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05814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6" Type="http://schemas.openxmlformats.org/officeDocument/2006/relationships/image" Target="../media/image16.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6" Type="http://schemas.openxmlformats.org/officeDocument/2006/relationships/image" Target="../media/image16.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Bending Process with Cubes – Slide Template</a:t>
            </a:r>
          </a:p>
        </p:txBody>
      </p:sp>
      <p:cxnSp>
        <p:nvCxnSpPr>
          <p:cNvPr id="3" name="Straight Arrow Connector 2">
            <a:extLst>
              <a:ext uri="{FF2B5EF4-FFF2-40B4-BE49-F238E27FC236}">
                <a16:creationId xmlns:a16="http://schemas.microsoft.com/office/drawing/2014/main" id="{288FDA56-FE32-4E0F-A197-B12F87C49F07}"/>
              </a:ext>
            </a:extLst>
          </p:cNvPr>
          <p:cNvCxnSpPr>
            <a:cxnSpLocks/>
            <a:endCxn id="16" idx="1"/>
          </p:cNvCxnSpPr>
          <p:nvPr/>
        </p:nvCxnSpPr>
        <p:spPr>
          <a:xfrm>
            <a:off x="2483942" y="4448472"/>
            <a:ext cx="1614190" cy="446188"/>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 name="Cube 3">
            <a:extLst>
              <a:ext uri="{FF2B5EF4-FFF2-40B4-BE49-F238E27FC236}">
                <a16:creationId xmlns:a16="http://schemas.microsoft.com/office/drawing/2014/main" id="{523D1286-C4EB-424E-87BB-6CBED8475479}"/>
              </a:ext>
            </a:extLst>
          </p:cNvPr>
          <p:cNvSpPr/>
          <p:nvPr/>
        </p:nvSpPr>
        <p:spPr>
          <a:xfrm>
            <a:off x="6122194" y="2463403"/>
            <a:ext cx="947738" cy="947738"/>
          </a:xfrm>
          <a:prstGeom prst="cube">
            <a:avLst/>
          </a:prstGeom>
          <a:solidFill>
            <a:srgbClr val="05ACC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sp>
        <p:nvSpPr>
          <p:cNvPr id="5" name="Cube 4">
            <a:extLst>
              <a:ext uri="{FF2B5EF4-FFF2-40B4-BE49-F238E27FC236}">
                <a16:creationId xmlns:a16="http://schemas.microsoft.com/office/drawing/2014/main" id="{F44321D1-3829-49E2-AFA3-578EE2470E00}"/>
              </a:ext>
            </a:extLst>
          </p:cNvPr>
          <p:cNvSpPr/>
          <p:nvPr/>
        </p:nvSpPr>
        <p:spPr>
          <a:xfrm>
            <a:off x="2074069" y="2463403"/>
            <a:ext cx="947738" cy="947738"/>
          </a:xfrm>
          <a:prstGeom prst="cub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Cube 5">
            <a:extLst>
              <a:ext uri="{FF2B5EF4-FFF2-40B4-BE49-F238E27FC236}">
                <a16:creationId xmlns:a16="http://schemas.microsoft.com/office/drawing/2014/main" id="{ABAA9BC5-A3DB-41C8-B530-9AC4AD048C1B}"/>
              </a:ext>
            </a:extLst>
          </p:cNvPr>
          <p:cNvSpPr/>
          <p:nvPr/>
        </p:nvSpPr>
        <p:spPr>
          <a:xfrm>
            <a:off x="2074069" y="3689746"/>
            <a:ext cx="947738" cy="947738"/>
          </a:xfrm>
          <a:prstGeom prst="cub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Cube 6">
            <a:extLst>
              <a:ext uri="{FF2B5EF4-FFF2-40B4-BE49-F238E27FC236}">
                <a16:creationId xmlns:a16="http://schemas.microsoft.com/office/drawing/2014/main" id="{BE4A6381-8943-4753-84C6-B01B844682CE}"/>
              </a:ext>
            </a:extLst>
          </p:cNvPr>
          <p:cNvSpPr/>
          <p:nvPr/>
        </p:nvSpPr>
        <p:spPr>
          <a:xfrm>
            <a:off x="6122194" y="3689746"/>
            <a:ext cx="947738" cy="947738"/>
          </a:xfrm>
          <a:prstGeom prst="cub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cxnSp>
        <p:nvCxnSpPr>
          <p:cNvPr id="8" name="Straight Arrow Connector 7">
            <a:extLst>
              <a:ext uri="{FF2B5EF4-FFF2-40B4-BE49-F238E27FC236}">
                <a16:creationId xmlns:a16="http://schemas.microsoft.com/office/drawing/2014/main" id="{5885CB8E-9F05-4DB2-BEF6-0BAFFF49FA22}"/>
              </a:ext>
            </a:extLst>
          </p:cNvPr>
          <p:cNvCxnSpPr>
            <a:cxnSpLocks/>
            <a:endCxn id="14" idx="1"/>
          </p:cNvCxnSpPr>
          <p:nvPr/>
        </p:nvCxnSpPr>
        <p:spPr>
          <a:xfrm flipV="1">
            <a:off x="2903935" y="2441971"/>
            <a:ext cx="1194197" cy="51435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30F9BD-6925-4CF1-BC6C-CC28841920A6}"/>
              </a:ext>
            </a:extLst>
          </p:cNvPr>
          <p:cNvCxnSpPr>
            <a:cxnSpLocks/>
            <a:stCxn id="15" idx="1"/>
          </p:cNvCxnSpPr>
          <p:nvPr/>
        </p:nvCxnSpPr>
        <p:spPr>
          <a:xfrm flipH="1">
            <a:off x="2903339" y="3668315"/>
            <a:ext cx="1194792" cy="544413"/>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5E168BD-4DAC-4554-8681-DBA8BA276BE6}"/>
              </a:ext>
            </a:extLst>
          </p:cNvPr>
          <p:cNvCxnSpPr>
            <a:cxnSpLocks/>
            <a:stCxn id="18" idx="0"/>
            <a:endCxn id="17" idx="2"/>
          </p:cNvCxnSpPr>
          <p:nvPr/>
        </p:nvCxnSpPr>
        <p:spPr>
          <a:xfrm flipV="1">
            <a:off x="6478191" y="3412092"/>
            <a:ext cx="0" cy="514349"/>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30B51C0-578B-4461-98BE-D432052D1430}"/>
              </a:ext>
            </a:extLst>
          </p:cNvPr>
          <p:cNvCxnSpPr>
            <a:cxnSpLocks/>
            <a:stCxn id="4" idx="4"/>
          </p:cNvCxnSpPr>
          <p:nvPr/>
        </p:nvCxnSpPr>
        <p:spPr>
          <a:xfrm>
            <a:off x="6832997" y="3055739"/>
            <a:ext cx="1313259" cy="356"/>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414C8E0-0F09-4927-842F-2CEE7D37C293}"/>
              </a:ext>
            </a:extLst>
          </p:cNvPr>
          <p:cNvSpPr/>
          <p:nvPr/>
        </p:nvSpPr>
        <p:spPr>
          <a:xfrm>
            <a:off x="2074069" y="2699147"/>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a:extLst>
              <a:ext uri="{FF2B5EF4-FFF2-40B4-BE49-F238E27FC236}">
                <a16:creationId xmlns:a16="http://schemas.microsoft.com/office/drawing/2014/main" id="{EE86F2DB-E07D-4D7D-979E-B40193C5A6F8}"/>
              </a:ext>
            </a:extLst>
          </p:cNvPr>
          <p:cNvSpPr/>
          <p:nvPr/>
        </p:nvSpPr>
        <p:spPr>
          <a:xfrm>
            <a:off x="2074069" y="3925490"/>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53E0EC8F-2612-4FE0-BEC8-DE66A8D49F84}"/>
              </a:ext>
            </a:extLst>
          </p:cNvPr>
          <p:cNvSpPr/>
          <p:nvPr/>
        </p:nvSpPr>
        <p:spPr>
          <a:xfrm>
            <a:off x="4098132" y="2085974"/>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a:extLst>
              <a:ext uri="{FF2B5EF4-FFF2-40B4-BE49-F238E27FC236}">
                <a16:creationId xmlns:a16="http://schemas.microsoft.com/office/drawing/2014/main" id="{B64D1F52-D030-4067-BAD5-1CCC13DE9022}"/>
              </a:ext>
            </a:extLst>
          </p:cNvPr>
          <p:cNvSpPr/>
          <p:nvPr/>
        </p:nvSpPr>
        <p:spPr>
          <a:xfrm>
            <a:off x="4098132" y="3312318"/>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a:extLst>
              <a:ext uri="{FF2B5EF4-FFF2-40B4-BE49-F238E27FC236}">
                <a16:creationId xmlns:a16="http://schemas.microsoft.com/office/drawing/2014/main" id="{9CAF531C-7510-48BD-9D2D-853C52FE49C8}"/>
              </a:ext>
            </a:extLst>
          </p:cNvPr>
          <p:cNvSpPr/>
          <p:nvPr/>
        </p:nvSpPr>
        <p:spPr>
          <a:xfrm>
            <a:off x="4098132" y="4538663"/>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a:extLst>
              <a:ext uri="{FF2B5EF4-FFF2-40B4-BE49-F238E27FC236}">
                <a16:creationId xmlns:a16="http://schemas.microsoft.com/office/drawing/2014/main" id="{EBF27FD4-80D4-4696-988E-125173DF21D7}"/>
              </a:ext>
            </a:extLst>
          </p:cNvPr>
          <p:cNvSpPr/>
          <p:nvPr/>
        </p:nvSpPr>
        <p:spPr>
          <a:xfrm>
            <a:off x="6122194" y="2700098"/>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a:extLst>
              <a:ext uri="{FF2B5EF4-FFF2-40B4-BE49-F238E27FC236}">
                <a16:creationId xmlns:a16="http://schemas.microsoft.com/office/drawing/2014/main" id="{07985535-E2EB-44AB-8B2F-C355A3583F24}"/>
              </a:ext>
            </a:extLst>
          </p:cNvPr>
          <p:cNvSpPr/>
          <p:nvPr/>
        </p:nvSpPr>
        <p:spPr>
          <a:xfrm>
            <a:off x="6122194" y="3926441"/>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Cube 18">
            <a:extLst>
              <a:ext uri="{FF2B5EF4-FFF2-40B4-BE49-F238E27FC236}">
                <a16:creationId xmlns:a16="http://schemas.microsoft.com/office/drawing/2014/main" id="{D62EA4C2-09B7-42D6-AA46-C8AB68F77E04}"/>
              </a:ext>
            </a:extLst>
          </p:cNvPr>
          <p:cNvSpPr/>
          <p:nvPr/>
        </p:nvSpPr>
        <p:spPr>
          <a:xfrm>
            <a:off x="4098131" y="1850231"/>
            <a:ext cx="947738" cy="947738"/>
          </a:xfrm>
          <a:prstGeom prst="cub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a:p>
        </p:txBody>
      </p:sp>
      <p:sp>
        <p:nvSpPr>
          <p:cNvPr id="20" name="Cube 19">
            <a:extLst>
              <a:ext uri="{FF2B5EF4-FFF2-40B4-BE49-F238E27FC236}">
                <a16:creationId xmlns:a16="http://schemas.microsoft.com/office/drawing/2014/main" id="{BF5F0AD4-7536-4D17-AECF-1F30E4900BAD}"/>
              </a:ext>
            </a:extLst>
          </p:cNvPr>
          <p:cNvSpPr/>
          <p:nvPr/>
        </p:nvSpPr>
        <p:spPr>
          <a:xfrm>
            <a:off x="4098131" y="3076574"/>
            <a:ext cx="947738" cy="947738"/>
          </a:xfrm>
          <a:prstGeom prst="cub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50"/>
          </a:p>
        </p:txBody>
      </p:sp>
      <p:sp>
        <p:nvSpPr>
          <p:cNvPr id="21" name="Cube 20">
            <a:extLst>
              <a:ext uri="{FF2B5EF4-FFF2-40B4-BE49-F238E27FC236}">
                <a16:creationId xmlns:a16="http://schemas.microsoft.com/office/drawing/2014/main" id="{F11EF421-5D6C-4560-B27A-7506C769C715}"/>
              </a:ext>
            </a:extLst>
          </p:cNvPr>
          <p:cNvSpPr/>
          <p:nvPr/>
        </p:nvSpPr>
        <p:spPr>
          <a:xfrm>
            <a:off x="4098131" y="4302919"/>
            <a:ext cx="947738" cy="947738"/>
          </a:xfrm>
          <a:prstGeom prst="cub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
        <p:nvSpPr>
          <p:cNvPr id="22" name="Rectangle: Rounded Corners 21">
            <a:extLst>
              <a:ext uri="{FF2B5EF4-FFF2-40B4-BE49-F238E27FC236}">
                <a16:creationId xmlns:a16="http://schemas.microsoft.com/office/drawing/2014/main" id="{88D9442F-4FED-4338-B00D-0839EF3E485D}"/>
              </a:ext>
            </a:extLst>
          </p:cNvPr>
          <p:cNvSpPr/>
          <p:nvPr/>
        </p:nvSpPr>
        <p:spPr>
          <a:xfrm>
            <a:off x="285750" y="2699147"/>
            <a:ext cx="711994" cy="711994"/>
          </a:xfrm>
          <a:prstGeom prst="roundRect">
            <a:avLst/>
          </a:prstGeom>
          <a:solidFill>
            <a:srgbClr val="EB1E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START</a:t>
            </a:r>
          </a:p>
        </p:txBody>
      </p:sp>
      <p:sp>
        <p:nvSpPr>
          <p:cNvPr id="23" name="Rectangle: Rounded Corners 22">
            <a:extLst>
              <a:ext uri="{FF2B5EF4-FFF2-40B4-BE49-F238E27FC236}">
                <a16:creationId xmlns:a16="http://schemas.microsoft.com/office/drawing/2014/main" id="{D0378389-DE12-48B7-A51E-8F19E16809E6}"/>
              </a:ext>
            </a:extLst>
          </p:cNvPr>
          <p:cNvSpPr/>
          <p:nvPr/>
        </p:nvSpPr>
        <p:spPr>
          <a:xfrm>
            <a:off x="8146257" y="2700098"/>
            <a:ext cx="711994" cy="711994"/>
          </a:xfrm>
          <a:prstGeom prst="roundRect">
            <a:avLst/>
          </a:prstGeom>
          <a:solidFill>
            <a:srgbClr val="2B3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FINISH</a:t>
            </a:r>
          </a:p>
        </p:txBody>
      </p:sp>
      <p:cxnSp>
        <p:nvCxnSpPr>
          <p:cNvPr id="24" name="Straight Arrow Connector 23">
            <a:extLst>
              <a:ext uri="{FF2B5EF4-FFF2-40B4-BE49-F238E27FC236}">
                <a16:creationId xmlns:a16="http://schemas.microsoft.com/office/drawing/2014/main" id="{EA3ECD1D-D74E-4B39-BCA8-C60197CB9062}"/>
              </a:ext>
            </a:extLst>
          </p:cNvPr>
          <p:cNvCxnSpPr>
            <a:endCxn id="12" idx="1"/>
          </p:cNvCxnSpPr>
          <p:nvPr/>
        </p:nvCxnSpPr>
        <p:spPr>
          <a:xfrm>
            <a:off x="997744" y="3055144"/>
            <a:ext cx="1076325" cy="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FA021E7-481B-4963-8D98-5BD9F9B73419}"/>
              </a:ext>
            </a:extLst>
          </p:cNvPr>
          <p:cNvCxnSpPr>
            <a:cxnSpLocks/>
            <a:stCxn id="14" idx="2"/>
            <a:endCxn id="15" idx="0"/>
          </p:cNvCxnSpPr>
          <p:nvPr/>
        </p:nvCxnSpPr>
        <p:spPr>
          <a:xfrm>
            <a:off x="4454129" y="2797968"/>
            <a:ext cx="0" cy="514351"/>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DA71513-9A38-4783-84BD-2C7702CC23BC}"/>
              </a:ext>
            </a:extLst>
          </p:cNvPr>
          <p:cNvCxnSpPr>
            <a:cxnSpLocks/>
            <a:endCxn id="18" idx="1"/>
          </p:cNvCxnSpPr>
          <p:nvPr/>
        </p:nvCxnSpPr>
        <p:spPr>
          <a:xfrm flipV="1">
            <a:off x="4900613" y="4282438"/>
            <a:ext cx="1221581" cy="590790"/>
          </a:xfrm>
          <a:prstGeom prst="straightConnector1">
            <a:avLst/>
          </a:prstGeom>
          <a:ln w="12700">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4036A49A-7829-4F2B-9FA2-FE5AFD61FC0C}"/>
              </a:ext>
            </a:extLst>
          </p:cNvPr>
          <p:cNvGrpSpPr/>
          <p:nvPr/>
        </p:nvGrpSpPr>
        <p:grpSpPr>
          <a:xfrm>
            <a:off x="281137" y="3675184"/>
            <a:ext cx="1614190" cy="1875557"/>
            <a:chOff x="332936" y="2555951"/>
            <a:chExt cx="2926080" cy="2500742"/>
          </a:xfrm>
        </p:grpSpPr>
        <p:sp>
          <p:nvSpPr>
            <p:cNvPr id="28" name="TextBox 27">
              <a:extLst>
                <a:ext uri="{FF2B5EF4-FFF2-40B4-BE49-F238E27FC236}">
                  <a16:creationId xmlns:a16="http://schemas.microsoft.com/office/drawing/2014/main" id="{2F077EE6-675A-4FE5-BF15-FDF12227B49F}"/>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29" name="TextBox 28">
              <a:extLst>
                <a:ext uri="{FF2B5EF4-FFF2-40B4-BE49-F238E27FC236}">
                  <a16:creationId xmlns:a16="http://schemas.microsoft.com/office/drawing/2014/main" id="{649780D8-CFC2-48C6-ADAB-CB0DBA0FE60D}"/>
                </a:ext>
              </a:extLst>
            </p:cNvPr>
            <p:cNvSpPr txBox="1"/>
            <p:nvPr/>
          </p:nvSpPr>
          <p:spPr>
            <a:xfrm>
              <a:off x="332936" y="3086923"/>
              <a:ext cx="2926080" cy="1969770"/>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0" name="Group 29">
            <a:extLst>
              <a:ext uri="{FF2B5EF4-FFF2-40B4-BE49-F238E27FC236}">
                <a16:creationId xmlns:a16="http://schemas.microsoft.com/office/drawing/2014/main" id="{6167D9B0-05D2-4A83-8571-399F47DE7274}"/>
              </a:ext>
            </a:extLst>
          </p:cNvPr>
          <p:cNvGrpSpPr/>
          <p:nvPr/>
        </p:nvGrpSpPr>
        <p:grpSpPr>
          <a:xfrm>
            <a:off x="7248674" y="3703156"/>
            <a:ext cx="1614190" cy="1875557"/>
            <a:chOff x="332936" y="2555951"/>
            <a:chExt cx="2926080" cy="2500742"/>
          </a:xfrm>
        </p:grpSpPr>
        <p:sp>
          <p:nvSpPr>
            <p:cNvPr id="31" name="TextBox 30">
              <a:extLst>
                <a:ext uri="{FF2B5EF4-FFF2-40B4-BE49-F238E27FC236}">
                  <a16:creationId xmlns:a16="http://schemas.microsoft.com/office/drawing/2014/main" id="{2635292C-9C6B-4EC3-A4B8-2368791CBDE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32" name="TextBox 31">
              <a:extLst>
                <a:ext uri="{FF2B5EF4-FFF2-40B4-BE49-F238E27FC236}">
                  <a16:creationId xmlns:a16="http://schemas.microsoft.com/office/drawing/2014/main" id="{AD00B751-AB34-4BE9-B3B6-32CEAB6662E0}"/>
                </a:ext>
              </a:extLst>
            </p:cNvPr>
            <p:cNvSpPr txBox="1"/>
            <p:nvPr/>
          </p:nvSpPr>
          <p:spPr>
            <a:xfrm>
              <a:off x="332936" y="3086923"/>
              <a:ext cx="2926080" cy="1969770"/>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34" name="Graphic 33" descr="Bullseye with solid fill">
            <a:extLst>
              <a:ext uri="{FF2B5EF4-FFF2-40B4-BE49-F238E27FC236}">
                <a16:creationId xmlns:a16="http://schemas.microsoft.com/office/drawing/2014/main" id="{1F7353ED-9EC8-4460-8679-21EE845449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63615" y="4604147"/>
            <a:ext cx="581025" cy="581025"/>
          </a:xfrm>
          <a:prstGeom prst="rect">
            <a:avLst/>
          </a:prstGeom>
        </p:spPr>
      </p:pic>
      <p:pic>
        <p:nvPicPr>
          <p:cNvPr id="36" name="Graphic 35" descr="Downward trend graph with solid fill">
            <a:extLst>
              <a:ext uri="{FF2B5EF4-FFF2-40B4-BE49-F238E27FC236}">
                <a16:creationId xmlns:a16="http://schemas.microsoft.com/office/drawing/2014/main" id="{26D75397-68AA-491D-8572-D9B97630DD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39553" y="2764630"/>
            <a:ext cx="581025" cy="581025"/>
          </a:xfrm>
          <a:prstGeom prst="rect">
            <a:avLst/>
          </a:prstGeom>
          <a:effectLst>
            <a:outerShdw blurRad="50800" dist="38100" dir="2700000" algn="tl" rotWithShape="0">
              <a:prstClr val="black">
                <a:alpha val="40000"/>
              </a:prstClr>
            </a:outerShdw>
          </a:effectLst>
        </p:spPr>
      </p:pic>
      <p:pic>
        <p:nvPicPr>
          <p:cNvPr id="38" name="Graphic 37" descr="Exponential Graph with solid fill">
            <a:extLst>
              <a:ext uri="{FF2B5EF4-FFF2-40B4-BE49-F238E27FC236}">
                <a16:creationId xmlns:a16="http://schemas.microsoft.com/office/drawing/2014/main" id="{1316E8C6-3CDD-42F2-8B96-D2E53FB7586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87083" y="2764630"/>
            <a:ext cx="581025" cy="581025"/>
          </a:xfrm>
          <a:prstGeom prst="rect">
            <a:avLst/>
          </a:prstGeom>
        </p:spPr>
      </p:pic>
      <p:pic>
        <p:nvPicPr>
          <p:cNvPr id="40" name="Graphic 39" descr="Good Idea with solid fill">
            <a:extLst>
              <a:ext uri="{FF2B5EF4-FFF2-40B4-BE49-F238E27FC236}">
                <a16:creationId xmlns:a16="http://schemas.microsoft.com/office/drawing/2014/main" id="{31E8CEFA-2963-4A5C-B612-4486A7CB55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91528" y="3989060"/>
            <a:ext cx="581025" cy="581025"/>
          </a:xfrm>
          <a:prstGeom prst="rect">
            <a:avLst/>
          </a:prstGeom>
          <a:effectLst>
            <a:outerShdw blurRad="50800" dist="38100" dir="2700000" algn="tl" rotWithShape="0">
              <a:prstClr val="black">
                <a:alpha val="40000"/>
              </a:prstClr>
            </a:outerShdw>
          </a:effectLst>
        </p:spPr>
      </p:pic>
      <p:pic>
        <p:nvPicPr>
          <p:cNvPr id="42" name="Graphic 41" descr="Research with solid fill">
            <a:extLst>
              <a:ext uri="{FF2B5EF4-FFF2-40B4-BE49-F238E27FC236}">
                <a16:creationId xmlns:a16="http://schemas.microsoft.com/office/drawing/2014/main" id="{FE50EB99-8D2F-4BE7-88DC-99218FAE31C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139553" y="3989060"/>
            <a:ext cx="581025" cy="581025"/>
          </a:xfrm>
          <a:prstGeom prst="rect">
            <a:avLst/>
          </a:prstGeom>
        </p:spPr>
      </p:pic>
      <p:pic>
        <p:nvPicPr>
          <p:cNvPr id="44" name="Graphic 43" descr="Scientific Thought with solid fill">
            <a:extLst>
              <a:ext uri="{FF2B5EF4-FFF2-40B4-BE49-F238E27FC236}">
                <a16:creationId xmlns:a16="http://schemas.microsoft.com/office/drawing/2014/main" id="{42C02490-4545-469C-989E-9BF3513D36E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163615" y="3377802"/>
            <a:ext cx="581025" cy="581025"/>
          </a:xfrm>
          <a:prstGeom prst="rect">
            <a:avLst/>
          </a:prstGeom>
        </p:spPr>
      </p:pic>
      <p:pic>
        <p:nvPicPr>
          <p:cNvPr id="46" name="Graphic 45" descr="Stopwatch 66% with solid fill">
            <a:extLst>
              <a:ext uri="{FF2B5EF4-FFF2-40B4-BE49-F238E27FC236}">
                <a16:creationId xmlns:a16="http://schemas.microsoft.com/office/drawing/2014/main" id="{8823C585-B539-4773-BFFB-75C6BDDF198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163615" y="2151456"/>
            <a:ext cx="581025" cy="581025"/>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Bending Process with Cubes – Slide Template</a:t>
            </a:r>
          </a:p>
        </p:txBody>
      </p:sp>
      <p:cxnSp>
        <p:nvCxnSpPr>
          <p:cNvPr id="3" name="Straight Arrow Connector 2">
            <a:extLst>
              <a:ext uri="{FF2B5EF4-FFF2-40B4-BE49-F238E27FC236}">
                <a16:creationId xmlns:a16="http://schemas.microsoft.com/office/drawing/2014/main" id="{288FDA56-FE32-4E0F-A197-B12F87C49F07}"/>
              </a:ext>
            </a:extLst>
          </p:cNvPr>
          <p:cNvCxnSpPr>
            <a:cxnSpLocks/>
            <a:endCxn id="16" idx="1"/>
          </p:cNvCxnSpPr>
          <p:nvPr/>
        </p:nvCxnSpPr>
        <p:spPr>
          <a:xfrm>
            <a:off x="2483942" y="4448472"/>
            <a:ext cx="1614190" cy="446188"/>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4" name="Cube 3">
            <a:extLst>
              <a:ext uri="{FF2B5EF4-FFF2-40B4-BE49-F238E27FC236}">
                <a16:creationId xmlns:a16="http://schemas.microsoft.com/office/drawing/2014/main" id="{523D1286-C4EB-424E-87BB-6CBED8475479}"/>
              </a:ext>
            </a:extLst>
          </p:cNvPr>
          <p:cNvSpPr/>
          <p:nvPr/>
        </p:nvSpPr>
        <p:spPr>
          <a:xfrm>
            <a:off x="6122194" y="2463403"/>
            <a:ext cx="947738" cy="947738"/>
          </a:xfrm>
          <a:prstGeom prst="cube">
            <a:avLst/>
          </a:prstGeom>
          <a:solidFill>
            <a:srgbClr val="05ACC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a:p>
        </p:txBody>
      </p:sp>
      <p:sp>
        <p:nvSpPr>
          <p:cNvPr id="5" name="Cube 4">
            <a:extLst>
              <a:ext uri="{FF2B5EF4-FFF2-40B4-BE49-F238E27FC236}">
                <a16:creationId xmlns:a16="http://schemas.microsoft.com/office/drawing/2014/main" id="{F44321D1-3829-49E2-AFA3-578EE2470E00}"/>
              </a:ext>
            </a:extLst>
          </p:cNvPr>
          <p:cNvSpPr/>
          <p:nvPr/>
        </p:nvSpPr>
        <p:spPr>
          <a:xfrm>
            <a:off x="2074069" y="2463403"/>
            <a:ext cx="947738" cy="947738"/>
          </a:xfrm>
          <a:prstGeom prst="cub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Cube 5">
            <a:extLst>
              <a:ext uri="{FF2B5EF4-FFF2-40B4-BE49-F238E27FC236}">
                <a16:creationId xmlns:a16="http://schemas.microsoft.com/office/drawing/2014/main" id="{ABAA9BC5-A3DB-41C8-B530-9AC4AD048C1B}"/>
              </a:ext>
            </a:extLst>
          </p:cNvPr>
          <p:cNvSpPr/>
          <p:nvPr/>
        </p:nvSpPr>
        <p:spPr>
          <a:xfrm>
            <a:off x="2074069" y="3689746"/>
            <a:ext cx="947738" cy="947738"/>
          </a:xfrm>
          <a:prstGeom prst="cub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350"/>
          </a:p>
        </p:txBody>
      </p:sp>
      <p:sp>
        <p:nvSpPr>
          <p:cNvPr id="7" name="Cube 6">
            <a:extLst>
              <a:ext uri="{FF2B5EF4-FFF2-40B4-BE49-F238E27FC236}">
                <a16:creationId xmlns:a16="http://schemas.microsoft.com/office/drawing/2014/main" id="{BE4A6381-8943-4753-84C6-B01B844682CE}"/>
              </a:ext>
            </a:extLst>
          </p:cNvPr>
          <p:cNvSpPr/>
          <p:nvPr/>
        </p:nvSpPr>
        <p:spPr>
          <a:xfrm>
            <a:off x="6122194" y="3689746"/>
            <a:ext cx="947738" cy="947738"/>
          </a:xfrm>
          <a:prstGeom prst="cub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cxnSp>
        <p:nvCxnSpPr>
          <p:cNvPr id="8" name="Straight Arrow Connector 7">
            <a:extLst>
              <a:ext uri="{FF2B5EF4-FFF2-40B4-BE49-F238E27FC236}">
                <a16:creationId xmlns:a16="http://schemas.microsoft.com/office/drawing/2014/main" id="{5885CB8E-9F05-4DB2-BEF6-0BAFFF49FA22}"/>
              </a:ext>
            </a:extLst>
          </p:cNvPr>
          <p:cNvCxnSpPr>
            <a:cxnSpLocks/>
            <a:endCxn id="14" idx="1"/>
          </p:cNvCxnSpPr>
          <p:nvPr/>
        </p:nvCxnSpPr>
        <p:spPr>
          <a:xfrm flipV="1">
            <a:off x="2903935" y="2441971"/>
            <a:ext cx="1194197" cy="514351"/>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30F9BD-6925-4CF1-BC6C-CC28841920A6}"/>
              </a:ext>
            </a:extLst>
          </p:cNvPr>
          <p:cNvCxnSpPr>
            <a:cxnSpLocks/>
            <a:stCxn id="15" idx="1"/>
          </p:cNvCxnSpPr>
          <p:nvPr/>
        </p:nvCxnSpPr>
        <p:spPr>
          <a:xfrm flipH="1">
            <a:off x="2903339" y="3668315"/>
            <a:ext cx="1194792" cy="544413"/>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5E168BD-4DAC-4554-8681-DBA8BA276BE6}"/>
              </a:ext>
            </a:extLst>
          </p:cNvPr>
          <p:cNvCxnSpPr>
            <a:cxnSpLocks/>
            <a:stCxn id="18" idx="0"/>
            <a:endCxn id="17" idx="2"/>
          </p:cNvCxnSpPr>
          <p:nvPr/>
        </p:nvCxnSpPr>
        <p:spPr>
          <a:xfrm flipV="1">
            <a:off x="6478191" y="3412092"/>
            <a:ext cx="0" cy="514349"/>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30B51C0-578B-4461-98BE-D432052D1430}"/>
              </a:ext>
            </a:extLst>
          </p:cNvPr>
          <p:cNvCxnSpPr>
            <a:cxnSpLocks/>
            <a:stCxn id="4" idx="4"/>
          </p:cNvCxnSpPr>
          <p:nvPr/>
        </p:nvCxnSpPr>
        <p:spPr>
          <a:xfrm>
            <a:off x="6832997" y="3055739"/>
            <a:ext cx="1313259" cy="356"/>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414C8E0-0F09-4927-842F-2CEE7D37C293}"/>
              </a:ext>
            </a:extLst>
          </p:cNvPr>
          <p:cNvSpPr/>
          <p:nvPr/>
        </p:nvSpPr>
        <p:spPr>
          <a:xfrm>
            <a:off x="2074069" y="2699147"/>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a:extLst>
              <a:ext uri="{FF2B5EF4-FFF2-40B4-BE49-F238E27FC236}">
                <a16:creationId xmlns:a16="http://schemas.microsoft.com/office/drawing/2014/main" id="{EE86F2DB-E07D-4D7D-979E-B40193C5A6F8}"/>
              </a:ext>
            </a:extLst>
          </p:cNvPr>
          <p:cNvSpPr/>
          <p:nvPr/>
        </p:nvSpPr>
        <p:spPr>
          <a:xfrm>
            <a:off x="2074069" y="3925490"/>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FF2B5EF4-FFF2-40B4-BE49-F238E27FC236}">
                <a16:creationId xmlns:a16="http://schemas.microsoft.com/office/drawing/2014/main" id="{53E0EC8F-2612-4FE0-BEC8-DE66A8D49F84}"/>
              </a:ext>
            </a:extLst>
          </p:cNvPr>
          <p:cNvSpPr/>
          <p:nvPr/>
        </p:nvSpPr>
        <p:spPr>
          <a:xfrm>
            <a:off x="4098132" y="2085974"/>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a:extLst>
              <a:ext uri="{FF2B5EF4-FFF2-40B4-BE49-F238E27FC236}">
                <a16:creationId xmlns:a16="http://schemas.microsoft.com/office/drawing/2014/main" id="{B64D1F52-D030-4067-BAD5-1CCC13DE9022}"/>
              </a:ext>
            </a:extLst>
          </p:cNvPr>
          <p:cNvSpPr/>
          <p:nvPr/>
        </p:nvSpPr>
        <p:spPr>
          <a:xfrm>
            <a:off x="4098132" y="3312318"/>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a:extLst>
              <a:ext uri="{FF2B5EF4-FFF2-40B4-BE49-F238E27FC236}">
                <a16:creationId xmlns:a16="http://schemas.microsoft.com/office/drawing/2014/main" id="{9CAF531C-7510-48BD-9D2D-853C52FE49C8}"/>
              </a:ext>
            </a:extLst>
          </p:cNvPr>
          <p:cNvSpPr/>
          <p:nvPr/>
        </p:nvSpPr>
        <p:spPr>
          <a:xfrm>
            <a:off x="4098132" y="4538663"/>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a:extLst>
              <a:ext uri="{FF2B5EF4-FFF2-40B4-BE49-F238E27FC236}">
                <a16:creationId xmlns:a16="http://schemas.microsoft.com/office/drawing/2014/main" id="{EBF27FD4-80D4-4696-988E-125173DF21D7}"/>
              </a:ext>
            </a:extLst>
          </p:cNvPr>
          <p:cNvSpPr/>
          <p:nvPr/>
        </p:nvSpPr>
        <p:spPr>
          <a:xfrm>
            <a:off x="6122194" y="2700098"/>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a:extLst>
              <a:ext uri="{FF2B5EF4-FFF2-40B4-BE49-F238E27FC236}">
                <a16:creationId xmlns:a16="http://schemas.microsoft.com/office/drawing/2014/main" id="{07985535-E2EB-44AB-8B2F-C355A3583F24}"/>
              </a:ext>
            </a:extLst>
          </p:cNvPr>
          <p:cNvSpPr/>
          <p:nvPr/>
        </p:nvSpPr>
        <p:spPr>
          <a:xfrm>
            <a:off x="6122194" y="3926441"/>
            <a:ext cx="711994" cy="71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Cube 18">
            <a:extLst>
              <a:ext uri="{FF2B5EF4-FFF2-40B4-BE49-F238E27FC236}">
                <a16:creationId xmlns:a16="http://schemas.microsoft.com/office/drawing/2014/main" id="{D62EA4C2-09B7-42D6-AA46-C8AB68F77E04}"/>
              </a:ext>
            </a:extLst>
          </p:cNvPr>
          <p:cNvSpPr/>
          <p:nvPr/>
        </p:nvSpPr>
        <p:spPr>
          <a:xfrm>
            <a:off x="4098131" y="1850231"/>
            <a:ext cx="947738" cy="947738"/>
          </a:xfrm>
          <a:prstGeom prst="cub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350"/>
          </a:p>
        </p:txBody>
      </p:sp>
      <p:sp>
        <p:nvSpPr>
          <p:cNvPr id="20" name="Cube 19">
            <a:extLst>
              <a:ext uri="{FF2B5EF4-FFF2-40B4-BE49-F238E27FC236}">
                <a16:creationId xmlns:a16="http://schemas.microsoft.com/office/drawing/2014/main" id="{BF5F0AD4-7536-4D17-AECF-1F30E4900BAD}"/>
              </a:ext>
            </a:extLst>
          </p:cNvPr>
          <p:cNvSpPr/>
          <p:nvPr/>
        </p:nvSpPr>
        <p:spPr>
          <a:xfrm>
            <a:off x="4098131" y="3076574"/>
            <a:ext cx="947738" cy="947738"/>
          </a:xfrm>
          <a:prstGeom prst="cub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350"/>
          </a:p>
        </p:txBody>
      </p:sp>
      <p:sp>
        <p:nvSpPr>
          <p:cNvPr id="21" name="Cube 20">
            <a:extLst>
              <a:ext uri="{FF2B5EF4-FFF2-40B4-BE49-F238E27FC236}">
                <a16:creationId xmlns:a16="http://schemas.microsoft.com/office/drawing/2014/main" id="{F11EF421-5D6C-4560-B27A-7506C769C715}"/>
              </a:ext>
            </a:extLst>
          </p:cNvPr>
          <p:cNvSpPr/>
          <p:nvPr/>
        </p:nvSpPr>
        <p:spPr>
          <a:xfrm>
            <a:off x="4098131" y="4302919"/>
            <a:ext cx="947738" cy="947738"/>
          </a:xfrm>
          <a:prstGeom prst="cube">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350"/>
          </a:p>
        </p:txBody>
      </p:sp>
      <p:sp>
        <p:nvSpPr>
          <p:cNvPr id="22" name="Rectangle: Rounded Corners 21">
            <a:extLst>
              <a:ext uri="{FF2B5EF4-FFF2-40B4-BE49-F238E27FC236}">
                <a16:creationId xmlns:a16="http://schemas.microsoft.com/office/drawing/2014/main" id="{88D9442F-4FED-4338-B00D-0839EF3E485D}"/>
              </a:ext>
            </a:extLst>
          </p:cNvPr>
          <p:cNvSpPr/>
          <p:nvPr/>
        </p:nvSpPr>
        <p:spPr>
          <a:xfrm>
            <a:off x="285750" y="2699147"/>
            <a:ext cx="711994" cy="711994"/>
          </a:xfrm>
          <a:prstGeom prst="roundRect">
            <a:avLst/>
          </a:prstGeom>
          <a:solidFill>
            <a:srgbClr val="EB1E4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START</a:t>
            </a:r>
          </a:p>
        </p:txBody>
      </p:sp>
      <p:sp>
        <p:nvSpPr>
          <p:cNvPr id="23" name="Rectangle: Rounded Corners 22">
            <a:extLst>
              <a:ext uri="{FF2B5EF4-FFF2-40B4-BE49-F238E27FC236}">
                <a16:creationId xmlns:a16="http://schemas.microsoft.com/office/drawing/2014/main" id="{D0378389-DE12-48B7-A51E-8F19E16809E6}"/>
              </a:ext>
            </a:extLst>
          </p:cNvPr>
          <p:cNvSpPr/>
          <p:nvPr/>
        </p:nvSpPr>
        <p:spPr>
          <a:xfrm>
            <a:off x="8146257" y="2700098"/>
            <a:ext cx="711994" cy="711994"/>
          </a:xfrm>
          <a:prstGeom prst="roundRect">
            <a:avLst/>
          </a:pr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FINISH</a:t>
            </a:r>
          </a:p>
        </p:txBody>
      </p:sp>
      <p:cxnSp>
        <p:nvCxnSpPr>
          <p:cNvPr id="24" name="Straight Arrow Connector 23">
            <a:extLst>
              <a:ext uri="{FF2B5EF4-FFF2-40B4-BE49-F238E27FC236}">
                <a16:creationId xmlns:a16="http://schemas.microsoft.com/office/drawing/2014/main" id="{EA3ECD1D-D74E-4B39-BCA8-C60197CB9062}"/>
              </a:ext>
            </a:extLst>
          </p:cNvPr>
          <p:cNvCxnSpPr>
            <a:endCxn id="12" idx="1"/>
          </p:cNvCxnSpPr>
          <p:nvPr/>
        </p:nvCxnSpPr>
        <p:spPr>
          <a:xfrm>
            <a:off x="997744" y="3055144"/>
            <a:ext cx="1076325" cy="0"/>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FA021E7-481B-4963-8D98-5BD9F9B73419}"/>
              </a:ext>
            </a:extLst>
          </p:cNvPr>
          <p:cNvCxnSpPr>
            <a:cxnSpLocks/>
            <a:stCxn id="14" idx="2"/>
            <a:endCxn id="15" idx="0"/>
          </p:cNvCxnSpPr>
          <p:nvPr/>
        </p:nvCxnSpPr>
        <p:spPr>
          <a:xfrm>
            <a:off x="4454129" y="2797968"/>
            <a:ext cx="0" cy="514351"/>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DA71513-9A38-4783-84BD-2C7702CC23BC}"/>
              </a:ext>
            </a:extLst>
          </p:cNvPr>
          <p:cNvCxnSpPr>
            <a:cxnSpLocks/>
            <a:endCxn id="18" idx="1"/>
          </p:cNvCxnSpPr>
          <p:nvPr/>
        </p:nvCxnSpPr>
        <p:spPr>
          <a:xfrm flipV="1">
            <a:off x="4900613" y="4282438"/>
            <a:ext cx="1221581" cy="590790"/>
          </a:xfrm>
          <a:prstGeom prst="straightConnector1">
            <a:avLst/>
          </a:prstGeom>
          <a:ln w="1270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4036A49A-7829-4F2B-9FA2-FE5AFD61FC0C}"/>
              </a:ext>
            </a:extLst>
          </p:cNvPr>
          <p:cNvGrpSpPr/>
          <p:nvPr/>
        </p:nvGrpSpPr>
        <p:grpSpPr>
          <a:xfrm>
            <a:off x="281137" y="3675184"/>
            <a:ext cx="1614190" cy="1875557"/>
            <a:chOff x="332936" y="2555951"/>
            <a:chExt cx="2926080" cy="2500742"/>
          </a:xfrm>
        </p:grpSpPr>
        <p:sp>
          <p:nvSpPr>
            <p:cNvPr id="28" name="TextBox 27">
              <a:extLst>
                <a:ext uri="{FF2B5EF4-FFF2-40B4-BE49-F238E27FC236}">
                  <a16:creationId xmlns:a16="http://schemas.microsoft.com/office/drawing/2014/main" id="{2F077EE6-675A-4FE5-BF15-FDF12227B49F}"/>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9" name="TextBox 28">
              <a:extLst>
                <a:ext uri="{FF2B5EF4-FFF2-40B4-BE49-F238E27FC236}">
                  <a16:creationId xmlns:a16="http://schemas.microsoft.com/office/drawing/2014/main" id="{649780D8-CFC2-48C6-ADAB-CB0DBA0FE60D}"/>
                </a:ext>
              </a:extLst>
            </p:cNvPr>
            <p:cNvSpPr txBox="1"/>
            <p:nvPr/>
          </p:nvSpPr>
          <p:spPr>
            <a:xfrm>
              <a:off x="332936" y="3086923"/>
              <a:ext cx="2926080" cy="1969770"/>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0" name="Group 29">
            <a:extLst>
              <a:ext uri="{FF2B5EF4-FFF2-40B4-BE49-F238E27FC236}">
                <a16:creationId xmlns:a16="http://schemas.microsoft.com/office/drawing/2014/main" id="{6167D9B0-05D2-4A83-8571-399F47DE7274}"/>
              </a:ext>
            </a:extLst>
          </p:cNvPr>
          <p:cNvGrpSpPr/>
          <p:nvPr/>
        </p:nvGrpSpPr>
        <p:grpSpPr>
          <a:xfrm>
            <a:off x="7248674" y="3703156"/>
            <a:ext cx="1614190" cy="1875557"/>
            <a:chOff x="332936" y="2555951"/>
            <a:chExt cx="2926080" cy="2500742"/>
          </a:xfrm>
        </p:grpSpPr>
        <p:sp>
          <p:nvSpPr>
            <p:cNvPr id="31" name="TextBox 30">
              <a:extLst>
                <a:ext uri="{FF2B5EF4-FFF2-40B4-BE49-F238E27FC236}">
                  <a16:creationId xmlns:a16="http://schemas.microsoft.com/office/drawing/2014/main" id="{2635292C-9C6B-4EC3-A4B8-2368791CBDE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32" name="TextBox 31">
              <a:extLst>
                <a:ext uri="{FF2B5EF4-FFF2-40B4-BE49-F238E27FC236}">
                  <a16:creationId xmlns:a16="http://schemas.microsoft.com/office/drawing/2014/main" id="{AD00B751-AB34-4BE9-B3B6-32CEAB6662E0}"/>
                </a:ext>
              </a:extLst>
            </p:cNvPr>
            <p:cNvSpPr txBox="1"/>
            <p:nvPr/>
          </p:nvSpPr>
          <p:spPr>
            <a:xfrm>
              <a:off x="332936" y="3086923"/>
              <a:ext cx="2926080" cy="1969770"/>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pic>
        <p:nvPicPr>
          <p:cNvPr id="34" name="Graphic 33" descr="Bullseye with solid fill">
            <a:extLst>
              <a:ext uri="{FF2B5EF4-FFF2-40B4-BE49-F238E27FC236}">
                <a16:creationId xmlns:a16="http://schemas.microsoft.com/office/drawing/2014/main" id="{1F7353ED-9EC8-4460-8679-21EE845449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63615" y="4604147"/>
            <a:ext cx="581025" cy="581025"/>
          </a:xfrm>
          <a:prstGeom prst="rect">
            <a:avLst/>
          </a:prstGeom>
        </p:spPr>
      </p:pic>
      <p:pic>
        <p:nvPicPr>
          <p:cNvPr id="36" name="Graphic 35" descr="Downward trend graph with solid fill">
            <a:extLst>
              <a:ext uri="{FF2B5EF4-FFF2-40B4-BE49-F238E27FC236}">
                <a16:creationId xmlns:a16="http://schemas.microsoft.com/office/drawing/2014/main" id="{26D75397-68AA-491D-8572-D9B97630DD3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39553" y="2764630"/>
            <a:ext cx="581025" cy="581025"/>
          </a:xfrm>
          <a:prstGeom prst="rect">
            <a:avLst/>
          </a:prstGeom>
          <a:effectLst>
            <a:outerShdw blurRad="50800" dist="38100" dir="2700000" algn="tl" rotWithShape="0">
              <a:prstClr val="black">
                <a:alpha val="40000"/>
              </a:prstClr>
            </a:outerShdw>
          </a:effectLst>
        </p:spPr>
      </p:pic>
      <p:pic>
        <p:nvPicPr>
          <p:cNvPr id="38" name="Graphic 37" descr="Exponential Graph with solid fill">
            <a:extLst>
              <a:ext uri="{FF2B5EF4-FFF2-40B4-BE49-F238E27FC236}">
                <a16:creationId xmlns:a16="http://schemas.microsoft.com/office/drawing/2014/main" id="{1316E8C6-3CDD-42F2-8B96-D2E53FB7586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87083" y="2764630"/>
            <a:ext cx="581025" cy="581025"/>
          </a:xfrm>
          <a:prstGeom prst="rect">
            <a:avLst/>
          </a:prstGeom>
        </p:spPr>
      </p:pic>
      <p:pic>
        <p:nvPicPr>
          <p:cNvPr id="40" name="Graphic 39" descr="Good Idea with solid fill">
            <a:extLst>
              <a:ext uri="{FF2B5EF4-FFF2-40B4-BE49-F238E27FC236}">
                <a16:creationId xmlns:a16="http://schemas.microsoft.com/office/drawing/2014/main" id="{31E8CEFA-2963-4A5C-B612-4486A7CB555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91528" y="3989060"/>
            <a:ext cx="581025" cy="581025"/>
          </a:xfrm>
          <a:prstGeom prst="rect">
            <a:avLst/>
          </a:prstGeom>
          <a:effectLst>
            <a:outerShdw blurRad="50800" dist="38100" dir="2700000" algn="tl" rotWithShape="0">
              <a:prstClr val="black">
                <a:alpha val="40000"/>
              </a:prstClr>
            </a:outerShdw>
          </a:effectLst>
        </p:spPr>
      </p:pic>
      <p:pic>
        <p:nvPicPr>
          <p:cNvPr id="42" name="Graphic 41" descr="Research with solid fill">
            <a:extLst>
              <a:ext uri="{FF2B5EF4-FFF2-40B4-BE49-F238E27FC236}">
                <a16:creationId xmlns:a16="http://schemas.microsoft.com/office/drawing/2014/main" id="{FE50EB99-8D2F-4BE7-88DC-99218FAE31C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139553" y="3989060"/>
            <a:ext cx="581025" cy="581025"/>
          </a:xfrm>
          <a:prstGeom prst="rect">
            <a:avLst/>
          </a:prstGeom>
        </p:spPr>
      </p:pic>
      <p:pic>
        <p:nvPicPr>
          <p:cNvPr id="44" name="Graphic 43" descr="Scientific Thought with solid fill">
            <a:extLst>
              <a:ext uri="{FF2B5EF4-FFF2-40B4-BE49-F238E27FC236}">
                <a16:creationId xmlns:a16="http://schemas.microsoft.com/office/drawing/2014/main" id="{42C02490-4545-469C-989E-9BF3513D36E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163615" y="3377802"/>
            <a:ext cx="581025" cy="581025"/>
          </a:xfrm>
          <a:prstGeom prst="rect">
            <a:avLst/>
          </a:prstGeom>
        </p:spPr>
      </p:pic>
      <p:pic>
        <p:nvPicPr>
          <p:cNvPr id="46" name="Graphic 45" descr="Stopwatch 66% with solid fill">
            <a:extLst>
              <a:ext uri="{FF2B5EF4-FFF2-40B4-BE49-F238E27FC236}">
                <a16:creationId xmlns:a16="http://schemas.microsoft.com/office/drawing/2014/main" id="{8823C585-B539-4773-BFFB-75C6BDDF198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163615" y="2151456"/>
            <a:ext cx="581025" cy="581025"/>
          </a:xfrm>
          <a:prstGeom prst="rect">
            <a:avLst/>
          </a:prstGeom>
        </p:spPr>
      </p:pic>
    </p:spTree>
    <p:extLst>
      <p:ext uri="{BB962C8B-B14F-4D97-AF65-F5344CB8AC3E}">
        <p14:creationId xmlns:p14="http://schemas.microsoft.com/office/powerpoint/2010/main" val="364917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235</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Bending Process with Cubes – Slide Template</vt:lpstr>
      <vt:lpstr>Bending Process with Cubes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Bending Process with Cubes</dc:title>
  <dc:creator>PresentationGO.com</dc:creator>
  <dc:description>© Copyright PresentationGO.com</dc:description>
  <dcterms:created xsi:type="dcterms:W3CDTF">2014-11-26T05:14:11Z</dcterms:created>
  <dcterms:modified xsi:type="dcterms:W3CDTF">2021-03-22T19:34:26Z</dcterms:modified>
  <cp:category>Charts &amp; Diagrams</cp:category>
</cp:coreProperties>
</file>