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06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41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 Chain Process – Slide Template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B6FF35E-DBB9-20C5-65F5-C79759688667}"/>
              </a:ext>
            </a:extLst>
          </p:cNvPr>
          <p:cNvGrpSpPr/>
          <p:nvPr/>
        </p:nvGrpSpPr>
        <p:grpSpPr>
          <a:xfrm>
            <a:off x="681170" y="4402702"/>
            <a:ext cx="1877400" cy="748323"/>
            <a:chOff x="332936" y="2720099"/>
            <a:chExt cx="2975111" cy="997764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81261B6-0FD2-A424-0B8F-E7A0A61B070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CE8E807-C0A6-2F60-A8E4-CE118DE93A6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25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C69AF25-B40D-6298-BF0A-BFCCC4A216FD}"/>
              </a:ext>
            </a:extLst>
          </p:cNvPr>
          <p:cNvGrpSpPr/>
          <p:nvPr/>
        </p:nvGrpSpPr>
        <p:grpSpPr>
          <a:xfrm>
            <a:off x="606518" y="1882214"/>
            <a:ext cx="1877400" cy="748324"/>
            <a:chOff x="332936" y="2720099"/>
            <a:chExt cx="2975111" cy="99776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42E5A21-1FB2-8D84-1996-9A0B9E6B9DC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DB248B6-262B-F13B-71FC-0DA3F42E6C6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309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25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2317E2F-E787-13CA-7331-10490FD400C7}"/>
              </a:ext>
            </a:extLst>
          </p:cNvPr>
          <p:cNvGrpSpPr/>
          <p:nvPr/>
        </p:nvGrpSpPr>
        <p:grpSpPr>
          <a:xfrm>
            <a:off x="270222" y="2899851"/>
            <a:ext cx="1056391" cy="875281"/>
            <a:chOff x="332936" y="2720099"/>
            <a:chExt cx="2975111" cy="116704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2B0166E-CFEF-2FC8-0E85-626F9B588561}"/>
                </a:ext>
              </a:extLst>
            </p:cNvPr>
            <p:cNvSpPr txBox="1"/>
            <p:nvPr/>
          </p:nvSpPr>
          <p:spPr>
            <a:xfrm>
              <a:off x="332936" y="2720099"/>
              <a:ext cx="2926079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B710AD9-B2D0-4CF0-9917-4FCC4B6258D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002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3991FB4-D0AF-6BC8-18BF-96E73E14C047}"/>
              </a:ext>
            </a:extLst>
          </p:cNvPr>
          <p:cNvGrpSpPr/>
          <p:nvPr/>
        </p:nvGrpSpPr>
        <p:grpSpPr>
          <a:xfrm>
            <a:off x="2774949" y="3036457"/>
            <a:ext cx="1056391" cy="748323"/>
            <a:chOff x="332936" y="2720099"/>
            <a:chExt cx="2975111" cy="99776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112F5B1-48D1-7C9E-AD5E-CD2B665F267A}"/>
                </a:ext>
              </a:extLst>
            </p:cNvPr>
            <p:cNvSpPr txBox="1"/>
            <p:nvPr/>
          </p:nvSpPr>
          <p:spPr>
            <a:xfrm>
              <a:off x="332936" y="2720099"/>
              <a:ext cx="2926079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39E2D75-624C-9466-24C5-37738227D71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309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68A4F83-7296-2B1F-2F0A-FD4C8E8F1ABA}"/>
              </a:ext>
            </a:extLst>
          </p:cNvPr>
          <p:cNvGrpSpPr/>
          <p:nvPr/>
        </p:nvGrpSpPr>
        <p:grpSpPr>
          <a:xfrm>
            <a:off x="7814859" y="2884869"/>
            <a:ext cx="1056391" cy="875281"/>
            <a:chOff x="332936" y="2720099"/>
            <a:chExt cx="2975111" cy="116704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0722028-7055-BFD8-42DF-4B2F7EE99E3B}"/>
                </a:ext>
              </a:extLst>
            </p:cNvPr>
            <p:cNvSpPr txBox="1"/>
            <p:nvPr/>
          </p:nvSpPr>
          <p:spPr>
            <a:xfrm>
              <a:off x="332936" y="2720099"/>
              <a:ext cx="2926079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B0673FB-B487-F1CA-9057-9B8B1339673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002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7193C3E-DBD6-BA5E-DA8A-B15F1038B68F}"/>
              </a:ext>
            </a:extLst>
          </p:cNvPr>
          <p:cNvGrpSpPr/>
          <p:nvPr/>
        </p:nvGrpSpPr>
        <p:grpSpPr>
          <a:xfrm>
            <a:off x="6769739" y="1882213"/>
            <a:ext cx="1877400" cy="748323"/>
            <a:chOff x="332936" y="2720099"/>
            <a:chExt cx="2975111" cy="997764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313820C-C61C-EAD1-E5F7-875011DF832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4E5FCC6-33A8-D9B1-918B-069E7F02451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25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DE6C864-1FAF-2C75-4F72-AB19279B53A8}"/>
              </a:ext>
            </a:extLst>
          </p:cNvPr>
          <p:cNvGrpSpPr/>
          <p:nvPr/>
        </p:nvGrpSpPr>
        <p:grpSpPr>
          <a:xfrm>
            <a:off x="6717038" y="4396978"/>
            <a:ext cx="1877400" cy="748323"/>
            <a:chOff x="332936" y="2720099"/>
            <a:chExt cx="2975111" cy="997764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78AA612-A643-41BD-D4A8-3D141E29A42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E71EA3A-FEF3-2485-9CAC-9FB4720DBFF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25" b="0" i="0" u="none" strike="noStrike" kern="120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 suspendisse viverra.</a:t>
              </a:r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EBD34324-A544-7908-8556-B97ED0F5A1B3}"/>
              </a:ext>
            </a:extLst>
          </p:cNvPr>
          <p:cNvSpPr/>
          <p:nvPr/>
        </p:nvSpPr>
        <p:spPr>
          <a:xfrm>
            <a:off x="5287570" y="1672723"/>
            <a:ext cx="1028700" cy="10287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CBEFC49-6BEF-ECC2-A143-ECE670A94BFD}"/>
              </a:ext>
            </a:extLst>
          </p:cNvPr>
          <p:cNvSpPr/>
          <p:nvPr/>
        </p:nvSpPr>
        <p:spPr>
          <a:xfrm>
            <a:off x="2830244" y="1677832"/>
            <a:ext cx="1028700" cy="10287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6A771BF-F92E-C6E6-F57A-DB54A758CC6B}"/>
              </a:ext>
            </a:extLst>
          </p:cNvPr>
          <p:cNvSpPr/>
          <p:nvPr/>
        </p:nvSpPr>
        <p:spPr>
          <a:xfrm>
            <a:off x="6514125" y="2905829"/>
            <a:ext cx="1028700" cy="10287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2085EA5-A079-31A1-6FAF-BC37AA775EAA}"/>
              </a:ext>
            </a:extLst>
          </p:cNvPr>
          <p:cNvSpPr/>
          <p:nvPr/>
        </p:nvSpPr>
        <p:spPr>
          <a:xfrm>
            <a:off x="4049529" y="2911255"/>
            <a:ext cx="1028700" cy="10287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0FFD0B4-755E-830B-B92C-9B193148D99C}"/>
              </a:ext>
            </a:extLst>
          </p:cNvPr>
          <p:cNvSpPr/>
          <p:nvPr/>
        </p:nvSpPr>
        <p:spPr>
          <a:xfrm>
            <a:off x="1595591" y="2914650"/>
            <a:ext cx="1028700" cy="10287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06D1931C-350C-23A5-48DF-CF2E9F36D2F9}"/>
              </a:ext>
            </a:extLst>
          </p:cNvPr>
          <p:cNvSpPr/>
          <p:nvPr/>
        </p:nvSpPr>
        <p:spPr>
          <a:xfrm>
            <a:off x="2825688" y="4140435"/>
            <a:ext cx="1028700" cy="10287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2908E5B-02F5-D6F9-2162-4B6C541B71A1}"/>
              </a:ext>
            </a:extLst>
          </p:cNvPr>
          <p:cNvSpPr/>
          <p:nvPr/>
        </p:nvSpPr>
        <p:spPr>
          <a:xfrm>
            <a:off x="5288912" y="4131815"/>
            <a:ext cx="1028700" cy="10287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B4BE6F48-7E7B-BD41-55EA-A11B9BF9D566}"/>
              </a:ext>
            </a:extLst>
          </p:cNvPr>
          <p:cNvSpPr/>
          <p:nvPr/>
        </p:nvSpPr>
        <p:spPr>
          <a:xfrm>
            <a:off x="5179318" y="1563616"/>
            <a:ext cx="1984103" cy="1954037"/>
          </a:xfrm>
          <a:custGeom>
            <a:avLst/>
            <a:gdLst>
              <a:gd name="connsiteX0" fmla="*/ 828202 w 2645471"/>
              <a:gd name="connsiteY0" fmla="*/ 183576 h 2605382"/>
              <a:gd name="connsiteX1" fmla="*/ 371887 w 2645471"/>
              <a:gd name="connsiteY1" fmla="*/ 372963 h 2605382"/>
              <a:gd name="connsiteX2" fmla="*/ 371887 w 2645471"/>
              <a:gd name="connsiteY2" fmla="*/ 1285551 h 2605382"/>
              <a:gd name="connsiteX3" fmla="*/ 1284516 w 2645471"/>
              <a:gd name="connsiteY3" fmla="*/ 1285551 h 2605382"/>
              <a:gd name="connsiteX4" fmla="*/ 1284516 w 2645471"/>
              <a:gd name="connsiteY4" fmla="*/ 372963 h 2605382"/>
              <a:gd name="connsiteX5" fmla="*/ 828202 w 2645471"/>
              <a:gd name="connsiteY5" fmla="*/ 183576 h 2605382"/>
              <a:gd name="connsiteX6" fmla="*/ 828903 w 2645471"/>
              <a:gd name="connsiteY6" fmla="*/ 0 h 2605382"/>
              <a:gd name="connsiteX7" fmla="*/ 1415464 w 2645471"/>
              <a:gd name="connsiteY7" fmla="*/ 243258 h 2605382"/>
              <a:gd name="connsiteX8" fmla="*/ 1656363 w 2645471"/>
              <a:gd name="connsiteY8" fmla="*/ 780678 h 2605382"/>
              <a:gd name="connsiteX9" fmla="*/ 1657485 w 2645471"/>
              <a:gd name="connsiteY9" fmla="*/ 831662 h 2605382"/>
              <a:gd name="connsiteX10" fmla="*/ 1656363 w 2645471"/>
              <a:gd name="connsiteY10" fmla="*/ 865171 h 2605382"/>
              <a:gd name="connsiteX11" fmla="*/ 1897262 w 2645471"/>
              <a:gd name="connsiteY11" fmla="*/ 1402590 h 2605382"/>
              <a:gd name="connsiteX12" fmla="*/ 2434678 w 2645471"/>
              <a:gd name="connsiteY12" fmla="*/ 1643563 h 2605382"/>
              <a:gd name="connsiteX13" fmla="*/ 2491416 w 2645471"/>
              <a:gd name="connsiteY13" fmla="*/ 1643563 h 2605382"/>
              <a:gd name="connsiteX14" fmla="*/ 2519145 w 2645471"/>
              <a:gd name="connsiteY14" fmla="*/ 1644686 h 2605382"/>
              <a:gd name="connsiteX15" fmla="*/ 2645471 w 2645471"/>
              <a:gd name="connsiteY15" fmla="*/ 1663346 h 2605382"/>
              <a:gd name="connsiteX16" fmla="*/ 2527930 w 2645471"/>
              <a:gd name="connsiteY16" fmla="*/ 1739467 h 2605382"/>
              <a:gd name="connsiteX17" fmla="*/ 2375530 w 2645471"/>
              <a:gd name="connsiteY17" fmla="*/ 1748992 h 2605382"/>
              <a:gd name="connsiteX18" fmla="*/ 2113593 w 2645471"/>
              <a:gd name="connsiteY18" fmla="*/ 1834717 h 2605382"/>
              <a:gd name="connsiteX19" fmla="*/ 1927855 w 2645471"/>
              <a:gd name="connsiteY19" fmla="*/ 1949017 h 2605382"/>
              <a:gd name="connsiteX20" fmla="*/ 1799268 w 2645471"/>
              <a:gd name="connsiteY20" fmla="*/ 2139517 h 2605382"/>
              <a:gd name="connsiteX21" fmla="*/ 1737355 w 2645471"/>
              <a:gd name="connsiteY21" fmla="*/ 2382404 h 2605382"/>
              <a:gd name="connsiteX22" fmla="*/ 1718305 w 2645471"/>
              <a:gd name="connsiteY22" fmla="*/ 2572904 h 2605382"/>
              <a:gd name="connsiteX23" fmla="*/ 1656958 w 2645471"/>
              <a:gd name="connsiteY23" fmla="*/ 2605382 h 2605382"/>
              <a:gd name="connsiteX24" fmla="*/ 1643541 w 2645471"/>
              <a:gd name="connsiteY24" fmla="*/ 2494745 h 2605382"/>
              <a:gd name="connsiteX25" fmla="*/ 1643541 w 2645471"/>
              <a:gd name="connsiteY25" fmla="*/ 2493623 h 2605382"/>
              <a:gd name="connsiteX26" fmla="*/ 1643541 w 2645471"/>
              <a:gd name="connsiteY26" fmla="*/ 2463481 h 2605382"/>
              <a:gd name="connsiteX27" fmla="*/ 1401520 w 2645471"/>
              <a:gd name="connsiteY27" fmla="*/ 1899447 h 2605382"/>
              <a:gd name="connsiteX28" fmla="*/ 837498 w 2645471"/>
              <a:gd name="connsiteY28" fmla="*/ 1657352 h 2605382"/>
              <a:gd name="connsiteX29" fmla="*/ 815379 w 2645471"/>
              <a:gd name="connsiteY29" fmla="*/ 1657352 h 2605382"/>
              <a:gd name="connsiteX30" fmla="*/ 807365 w 2645471"/>
              <a:gd name="connsiteY30" fmla="*/ 1657352 h 2605382"/>
              <a:gd name="connsiteX31" fmla="*/ 243183 w 2645471"/>
              <a:gd name="connsiteY31" fmla="*/ 1415417 h 2605382"/>
              <a:gd name="connsiteX32" fmla="*/ 243183 w 2645471"/>
              <a:gd name="connsiteY32" fmla="*/ 243258 h 2605382"/>
              <a:gd name="connsiteX33" fmla="*/ 828903 w 2645471"/>
              <a:gd name="connsiteY33" fmla="*/ 0 h 260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645471" h="2605382">
                <a:moveTo>
                  <a:pt x="828202" y="183576"/>
                </a:moveTo>
                <a:cubicBezTo>
                  <a:pt x="663154" y="183576"/>
                  <a:pt x="498107" y="246705"/>
                  <a:pt x="371887" y="372963"/>
                </a:cubicBezTo>
                <a:cubicBezTo>
                  <a:pt x="119288" y="625480"/>
                  <a:pt x="119288" y="1033194"/>
                  <a:pt x="371887" y="1285551"/>
                </a:cubicBezTo>
                <a:cubicBezTo>
                  <a:pt x="624327" y="1536945"/>
                  <a:pt x="1033199" y="1536945"/>
                  <a:pt x="1284516" y="1285551"/>
                </a:cubicBezTo>
                <a:cubicBezTo>
                  <a:pt x="1536955" y="1033194"/>
                  <a:pt x="1536955" y="625480"/>
                  <a:pt x="1284516" y="372963"/>
                </a:cubicBezTo>
                <a:cubicBezTo>
                  <a:pt x="1158297" y="246705"/>
                  <a:pt x="993249" y="183576"/>
                  <a:pt x="828202" y="183576"/>
                </a:cubicBezTo>
                <a:close/>
                <a:moveTo>
                  <a:pt x="828903" y="0"/>
                </a:moveTo>
                <a:cubicBezTo>
                  <a:pt x="1041012" y="0"/>
                  <a:pt x="1253262" y="81086"/>
                  <a:pt x="1415464" y="243258"/>
                </a:cubicBezTo>
                <a:cubicBezTo>
                  <a:pt x="1564844" y="392684"/>
                  <a:pt x="1644663" y="584917"/>
                  <a:pt x="1656363" y="780678"/>
                </a:cubicBezTo>
                <a:cubicBezTo>
                  <a:pt x="1657485" y="797993"/>
                  <a:pt x="1657485" y="814186"/>
                  <a:pt x="1657485" y="831662"/>
                </a:cubicBezTo>
                <a:cubicBezTo>
                  <a:pt x="1657485" y="843206"/>
                  <a:pt x="1656363" y="853627"/>
                  <a:pt x="1656363" y="865171"/>
                </a:cubicBezTo>
                <a:cubicBezTo>
                  <a:pt x="1667903" y="1060931"/>
                  <a:pt x="1747882" y="1253165"/>
                  <a:pt x="1897262" y="1402590"/>
                </a:cubicBezTo>
                <a:cubicBezTo>
                  <a:pt x="2046642" y="1552016"/>
                  <a:pt x="2238977" y="1631859"/>
                  <a:pt x="2434678" y="1643563"/>
                </a:cubicBezTo>
                <a:cubicBezTo>
                  <a:pt x="2453270" y="1643563"/>
                  <a:pt x="2472824" y="1643563"/>
                  <a:pt x="2491416" y="1643563"/>
                </a:cubicBezTo>
                <a:cubicBezTo>
                  <a:pt x="2500713" y="1643563"/>
                  <a:pt x="2510009" y="1644686"/>
                  <a:pt x="2519145" y="1644686"/>
                </a:cubicBezTo>
                <a:lnTo>
                  <a:pt x="2645471" y="1663346"/>
                </a:lnTo>
                <a:lnTo>
                  <a:pt x="2527930" y="1739467"/>
                </a:lnTo>
                <a:lnTo>
                  <a:pt x="2375530" y="1748992"/>
                </a:lnTo>
                <a:lnTo>
                  <a:pt x="2113593" y="1834717"/>
                </a:lnTo>
                <a:lnTo>
                  <a:pt x="1927855" y="1949017"/>
                </a:lnTo>
                <a:lnTo>
                  <a:pt x="1799268" y="2139517"/>
                </a:lnTo>
                <a:lnTo>
                  <a:pt x="1737355" y="2382404"/>
                </a:lnTo>
                <a:lnTo>
                  <a:pt x="1718305" y="2572904"/>
                </a:lnTo>
                <a:lnTo>
                  <a:pt x="1656958" y="2605382"/>
                </a:lnTo>
                <a:lnTo>
                  <a:pt x="1643541" y="2494745"/>
                </a:lnTo>
                <a:cubicBezTo>
                  <a:pt x="1643541" y="2494745"/>
                  <a:pt x="1643541" y="2493623"/>
                  <a:pt x="1643541" y="2493623"/>
                </a:cubicBezTo>
                <a:cubicBezTo>
                  <a:pt x="1643541" y="2483202"/>
                  <a:pt x="1643541" y="2473903"/>
                  <a:pt x="1643541" y="2463481"/>
                </a:cubicBezTo>
                <a:cubicBezTo>
                  <a:pt x="1637771" y="2258582"/>
                  <a:pt x="1557792" y="2055767"/>
                  <a:pt x="1401520" y="1899447"/>
                </a:cubicBezTo>
                <a:cubicBezTo>
                  <a:pt x="1245087" y="1743127"/>
                  <a:pt x="1042495" y="1663123"/>
                  <a:pt x="837498" y="1657352"/>
                </a:cubicBezTo>
                <a:cubicBezTo>
                  <a:pt x="830446" y="1657352"/>
                  <a:pt x="822432" y="1657352"/>
                  <a:pt x="815379" y="1657352"/>
                </a:cubicBezTo>
                <a:cubicBezTo>
                  <a:pt x="812014" y="1657352"/>
                  <a:pt x="809609" y="1657352"/>
                  <a:pt x="807365" y="1657352"/>
                </a:cubicBezTo>
                <a:cubicBezTo>
                  <a:pt x="602369" y="1651580"/>
                  <a:pt x="399616" y="1571736"/>
                  <a:pt x="243183" y="1415417"/>
                </a:cubicBezTo>
                <a:cubicBezTo>
                  <a:pt x="-81061" y="1092195"/>
                  <a:pt x="-81061" y="567441"/>
                  <a:pt x="243183" y="243258"/>
                </a:cubicBezTo>
                <a:cubicBezTo>
                  <a:pt x="404825" y="81086"/>
                  <a:pt x="616794" y="0"/>
                  <a:pt x="828903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E19F3011-4D29-7179-F98B-90EE1C2FF538}"/>
              </a:ext>
            </a:extLst>
          </p:cNvPr>
          <p:cNvSpPr/>
          <p:nvPr/>
        </p:nvSpPr>
        <p:spPr>
          <a:xfrm>
            <a:off x="2048119" y="3332864"/>
            <a:ext cx="1918280" cy="1942350"/>
          </a:xfrm>
          <a:custGeom>
            <a:avLst/>
            <a:gdLst>
              <a:gd name="connsiteX0" fmla="*/ 1728243 w 2557706"/>
              <a:gd name="connsiteY0" fmla="*/ 1114862 h 2589800"/>
              <a:gd name="connsiteX1" fmla="*/ 1271929 w 2557706"/>
              <a:gd name="connsiteY1" fmla="*/ 1304250 h 2589800"/>
              <a:gd name="connsiteX2" fmla="*/ 1271929 w 2557706"/>
              <a:gd name="connsiteY2" fmla="*/ 2216837 h 2589800"/>
              <a:gd name="connsiteX3" fmla="*/ 2184557 w 2557706"/>
              <a:gd name="connsiteY3" fmla="*/ 2216837 h 2589800"/>
              <a:gd name="connsiteX4" fmla="*/ 2184557 w 2557706"/>
              <a:gd name="connsiteY4" fmla="*/ 1304250 h 2589800"/>
              <a:gd name="connsiteX5" fmla="*/ 1728243 w 2557706"/>
              <a:gd name="connsiteY5" fmla="*/ 1114862 h 2589800"/>
              <a:gd name="connsiteX6" fmla="*/ 914941 w 2557706"/>
              <a:gd name="connsiteY6" fmla="*/ 126740 h 2589800"/>
              <a:gd name="connsiteX7" fmla="*/ 914026 w 2557706"/>
              <a:gd name="connsiteY7" fmla="*/ 154056 h 2589800"/>
              <a:gd name="connsiteX8" fmla="*/ 1154925 w 2557706"/>
              <a:gd name="connsiteY8" fmla="*/ 691476 h 2589800"/>
              <a:gd name="connsiteX9" fmla="*/ 1692340 w 2557706"/>
              <a:gd name="connsiteY9" fmla="*/ 932449 h 2589800"/>
              <a:gd name="connsiteX10" fmla="*/ 1749079 w 2557706"/>
              <a:gd name="connsiteY10" fmla="*/ 932449 h 2589800"/>
              <a:gd name="connsiteX11" fmla="*/ 1776807 w 2557706"/>
              <a:gd name="connsiteY11" fmla="*/ 933571 h 2589800"/>
              <a:gd name="connsiteX12" fmla="*/ 2314383 w 2557706"/>
              <a:gd name="connsiteY12" fmla="*/ 1174384 h 2589800"/>
              <a:gd name="connsiteX13" fmla="*/ 2315505 w 2557706"/>
              <a:gd name="connsiteY13" fmla="*/ 2346542 h 2589800"/>
              <a:gd name="connsiteX14" fmla="*/ 1143385 w 2557706"/>
              <a:gd name="connsiteY14" fmla="*/ 2346542 h 2589800"/>
              <a:gd name="connsiteX15" fmla="*/ 901204 w 2557706"/>
              <a:gd name="connsiteY15" fmla="*/ 1783630 h 2589800"/>
              <a:gd name="connsiteX16" fmla="*/ 901204 w 2557706"/>
              <a:gd name="connsiteY16" fmla="*/ 1782508 h 2589800"/>
              <a:gd name="connsiteX17" fmla="*/ 901204 w 2557706"/>
              <a:gd name="connsiteY17" fmla="*/ 1752366 h 2589800"/>
              <a:gd name="connsiteX18" fmla="*/ 659183 w 2557706"/>
              <a:gd name="connsiteY18" fmla="*/ 1188332 h 2589800"/>
              <a:gd name="connsiteX19" fmla="*/ 95161 w 2557706"/>
              <a:gd name="connsiteY19" fmla="*/ 946237 h 2589800"/>
              <a:gd name="connsiteX20" fmla="*/ 73043 w 2557706"/>
              <a:gd name="connsiteY20" fmla="*/ 946237 h 2589800"/>
              <a:gd name="connsiteX21" fmla="*/ 65029 w 2557706"/>
              <a:gd name="connsiteY21" fmla="*/ 946237 h 2589800"/>
              <a:gd name="connsiteX22" fmla="*/ 35558 w 2557706"/>
              <a:gd name="connsiteY22" fmla="*/ 904330 h 2589800"/>
              <a:gd name="connsiteX23" fmla="*/ 0 w 2557706"/>
              <a:gd name="connsiteY23" fmla="*/ 852876 h 2589800"/>
              <a:gd name="connsiteX24" fmla="*/ 75048 w 2557706"/>
              <a:gd name="connsiteY24" fmla="*/ 852876 h 2589800"/>
              <a:gd name="connsiteX25" fmla="*/ 308410 w 2557706"/>
              <a:gd name="connsiteY25" fmla="*/ 814776 h 2589800"/>
              <a:gd name="connsiteX26" fmla="*/ 467954 w 2557706"/>
              <a:gd name="connsiteY26" fmla="*/ 745720 h 2589800"/>
              <a:gd name="connsiteX27" fmla="*/ 663216 w 2557706"/>
              <a:gd name="connsiteY27" fmla="*/ 574270 h 2589800"/>
              <a:gd name="connsiteX28" fmla="*/ 760848 w 2557706"/>
              <a:gd name="connsiteY28" fmla="*/ 419488 h 2589800"/>
              <a:gd name="connsiteX29" fmla="*/ 806091 w 2557706"/>
              <a:gd name="connsiteY29" fmla="*/ 288520 h 2589800"/>
              <a:gd name="connsiteX30" fmla="*/ 834666 w 2557706"/>
              <a:gd name="connsiteY30" fmla="*/ 178982 h 2589800"/>
              <a:gd name="connsiteX31" fmla="*/ 903717 w 2557706"/>
              <a:gd name="connsiteY31" fmla="*/ 0 h 2589800"/>
              <a:gd name="connsiteX32" fmla="*/ 906847 w 2557706"/>
              <a:gd name="connsiteY32" fmla="*/ 21119 h 2589800"/>
              <a:gd name="connsiteX33" fmla="*/ 891517 w 2557706"/>
              <a:gd name="connsiteY33" fmla="*/ 9257 h 2589800"/>
              <a:gd name="connsiteX0" fmla="*/ 1728243 w 2557706"/>
              <a:gd name="connsiteY0" fmla="*/ 1114862 h 2589800"/>
              <a:gd name="connsiteX1" fmla="*/ 1271929 w 2557706"/>
              <a:gd name="connsiteY1" fmla="*/ 1304250 h 2589800"/>
              <a:gd name="connsiteX2" fmla="*/ 1271929 w 2557706"/>
              <a:gd name="connsiteY2" fmla="*/ 2216837 h 2589800"/>
              <a:gd name="connsiteX3" fmla="*/ 2184557 w 2557706"/>
              <a:gd name="connsiteY3" fmla="*/ 2216837 h 2589800"/>
              <a:gd name="connsiteX4" fmla="*/ 2184557 w 2557706"/>
              <a:gd name="connsiteY4" fmla="*/ 1304250 h 2589800"/>
              <a:gd name="connsiteX5" fmla="*/ 1728243 w 2557706"/>
              <a:gd name="connsiteY5" fmla="*/ 1114862 h 2589800"/>
              <a:gd name="connsiteX6" fmla="*/ 914941 w 2557706"/>
              <a:gd name="connsiteY6" fmla="*/ 126740 h 2589800"/>
              <a:gd name="connsiteX7" fmla="*/ 914026 w 2557706"/>
              <a:gd name="connsiteY7" fmla="*/ 154056 h 2589800"/>
              <a:gd name="connsiteX8" fmla="*/ 1154925 w 2557706"/>
              <a:gd name="connsiteY8" fmla="*/ 691476 h 2589800"/>
              <a:gd name="connsiteX9" fmla="*/ 1692340 w 2557706"/>
              <a:gd name="connsiteY9" fmla="*/ 932449 h 2589800"/>
              <a:gd name="connsiteX10" fmla="*/ 1749079 w 2557706"/>
              <a:gd name="connsiteY10" fmla="*/ 932449 h 2589800"/>
              <a:gd name="connsiteX11" fmla="*/ 1776807 w 2557706"/>
              <a:gd name="connsiteY11" fmla="*/ 933571 h 2589800"/>
              <a:gd name="connsiteX12" fmla="*/ 2314383 w 2557706"/>
              <a:gd name="connsiteY12" fmla="*/ 1174384 h 2589800"/>
              <a:gd name="connsiteX13" fmla="*/ 2315505 w 2557706"/>
              <a:gd name="connsiteY13" fmla="*/ 2346542 h 2589800"/>
              <a:gd name="connsiteX14" fmla="*/ 1143385 w 2557706"/>
              <a:gd name="connsiteY14" fmla="*/ 2346542 h 2589800"/>
              <a:gd name="connsiteX15" fmla="*/ 901204 w 2557706"/>
              <a:gd name="connsiteY15" fmla="*/ 1783630 h 2589800"/>
              <a:gd name="connsiteX16" fmla="*/ 901204 w 2557706"/>
              <a:gd name="connsiteY16" fmla="*/ 1782508 h 2589800"/>
              <a:gd name="connsiteX17" fmla="*/ 901204 w 2557706"/>
              <a:gd name="connsiteY17" fmla="*/ 1752366 h 2589800"/>
              <a:gd name="connsiteX18" fmla="*/ 659183 w 2557706"/>
              <a:gd name="connsiteY18" fmla="*/ 1188332 h 2589800"/>
              <a:gd name="connsiteX19" fmla="*/ 95161 w 2557706"/>
              <a:gd name="connsiteY19" fmla="*/ 946237 h 2589800"/>
              <a:gd name="connsiteX20" fmla="*/ 73043 w 2557706"/>
              <a:gd name="connsiteY20" fmla="*/ 946237 h 2589800"/>
              <a:gd name="connsiteX21" fmla="*/ 35558 w 2557706"/>
              <a:gd name="connsiteY21" fmla="*/ 904330 h 2589800"/>
              <a:gd name="connsiteX22" fmla="*/ 0 w 2557706"/>
              <a:gd name="connsiteY22" fmla="*/ 852876 h 2589800"/>
              <a:gd name="connsiteX23" fmla="*/ 75048 w 2557706"/>
              <a:gd name="connsiteY23" fmla="*/ 852876 h 2589800"/>
              <a:gd name="connsiteX24" fmla="*/ 308410 w 2557706"/>
              <a:gd name="connsiteY24" fmla="*/ 814776 h 2589800"/>
              <a:gd name="connsiteX25" fmla="*/ 467954 w 2557706"/>
              <a:gd name="connsiteY25" fmla="*/ 745720 h 2589800"/>
              <a:gd name="connsiteX26" fmla="*/ 663216 w 2557706"/>
              <a:gd name="connsiteY26" fmla="*/ 574270 h 2589800"/>
              <a:gd name="connsiteX27" fmla="*/ 760848 w 2557706"/>
              <a:gd name="connsiteY27" fmla="*/ 419488 h 2589800"/>
              <a:gd name="connsiteX28" fmla="*/ 806091 w 2557706"/>
              <a:gd name="connsiteY28" fmla="*/ 288520 h 2589800"/>
              <a:gd name="connsiteX29" fmla="*/ 834666 w 2557706"/>
              <a:gd name="connsiteY29" fmla="*/ 178982 h 2589800"/>
              <a:gd name="connsiteX30" fmla="*/ 914941 w 2557706"/>
              <a:gd name="connsiteY30" fmla="*/ 126740 h 2589800"/>
              <a:gd name="connsiteX31" fmla="*/ 903717 w 2557706"/>
              <a:gd name="connsiteY31" fmla="*/ 0 h 2589800"/>
              <a:gd name="connsiteX32" fmla="*/ 906847 w 2557706"/>
              <a:gd name="connsiteY32" fmla="*/ 21119 h 2589800"/>
              <a:gd name="connsiteX33" fmla="*/ 891517 w 2557706"/>
              <a:gd name="connsiteY33" fmla="*/ 9257 h 2589800"/>
              <a:gd name="connsiteX34" fmla="*/ 903717 w 2557706"/>
              <a:gd name="connsiteY34" fmla="*/ 0 h 258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57706" h="2589800">
                <a:moveTo>
                  <a:pt x="1728243" y="1114862"/>
                </a:moveTo>
                <a:cubicBezTo>
                  <a:pt x="1563196" y="1114862"/>
                  <a:pt x="1398149" y="1177991"/>
                  <a:pt x="1271929" y="1304250"/>
                </a:cubicBezTo>
                <a:cubicBezTo>
                  <a:pt x="1019329" y="1556606"/>
                  <a:pt x="1019329" y="1964320"/>
                  <a:pt x="1271929" y="2216837"/>
                </a:cubicBezTo>
                <a:cubicBezTo>
                  <a:pt x="1524368" y="2468231"/>
                  <a:pt x="1932118" y="2468231"/>
                  <a:pt x="2184557" y="2216837"/>
                </a:cubicBezTo>
                <a:cubicBezTo>
                  <a:pt x="2437156" y="1964320"/>
                  <a:pt x="2437156" y="1556606"/>
                  <a:pt x="2184557" y="1304250"/>
                </a:cubicBezTo>
                <a:cubicBezTo>
                  <a:pt x="2058337" y="1177991"/>
                  <a:pt x="1893290" y="1114862"/>
                  <a:pt x="1728243" y="1114862"/>
                </a:cubicBezTo>
                <a:close/>
                <a:moveTo>
                  <a:pt x="914941" y="126740"/>
                </a:moveTo>
                <a:lnTo>
                  <a:pt x="914026" y="154056"/>
                </a:lnTo>
                <a:cubicBezTo>
                  <a:pt x="925566" y="349817"/>
                  <a:pt x="1005545" y="542050"/>
                  <a:pt x="1154925" y="691476"/>
                </a:cubicBezTo>
                <a:cubicBezTo>
                  <a:pt x="1304305" y="840902"/>
                  <a:pt x="1496640" y="920745"/>
                  <a:pt x="1692340" y="932449"/>
                </a:cubicBezTo>
                <a:lnTo>
                  <a:pt x="1749079" y="932449"/>
                </a:lnTo>
                <a:cubicBezTo>
                  <a:pt x="1758375" y="932449"/>
                  <a:pt x="1767671" y="933571"/>
                  <a:pt x="1776807" y="933571"/>
                </a:cubicBezTo>
                <a:cubicBezTo>
                  <a:pt x="1972668" y="945115"/>
                  <a:pt x="2164843" y="1025119"/>
                  <a:pt x="2314383" y="1174384"/>
                </a:cubicBezTo>
                <a:cubicBezTo>
                  <a:pt x="2638627" y="1497605"/>
                  <a:pt x="2638627" y="2023481"/>
                  <a:pt x="2315505" y="2346542"/>
                </a:cubicBezTo>
                <a:cubicBezTo>
                  <a:pt x="1992382" y="2670886"/>
                  <a:pt x="1467629" y="2670886"/>
                  <a:pt x="1143385" y="2346542"/>
                </a:cubicBezTo>
                <a:cubicBezTo>
                  <a:pt x="988075" y="2190222"/>
                  <a:pt x="906974" y="1987568"/>
                  <a:pt x="901204" y="1783630"/>
                </a:cubicBezTo>
                <a:lnTo>
                  <a:pt x="901204" y="1782508"/>
                </a:lnTo>
                <a:lnTo>
                  <a:pt x="901204" y="1752366"/>
                </a:lnTo>
                <a:cubicBezTo>
                  <a:pt x="895434" y="1547467"/>
                  <a:pt x="815455" y="1344652"/>
                  <a:pt x="659183" y="1188332"/>
                </a:cubicBezTo>
                <a:cubicBezTo>
                  <a:pt x="502751" y="1032013"/>
                  <a:pt x="300158" y="952009"/>
                  <a:pt x="95161" y="946237"/>
                </a:cubicBezTo>
                <a:lnTo>
                  <a:pt x="73043" y="946237"/>
                </a:lnTo>
                <a:cubicBezTo>
                  <a:pt x="63109" y="939253"/>
                  <a:pt x="47732" y="919890"/>
                  <a:pt x="35558" y="904330"/>
                </a:cubicBezTo>
                <a:lnTo>
                  <a:pt x="0" y="852876"/>
                </a:lnTo>
                <a:lnTo>
                  <a:pt x="75048" y="852876"/>
                </a:lnTo>
                <a:lnTo>
                  <a:pt x="308410" y="814776"/>
                </a:lnTo>
                <a:lnTo>
                  <a:pt x="467954" y="745720"/>
                </a:lnTo>
                <a:lnTo>
                  <a:pt x="663216" y="574270"/>
                </a:lnTo>
                <a:lnTo>
                  <a:pt x="760848" y="419488"/>
                </a:lnTo>
                <a:lnTo>
                  <a:pt x="806091" y="288520"/>
                </a:lnTo>
                <a:lnTo>
                  <a:pt x="834666" y="178982"/>
                </a:lnTo>
                <a:lnTo>
                  <a:pt x="914941" y="126740"/>
                </a:lnTo>
                <a:close/>
                <a:moveTo>
                  <a:pt x="903717" y="0"/>
                </a:moveTo>
                <a:lnTo>
                  <a:pt x="906847" y="21119"/>
                </a:lnTo>
                <a:lnTo>
                  <a:pt x="891517" y="9257"/>
                </a:lnTo>
                <a:lnTo>
                  <a:pt x="903717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FE3F3C2F-0304-DDF4-B3C9-CFBE35A0F40D}"/>
              </a:ext>
            </a:extLst>
          </p:cNvPr>
          <p:cNvSpPr/>
          <p:nvPr/>
        </p:nvSpPr>
        <p:spPr>
          <a:xfrm>
            <a:off x="1493153" y="2132899"/>
            <a:ext cx="2192006" cy="1911718"/>
          </a:xfrm>
          <a:custGeom>
            <a:avLst/>
            <a:gdLst>
              <a:gd name="connsiteX0" fmla="*/ 829317 w 2922675"/>
              <a:gd name="connsiteY0" fmla="*/ 1073870 h 2548957"/>
              <a:gd name="connsiteX1" fmla="*/ 372963 w 2922675"/>
              <a:gd name="connsiteY1" fmla="*/ 1263320 h 2548957"/>
              <a:gd name="connsiteX2" fmla="*/ 372963 w 2922675"/>
              <a:gd name="connsiteY2" fmla="*/ 2175948 h 2548957"/>
              <a:gd name="connsiteX3" fmla="*/ 1285551 w 2922675"/>
              <a:gd name="connsiteY3" fmla="*/ 2175948 h 2548957"/>
              <a:gd name="connsiteX4" fmla="*/ 1285551 w 2922675"/>
              <a:gd name="connsiteY4" fmla="*/ 1263320 h 2548957"/>
              <a:gd name="connsiteX5" fmla="*/ 829317 w 2922675"/>
              <a:gd name="connsiteY5" fmla="*/ 1073870 h 2548957"/>
              <a:gd name="connsiteX6" fmla="*/ 1649089 w 2922675"/>
              <a:gd name="connsiteY6" fmla="*/ 0 h 2548957"/>
              <a:gd name="connsiteX7" fmla="*/ 1711180 w 2922675"/>
              <a:gd name="connsiteY7" fmla="*/ 58085 h 2548957"/>
              <a:gd name="connsiteX8" fmla="*/ 1755630 w 2922675"/>
              <a:gd name="connsiteY8" fmla="*/ 261285 h 2548957"/>
              <a:gd name="connsiteX9" fmla="*/ 1831830 w 2922675"/>
              <a:gd name="connsiteY9" fmla="*/ 508935 h 2548957"/>
              <a:gd name="connsiteX10" fmla="*/ 2015980 w 2922675"/>
              <a:gd name="connsiteY10" fmla="*/ 667685 h 2548957"/>
              <a:gd name="connsiteX11" fmla="*/ 2276330 w 2922675"/>
              <a:gd name="connsiteY11" fmla="*/ 788335 h 2548957"/>
              <a:gd name="connsiteX12" fmla="*/ 2587480 w 2922675"/>
              <a:gd name="connsiteY12" fmla="*/ 839135 h 2548957"/>
              <a:gd name="connsiteX13" fmla="*/ 2922675 w 2922675"/>
              <a:gd name="connsiteY13" fmla="*/ 771049 h 2548957"/>
              <a:gd name="connsiteX14" fmla="*/ 2794058 w 2922675"/>
              <a:gd name="connsiteY14" fmla="*/ 840404 h 2548957"/>
              <a:gd name="connsiteX15" fmla="*/ 2494745 w 2922675"/>
              <a:gd name="connsiteY15" fmla="*/ 905417 h 2548957"/>
              <a:gd name="connsiteX16" fmla="*/ 2493623 w 2922675"/>
              <a:gd name="connsiteY16" fmla="*/ 905417 h 2548957"/>
              <a:gd name="connsiteX17" fmla="*/ 2463481 w 2922675"/>
              <a:gd name="connsiteY17" fmla="*/ 905417 h 2548957"/>
              <a:gd name="connsiteX18" fmla="*/ 1899447 w 2922675"/>
              <a:gd name="connsiteY18" fmla="*/ 1147438 h 2548957"/>
              <a:gd name="connsiteX19" fmla="*/ 1657352 w 2922675"/>
              <a:gd name="connsiteY19" fmla="*/ 1711460 h 2548957"/>
              <a:gd name="connsiteX20" fmla="*/ 1657352 w 2922675"/>
              <a:gd name="connsiteY20" fmla="*/ 1733578 h 2548957"/>
              <a:gd name="connsiteX21" fmla="*/ 1657352 w 2922675"/>
              <a:gd name="connsiteY21" fmla="*/ 1741592 h 2548957"/>
              <a:gd name="connsiteX22" fmla="*/ 1415417 w 2922675"/>
              <a:gd name="connsiteY22" fmla="*/ 2305774 h 2548957"/>
              <a:gd name="connsiteX23" fmla="*/ 243258 w 2922675"/>
              <a:gd name="connsiteY23" fmla="*/ 2305774 h 2548957"/>
              <a:gd name="connsiteX24" fmla="*/ 243258 w 2922675"/>
              <a:gd name="connsiteY24" fmla="*/ 1133494 h 2548957"/>
              <a:gd name="connsiteX25" fmla="*/ 780678 w 2922675"/>
              <a:gd name="connsiteY25" fmla="*/ 892595 h 2548957"/>
              <a:gd name="connsiteX26" fmla="*/ 831662 w 2922675"/>
              <a:gd name="connsiteY26" fmla="*/ 891473 h 2548957"/>
              <a:gd name="connsiteX27" fmla="*/ 865171 w 2922675"/>
              <a:gd name="connsiteY27" fmla="*/ 892595 h 2548957"/>
              <a:gd name="connsiteX28" fmla="*/ 1402590 w 2922675"/>
              <a:gd name="connsiteY28" fmla="*/ 651695 h 2548957"/>
              <a:gd name="connsiteX29" fmla="*/ 1643563 w 2922675"/>
              <a:gd name="connsiteY29" fmla="*/ 114280 h 2548957"/>
              <a:gd name="connsiteX30" fmla="*/ 1643563 w 2922675"/>
              <a:gd name="connsiteY30" fmla="*/ 57541 h 2548957"/>
              <a:gd name="connsiteX31" fmla="*/ 1644686 w 2922675"/>
              <a:gd name="connsiteY31" fmla="*/ 29813 h 254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922675" h="2548957">
                <a:moveTo>
                  <a:pt x="829317" y="1073870"/>
                </a:moveTo>
                <a:cubicBezTo>
                  <a:pt x="664279" y="1073870"/>
                  <a:pt x="499222" y="1137020"/>
                  <a:pt x="372963" y="1263320"/>
                </a:cubicBezTo>
                <a:cubicBezTo>
                  <a:pt x="120447" y="1515759"/>
                  <a:pt x="120447" y="1923509"/>
                  <a:pt x="372963" y="2175948"/>
                </a:cubicBezTo>
                <a:cubicBezTo>
                  <a:pt x="625480" y="2428548"/>
                  <a:pt x="1033194" y="2428548"/>
                  <a:pt x="1285551" y="2175948"/>
                </a:cubicBezTo>
                <a:cubicBezTo>
                  <a:pt x="1538068" y="1924631"/>
                  <a:pt x="1538068" y="1515759"/>
                  <a:pt x="1285551" y="1263320"/>
                </a:cubicBezTo>
                <a:cubicBezTo>
                  <a:pt x="1159373" y="1137020"/>
                  <a:pt x="994355" y="1073870"/>
                  <a:pt x="829317" y="1073870"/>
                </a:cubicBezTo>
                <a:close/>
                <a:moveTo>
                  <a:pt x="1649089" y="0"/>
                </a:moveTo>
                <a:lnTo>
                  <a:pt x="1711180" y="58085"/>
                </a:lnTo>
                <a:lnTo>
                  <a:pt x="1755630" y="261285"/>
                </a:lnTo>
                <a:lnTo>
                  <a:pt x="1831830" y="508935"/>
                </a:lnTo>
                <a:lnTo>
                  <a:pt x="2015980" y="667685"/>
                </a:lnTo>
                <a:lnTo>
                  <a:pt x="2276330" y="788335"/>
                </a:lnTo>
                <a:lnTo>
                  <a:pt x="2587480" y="839135"/>
                </a:lnTo>
                <a:lnTo>
                  <a:pt x="2922675" y="771049"/>
                </a:lnTo>
                <a:lnTo>
                  <a:pt x="2794058" y="840404"/>
                </a:lnTo>
                <a:cubicBezTo>
                  <a:pt x="2698362" y="880814"/>
                  <a:pt x="2596714" y="902532"/>
                  <a:pt x="2494745" y="905417"/>
                </a:cubicBezTo>
                <a:cubicBezTo>
                  <a:pt x="2494745" y="905417"/>
                  <a:pt x="2493623" y="905417"/>
                  <a:pt x="2493623" y="905417"/>
                </a:cubicBezTo>
                <a:cubicBezTo>
                  <a:pt x="2483202" y="905417"/>
                  <a:pt x="2473903" y="905417"/>
                  <a:pt x="2463481" y="905417"/>
                </a:cubicBezTo>
                <a:cubicBezTo>
                  <a:pt x="2258582" y="911187"/>
                  <a:pt x="2055767" y="991166"/>
                  <a:pt x="1899447" y="1147438"/>
                </a:cubicBezTo>
                <a:cubicBezTo>
                  <a:pt x="1743127" y="1303870"/>
                  <a:pt x="1663123" y="1506463"/>
                  <a:pt x="1657352" y="1711460"/>
                </a:cubicBezTo>
                <a:cubicBezTo>
                  <a:pt x="1657352" y="1718512"/>
                  <a:pt x="1657352" y="1726526"/>
                  <a:pt x="1657352" y="1733578"/>
                </a:cubicBezTo>
                <a:cubicBezTo>
                  <a:pt x="1657352" y="1736944"/>
                  <a:pt x="1657352" y="1739348"/>
                  <a:pt x="1657352" y="1741592"/>
                </a:cubicBezTo>
                <a:cubicBezTo>
                  <a:pt x="1651580" y="1946589"/>
                  <a:pt x="1571736" y="2149342"/>
                  <a:pt x="1415417" y="2305774"/>
                </a:cubicBezTo>
                <a:cubicBezTo>
                  <a:pt x="1092195" y="2630018"/>
                  <a:pt x="567441" y="2630018"/>
                  <a:pt x="243258" y="2305774"/>
                </a:cubicBezTo>
                <a:cubicBezTo>
                  <a:pt x="-81086" y="1982491"/>
                  <a:pt x="-81086" y="1457898"/>
                  <a:pt x="243258" y="1133494"/>
                </a:cubicBezTo>
                <a:cubicBezTo>
                  <a:pt x="392684" y="984114"/>
                  <a:pt x="584917" y="904295"/>
                  <a:pt x="780678" y="892595"/>
                </a:cubicBezTo>
                <a:cubicBezTo>
                  <a:pt x="797993" y="891473"/>
                  <a:pt x="814186" y="891473"/>
                  <a:pt x="831662" y="891473"/>
                </a:cubicBezTo>
                <a:cubicBezTo>
                  <a:pt x="843206" y="891473"/>
                  <a:pt x="853627" y="892595"/>
                  <a:pt x="865171" y="892595"/>
                </a:cubicBezTo>
                <a:cubicBezTo>
                  <a:pt x="1060931" y="881055"/>
                  <a:pt x="1253165" y="801075"/>
                  <a:pt x="1402590" y="651695"/>
                </a:cubicBezTo>
                <a:cubicBezTo>
                  <a:pt x="1552016" y="502315"/>
                  <a:pt x="1631859" y="309981"/>
                  <a:pt x="1643563" y="114280"/>
                </a:cubicBezTo>
                <a:cubicBezTo>
                  <a:pt x="1643563" y="95688"/>
                  <a:pt x="1643563" y="76134"/>
                  <a:pt x="1643563" y="57541"/>
                </a:cubicBezTo>
                <a:cubicBezTo>
                  <a:pt x="1643563" y="48245"/>
                  <a:pt x="1644686" y="38949"/>
                  <a:pt x="1644686" y="2981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993F6E83-2929-4DEA-56DC-51CF7744F672}"/>
              </a:ext>
            </a:extLst>
          </p:cNvPr>
          <p:cNvSpPr/>
          <p:nvPr/>
        </p:nvSpPr>
        <p:spPr>
          <a:xfrm>
            <a:off x="2721951" y="1574333"/>
            <a:ext cx="2009819" cy="1938011"/>
          </a:xfrm>
          <a:custGeom>
            <a:avLst/>
            <a:gdLst>
              <a:gd name="connsiteX0" fmla="*/ 828123 w 2679759"/>
              <a:gd name="connsiteY0" fmla="*/ 183576 h 2584015"/>
              <a:gd name="connsiteX1" fmla="*/ 371873 w 2679759"/>
              <a:gd name="connsiteY1" fmla="*/ 372963 h 2584015"/>
              <a:gd name="connsiteX2" fmla="*/ 371873 w 2679759"/>
              <a:gd name="connsiteY2" fmla="*/ 1285551 h 2584015"/>
              <a:gd name="connsiteX3" fmla="*/ 1284492 w 2679759"/>
              <a:gd name="connsiteY3" fmla="*/ 1285551 h 2584015"/>
              <a:gd name="connsiteX4" fmla="*/ 1284492 w 2679759"/>
              <a:gd name="connsiteY4" fmla="*/ 372963 h 2584015"/>
              <a:gd name="connsiteX5" fmla="*/ 828123 w 2679759"/>
              <a:gd name="connsiteY5" fmla="*/ 183576 h 2584015"/>
              <a:gd name="connsiteX6" fmla="*/ 828884 w 2679759"/>
              <a:gd name="connsiteY6" fmla="*/ 0 h 2584015"/>
              <a:gd name="connsiteX7" fmla="*/ 1415393 w 2679759"/>
              <a:gd name="connsiteY7" fmla="*/ 243258 h 2584015"/>
              <a:gd name="connsiteX8" fmla="*/ 1656205 w 2679759"/>
              <a:gd name="connsiteY8" fmla="*/ 780678 h 2584015"/>
              <a:gd name="connsiteX9" fmla="*/ 1657487 w 2679759"/>
              <a:gd name="connsiteY9" fmla="*/ 831662 h 2584015"/>
              <a:gd name="connsiteX10" fmla="*/ 1656205 w 2679759"/>
              <a:gd name="connsiteY10" fmla="*/ 865170 h 2584015"/>
              <a:gd name="connsiteX11" fmla="*/ 1897178 w 2679759"/>
              <a:gd name="connsiteY11" fmla="*/ 1402590 h 2584015"/>
              <a:gd name="connsiteX12" fmla="*/ 2434559 w 2679759"/>
              <a:gd name="connsiteY12" fmla="*/ 1643563 h 2584015"/>
              <a:gd name="connsiteX13" fmla="*/ 2491278 w 2679759"/>
              <a:gd name="connsiteY13" fmla="*/ 1643563 h 2584015"/>
              <a:gd name="connsiteX14" fmla="*/ 2519156 w 2679759"/>
              <a:gd name="connsiteY14" fmla="*/ 1644686 h 2584015"/>
              <a:gd name="connsiteX15" fmla="*/ 2664722 w 2679759"/>
              <a:gd name="connsiteY15" fmla="*/ 1666192 h 2584015"/>
              <a:gd name="connsiteX16" fmla="*/ 2679759 w 2679759"/>
              <a:gd name="connsiteY16" fmla="*/ 1671248 h 2584015"/>
              <a:gd name="connsiteX17" fmla="*/ 2638944 w 2679759"/>
              <a:gd name="connsiteY17" fmla="*/ 1748990 h 2584015"/>
              <a:gd name="connsiteX18" fmla="*/ 2530994 w 2679759"/>
              <a:gd name="connsiteY18" fmla="*/ 1748990 h 2584015"/>
              <a:gd name="connsiteX19" fmla="*/ 2254769 w 2679759"/>
              <a:gd name="connsiteY19" fmla="*/ 1774390 h 2584015"/>
              <a:gd name="connsiteX20" fmla="*/ 1988069 w 2679759"/>
              <a:gd name="connsiteY20" fmla="*/ 1879165 h 2584015"/>
              <a:gd name="connsiteX21" fmla="*/ 1797569 w 2679759"/>
              <a:gd name="connsiteY21" fmla="*/ 2082365 h 2584015"/>
              <a:gd name="connsiteX22" fmla="*/ 1753119 w 2679759"/>
              <a:gd name="connsiteY22" fmla="*/ 2349065 h 2584015"/>
              <a:gd name="connsiteX23" fmla="*/ 1718194 w 2679759"/>
              <a:gd name="connsiteY23" fmla="*/ 2584015 h 2584015"/>
              <a:gd name="connsiteX24" fmla="*/ 1646150 w 2679759"/>
              <a:gd name="connsiteY24" fmla="*/ 2516209 h 2584015"/>
              <a:gd name="connsiteX25" fmla="*/ 1643548 w 2679759"/>
              <a:gd name="connsiteY25" fmla="*/ 2494745 h 2584015"/>
              <a:gd name="connsiteX26" fmla="*/ 1643548 w 2679759"/>
              <a:gd name="connsiteY26" fmla="*/ 2493623 h 2584015"/>
              <a:gd name="connsiteX27" fmla="*/ 1643548 w 2679759"/>
              <a:gd name="connsiteY27" fmla="*/ 2463481 h 2584015"/>
              <a:gd name="connsiteX28" fmla="*/ 1401454 w 2679759"/>
              <a:gd name="connsiteY28" fmla="*/ 1899447 h 2584015"/>
              <a:gd name="connsiteX29" fmla="*/ 837476 w 2679759"/>
              <a:gd name="connsiteY29" fmla="*/ 1657352 h 2584015"/>
              <a:gd name="connsiteX30" fmla="*/ 815365 w 2679759"/>
              <a:gd name="connsiteY30" fmla="*/ 1657352 h 2584015"/>
              <a:gd name="connsiteX31" fmla="*/ 807354 w 2679759"/>
              <a:gd name="connsiteY31" fmla="*/ 1657352 h 2584015"/>
              <a:gd name="connsiteX32" fmla="*/ 243216 w 2679759"/>
              <a:gd name="connsiteY32" fmla="*/ 1415417 h 2584015"/>
              <a:gd name="connsiteX33" fmla="*/ 243216 w 2679759"/>
              <a:gd name="connsiteY33" fmla="*/ 243258 h 2584015"/>
              <a:gd name="connsiteX34" fmla="*/ 828884 w 2679759"/>
              <a:gd name="connsiteY34" fmla="*/ 0 h 2584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679759" h="2584015">
                <a:moveTo>
                  <a:pt x="828123" y="183576"/>
                </a:moveTo>
                <a:cubicBezTo>
                  <a:pt x="663075" y="183576"/>
                  <a:pt x="498047" y="246705"/>
                  <a:pt x="371873" y="372963"/>
                </a:cubicBezTo>
                <a:cubicBezTo>
                  <a:pt x="119365" y="625480"/>
                  <a:pt x="119365" y="1033194"/>
                  <a:pt x="371873" y="1285551"/>
                </a:cubicBezTo>
                <a:cubicBezTo>
                  <a:pt x="623100" y="1536945"/>
                  <a:pt x="1031984" y="1536945"/>
                  <a:pt x="1284492" y="1285551"/>
                </a:cubicBezTo>
                <a:cubicBezTo>
                  <a:pt x="1537001" y="1033194"/>
                  <a:pt x="1537001" y="625480"/>
                  <a:pt x="1284492" y="372963"/>
                </a:cubicBezTo>
                <a:cubicBezTo>
                  <a:pt x="1158238" y="246705"/>
                  <a:pt x="993171" y="183576"/>
                  <a:pt x="828123" y="183576"/>
                </a:cubicBezTo>
                <a:close/>
                <a:moveTo>
                  <a:pt x="828884" y="0"/>
                </a:moveTo>
                <a:cubicBezTo>
                  <a:pt x="1040997" y="0"/>
                  <a:pt x="1253250" y="81086"/>
                  <a:pt x="1415393" y="243258"/>
                </a:cubicBezTo>
                <a:cubicBezTo>
                  <a:pt x="1564719" y="392684"/>
                  <a:pt x="1644669" y="584917"/>
                  <a:pt x="1656205" y="780678"/>
                </a:cubicBezTo>
                <a:cubicBezTo>
                  <a:pt x="1657487" y="797993"/>
                  <a:pt x="1657487" y="814186"/>
                  <a:pt x="1657487" y="831662"/>
                </a:cubicBezTo>
                <a:cubicBezTo>
                  <a:pt x="1657487" y="843206"/>
                  <a:pt x="1656205" y="853627"/>
                  <a:pt x="1656205" y="865170"/>
                </a:cubicBezTo>
                <a:cubicBezTo>
                  <a:pt x="1667901" y="1060931"/>
                  <a:pt x="1747692" y="1253165"/>
                  <a:pt x="1897178" y="1402590"/>
                </a:cubicBezTo>
                <a:cubicBezTo>
                  <a:pt x="2046664" y="1552016"/>
                  <a:pt x="2238929" y="1631859"/>
                  <a:pt x="2434559" y="1643563"/>
                </a:cubicBezTo>
                <a:cubicBezTo>
                  <a:pt x="2453145" y="1643563"/>
                  <a:pt x="2472852" y="1643563"/>
                  <a:pt x="2491278" y="1643563"/>
                </a:cubicBezTo>
                <a:cubicBezTo>
                  <a:pt x="2500570" y="1643563"/>
                  <a:pt x="2509863" y="1644686"/>
                  <a:pt x="2519156" y="1644686"/>
                </a:cubicBezTo>
                <a:cubicBezTo>
                  <a:pt x="2568104" y="1647572"/>
                  <a:pt x="2616831" y="1654736"/>
                  <a:pt x="2664722" y="1666192"/>
                </a:cubicBezTo>
                <a:lnTo>
                  <a:pt x="2679759" y="1671248"/>
                </a:lnTo>
                <a:lnTo>
                  <a:pt x="2638944" y="1748990"/>
                </a:lnTo>
                <a:lnTo>
                  <a:pt x="2530994" y="1748990"/>
                </a:lnTo>
                <a:lnTo>
                  <a:pt x="2254769" y="1774390"/>
                </a:lnTo>
                <a:lnTo>
                  <a:pt x="1988069" y="1879165"/>
                </a:lnTo>
                <a:lnTo>
                  <a:pt x="1797569" y="2082365"/>
                </a:lnTo>
                <a:lnTo>
                  <a:pt x="1753119" y="2349065"/>
                </a:lnTo>
                <a:lnTo>
                  <a:pt x="1718194" y="2584015"/>
                </a:lnTo>
                <a:lnTo>
                  <a:pt x="1646150" y="2516209"/>
                </a:lnTo>
                <a:lnTo>
                  <a:pt x="1643548" y="2494745"/>
                </a:lnTo>
                <a:cubicBezTo>
                  <a:pt x="1643548" y="2494745"/>
                  <a:pt x="1643548" y="2493623"/>
                  <a:pt x="1643548" y="2493623"/>
                </a:cubicBezTo>
                <a:cubicBezTo>
                  <a:pt x="1643548" y="2483202"/>
                  <a:pt x="1643548" y="2473903"/>
                  <a:pt x="1643548" y="2463481"/>
                </a:cubicBezTo>
                <a:cubicBezTo>
                  <a:pt x="1637780" y="2258582"/>
                  <a:pt x="1557830" y="2055767"/>
                  <a:pt x="1401454" y="1899447"/>
                </a:cubicBezTo>
                <a:cubicBezTo>
                  <a:pt x="1245078" y="1743127"/>
                  <a:pt x="1042398" y="1663123"/>
                  <a:pt x="837476" y="1657352"/>
                </a:cubicBezTo>
                <a:cubicBezTo>
                  <a:pt x="830426" y="1657352"/>
                  <a:pt x="822415" y="1657352"/>
                  <a:pt x="815365" y="1657352"/>
                </a:cubicBezTo>
                <a:cubicBezTo>
                  <a:pt x="811840" y="1657352"/>
                  <a:pt x="809597" y="1657352"/>
                  <a:pt x="807354" y="1657352"/>
                </a:cubicBezTo>
                <a:cubicBezTo>
                  <a:pt x="602271" y="1651580"/>
                  <a:pt x="399591" y="1571736"/>
                  <a:pt x="243216" y="1415417"/>
                </a:cubicBezTo>
                <a:cubicBezTo>
                  <a:pt x="-81072" y="1092195"/>
                  <a:pt x="-81072" y="567441"/>
                  <a:pt x="243216" y="243258"/>
                </a:cubicBezTo>
                <a:cubicBezTo>
                  <a:pt x="404799" y="81086"/>
                  <a:pt x="616771" y="0"/>
                  <a:pt x="828884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53BF04F7-1C4F-E73E-8F2E-6D44F23EB814}"/>
              </a:ext>
            </a:extLst>
          </p:cNvPr>
          <p:cNvSpPr/>
          <p:nvPr/>
        </p:nvSpPr>
        <p:spPr>
          <a:xfrm>
            <a:off x="3946992" y="2802148"/>
            <a:ext cx="2072207" cy="1911236"/>
          </a:xfrm>
          <a:custGeom>
            <a:avLst/>
            <a:gdLst>
              <a:gd name="connsiteX0" fmla="*/ 828202 w 2762943"/>
              <a:gd name="connsiteY0" fmla="*/ 183576 h 2548315"/>
              <a:gd name="connsiteX1" fmla="*/ 371887 w 2762943"/>
              <a:gd name="connsiteY1" fmla="*/ 372963 h 2548315"/>
              <a:gd name="connsiteX2" fmla="*/ 371887 w 2762943"/>
              <a:gd name="connsiteY2" fmla="*/ 1285550 h 2548315"/>
              <a:gd name="connsiteX3" fmla="*/ 1284516 w 2762943"/>
              <a:gd name="connsiteY3" fmla="*/ 1285550 h 2548315"/>
              <a:gd name="connsiteX4" fmla="*/ 1284516 w 2762943"/>
              <a:gd name="connsiteY4" fmla="*/ 372963 h 2548315"/>
              <a:gd name="connsiteX5" fmla="*/ 828202 w 2762943"/>
              <a:gd name="connsiteY5" fmla="*/ 183576 h 2548315"/>
              <a:gd name="connsiteX6" fmla="*/ 828903 w 2762943"/>
              <a:gd name="connsiteY6" fmla="*/ 0 h 2548315"/>
              <a:gd name="connsiteX7" fmla="*/ 1415464 w 2762943"/>
              <a:gd name="connsiteY7" fmla="*/ 243258 h 2548315"/>
              <a:gd name="connsiteX8" fmla="*/ 1656363 w 2762943"/>
              <a:gd name="connsiteY8" fmla="*/ 780677 h 2548315"/>
              <a:gd name="connsiteX9" fmla="*/ 1657485 w 2762943"/>
              <a:gd name="connsiteY9" fmla="*/ 831662 h 2548315"/>
              <a:gd name="connsiteX10" fmla="*/ 1656363 w 2762943"/>
              <a:gd name="connsiteY10" fmla="*/ 865170 h 2548315"/>
              <a:gd name="connsiteX11" fmla="*/ 1897263 w 2762943"/>
              <a:gd name="connsiteY11" fmla="*/ 1402590 h 2548315"/>
              <a:gd name="connsiteX12" fmla="*/ 2434678 w 2762943"/>
              <a:gd name="connsiteY12" fmla="*/ 1643563 h 2548315"/>
              <a:gd name="connsiteX13" fmla="*/ 2491417 w 2762943"/>
              <a:gd name="connsiteY13" fmla="*/ 1643563 h 2548315"/>
              <a:gd name="connsiteX14" fmla="*/ 2519145 w 2762943"/>
              <a:gd name="connsiteY14" fmla="*/ 1644685 h 2548315"/>
              <a:gd name="connsiteX15" fmla="*/ 2664741 w 2762943"/>
              <a:gd name="connsiteY15" fmla="*/ 1666192 h 2548315"/>
              <a:gd name="connsiteX16" fmla="*/ 2762943 w 2762943"/>
              <a:gd name="connsiteY16" fmla="*/ 1699206 h 2548315"/>
              <a:gd name="connsiteX17" fmla="*/ 2499394 w 2762943"/>
              <a:gd name="connsiteY17" fmla="*/ 1745442 h 2548315"/>
              <a:gd name="connsiteX18" fmla="*/ 2166019 w 2762943"/>
              <a:gd name="connsiteY18" fmla="*/ 1812117 h 2548315"/>
              <a:gd name="connsiteX19" fmla="*/ 1932656 w 2762943"/>
              <a:gd name="connsiteY19" fmla="*/ 1902604 h 2548315"/>
              <a:gd name="connsiteX20" fmla="*/ 1804069 w 2762943"/>
              <a:gd name="connsiteY20" fmla="*/ 2026429 h 2548315"/>
              <a:gd name="connsiteX21" fmla="*/ 1765969 w 2762943"/>
              <a:gd name="connsiteY21" fmla="*/ 2255029 h 2548315"/>
              <a:gd name="connsiteX22" fmla="*/ 1704056 w 2762943"/>
              <a:gd name="connsiteY22" fmla="*/ 2502679 h 2548315"/>
              <a:gd name="connsiteX23" fmla="*/ 1650038 w 2762943"/>
              <a:gd name="connsiteY23" fmla="*/ 2548315 h 2548315"/>
              <a:gd name="connsiteX24" fmla="*/ 1643541 w 2762943"/>
              <a:gd name="connsiteY24" fmla="*/ 2494744 h 2548315"/>
              <a:gd name="connsiteX25" fmla="*/ 1643541 w 2762943"/>
              <a:gd name="connsiteY25" fmla="*/ 2493622 h 2548315"/>
              <a:gd name="connsiteX26" fmla="*/ 1643541 w 2762943"/>
              <a:gd name="connsiteY26" fmla="*/ 2463480 h 2548315"/>
              <a:gd name="connsiteX27" fmla="*/ 1401520 w 2762943"/>
              <a:gd name="connsiteY27" fmla="*/ 1899446 h 2548315"/>
              <a:gd name="connsiteX28" fmla="*/ 837498 w 2762943"/>
              <a:gd name="connsiteY28" fmla="*/ 1657351 h 2548315"/>
              <a:gd name="connsiteX29" fmla="*/ 815379 w 2762943"/>
              <a:gd name="connsiteY29" fmla="*/ 1657351 h 2548315"/>
              <a:gd name="connsiteX30" fmla="*/ 807365 w 2762943"/>
              <a:gd name="connsiteY30" fmla="*/ 1657351 h 2548315"/>
              <a:gd name="connsiteX31" fmla="*/ 243183 w 2762943"/>
              <a:gd name="connsiteY31" fmla="*/ 1415416 h 2548315"/>
              <a:gd name="connsiteX32" fmla="*/ 243183 w 2762943"/>
              <a:gd name="connsiteY32" fmla="*/ 243258 h 2548315"/>
              <a:gd name="connsiteX33" fmla="*/ 828903 w 2762943"/>
              <a:gd name="connsiteY33" fmla="*/ 0 h 2548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762943" h="2548315">
                <a:moveTo>
                  <a:pt x="828202" y="183576"/>
                </a:moveTo>
                <a:cubicBezTo>
                  <a:pt x="663154" y="183576"/>
                  <a:pt x="498107" y="246705"/>
                  <a:pt x="371887" y="372963"/>
                </a:cubicBezTo>
                <a:cubicBezTo>
                  <a:pt x="119288" y="625480"/>
                  <a:pt x="119288" y="1033194"/>
                  <a:pt x="371887" y="1285550"/>
                </a:cubicBezTo>
                <a:cubicBezTo>
                  <a:pt x="624327" y="1538067"/>
                  <a:pt x="1033199" y="1538067"/>
                  <a:pt x="1284516" y="1285550"/>
                </a:cubicBezTo>
                <a:cubicBezTo>
                  <a:pt x="1536955" y="1033194"/>
                  <a:pt x="1536955" y="625480"/>
                  <a:pt x="1284516" y="372963"/>
                </a:cubicBezTo>
                <a:cubicBezTo>
                  <a:pt x="1158297" y="246705"/>
                  <a:pt x="993249" y="183576"/>
                  <a:pt x="828202" y="183576"/>
                </a:cubicBezTo>
                <a:close/>
                <a:moveTo>
                  <a:pt x="828903" y="0"/>
                </a:moveTo>
                <a:cubicBezTo>
                  <a:pt x="1041012" y="0"/>
                  <a:pt x="1253262" y="81086"/>
                  <a:pt x="1415464" y="243258"/>
                </a:cubicBezTo>
                <a:cubicBezTo>
                  <a:pt x="1564844" y="392684"/>
                  <a:pt x="1644663" y="584917"/>
                  <a:pt x="1656363" y="780677"/>
                </a:cubicBezTo>
                <a:cubicBezTo>
                  <a:pt x="1657485" y="797993"/>
                  <a:pt x="1657485" y="814186"/>
                  <a:pt x="1657485" y="831662"/>
                </a:cubicBezTo>
                <a:cubicBezTo>
                  <a:pt x="1657485" y="843205"/>
                  <a:pt x="1656363" y="853627"/>
                  <a:pt x="1656363" y="865170"/>
                </a:cubicBezTo>
                <a:cubicBezTo>
                  <a:pt x="1667903" y="1060931"/>
                  <a:pt x="1747883" y="1253164"/>
                  <a:pt x="1897263" y="1402590"/>
                </a:cubicBezTo>
                <a:cubicBezTo>
                  <a:pt x="2046643" y="1552016"/>
                  <a:pt x="2238977" y="1631859"/>
                  <a:pt x="2434678" y="1643563"/>
                </a:cubicBezTo>
                <a:cubicBezTo>
                  <a:pt x="2453270" y="1643563"/>
                  <a:pt x="2472824" y="1643563"/>
                  <a:pt x="2491417" y="1643563"/>
                </a:cubicBezTo>
                <a:cubicBezTo>
                  <a:pt x="2500713" y="1643563"/>
                  <a:pt x="2510009" y="1644685"/>
                  <a:pt x="2519145" y="1644685"/>
                </a:cubicBezTo>
                <a:cubicBezTo>
                  <a:pt x="2568110" y="1647571"/>
                  <a:pt x="2616845" y="1654736"/>
                  <a:pt x="2664741" y="1666192"/>
                </a:cubicBezTo>
                <a:lnTo>
                  <a:pt x="2762943" y="1699206"/>
                </a:lnTo>
                <a:lnTo>
                  <a:pt x="2499394" y="1745442"/>
                </a:lnTo>
                <a:lnTo>
                  <a:pt x="2166019" y="1812117"/>
                </a:lnTo>
                <a:lnTo>
                  <a:pt x="1932656" y="1902604"/>
                </a:lnTo>
                <a:lnTo>
                  <a:pt x="1804069" y="2026429"/>
                </a:lnTo>
                <a:lnTo>
                  <a:pt x="1765969" y="2255029"/>
                </a:lnTo>
                <a:lnTo>
                  <a:pt x="1704056" y="2502679"/>
                </a:lnTo>
                <a:lnTo>
                  <a:pt x="1650038" y="2548315"/>
                </a:lnTo>
                <a:lnTo>
                  <a:pt x="1643541" y="2494744"/>
                </a:lnTo>
                <a:cubicBezTo>
                  <a:pt x="1643541" y="2494744"/>
                  <a:pt x="1643541" y="2493622"/>
                  <a:pt x="1643541" y="2493622"/>
                </a:cubicBezTo>
                <a:cubicBezTo>
                  <a:pt x="1643541" y="2483201"/>
                  <a:pt x="1643541" y="2473902"/>
                  <a:pt x="1643541" y="2463480"/>
                </a:cubicBezTo>
                <a:cubicBezTo>
                  <a:pt x="1637771" y="2258581"/>
                  <a:pt x="1557792" y="2055766"/>
                  <a:pt x="1401520" y="1899446"/>
                </a:cubicBezTo>
                <a:cubicBezTo>
                  <a:pt x="1245087" y="1743127"/>
                  <a:pt x="1042495" y="1663123"/>
                  <a:pt x="837498" y="1657351"/>
                </a:cubicBezTo>
                <a:cubicBezTo>
                  <a:pt x="830446" y="1657351"/>
                  <a:pt x="822432" y="1657351"/>
                  <a:pt x="815379" y="1657351"/>
                </a:cubicBezTo>
                <a:cubicBezTo>
                  <a:pt x="812014" y="1657351"/>
                  <a:pt x="809609" y="1657351"/>
                  <a:pt x="807365" y="1657351"/>
                </a:cubicBezTo>
                <a:cubicBezTo>
                  <a:pt x="602369" y="1651579"/>
                  <a:pt x="399616" y="1571736"/>
                  <a:pt x="243183" y="1415416"/>
                </a:cubicBezTo>
                <a:cubicBezTo>
                  <a:pt x="-81061" y="1092195"/>
                  <a:pt x="-81061" y="567441"/>
                  <a:pt x="243183" y="243258"/>
                </a:cubicBezTo>
                <a:cubicBezTo>
                  <a:pt x="404825" y="81086"/>
                  <a:pt x="616794" y="0"/>
                  <a:pt x="82890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686FB1DB-55D0-2A05-580E-8C43AB8AF1F3}"/>
              </a:ext>
            </a:extLst>
          </p:cNvPr>
          <p:cNvSpPr/>
          <p:nvPr/>
        </p:nvSpPr>
        <p:spPr>
          <a:xfrm>
            <a:off x="5179835" y="2797174"/>
            <a:ext cx="2475746" cy="2474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9" h="20591" extrusionOk="0">
                <a:moveTo>
                  <a:pt x="11760" y="1514"/>
                </a:moveTo>
                <a:cubicBezTo>
                  <a:pt x="10829" y="2446"/>
                  <a:pt x="10330" y="3646"/>
                  <a:pt x="10258" y="4868"/>
                </a:cubicBezTo>
                <a:cubicBezTo>
                  <a:pt x="10258" y="4926"/>
                  <a:pt x="10251" y="4984"/>
                  <a:pt x="10251" y="5042"/>
                </a:cubicBezTo>
                <a:cubicBezTo>
                  <a:pt x="10251" y="5157"/>
                  <a:pt x="10251" y="5280"/>
                  <a:pt x="10251" y="5396"/>
                </a:cubicBezTo>
                <a:cubicBezTo>
                  <a:pt x="10178" y="6617"/>
                  <a:pt x="9680" y="7817"/>
                  <a:pt x="8748" y="8750"/>
                </a:cubicBezTo>
                <a:cubicBezTo>
                  <a:pt x="7809" y="9683"/>
                  <a:pt x="6610" y="10181"/>
                  <a:pt x="5396" y="10254"/>
                </a:cubicBezTo>
                <a:cubicBezTo>
                  <a:pt x="5324" y="10254"/>
                  <a:pt x="5259" y="10246"/>
                  <a:pt x="5187" y="10246"/>
                </a:cubicBezTo>
                <a:cubicBezTo>
                  <a:pt x="5078" y="10246"/>
                  <a:pt x="4977" y="10246"/>
                  <a:pt x="4869" y="10254"/>
                </a:cubicBezTo>
                <a:cubicBezTo>
                  <a:pt x="3648" y="10326"/>
                  <a:pt x="2449" y="10825"/>
                  <a:pt x="1517" y="11757"/>
                </a:cubicBezTo>
                <a:cubicBezTo>
                  <a:pt x="-506" y="13781"/>
                  <a:pt x="-506" y="17056"/>
                  <a:pt x="1517" y="19073"/>
                </a:cubicBezTo>
                <a:cubicBezTo>
                  <a:pt x="3539" y="21097"/>
                  <a:pt x="6812" y="21097"/>
                  <a:pt x="8828" y="19073"/>
                </a:cubicBezTo>
                <a:cubicBezTo>
                  <a:pt x="9803" y="18097"/>
                  <a:pt x="10301" y="16832"/>
                  <a:pt x="10337" y="15552"/>
                </a:cubicBezTo>
                <a:cubicBezTo>
                  <a:pt x="10337" y="15538"/>
                  <a:pt x="10337" y="15524"/>
                  <a:pt x="10337" y="15502"/>
                </a:cubicBezTo>
                <a:cubicBezTo>
                  <a:pt x="10337" y="15458"/>
                  <a:pt x="10337" y="15408"/>
                  <a:pt x="10337" y="15364"/>
                </a:cubicBezTo>
                <a:cubicBezTo>
                  <a:pt x="10373" y="14085"/>
                  <a:pt x="10872" y="12820"/>
                  <a:pt x="11847" y="11844"/>
                </a:cubicBezTo>
                <a:cubicBezTo>
                  <a:pt x="12822" y="10868"/>
                  <a:pt x="14087" y="10369"/>
                  <a:pt x="15365" y="10333"/>
                </a:cubicBezTo>
                <a:cubicBezTo>
                  <a:pt x="15430" y="10333"/>
                  <a:pt x="15488" y="10333"/>
                  <a:pt x="15553" y="10333"/>
                </a:cubicBezTo>
                <a:cubicBezTo>
                  <a:pt x="15553" y="10333"/>
                  <a:pt x="15560" y="10333"/>
                  <a:pt x="15560" y="10333"/>
                </a:cubicBezTo>
                <a:lnTo>
                  <a:pt x="15560" y="10333"/>
                </a:lnTo>
                <a:cubicBezTo>
                  <a:pt x="16832" y="10297"/>
                  <a:pt x="18096" y="9791"/>
                  <a:pt x="19071" y="8822"/>
                </a:cubicBezTo>
                <a:cubicBezTo>
                  <a:pt x="21094" y="6798"/>
                  <a:pt x="21094" y="3524"/>
                  <a:pt x="19071" y="1507"/>
                </a:cubicBezTo>
                <a:cubicBezTo>
                  <a:pt x="17049" y="-503"/>
                  <a:pt x="13776" y="-503"/>
                  <a:pt x="11760" y="1514"/>
                </a:cubicBezTo>
                <a:close/>
                <a:moveTo>
                  <a:pt x="8018" y="18270"/>
                </a:moveTo>
                <a:cubicBezTo>
                  <a:pt x="6444" y="19846"/>
                  <a:pt x="3901" y="19846"/>
                  <a:pt x="2326" y="18270"/>
                </a:cubicBezTo>
                <a:cubicBezTo>
                  <a:pt x="751" y="16695"/>
                  <a:pt x="751" y="14150"/>
                  <a:pt x="2326" y="12574"/>
                </a:cubicBezTo>
                <a:cubicBezTo>
                  <a:pt x="3901" y="10998"/>
                  <a:pt x="6444" y="10998"/>
                  <a:pt x="8018" y="12574"/>
                </a:cubicBezTo>
                <a:cubicBezTo>
                  <a:pt x="9586" y="14150"/>
                  <a:pt x="9586" y="16702"/>
                  <a:pt x="8018" y="18270"/>
                </a:cubicBezTo>
                <a:close/>
                <a:moveTo>
                  <a:pt x="18255" y="8020"/>
                </a:moveTo>
                <a:cubicBezTo>
                  <a:pt x="16680" y="9596"/>
                  <a:pt x="14137" y="9596"/>
                  <a:pt x="12562" y="8020"/>
                </a:cubicBezTo>
                <a:cubicBezTo>
                  <a:pt x="10988" y="6444"/>
                  <a:pt x="10988" y="3899"/>
                  <a:pt x="12562" y="2324"/>
                </a:cubicBezTo>
                <a:cubicBezTo>
                  <a:pt x="14137" y="748"/>
                  <a:pt x="16680" y="748"/>
                  <a:pt x="18255" y="2324"/>
                </a:cubicBezTo>
                <a:cubicBezTo>
                  <a:pt x="19830" y="3899"/>
                  <a:pt x="19830" y="6451"/>
                  <a:pt x="18255" y="802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57" name="Graphic 9" descr="Bar graph with upward trend with solid fill">
            <a:extLst>
              <a:ext uri="{FF2B5EF4-FFF2-40B4-BE49-F238E27FC236}">
                <a16:creationId xmlns:a16="http://schemas.microsoft.com/office/drawing/2014/main" id="{5DD8EABD-B887-52A9-92DB-9599F57583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2442" y="3114167"/>
            <a:ext cx="622875" cy="622875"/>
          </a:xfrm>
          <a:prstGeom prst="rect">
            <a:avLst/>
          </a:prstGeom>
        </p:spPr>
      </p:pic>
      <p:pic>
        <p:nvPicPr>
          <p:cNvPr id="58" name="Graphic 10" descr="Brainstorm with solid fill">
            <a:extLst>
              <a:ext uri="{FF2B5EF4-FFF2-40B4-BE49-F238E27FC236}">
                <a16:creationId xmlns:a16="http://schemas.microsoft.com/office/drawing/2014/main" id="{8051D62A-6E22-28D2-8F80-4DC405A188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03266" y="3112800"/>
            <a:ext cx="622875" cy="622875"/>
          </a:xfrm>
          <a:prstGeom prst="rect">
            <a:avLst/>
          </a:prstGeom>
        </p:spPr>
      </p:pic>
      <p:pic>
        <p:nvPicPr>
          <p:cNvPr id="59" name="Graphic 58" descr="Bullseye with solid fill">
            <a:extLst>
              <a:ext uri="{FF2B5EF4-FFF2-40B4-BE49-F238E27FC236}">
                <a16:creationId xmlns:a16="http://schemas.microsoft.com/office/drawing/2014/main" id="{E9E79736-9344-3312-8EC1-3F9827224E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91824" y="4334727"/>
            <a:ext cx="622875" cy="622875"/>
          </a:xfrm>
          <a:prstGeom prst="rect">
            <a:avLst/>
          </a:prstGeom>
        </p:spPr>
      </p:pic>
      <p:pic>
        <p:nvPicPr>
          <p:cNvPr id="60" name="Graphic 59" descr="Gears with solid fill">
            <a:extLst>
              <a:ext uri="{FF2B5EF4-FFF2-40B4-BE49-F238E27FC236}">
                <a16:creationId xmlns:a16="http://schemas.microsoft.com/office/drawing/2014/main" id="{1D75383E-2735-976B-6560-D164448C042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28601" y="4343348"/>
            <a:ext cx="622875" cy="622875"/>
          </a:xfrm>
          <a:prstGeom prst="rect">
            <a:avLst/>
          </a:prstGeom>
        </p:spPr>
      </p:pic>
      <p:pic>
        <p:nvPicPr>
          <p:cNvPr id="61" name="Graphic 60" descr="Hourglass 30% with solid fill">
            <a:extLst>
              <a:ext uri="{FF2B5EF4-FFF2-40B4-BE49-F238E27FC236}">
                <a16:creationId xmlns:a16="http://schemas.microsoft.com/office/drawing/2014/main" id="{61515383-3035-74AA-E083-EAD4844FBDD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033157" y="1880744"/>
            <a:ext cx="622875" cy="622875"/>
          </a:xfrm>
          <a:prstGeom prst="rect">
            <a:avLst/>
          </a:prstGeom>
        </p:spPr>
      </p:pic>
      <p:pic>
        <p:nvPicPr>
          <p:cNvPr id="62" name="Graphic 14" descr="Lightbulb with solid fill">
            <a:extLst>
              <a:ext uri="{FF2B5EF4-FFF2-40B4-BE49-F238E27FC236}">
                <a16:creationId xmlns:a16="http://schemas.microsoft.com/office/drawing/2014/main" id="{6828A43D-4A4D-F418-6178-75CDB4464AD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90482" y="1875635"/>
            <a:ext cx="622875" cy="622875"/>
          </a:xfrm>
          <a:prstGeom prst="rect">
            <a:avLst/>
          </a:prstGeom>
        </p:spPr>
      </p:pic>
      <p:pic>
        <p:nvPicPr>
          <p:cNvPr id="63" name="Graphic 15" descr="Research with solid fill">
            <a:extLst>
              <a:ext uri="{FF2B5EF4-FFF2-40B4-BE49-F238E27FC236}">
                <a16:creationId xmlns:a16="http://schemas.microsoft.com/office/drawing/2014/main" id="{EC5BE31E-377D-7DCA-233B-FBA5520F236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717038" y="3108742"/>
            <a:ext cx="622875" cy="62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8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 Chain Process – Slide Template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4F7DEDE-605D-6A24-53D6-11E8B7451A9A}"/>
              </a:ext>
            </a:extLst>
          </p:cNvPr>
          <p:cNvSpPr/>
          <p:nvPr/>
        </p:nvSpPr>
        <p:spPr>
          <a:xfrm>
            <a:off x="5287570" y="1672723"/>
            <a:ext cx="1028700" cy="10287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79FB176-98B5-AF38-E23B-038D545CC010}"/>
              </a:ext>
            </a:extLst>
          </p:cNvPr>
          <p:cNvSpPr/>
          <p:nvPr/>
        </p:nvSpPr>
        <p:spPr>
          <a:xfrm>
            <a:off x="2830244" y="1677832"/>
            <a:ext cx="1028700" cy="10287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0F6FB50-D42F-3CAC-2756-6A175B08C64C}"/>
              </a:ext>
            </a:extLst>
          </p:cNvPr>
          <p:cNvSpPr/>
          <p:nvPr/>
        </p:nvSpPr>
        <p:spPr>
          <a:xfrm>
            <a:off x="6514125" y="2905829"/>
            <a:ext cx="1028700" cy="10287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E11F509-B617-538D-CE89-9A879FB29F0F}"/>
              </a:ext>
            </a:extLst>
          </p:cNvPr>
          <p:cNvSpPr/>
          <p:nvPr/>
        </p:nvSpPr>
        <p:spPr>
          <a:xfrm>
            <a:off x="4049529" y="2911255"/>
            <a:ext cx="1028700" cy="10287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486D968-77DF-C409-77B1-F6375CE6D2CA}"/>
              </a:ext>
            </a:extLst>
          </p:cNvPr>
          <p:cNvSpPr/>
          <p:nvPr/>
        </p:nvSpPr>
        <p:spPr>
          <a:xfrm>
            <a:off x="1595591" y="2914650"/>
            <a:ext cx="1028700" cy="10287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90B7078-B120-DF3B-3708-A994A0A7E537}"/>
              </a:ext>
            </a:extLst>
          </p:cNvPr>
          <p:cNvSpPr/>
          <p:nvPr/>
        </p:nvSpPr>
        <p:spPr>
          <a:xfrm>
            <a:off x="2825688" y="4140435"/>
            <a:ext cx="1028700" cy="10287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C454A3D-301B-7CDC-1359-7491E1104F8D}"/>
              </a:ext>
            </a:extLst>
          </p:cNvPr>
          <p:cNvSpPr/>
          <p:nvPr/>
        </p:nvSpPr>
        <p:spPr>
          <a:xfrm>
            <a:off x="5288912" y="4131815"/>
            <a:ext cx="1028700" cy="10287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401FA40-D8F8-BD1C-9C71-8D7D662ED132}"/>
              </a:ext>
            </a:extLst>
          </p:cNvPr>
          <p:cNvSpPr/>
          <p:nvPr/>
        </p:nvSpPr>
        <p:spPr>
          <a:xfrm>
            <a:off x="5179318" y="1563616"/>
            <a:ext cx="1984103" cy="1954037"/>
          </a:xfrm>
          <a:custGeom>
            <a:avLst/>
            <a:gdLst>
              <a:gd name="connsiteX0" fmla="*/ 828202 w 2645471"/>
              <a:gd name="connsiteY0" fmla="*/ 183576 h 2605382"/>
              <a:gd name="connsiteX1" fmla="*/ 371887 w 2645471"/>
              <a:gd name="connsiteY1" fmla="*/ 372963 h 2605382"/>
              <a:gd name="connsiteX2" fmla="*/ 371887 w 2645471"/>
              <a:gd name="connsiteY2" fmla="*/ 1285551 h 2605382"/>
              <a:gd name="connsiteX3" fmla="*/ 1284516 w 2645471"/>
              <a:gd name="connsiteY3" fmla="*/ 1285551 h 2605382"/>
              <a:gd name="connsiteX4" fmla="*/ 1284516 w 2645471"/>
              <a:gd name="connsiteY4" fmla="*/ 372963 h 2605382"/>
              <a:gd name="connsiteX5" fmla="*/ 828202 w 2645471"/>
              <a:gd name="connsiteY5" fmla="*/ 183576 h 2605382"/>
              <a:gd name="connsiteX6" fmla="*/ 828903 w 2645471"/>
              <a:gd name="connsiteY6" fmla="*/ 0 h 2605382"/>
              <a:gd name="connsiteX7" fmla="*/ 1415464 w 2645471"/>
              <a:gd name="connsiteY7" fmla="*/ 243258 h 2605382"/>
              <a:gd name="connsiteX8" fmla="*/ 1656363 w 2645471"/>
              <a:gd name="connsiteY8" fmla="*/ 780678 h 2605382"/>
              <a:gd name="connsiteX9" fmla="*/ 1657485 w 2645471"/>
              <a:gd name="connsiteY9" fmla="*/ 831662 h 2605382"/>
              <a:gd name="connsiteX10" fmla="*/ 1656363 w 2645471"/>
              <a:gd name="connsiteY10" fmla="*/ 865171 h 2605382"/>
              <a:gd name="connsiteX11" fmla="*/ 1897262 w 2645471"/>
              <a:gd name="connsiteY11" fmla="*/ 1402590 h 2605382"/>
              <a:gd name="connsiteX12" fmla="*/ 2434678 w 2645471"/>
              <a:gd name="connsiteY12" fmla="*/ 1643563 h 2605382"/>
              <a:gd name="connsiteX13" fmla="*/ 2491416 w 2645471"/>
              <a:gd name="connsiteY13" fmla="*/ 1643563 h 2605382"/>
              <a:gd name="connsiteX14" fmla="*/ 2519145 w 2645471"/>
              <a:gd name="connsiteY14" fmla="*/ 1644686 h 2605382"/>
              <a:gd name="connsiteX15" fmla="*/ 2645471 w 2645471"/>
              <a:gd name="connsiteY15" fmla="*/ 1663346 h 2605382"/>
              <a:gd name="connsiteX16" fmla="*/ 2527930 w 2645471"/>
              <a:gd name="connsiteY16" fmla="*/ 1739467 h 2605382"/>
              <a:gd name="connsiteX17" fmla="*/ 2375530 w 2645471"/>
              <a:gd name="connsiteY17" fmla="*/ 1748992 h 2605382"/>
              <a:gd name="connsiteX18" fmla="*/ 2113593 w 2645471"/>
              <a:gd name="connsiteY18" fmla="*/ 1834717 h 2605382"/>
              <a:gd name="connsiteX19" fmla="*/ 1927855 w 2645471"/>
              <a:gd name="connsiteY19" fmla="*/ 1949017 h 2605382"/>
              <a:gd name="connsiteX20" fmla="*/ 1799268 w 2645471"/>
              <a:gd name="connsiteY20" fmla="*/ 2139517 h 2605382"/>
              <a:gd name="connsiteX21" fmla="*/ 1737355 w 2645471"/>
              <a:gd name="connsiteY21" fmla="*/ 2382404 h 2605382"/>
              <a:gd name="connsiteX22" fmla="*/ 1718305 w 2645471"/>
              <a:gd name="connsiteY22" fmla="*/ 2572904 h 2605382"/>
              <a:gd name="connsiteX23" fmla="*/ 1656958 w 2645471"/>
              <a:gd name="connsiteY23" fmla="*/ 2605382 h 2605382"/>
              <a:gd name="connsiteX24" fmla="*/ 1643541 w 2645471"/>
              <a:gd name="connsiteY24" fmla="*/ 2494745 h 2605382"/>
              <a:gd name="connsiteX25" fmla="*/ 1643541 w 2645471"/>
              <a:gd name="connsiteY25" fmla="*/ 2493623 h 2605382"/>
              <a:gd name="connsiteX26" fmla="*/ 1643541 w 2645471"/>
              <a:gd name="connsiteY26" fmla="*/ 2463481 h 2605382"/>
              <a:gd name="connsiteX27" fmla="*/ 1401520 w 2645471"/>
              <a:gd name="connsiteY27" fmla="*/ 1899447 h 2605382"/>
              <a:gd name="connsiteX28" fmla="*/ 837498 w 2645471"/>
              <a:gd name="connsiteY28" fmla="*/ 1657352 h 2605382"/>
              <a:gd name="connsiteX29" fmla="*/ 815379 w 2645471"/>
              <a:gd name="connsiteY29" fmla="*/ 1657352 h 2605382"/>
              <a:gd name="connsiteX30" fmla="*/ 807365 w 2645471"/>
              <a:gd name="connsiteY30" fmla="*/ 1657352 h 2605382"/>
              <a:gd name="connsiteX31" fmla="*/ 243183 w 2645471"/>
              <a:gd name="connsiteY31" fmla="*/ 1415417 h 2605382"/>
              <a:gd name="connsiteX32" fmla="*/ 243183 w 2645471"/>
              <a:gd name="connsiteY32" fmla="*/ 243258 h 2605382"/>
              <a:gd name="connsiteX33" fmla="*/ 828903 w 2645471"/>
              <a:gd name="connsiteY33" fmla="*/ 0 h 260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645471" h="2605382">
                <a:moveTo>
                  <a:pt x="828202" y="183576"/>
                </a:moveTo>
                <a:cubicBezTo>
                  <a:pt x="663154" y="183576"/>
                  <a:pt x="498107" y="246705"/>
                  <a:pt x="371887" y="372963"/>
                </a:cubicBezTo>
                <a:cubicBezTo>
                  <a:pt x="119288" y="625480"/>
                  <a:pt x="119288" y="1033194"/>
                  <a:pt x="371887" y="1285551"/>
                </a:cubicBezTo>
                <a:cubicBezTo>
                  <a:pt x="624327" y="1536945"/>
                  <a:pt x="1033199" y="1536945"/>
                  <a:pt x="1284516" y="1285551"/>
                </a:cubicBezTo>
                <a:cubicBezTo>
                  <a:pt x="1536955" y="1033194"/>
                  <a:pt x="1536955" y="625480"/>
                  <a:pt x="1284516" y="372963"/>
                </a:cubicBezTo>
                <a:cubicBezTo>
                  <a:pt x="1158297" y="246705"/>
                  <a:pt x="993249" y="183576"/>
                  <a:pt x="828202" y="183576"/>
                </a:cubicBezTo>
                <a:close/>
                <a:moveTo>
                  <a:pt x="828903" y="0"/>
                </a:moveTo>
                <a:cubicBezTo>
                  <a:pt x="1041012" y="0"/>
                  <a:pt x="1253262" y="81086"/>
                  <a:pt x="1415464" y="243258"/>
                </a:cubicBezTo>
                <a:cubicBezTo>
                  <a:pt x="1564844" y="392684"/>
                  <a:pt x="1644663" y="584917"/>
                  <a:pt x="1656363" y="780678"/>
                </a:cubicBezTo>
                <a:cubicBezTo>
                  <a:pt x="1657485" y="797993"/>
                  <a:pt x="1657485" y="814186"/>
                  <a:pt x="1657485" y="831662"/>
                </a:cubicBezTo>
                <a:cubicBezTo>
                  <a:pt x="1657485" y="843206"/>
                  <a:pt x="1656363" y="853627"/>
                  <a:pt x="1656363" y="865171"/>
                </a:cubicBezTo>
                <a:cubicBezTo>
                  <a:pt x="1667903" y="1060931"/>
                  <a:pt x="1747882" y="1253165"/>
                  <a:pt x="1897262" y="1402590"/>
                </a:cubicBezTo>
                <a:cubicBezTo>
                  <a:pt x="2046642" y="1552016"/>
                  <a:pt x="2238977" y="1631859"/>
                  <a:pt x="2434678" y="1643563"/>
                </a:cubicBezTo>
                <a:cubicBezTo>
                  <a:pt x="2453270" y="1643563"/>
                  <a:pt x="2472824" y="1643563"/>
                  <a:pt x="2491416" y="1643563"/>
                </a:cubicBezTo>
                <a:cubicBezTo>
                  <a:pt x="2500713" y="1643563"/>
                  <a:pt x="2510009" y="1644686"/>
                  <a:pt x="2519145" y="1644686"/>
                </a:cubicBezTo>
                <a:lnTo>
                  <a:pt x="2645471" y="1663346"/>
                </a:lnTo>
                <a:lnTo>
                  <a:pt x="2527930" y="1739467"/>
                </a:lnTo>
                <a:lnTo>
                  <a:pt x="2375530" y="1748992"/>
                </a:lnTo>
                <a:lnTo>
                  <a:pt x="2113593" y="1834717"/>
                </a:lnTo>
                <a:lnTo>
                  <a:pt x="1927855" y="1949017"/>
                </a:lnTo>
                <a:lnTo>
                  <a:pt x="1799268" y="2139517"/>
                </a:lnTo>
                <a:lnTo>
                  <a:pt x="1737355" y="2382404"/>
                </a:lnTo>
                <a:lnTo>
                  <a:pt x="1718305" y="2572904"/>
                </a:lnTo>
                <a:lnTo>
                  <a:pt x="1656958" y="2605382"/>
                </a:lnTo>
                <a:lnTo>
                  <a:pt x="1643541" y="2494745"/>
                </a:lnTo>
                <a:cubicBezTo>
                  <a:pt x="1643541" y="2494745"/>
                  <a:pt x="1643541" y="2493623"/>
                  <a:pt x="1643541" y="2493623"/>
                </a:cubicBezTo>
                <a:cubicBezTo>
                  <a:pt x="1643541" y="2483202"/>
                  <a:pt x="1643541" y="2473903"/>
                  <a:pt x="1643541" y="2463481"/>
                </a:cubicBezTo>
                <a:cubicBezTo>
                  <a:pt x="1637771" y="2258582"/>
                  <a:pt x="1557792" y="2055767"/>
                  <a:pt x="1401520" y="1899447"/>
                </a:cubicBezTo>
                <a:cubicBezTo>
                  <a:pt x="1245087" y="1743127"/>
                  <a:pt x="1042495" y="1663123"/>
                  <a:pt x="837498" y="1657352"/>
                </a:cubicBezTo>
                <a:cubicBezTo>
                  <a:pt x="830446" y="1657352"/>
                  <a:pt x="822432" y="1657352"/>
                  <a:pt x="815379" y="1657352"/>
                </a:cubicBezTo>
                <a:cubicBezTo>
                  <a:pt x="812014" y="1657352"/>
                  <a:pt x="809609" y="1657352"/>
                  <a:pt x="807365" y="1657352"/>
                </a:cubicBezTo>
                <a:cubicBezTo>
                  <a:pt x="602369" y="1651580"/>
                  <a:pt x="399616" y="1571736"/>
                  <a:pt x="243183" y="1415417"/>
                </a:cubicBezTo>
                <a:cubicBezTo>
                  <a:pt x="-81061" y="1092195"/>
                  <a:pt x="-81061" y="567441"/>
                  <a:pt x="243183" y="243258"/>
                </a:cubicBezTo>
                <a:cubicBezTo>
                  <a:pt x="404825" y="81086"/>
                  <a:pt x="616794" y="0"/>
                  <a:pt x="828903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B6DE48-1335-7D77-A79A-92E377C9D94C}"/>
              </a:ext>
            </a:extLst>
          </p:cNvPr>
          <p:cNvSpPr/>
          <p:nvPr/>
        </p:nvSpPr>
        <p:spPr>
          <a:xfrm>
            <a:off x="2048119" y="3332864"/>
            <a:ext cx="1918280" cy="1942350"/>
          </a:xfrm>
          <a:custGeom>
            <a:avLst/>
            <a:gdLst>
              <a:gd name="connsiteX0" fmla="*/ 1728243 w 2557706"/>
              <a:gd name="connsiteY0" fmla="*/ 1114862 h 2589800"/>
              <a:gd name="connsiteX1" fmla="*/ 1271929 w 2557706"/>
              <a:gd name="connsiteY1" fmla="*/ 1304250 h 2589800"/>
              <a:gd name="connsiteX2" fmla="*/ 1271929 w 2557706"/>
              <a:gd name="connsiteY2" fmla="*/ 2216837 h 2589800"/>
              <a:gd name="connsiteX3" fmla="*/ 2184557 w 2557706"/>
              <a:gd name="connsiteY3" fmla="*/ 2216837 h 2589800"/>
              <a:gd name="connsiteX4" fmla="*/ 2184557 w 2557706"/>
              <a:gd name="connsiteY4" fmla="*/ 1304250 h 2589800"/>
              <a:gd name="connsiteX5" fmla="*/ 1728243 w 2557706"/>
              <a:gd name="connsiteY5" fmla="*/ 1114862 h 2589800"/>
              <a:gd name="connsiteX6" fmla="*/ 914941 w 2557706"/>
              <a:gd name="connsiteY6" fmla="*/ 126740 h 2589800"/>
              <a:gd name="connsiteX7" fmla="*/ 914026 w 2557706"/>
              <a:gd name="connsiteY7" fmla="*/ 154056 h 2589800"/>
              <a:gd name="connsiteX8" fmla="*/ 1154925 w 2557706"/>
              <a:gd name="connsiteY8" fmla="*/ 691476 h 2589800"/>
              <a:gd name="connsiteX9" fmla="*/ 1692340 w 2557706"/>
              <a:gd name="connsiteY9" fmla="*/ 932449 h 2589800"/>
              <a:gd name="connsiteX10" fmla="*/ 1749079 w 2557706"/>
              <a:gd name="connsiteY10" fmla="*/ 932449 h 2589800"/>
              <a:gd name="connsiteX11" fmla="*/ 1776807 w 2557706"/>
              <a:gd name="connsiteY11" fmla="*/ 933571 h 2589800"/>
              <a:gd name="connsiteX12" fmla="*/ 2314383 w 2557706"/>
              <a:gd name="connsiteY12" fmla="*/ 1174384 h 2589800"/>
              <a:gd name="connsiteX13" fmla="*/ 2315505 w 2557706"/>
              <a:gd name="connsiteY13" fmla="*/ 2346542 h 2589800"/>
              <a:gd name="connsiteX14" fmla="*/ 1143385 w 2557706"/>
              <a:gd name="connsiteY14" fmla="*/ 2346542 h 2589800"/>
              <a:gd name="connsiteX15" fmla="*/ 901204 w 2557706"/>
              <a:gd name="connsiteY15" fmla="*/ 1783630 h 2589800"/>
              <a:gd name="connsiteX16" fmla="*/ 901204 w 2557706"/>
              <a:gd name="connsiteY16" fmla="*/ 1782508 h 2589800"/>
              <a:gd name="connsiteX17" fmla="*/ 901204 w 2557706"/>
              <a:gd name="connsiteY17" fmla="*/ 1752366 h 2589800"/>
              <a:gd name="connsiteX18" fmla="*/ 659183 w 2557706"/>
              <a:gd name="connsiteY18" fmla="*/ 1188332 h 2589800"/>
              <a:gd name="connsiteX19" fmla="*/ 95161 w 2557706"/>
              <a:gd name="connsiteY19" fmla="*/ 946237 h 2589800"/>
              <a:gd name="connsiteX20" fmla="*/ 73043 w 2557706"/>
              <a:gd name="connsiteY20" fmla="*/ 946237 h 2589800"/>
              <a:gd name="connsiteX21" fmla="*/ 65029 w 2557706"/>
              <a:gd name="connsiteY21" fmla="*/ 946237 h 2589800"/>
              <a:gd name="connsiteX22" fmla="*/ 35558 w 2557706"/>
              <a:gd name="connsiteY22" fmla="*/ 904330 h 2589800"/>
              <a:gd name="connsiteX23" fmla="*/ 0 w 2557706"/>
              <a:gd name="connsiteY23" fmla="*/ 852876 h 2589800"/>
              <a:gd name="connsiteX24" fmla="*/ 75048 w 2557706"/>
              <a:gd name="connsiteY24" fmla="*/ 852876 h 2589800"/>
              <a:gd name="connsiteX25" fmla="*/ 308410 w 2557706"/>
              <a:gd name="connsiteY25" fmla="*/ 814776 h 2589800"/>
              <a:gd name="connsiteX26" fmla="*/ 467954 w 2557706"/>
              <a:gd name="connsiteY26" fmla="*/ 745720 h 2589800"/>
              <a:gd name="connsiteX27" fmla="*/ 663216 w 2557706"/>
              <a:gd name="connsiteY27" fmla="*/ 574270 h 2589800"/>
              <a:gd name="connsiteX28" fmla="*/ 760848 w 2557706"/>
              <a:gd name="connsiteY28" fmla="*/ 419488 h 2589800"/>
              <a:gd name="connsiteX29" fmla="*/ 806091 w 2557706"/>
              <a:gd name="connsiteY29" fmla="*/ 288520 h 2589800"/>
              <a:gd name="connsiteX30" fmla="*/ 834666 w 2557706"/>
              <a:gd name="connsiteY30" fmla="*/ 178982 h 2589800"/>
              <a:gd name="connsiteX31" fmla="*/ 903717 w 2557706"/>
              <a:gd name="connsiteY31" fmla="*/ 0 h 2589800"/>
              <a:gd name="connsiteX32" fmla="*/ 906847 w 2557706"/>
              <a:gd name="connsiteY32" fmla="*/ 21119 h 2589800"/>
              <a:gd name="connsiteX33" fmla="*/ 891517 w 2557706"/>
              <a:gd name="connsiteY33" fmla="*/ 9257 h 2589800"/>
              <a:gd name="connsiteX0" fmla="*/ 1728243 w 2557706"/>
              <a:gd name="connsiteY0" fmla="*/ 1114862 h 2589800"/>
              <a:gd name="connsiteX1" fmla="*/ 1271929 w 2557706"/>
              <a:gd name="connsiteY1" fmla="*/ 1304250 h 2589800"/>
              <a:gd name="connsiteX2" fmla="*/ 1271929 w 2557706"/>
              <a:gd name="connsiteY2" fmla="*/ 2216837 h 2589800"/>
              <a:gd name="connsiteX3" fmla="*/ 2184557 w 2557706"/>
              <a:gd name="connsiteY3" fmla="*/ 2216837 h 2589800"/>
              <a:gd name="connsiteX4" fmla="*/ 2184557 w 2557706"/>
              <a:gd name="connsiteY4" fmla="*/ 1304250 h 2589800"/>
              <a:gd name="connsiteX5" fmla="*/ 1728243 w 2557706"/>
              <a:gd name="connsiteY5" fmla="*/ 1114862 h 2589800"/>
              <a:gd name="connsiteX6" fmla="*/ 914941 w 2557706"/>
              <a:gd name="connsiteY6" fmla="*/ 126740 h 2589800"/>
              <a:gd name="connsiteX7" fmla="*/ 914026 w 2557706"/>
              <a:gd name="connsiteY7" fmla="*/ 154056 h 2589800"/>
              <a:gd name="connsiteX8" fmla="*/ 1154925 w 2557706"/>
              <a:gd name="connsiteY8" fmla="*/ 691476 h 2589800"/>
              <a:gd name="connsiteX9" fmla="*/ 1692340 w 2557706"/>
              <a:gd name="connsiteY9" fmla="*/ 932449 h 2589800"/>
              <a:gd name="connsiteX10" fmla="*/ 1749079 w 2557706"/>
              <a:gd name="connsiteY10" fmla="*/ 932449 h 2589800"/>
              <a:gd name="connsiteX11" fmla="*/ 1776807 w 2557706"/>
              <a:gd name="connsiteY11" fmla="*/ 933571 h 2589800"/>
              <a:gd name="connsiteX12" fmla="*/ 2314383 w 2557706"/>
              <a:gd name="connsiteY12" fmla="*/ 1174384 h 2589800"/>
              <a:gd name="connsiteX13" fmla="*/ 2315505 w 2557706"/>
              <a:gd name="connsiteY13" fmla="*/ 2346542 h 2589800"/>
              <a:gd name="connsiteX14" fmla="*/ 1143385 w 2557706"/>
              <a:gd name="connsiteY14" fmla="*/ 2346542 h 2589800"/>
              <a:gd name="connsiteX15" fmla="*/ 901204 w 2557706"/>
              <a:gd name="connsiteY15" fmla="*/ 1783630 h 2589800"/>
              <a:gd name="connsiteX16" fmla="*/ 901204 w 2557706"/>
              <a:gd name="connsiteY16" fmla="*/ 1782508 h 2589800"/>
              <a:gd name="connsiteX17" fmla="*/ 901204 w 2557706"/>
              <a:gd name="connsiteY17" fmla="*/ 1752366 h 2589800"/>
              <a:gd name="connsiteX18" fmla="*/ 659183 w 2557706"/>
              <a:gd name="connsiteY18" fmla="*/ 1188332 h 2589800"/>
              <a:gd name="connsiteX19" fmla="*/ 95161 w 2557706"/>
              <a:gd name="connsiteY19" fmla="*/ 946237 h 2589800"/>
              <a:gd name="connsiteX20" fmla="*/ 73043 w 2557706"/>
              <a:gd name="connsiteY20" fmla="*/ 946237 h 2589800"/>
              <a:gd name="connsiteX21" fmla="*/ 35558 w 2557706"/>
              <a:gd name="connsiteY21" fmla="*/ 904330 h 2589800"/>
              <a:gd name="connsiteX22" fmla="*/ 0 w 2557706"/>
              <a:gd name="connsiteY22" fmla="*/ 852876 h 2589800"/>
              <a:gd name="connsiteX23" fmla="*/ 75048 w 2557706"/>
              <a:gd name="connsiteY23" fmla="*/ 852876 h 2589800"/>
              <a:gd name="connsiteX24" fmla="*/ 308410 w 2557706"/>
              <a:gd name="connsiteY24" fmla="*/ 814776 h 2589800"/>
              <a:gd name="connsiteX25" fmla="*/ 467954 w 2557706"/>
              <a:gd name="connsiteY25" fmla="*/ 745720 h 2589800"/>
              <a:gd name="connsiteX26" fmla="*/ 663216 w 2557706"/>
              <a:gd name="connsiteY26" fmla="*/ 574270 h 2589800"/>
              <a:gd name="connsiteX27" fmla="*/ 760848 w 2557706"/>
              <a:gd name="connsiteY27" fmla="*/ 419488 h 2589800"/>
              <a:gd name="connsiteX28" fmla="*/ 806091 w 2557706"/>
              <a:gd name="connsiteY28" fmla="*/ 288520 h 2589800"/>
              <a:gd name="connsiteX29" fmla="*/ 834666 w 2557706"/>
              <a:gd name="connsiteY29" fmla="*/ 178982 h 2589800"/>
              <a:gd name="connsiteX30" fmla="*/ 914941 w 2557706"/>
              <a:gd name="connsiteY30" fmla="*/ 126740 h 2589800"/>
              <a:gd name="connsiteX31" fmla="*/ 903717 w 2557706"/>
              <a:gd name="connsiteY31" fmla="*/ 0 h 2589800"/>
              <a:gd name="connsiteX32" fmla="*/ 906847 w 2557706"/>
              <a:gd name="connsiteY32" fmla="*/ 21119 h 2589800"/>
              <a:gd name="connsiteX33" fmla="*/ 891517 w 2557706"/>
              <a:gd name="connsiteY33" fmla="*/ 9257 h 2589800"/>
              <a:gd name="connsiteX34" fmla="*/ 903717 w 2557706"/>
              <a:gd name="connsiteY34" fmla="*/ 0 h 258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557706" h="2589800">
                <a:moveTo>
                  <a:pt x="1728243" y="1114862"/>
                </a:moveTo>
                <a:cubicBezTo>
                  <a:pt x="1563196" y="1114862"/>
                  <a:pt x="1398149" y="1177991"/>
                  <a:pt x="1271929" y="1304250"/>
                </a:cubicBezTo>
                <a:cubicBezTo>
                  <a:pt x="1019329" y="1556606"/>
                  <a:pt x="1019329" y="1964320"/>
                  <a:pt x="1271929" y="2216837"/>
                </a:cubicBezTo>
                <a:cubicBezTo>
                  <a:pt x="1524368" y="2468231"/>
                  <a:pt x="1932118" y="2468231"/>
                  <a:pt x="2184557" y="2216837"/>
                </a:cubicBezTo>
                <a:cubicBezTo>
                  <a:pt x="2437156" y="1964320"/>
                  <a:pt x="2437156" y="1556606"/>
                  <a:pt x="2184557" y="1304250"/>
                </a:cubicBezTo>
                <a:cubicBezTo>
                  <a:pt x="2058337" y="1177991"/>
                  <a:pt x="1893290" y="1114862"/>
                  <a:pt x="1728243" y="1114862"/>
                </a:cubicBezTo>
                <a:close/>
                <a:moveTo>
                  <a:pt x="914941" y="126740"/>
                </a:moveTo>
                <a:lnTo>
                  <a:pt x="914026" y="154056"/>
                </a:lnTo>
                <a:cubicBezTo>
                  <a:pt x="925566" y="349817"/>
                  <a:pt x="1005545" y="542050"/>
                  <a:pt x="1154925" y="691476"/>
                </a:cubicBezTo>
                <a:cubicBezTo>
                  <a:pt x="1304305" y="840902"/>
                  <a:pt x="1496640" y="920745"/>
                  <a:pt x="1692340" y="932449"/>
                </a:cubicBezTo>
                <a:lnTo>
                  <a:pt x="1749079" y="932449"/>
                </a:lnTo>
                <a:cubicBezTo>
                  <a:pt x="1758375" y="932449"/>
                  <a:pt x="1767671" y="933571"/>
                  <a:pt x="1776807" y="933571"/>
                </a:cubicBezTo>
                <a:cubicBezTo>
                  <a:pt x="1972668" y="945115"/>
                  <a:pt x="2164843" y="1025119"/>
                  <a:pt x="2314383" y="1174384"/>
                </a:cubicBezTo>
                <a:cubicBezTo>
                  <a:pt x="2638627" y="1497605"/>
                  <a:pt x="2638627" y="2023481"/>
                  <a:pt x="2315505" y="2346542"/>
                </a:cubicBezTo>
                <a:cubicBezTo>
                  <a:pt x="1992382" y="2670886"/>
                  <a:pt x="1467629" y="2670886"/>
                  <a:pt x="1143385" y="2346542"/>
                </a:cubicBezTo>
                <a:cubicBezTo>
                  <a:pt x="988075" y="2190222"/>
                  <a:pt x="906974" y="1987568"/>
                  <a:pt x="901204" y="1783630"/>
                </a:cubicBezTo>
                <a:lnTo>
                  <a:pt x="901204" y="1782508"/>
                </a:lnTo>
                <a:lnTo>
                  <a:pt x="901204" y="1752366"/>
                </a:lnTo>
                <a:cubicBezTo>
                  <a:pt x="895434" y="1547467"/>
                  <a:pt x="815455" y="1344652"/>
                  <a:pt x="659183" y="1188332"/>
                </a:cubicBezTo>
                <a:cubicBezTo>
                  <a:pt x="502751" y="1032013"/>
                  <a:pt x="300158" y="952009"/>
                  <a:pt x="95161" y="946237"/>
                </a:cubicBezTo>
                <a:lnTo>
                  <a:pt x="73043" y="946237"/>
                </a:lnTo>
                <a:cubicBezTo>
                  <a:pt x="63109" y="939253"/>
                  <a:pt x="47732" y="919890"/>
                  <a:pt x="35558" y="904330"/>
                </a:cubicBezTo>
                <a:lnTo>
                  <a:pt x="0" y="852876"/>
                </a:lnTo>
                <a:lnTo>
                  <a:pt x="75048" y="852876"/>
                </a:lnTo>
                <a:lnTo>
                  <a:pt x="308410" y="814776"/>
                </a:lnTo>
                <a:lnTo>
                  <a:pt x="467954" y="745720"/>
                </a:lnTo>
                <a:lnTo>
                  <a:pt x="663216" y="574270"/>
                </a:lnTo>
                <a:lnTo>
                  <a:pt x="760848" y="419488"/>
                </a:lnTo>
                <a:lnTo>
                  <a:pt x="806091" y="288520"/>
                </a:lnTo>
                <a:lnTo>
                  <a:pt x="834666" y="178982"/>
                </a:lnTo>
                <a:lnTo>
                  <a:pt x="914941" y="126740"/>
                </a:lnTo>
                <a:close/>
                <a:moveTo>
                  <a:pt x="903717" y="0"/>
                </a:moveTo>
                <a:lnTo>
                  <a:pt x="906847" y="21119"/>
                </a:lnTo>
                <a:lnTo>
                  <a:pt x="891517" y="9257"/>
                </a:lnTo>
                <a:lnTo>
                  <a:pt x="903717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51C3ED5-40AB-72E3-5C0F-F68ECCCC273F}"/>
              </a:ext>
            </a:extLst>
          </p:cNvPr>
          <p:cNvSpPr/>
          <p:nvPr/>
        </p:nvSpPr>
        <p:spPr>
          <a:xfrm>
            <a:off x="1493153" y="2132899"/>
            <a:ext cx="2192006" cy="1911718"/>
          </a:xfrm>
          <a:custGeom>
            <a:avLst/>
            <a:gdLst>
              <a:gd name="connsiteX0" fmla="*/ 829317 w 2922675"/>
              <a:gd name="connsiteY0" fmla="*/ 1073870 h 2548957"/>
              <a:gd name="connsiteX1" fmla="*/ 372963 w 2922675"/>
              <a:gd name="connsiteY1" fmla="*/ 1263320 h 2548957"/>
              <a:gd name="connsiteX2" fmla="*/ 372963 w 2922675"/>
              <a:gd name="connsiteY2" fmla="*/ 2175948 h 2548957"/>
              <a:gd name="connsiteX3" fmla="*/ 1285551 w 2922675"/>
              <a:gd name="connsiteY3" fmla="*/ 2175948 h 2548957"/>
              <a:gd name="connsiteX4" fmla="*/ 1285551 w 2922675"/>
              <a:gd name="connsiteY4" fmla="*/ 1263320 h 2548957"/>
              <a:gd name="connsiteX5" fmla="*/ 829317 w 2922675"/>
              <a:gd name="connsiteY5" fmla="*/ 1073870 h 2548957"/>
              <a:gd name="connsiteX6" fmla="*/ 1649089 w 2922675"/>
              <a:gd name="connsiteY6" fmla="*/ 0 h 2548957"/>
              <a:gd name="connsiteX7" fmla="*/ 1711180 w 2922675"/>
              <a:gd name="connsiteY7" fmla="*/ 58085 h 2548957"/>
              <a:gd name="connsiteX8" fmla="*/ 1755630 w 2922675"/>
              <a:gd name="connsiteY8" fmla="*/ 261285 h 2548957"/>
              <a:gd name="connsiteX9" fmla="*/ 1831830 w 2922675"/>
              <a:gd name="connsiteY9" fmla="*/ 508935 h 2548957"/>
              <a:gd name="connsiteX10" fmla="*/ 2015980 w 2922675"/>
              <a:gd name="connsiteY10" fmla="*/ 667685 h 2548957"/>
              <a:gd name="connsiteX11" fmla="*/ 2276330 w 2922675"/>
              <a:gd name="connsiteY11" fmla="*/ 788335 h 2548957"/>
              <a:gd name="connsiteX12" fmla="*/ 2587480 w 2922675"/>
              <a:gd name="connsiteY12" fmla="*/ 839135 h 2548957"/>
              <a:gd name="connsiteX13" fmla="*/ 2922675 w 2922675"/>
              <a:gd name="connsiteY13" fmla="*/ 771049 h 2548957"/>
              <a:gd name="connsiteX14" fmla="*/ 2794058 w 2922675"/>
              <a:gd name="connsiteY14" fmla="*/ 840404 h 2548957"/>
              <a:gd name="connsiteX15" fmla="*/ 2494745 w 2922675"/>
              <a:gd name="connsiteY15" fmla="*/ 905417 h 2548957"/>
              <a:gd name="connsiteX16" fmla="*/ 2493623 w 2922675"/>
              <a:gd name="connsiteY16" fmla="*/ 905417 h 2548957"/>
              <a:gd name="connsiteX17" fmla="*/ 2463481 w 2922675"/>
              <a:gd name="connsiteY17" fmla="*/ 905417 h 2548957"/>
              <a:gd name="connsiteX18" fmla="*/ 1899447 w 2922675"/>
              <a:gd name="connsiteY18" fmla="*/ 1147438 h 2548957"/>
              <a:gd name="connsiteX19" fmla="*/ 1657352 w 2922675"/>
              <a:gd name="connsiteY19" fmla="*/ 1711460 h 2548957"/>
              <a:gd name="connsiteX20" fmla="*/ 1657352 w 2922675"/>
              <a:gd name="connsiteY20" fmla="*/ 1733578 h 2548957"/>
              <a:gd name="connsiteX21" fmla="*/ 1657352 w 2922675"/>
              <a:gd name="connsiteY21" fmla="*/ 1741592 h 2548957"/>
              <a:gd name="connsiteX22" fmla="*/ 1415417 w 2922675"/>
              <a:gd name="connsiteY22" fmla="*/ 2305774 h 2548957"/>
              <a:gd name="connsiteX23" fmla="*/ 243258 w 2922675"/>
              <a:gd name="connsiteY23" fmla="*/ 2305774 h 2548957"/>
              <a:gd name="connsiteX24" fmla="*/ 243258 w 2922675"/>
              <a:gd name="connsiteY24" fmla="*/ 1133494 h 2548957"/>
              <a:gd name="connsiteX25" fmla="*/ 780678 w 2922675"/>
              <a:gd name="connsiteY25" fmla="*/ 892595 h 2548957"/>
              <a:gd name="connsiteX26" fmla="*/ 831662 w 2922675"/>
              <a:gd name="connsiteY26" fmla="*/ 891473 h 2548957"/>
              <a:gd name="connsiteX27" fmla="*/ 865171 w 2922675"/>
              <a:gd name="connsiteY27" fmla="*/ 892595 h 2548957"/>
              <a:gd name="connsiteX28" fmla="*/ 1402590 w 2922675"/>
              <a:gd name="connsiteY28" fmla="*/ 651695 h 2548957"/>
              <a:gd name="connsiteX29" fmla="*/ 1643563 w 2922675"/>
              <a:gd name="connsiteY29" fmla="*/ 114280 h 2548957"/>
              <a:gd name="connsiteX30" fmla="*/ 1643563 w 2922675"/>
              <a:gd name="connsiteY30" fmla="*/ 57541 h 2548957"/>
              <a:gd name="connsiteX31" fmla="*/ 1644686 w 2922675"/>
              <a:gd name="connsiteY31" fmla="*/ 29813 h 254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922675" h="2548957">
                <a:moveTo>
                  <a:pt x="829317" y="1073870"/>
                </a:moveTo>
                <a:cubicBezTo>
                  <a:pt x="664279" y="1073870"/>
                  <a:pt x="499222" y="1137020"/>
                  <a:pt x="372963" y="1263320"/>
                </a:cubicBezTo>
                <a:cubicBezTo>
                  <a:pt x="120447" y="1515759"/>
                  <a:pt x="120447" y="1923509"/>
                  <a:pt x="372963" y="2175948"/>
                </a:cubicBezTo>
                <a:cubicBezTo>
                  <a:pt x="625480" y="2428548"/>
                  <a:pt x="1033194" y="2428548"/>
                  <a:pt x="1285551" y="2175948"/>
                </a:cubicBezTo>
                <a:cubicBezTo>
                  <a:pt x="1538068" y="1924631"/>
                  <a:pt x="1538068" y="1515759"/>
                  <a:pt x="1285551" y="1263320"/>
                </a:cubicBezTo>
                <a:cubicBezTo>
                  <a:pt x="1159373" y="1137020"/>
                  <a:pt x="994355" y="1073870"/>
                  <a:pt x="829317" y="1073870"/>
                </a:cubicBezTo>
                <a:close/>
                <a:moveTo>
                  <a:pt x="1649089" y="0"/>
                </a:moveTo>
                <a:lnTo>
                  <a:pt x="1711180" y="58085"/>
                </a:lnTo>
                <a:lnTo>
                  <a:pt x="1755630" y="261285"/>
                </a:lnTo>
                <a:lnTo>
                  <a:pt x="1831830" y="508935"/>
                </a:lnTo>
                <a:lnTo>
                  <a:pt x="2015980" y="667685"/>
                </a:lnTo>
                <a:lnTo>
                  <a:pt x="2276330" y="788335"/>
                </a:lnTo>
                <a:lnTo>
                  <a:pt x="2587480" y="839135"/>
                </a:lnTo>
                <a:lnTo>
                  <a:pt x="2922675" y="771049"/>
                </a:lnTo>
                <a:lnTo>
                  <a:pt x="2794058" y="840404"/>
                </a:lnTo>
                <a:cubicBezTo>
                  <a:pt x="2698362" y="880814"/>
                  <a:pt x="2596714" y="902532"/>
                  <a:pt x="2494745" y="905417"/>
                </a:cubicBezTo>
                <a:cubicBezTo>
                  <a:pt x="2494745" y="905417"/>
                  <a:pt x="2493623" y="905417"/>
                  <a:pt x="2493623" y="905417"/>
                </a:cubicBezTo>
                <a:cubicBezTo>
                  <a:pt x="2483202" y="905417"/>
                  <a:pt x="2473903" y="905417"/>
                  <a:pt x="2463481" y="905417"/>
                </a:cubicBezTo>
                <a:cubicBezTo>
                  <a:pt x="2258582" y="911187"/>
                  <a:pt x="2055767" y="991166"/>
                  <a:pt x="1899447" y="1147438"/>
                </a:cubicBezTo>
                <a:cubicBezTo>
                  <a:pt x="1743127" y="1303870"/>
                  <a:pt x="1663123" y="1506463"/>
                  <a:pt x="1657352" y="1711460"/>
                </a:cubicBezTo>
                <a:cubicBezTo>
                  <a:pt x="1657352" y="1718512"/>
                  <a:pt x="1657352" y="1726526"/>
                  <a:pt x="1657352" y="1733578"/>
                </a:cubicBezTo>
                <a:cubicBezTo>
                  <a:pt x="1657352" y="1736944"/>
                  <a:pt x="1657352" y="1739348"/>
                  <a:pt x="1657352" y="1741592"/>
                </a:cubicBezTo>
                <a:cubicBezTo>
                  <a:pt x="1651580" y="1946589"/>
                  <a:pt x="1571736" y="2149342"/>
                  <a:pt x="1415417" y="2305774"/>
                </a:cubicBezTo>
                <a:cubicBezTo>
                  <a:pt x="1092195" y="2630018"/>
                  <a:pt x="567441" y="2630018"/>
                  <a:pt x="243258" y="2305774"/>
                </a:cubicBezTo>
                <a:cubicBezTo>
                  <a:pt x="-81086" y="1982491"/>
                  <a:pt x="-81086" y="1457898"/>
                  <a:pt x="243258" y="1133494"/>
                </a:cubicBezTo>
                <a:cubicBezTo>
                  <a:pt x="392684" y="984114"/>
                  <a:pt x="584917" y="904295"/>
                  <a:pt x="780678" y="892595"/>
                </a:cubicBezTo>
                <a:cubicBezTo>
                  <a:pt x="797993" y="891473"/>
                  <a:pt x="814186" y="891473"/>
                  <a:pt x="831662" y="891473"/>
                </a:cubicBezTo>
                <a:cubicBezTo>
                  <a:pt x="843206" y="891473"/>
                  <a:pt x="853627" y="892595"/>
                  <a:pt x="865171" y="892595"/>
                </a:cubicBezTo>
                <a:cubicBezTo>
                  <a:pt x="1060931" y="881055"/>
                  <a:pt x="1253165" y="801075"/>
                  <a:pt x="1402590" y="651695"/>
                </a:cubicBezTo>
                <a:cubicBezTo>
                  <a:pt x="1552016" y="502315"/>
                  <a:pt x="1631859" y="309981"/>
                  <a:pt x="1643563" y="114280"/>
                </a:cubicBezTo>
                <a:cubicBezTo>
                  <a:pt x="1643563" y="95688"/>
                  <a:pt x="1643563" y="76134"/>
                  <a:pt x="1643563" y="57541"/>
                </a:cubicBezTo>
                <a:cubicBezTo>
                  <a:pt x="1643563" y="48245"/>
                  <a:pt x="1644686" y="38949"/>
                  <a:pt x="1644686" y="2981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C64ED9B-C747-0E11-95EB-CA299114B084}"/>
              </a:ext>
            </a:extLst>
          </p:cNvPr>
          <p:cNvSpPr/>
          <p:nvPr/>
        </p:nvSpPr>
        <p:spPr>
          <a:xfrm>
            <a:off x="2721951" y="1574333"/>
            <a:ext cx="2009819" cy="1938011"/>
          </a:xfrm>
          <a:custGeom>
            <a:avLst/>
            <a:gdLst>
              <a:gd name="connsiteX0" fmla="*/ 828123 w 2679759"/>
              <a:gd name="connsiteY0" fmla="*/ 183576 h 2584015"/>
              <a:gd name="connsiteX1" fmla="*/ 371873 w 2679759"/>
              <a:gd name="connsiteY1" fmla="*/ 372963 h 2584015"/>
              <a:gd name="connsiteX2" fmla="*/ 371873 w 2679759"/>
              <a:gd name="connsiteY2" fmla="*/ 1285551 h 2584015"/>
              <a:gd name="connsiteX3" fmla="*/ 1284492 w 2679759"/>
              <a:gd name="connsiteY3" fmla="*/ 1285551 h 2584015"/>
              <a:gd name="connsiteX4" fmla="*/ 1284492 w 2679759"/>
              <a:gd name="connsiteY4" fmla="*/ 372963 h 2584015"/>
              <a:gd name="connsiteX5" fmla="*/ 828123 w 2679759"/>
              <a:gd name="connsiteY5" fmla="*/ 183576 h 2584015"/>
              <a:gd name="connsiteX6" fmla="*/ 828884 w 2679759"/>
              <a:gd name="connsiteY6" fmla="*/ 0 h 2584015"/>
              <a:gd name="connsiteX7" fmla="*/ 1415393 w 2679759"/>
              <a:gd name="connsiteY7" fmla="*/ 243258 h 2584015"/>
              <a:gd name="connsiteX8" fmla="*/ 1656205 w 2679759"/>
              <a:gd name="connsiteY8" fmla="*/ 780678 h 2584015"/>
              <a:gd name="connsiteX9" fmla="*/ 1657487 w 2679759"/>
              <a:gd name="connsiteY9" fmla="*/ 831662 h 2584015"/>
              <a:gd name="connsiteX10" fmla="*/ 1656205 w 2679759"/>
              <a:gd name="connsiteY10" fmla="*/ 865170 h 2584015"/>
              <a:gd name="connsiteX11" fmla="*/ 1897178 w 2679759"/>
              <a:gd name="connsiteY11" fmla="*/ 1402590 h 2584015"/>
              <a:gd name="connsiteX12" fmla="*/ 2434559 w 2679759"/>
              <a:gd name="connsiteY12" fmla="*/ 1643563 h 2584015"/>
              <a:gd name="connsiteX13" fmla="*/ 2491278 w 2679759"/>
              <a:gd name="connsiteY13" fmla="*/ 1643563 h 2584015"/>
              <a:gd name="connsiteX14" fmla="*/ 2519156 w 2679759"/>
              <a:gd name="connsiteY14" fmla="*/ 1644686 h 2584015"/>
              <a:gd name="connsiteX15" fmla="*/ 2664722 w 2679759"/>
              <a:gd name="connsiteY15" fmla="*/ 1666192 h 2584015"/>
              <a:gd name="connsiteX16" fmla="*/ 2679759 w 2679759"/>
              <a:gd name="connsiteY16" fmla="*/ 1671248 h 2584015"/>
              <a:gd name="connsiteX17" fmla="*/ 2638944 w 2679759"/>
              <a:gd name="connsiteY17" fmla="*/ 1748990 h 2584015"/>
              <a:gd name="connsiteX18" fmla="*/ 2530994 w 2679759"/>
              <a:gd name="connsiteY18" fmla="*/ 1748990 h 2584015"/>
              <a:gd name="connsiteX19" fmla="*/ 2254769 w 2679759"/>
              <a:gd name="connsiteY19" fmla="*/ 1774390 h 2584015"/>
              <a:gd name="connsiteX20" fmla="*/ 1988069 w 2679759"/>
              <a:gd name="connsiteY20" fmla="*/ 1879165 h 2584015"/>
              <a:gd name="connsiteX21" fmla="*/ 1797569 w 2679759"/>
              <a:gd name="connsiteY21" fmla="*/ 2082365 h 2584015"/>
              <a:gd name="connsiteX22" fmla="*/ 1753119 w 2679759"/>
              <a:gd name="connsiteY22" fmla="*/ 2349065 h 2584015"/>
              <a:gd name="connsiteX23" fmla="*/ 1718194 w 2679759"/>
              <a:gd name="connsiteY23" fmla="*/ 2584015 h 2584015"/>
              <a:gd name="connsiteX24" fmla="*/ 1646150 w 2679759"/>
              <a:gd name="connsiteY24" fmla="*/ 2516209 h 2584015"/>
              <a:gd name="connsiteX25" fmla="*/ 1643548 w 2679759"/>
              <a:gd name="connsiteY25" fmla="*/ 2494745 h 2584015"/>
              <a:gd name="connsiteX26" fmla="*/ 1643548 w 2679759"/>
              <a:gd name="connsiteY26" fmla="*/ 2493623 h 2584015"/>
              <a:gd name="connsiteX27" fmla="*/ 1643548 w 2679759"/>
              <a:gd name="connsiteY27" fmla="*/ 2463481 h 2584015"/>
              <a:gd name="connsiteX28" fmla="*/ 1401454 w 2679759"/>
              <a:gd name="connsiteY28" fmla="*/ 1899447 h 2584015"/>
              <a:gd name="connsiteX29" fmla="*/ 837476 w 2679759"/>
              <a:gd name="connsiteY29" fmla="*/ 1657352 h 2584015"/>
              <a:gd name="connsiteX30" fmla="*/ 815365 w 2679759"/>
              <a:gd name="connsiteY30" fmla="*/ 1657352 h 2584015"/>
              <a:gd name="connsiteX31" fmla="*/ 807354 w 2679759"/>
              <a:gd name="connsiteY31" fmla="*/ 1657352 h 2584015"/>
              <a:gd name="connsiteX32" fmla="*/ 243216 w 2679759"/>
              <a:gd name="connsiteY32" fmla="*/ 1415417 h 2584015"/>
              <a:gd name="connsiteX33" fmla="*/ 243216 w 2679759"/>
              <a:gd name="connsiteY33" fmla="*/ 243258 h 2584015"/>
              <a:gd name="connsiteX34" fmla="*/ 828884 w 2679759"/>
              <a:gd name="connsiteY34" fmla="*/ 0 h 2584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679759" h="2584015">
                <a:moveTo>
                  <a:pt x="828123" y="183576"/>
                </a:moveTo>
                <a:cubicBezTo>
                  <a:pt x="663075" y="183576"/>
                  <a:pt x="498047" y="246705"/>
                  <a:pt x="371873" y="372963"/>
                </a:cubicBezTo>
                <a:cubicBezTo>
                  <a:pt x="119365" y="625480"/>
                  <a:pt x="119365" y="1033194"/>
                  <a:pt x="371873" y="1285551"/>
                </a:cubicBezTo>
                <a:cubicBezTo>
                  <a:pt x="623100" y="1536945"/>
                  <a:pt x="1031984" y="1536945"/>
                  <a:pt x="1284492" y="1285551"/>
                </a:cubicBezTo>
                <a:cubicBezTo>
                  <a:pt x="1537001" y="1033194"/>
                  <a:pt x="1537001" y="625480"/>
                  <a:pt x="1284492" y="372963"/>
                </a:cubicBezTo>
                <a:cubicBezTo>
                  <a:pt x="1158238" y="246705"/>
                  <a:pt x="993171" y="183576"/>
                  <a:pt x="828123" y="183576"/>
                </a:cubicBezTo>
                <a:close/>
                <a:moveTo>
                  <a:pt x="828884" y="0"/>
                </a:moveTo>
                <a:cubicBezTo>
                  <a:pt x="1040997" y="0"/>
                  <a:pt x="1253250" y="81086"/>
                  <a:pt x="1415393" y="243258"/>
                </a:cubicBezTo>
                <a:cubicBezTo>
                  <a:pt x="1564719" y="392684"/>
                  <a:pt x="1644669" y="584917"/>
                  <a:pt x="1656205" y="780678"/>
                </a:cubicBezTo>
                <a:cubicBezTo>
                  <a:pt x="1657487" y="797993"/>
                  <a:pt x="1657487" y="814186"/>
                  <a:pt x="1657487" y="831662"/>
                </a:cubicBezTo>
                <a:cubicBezTo>
                  <a:pt x="1657487" y="843206"/>
                  <a:pt x="1656205" y="853627"/>
                  <a:pt x="1656205" y="865170"/>
                </a:cubicBezTo>
                <a:cubicBezTo>
                  <a:pt x="1667901" y="1060931"/>
                  <a:pt x="1747692" y="1253165"/>
                  <a:pt x="1897178" y="1402590"/>
                </a:cubicBezTo>
                <a:cubicBezTo>
                  <a:pt x="2046664" y="1552016"/>
                  <a:pt x="2238929" y="1631859"/>
                  <a:pt x="2434559" y="1643563"/>
                </a:cubicBezTo>
                <a:cubicBezTo>
                  <a:pt x="2453145" y="1643563"/>
                  <a:pt x="2472852" y="1643563"/>
                  <a:pt x="2491278" y="1643563"/>
                </a:cubicBezTo>
                <a:cubicBezTo>
                  <a:pt x="2500570" y="1643563"/>
                  <a:pt x="2509863" y="1644686"/>
                  <a:pt x="2519156" y="1644686"/>
                </a:cubicBezTo>
                <a:cubicBezTo>
                  <a:pt x="2568104" y="1647572"/>
                  <a:pt x="2616831" y="1654736"/>
                  <a:pt x="2664722" y="1666192"/>
                </a:cubicBezTo>
                <a:lnTo>
                  <a:pt x="2679759" y="1671248"/>
                </a:lnTo>
                <a:lnTo>
                  <a:pt x="2638944" y="1748990"/>
                </a:lnTo>
                <a:lnTo>
                  <a:pt x="2530994" y="1748990"/>
                </a:lnTo>
                <a:lnTo>
                  <a:pt x="2254769" y="1774390"/>
                </a:lnTo>
                <a:lnTo>
                  <a:pt x="1988069" y="1879165"/>
                </a:lnTo>
                <a:lnTo>
                  <a:pt x="1797569" y="2082365"/>
                </a:lnTo>
                <a:lnTo>
                  <a:pt x="1753119" y="2349065"/>
                </a:lnTo>
                <a:lnTo>
                  <a:pt x="1718194" y="2584015"/>
                </a:lnTo>
                <a:lnTo>
                  <a:pt x="1646150" y="2516209"/>
                </a:lnTo>
                <a:lnTo>
                  <a:pt x="1643548" y="2494745"/>
                </a:lnTo>
                <a:cubicBezTo>
                  <a:pt x="1643548" y="2494745"/>
                  <a:pt x="1643548" y="2493623"/>
                  <a:pt x="1643548" y="2493623"/>
                </a:cubicBezTo>
                <a:cubicBezTo>
                  <a:pt x="1643548" y="2483202"/>
                  <a:pt x="1643548" y="2473903"/>
                  <a:pt x="1643548" y="2463481"/>
                </a:cubicBezTo>
                <a:cubicBezTo>
                  <a:pt x="1637780" y="2258582"/>
                  <a:pt x="1557830" y="2055767"/>
                  <a:pt x="1401454" y="1899447"/>
                </a:cubicBezTo>
                <a:cubicBezTo>
                  <a:pt x="1245078" y="1743127"/>
                  <a:pt x="1042398" y="1663123"/>
                  <a:pt x="837476" y="1657352"/>
                </a:cubicBezTo>
                <a:cubicBezTo>
                  <a:pt x="830426" y="1657352"/>
                  <a:pt x="822415" y="1657352"/>
                  <a:pt x="815365" y="1657352"/>
                </a:cubicBezTo>
                <a:cubicBezTo>
                  <a:pt x="811840" y="1657352"/>
                  <a:pt x="809597" y="1657352"/>
                  <a:pt x="807354" y="1657352"/>
                </a:cubicBezTo>
                <a:cubicBezTo>
                  <a:pt x="602271" y="1651580"/>
                  <a:pt x="399591" y="1571736"/>
                  <a:pt x="243216" y="1415417"/>
                </a:cubicBezTo>
                <a:cubicBezTo>
                  <a:pt x="-81072" y="1092195"/>
                  <a:pt x="-81072" y="567441"/>
                  <a:pt x="243216" y="243258"/>
                </a:cubicBezTo>
                <a:cubicBezTo>
                  <a:pt x="404799" y="81086"/>
                  <a:pt x="616771" y="0"/>
                  <a:pt x="828884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A6D8F28-9CF7-A422-C8C3-9BACB613B2B1}"/>
              </a:ext>
            </a:extLst>
          </p:cNvPr>
          <p:cNvSpPr/>
          <p:nvPr/>
        </p:nvSpPr>
        <p:spPr>
          <a:xfrm>
            <a:off x="3946992" y="2802148"/>
            <a:ext cx="2072207" cy="1911236"/>
          </a:xfrm>
          <a:custGeom>
            <a:avLst/>
            <a:gdLst>
              <a:gd name="connsiteX0" fmla="*/ 828202 w 2762943"/>
              <a:gd name="connsiteY0" fmla="*/ 183576 h 2548315"/>
              <a:gd name="connsiteX1" fmla="*/ 371887 w 2762943"/>
              <a:gd name="connsiteY1" fmla="*/ 372963 h 2548315"/>
              <a:gd name="connsiteX2" fmla="*/ 371887 w 2762943"/>
              <a:gd name="connsiteY2" fmla="*/ 1285550 h 2548315"/>
              <a:gd name="connsiteX3" fmla="*/ 1284516 w 2762943"/>
              <a:gd name="connsiteY3" fmla="*/ 1285550 h 2548315"/>
              <a:gd name="connsiteX4" fmla="*/ 1284516 w 2762943"/>
              <a:gd name="connsiteY4" fmla="*/ 372963 h 2548315"/>
              <a:gd name="connsiteX5" fmla="*/ 828202 w 2762943"/>
              <a:gd name="connsiteY5" fmla="*/ 183576 h 2548315"/>
              <a:gd name="connsiteX6" fmla="*/ 828903 w 2762943"/>
              <a:gd name="connsiteY6" fmla="*/ 0 h 2548315"/>
              <a:gd name="connsiteX7" fmla="*/ 1415464 w 2762943"/>
              <a:gd name="connsiteY7" fmla="*/ 243258 h 2548315"/>
              <a:gd name="connsiteX8" fmla="*/ 1656363 w 2762943"/>
              <a:gd name="connsiteY8" fmla="*/ 780677 h 2548315"/>
              <a:gd name="connsiteX9" fmla="*/ 1657485 w 2762943"/>
              <a:gd name="connsiteY9" fmla="*/ 831662 h 2548315"/>
              <a:gd name="connsiteX10" fmla="*/ 1656363 w 2762943"/>
              <a:gd name="connsiteY10" fmla="*/ 865170 h 2548315"/>
              <a:gd name="connsiteX11" fmla="*/ 1897263 w 2762943"/>
              <a:gd name="connsiteY11" fmla="*/ 1402590 h 2548315"/>
              <a:gd name="connsiteX12" fmla="*/ 2434678 w 2762943"/>
              <a:gd name="connsiteY12" fmla="*/ 1643563 h 2548315"/>
              <a:gd name="connsiteX13" fmla="*/ 2491417 w 2762943"/>
              <a:gd name="connsiteY13" fmla="*/ 1643563 h 2548315"/>
              <a:gd name="connsiteX14" fmla="*/ 2519145 w 2762943"/>
              <a:gd name="connsiteY14" fmla="*/ 1644685 h 2548315"/>
              <a:gd name="connsiteX15" fmla="*/ 2664741 w 2762943"/>
              <a:gd name="connsiteY15" fmla="*/ 1666192 h 2548315"/>
              <a:gd name="connsiteX16" fmla="*/ 2762943 w 2762943"/>
              <a:gd name="connsiteY16" fmla="*/ 1699206 h 2548315"/>
              <a:gd name="connsiteX17" fmla="*/ 2499394 w 2762943"/>
              <a:gd name="connsiteY17" fmla="*/ 1745442 h 2548315"/>
              <a:gd name="connsiteX18" fmla="*/ 2166019 w 2762943"/>
              <a:gd name="connsiteY18" fmla="*/ 1812117 h 2548315"/>
              <a:gd name="connsiteX19" fmla="*/ 1932656 w 2762943"/>
              <a:gd name="connsiteY19" fmla="*/ 1902604 h 2548315"/>
              <a:gd name="connsiteX20" fmla="*/ 1804069 w 2762943"/>
              <a:gd name="connsiteY20" fmla="*/ 2026429 h 2548315"/>
              <a:gd name="connsiteX21" fmla="*/ 1765969 w 2762943"/>
              <a:gd name="connsiteY21" fmla="*/ 2255029 h 2548315"/>
              <a:gd name="connsiteX22" fmla="*/ 1704056 w 2762943"/>
              <a:gd name="connsiteY22" fmla="*/ 2502679 h 2548315"/>
              <a:gd name="connsiteX23" fmla="*/ 1650038 w 2762943"/>
              <a:gd name="connsiteY23" fmla="*/ 2548315 h 2548315"/>
              <a:gd name="connsiteX24" fmla="*/ 1643541 w 2762943"/>
              <a:gd name="connsiteY24" fmla="*/ 2494744 h 2548315"/>
              <a:gd name="connsiteX25" fmla="*/ 1643541 w 2762943"/>
              <a:gd name="connsiteY25" fmla="*/ 2493622 h 2548315"/>
              <a:gd name="connsiteX26" fmla="*/ 1643541 w 2762943"/>
              <a:gd name="connsiteY26" fmla="*/ 2463480 h 2548315"/>
              <a:gd name="connsiteX27" fmla="*/ 1401520 w 2762943"/>
              <a:gd name="connsiteY27" fmla="*/ 1899446 h 2548315"/>
              <a:gd name="connsiteX28" fmla="*/ 837498 w 2762943"/>
              <a:gd name="connsiteY28" fmla="*/ 1657351 h 2548315"/>
              <a:gd name="connsiteX29" fmla="*/ 815379 w 2762943"/>
              <a:gd name="connsiteY29" fmla="*/ 1657351 h 2548315"/>
              <a:gd name="connsiteX30" fmla="*/ 807365 w 2762943"/>
              <a:gd name="connsiteY30" fmla="*/ 1657351 h 2548315"/>
              <a:gd name="connsiteX31" fmla="*/ 243183 w 2762943"/>
              <a:gd name="connsiteY31" fmla="*/ 1415416 h 2548315"/>
              <a:gd name="connsiteX32" fmla="*/ 243183 w 2762943"/>
              <a:gd name="connsiteY32" fmla="*/ 243258 h 2548315"/>
              <a:gd name="connsiteX33" fmla="*/ 828903 w 2762943"/>
              <a:gd name="connsiteY33" fmla="*/ 0 h 2548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762943" h="2548315">
                <a:moveTo>
                  <a:pt x="828202" y="183576"/>
                </a:moveTo>
                <a:cubicBezTo>
                  <a:pt x="663154" y="183576"/>
                  <a:pt x="498107" y="246705"/>
                  <a:pt x="371887" y="372963"/>
                </a:cubicBezTo>
                <a:cubicBezTo>
                  <a:pt x="119288" y="625480"/>
                  <a:pt x="119288" y="1033194"/>
                  <a:pt x="371887" y="1285550"/>
                </a:cubicBezTo>
                <a:cubicBezTo>
                  <a:pt x="624327" y="1538067"/>
                  <a:pt x="1033199" y="1538067"/>
                  <a:pt x="1284516" y="1285550"/>
                </a:cubicBezTo>
                <a:cubicBezTo>
                  <a:pt x="1536955" y="1033194"/>
                  <a:pt x="1536955" y="625480"/>
                  <a:pt x="1284516" y="372963"/>
                </a:cubicBezTo>
                <a:cubicBezTo>
                  <a:pt x="1158297" y="246705"/>
                  <a:pt x="993249" y="183576"/>
                  <a:pt x="828202" y="183576"/>
                </a:cubicBezTo>
                <a:close/>
                <a:moveTo>
                  <a:pt x="828903" y="0"/>
                </a:moveTo>
                <a:cubicBezTo>
                  <a:pt x="1041012" y="0"/>
                  <a:pt x="1253262" y="81086"/>
                  <a:pt x="1415464" y="243258"/>
                </a:cubicBezTo>
                <a:cubicBezTo>
                  <a:pt x="1564844" y="392684"/>
                  <a:pt x="1644663" y="584917"/>
                  <a:pt x="1656363" y="780677"/>
                </a:cubicBezTo>
                <a:cubicBezTo>
                  <a:pt x="1657485" y="797993"/>
                  <a:pt x="1657485" y="814186"/>
                  <a:pt x="1657485" y="831662"/>
                </a:cubicBezTo>
                <a:cubicBezTo>
                  <a:pt x="1657485" y="843205"/>
                  <a:pt x="1656363" y="853627"/>
                  <a:pt x="1656363" y="865170"/>
                </a:cubicBezTo>
                <a:cubicBezTo>
                  <a:pt x="1667903" y="1060931"/>
                  <a:pt x="1747883" y="1253164"/>
                  <a:pt x="1897263" y="1402590"/>
                </a:cubicBezTo>
                <a:cubicBezTo>
                  <a:pt x="2046643" y="1552016"/>
                  <a:pt x="2238977" y="1631859"/>
                  <a:pt x="2434678" y="1643563"/>
                </a:cubicBezTo>
                <a:cubicBezTo>
                  <a:pt x="2453270" y="1643563"/>
                  <a:pt x="2472824" y="1643563"/>
                  <a:pt x="2491417" y="1643563"/>
                </a:cubicBezTo>
                <a:cubicBezTo>
                  <a:pt x="2500713" y="1643563"/>
                  <a:pt x="2510009" y="1644685"/>
                  <a:pt x="2519145" y="1644685"/>
                </a:cubicBezTo>
                <a:cubicBezTo>
                  <a:pt x="2568110" y="1647571"/>
                  <a:pt x="2616845" y="1654736"/>
                  <a:pt x="2664741" y="1666192"/>
                </a:cubicBezTo>
                <a:lnTo>
                  <a:pt x="2762943" y="1699206"/>
                </a:lnTo>
                <a:lnTo>
                  <a:pt x="2499394" y="1745442"/>
                </a:lnTo>
                <a:lnTo>
                  <a:pt x="2166019" y="1812117"/>
                </a:lnTo>
                <a:lnTo>
                  <a:pt x="1932656" y="1902604"/>
                </a:lnTo>
                <a:lnTo>
                  <a:pt x="1804069" y="2026429"/>
                </a:lnTo>
                <a:lnTo>
                  <a:pt x="1765969" y="2255029"/>
                </a:lnTo>
                <a:lnTo>
                  <a:pt x="1704056" y="2502679"/>
                </a:lnTo>
                <a:lnTo>
                  <a:pt x="1650038" y="2548315"/>
                </a:lnTo>
                <a:lnTo>
                  <a:pt x="1643541" y="2494744"/>
                </a:lnTo>
                <a:cubicBezTo>
                  <a:pt x="1643541" y="2494744"/>
                  <a:pt x="1643541" y="2493622"/>
                  <a:pt x="1643541" y="2493622"/>
                </a:cubicBezTo>
                <a:cubicBezTo>
                  <a:pt x="1643541" y="2483201"/>
                  <a:pt x="1643541" y="2473902"/>
                  <a:pt x="1643541" y="2463480"/>
                </a:cubicBezTo>
                <a:cubicBezTo>
                  <a:pt x="1637771" y="2258581"/>
                  <a:pt x="1557792" y="2055766"/>
                  <a:pt x="1401520" y="1899446"/>
                </a:cubicBezTo>
                <a:cubicBezTo>
                  <a:pt x="1245087" y="1743127"/>
                  <a:pt x="1042495" y="1663123"/>
                  <a:pt x="837498" y="1657351"/>
                </a:cubicBezTo>
                <a:cubicBezTo>
                  <a:pt x="830446" y="1657351"/>
                  <a:pt x="822432" y="1657351"/>
                  <a:pt x="815379" y="1657351"/>
                </a:cubicBezTo>
                <a:cubicBezTo>
                  <a:pt x="812014" y="1657351"/>
                  <a:pt x="809609" y="1657351"/>
                  <a:pt x="807365" y="1657351"/>
                </a:cubicBezTo>
                <a:cubicBezTo>
                  <a:pt x="602369" y="1651579"/>
                  <a:pt x="399616" y="1571736"/>
                  <a:pt x="243183" y="1415416"/>
                </a:cubicBezTo>
                <a:cubicBezTo>
                  <a:pt x="-81061" y="1092195"/>
                  <a:pt x="-81061" y="567441"/>
                  <a:pt x="243183" y="243258"/>
                </a:cubicBezTo>
                <a:cubicBezTo>
                  <a:pt x="404825" y="81086"/>
                  <a:pt x="616794" y="0"/>
                  <a:pt x="82890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6DA6EA88-D4CA-3949-F026-F0FB0989B2C5}"/>
              </a:ext>
            </a:extLst>
          </p:cNvPr>
          <p:cNvSpPr/>
          <p:nvPr/>
        </p:nvSpPr>
        <p:spPr>
          <a:xfrm>
            <a:off x="5179835" y="2797174"/>
            <a:ext cx="2475746" cy="2474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9" h="20591" extrusionOk="0">
                <a:moveTo>
                  <a:pt x="11760" y="1514"/>
                </a:moveTo>
                <a:cubicBezTo>
                  <a:pt x="10829" y="2446"/>
                  <a:pt x="10330" y="3646"/>
                  <a:pt x="10258" y="4868"/>
                </a:cubicBezTo>
                <a:cubicBezTo>
                  <a:pt x="10258" y="4926"/>
                  <a:pt x="10251" y="4984"/>
                  <a:pt x="10251" y="5042"/>
                </a:cubicBezTo>
                <a:cubicBezTo>
                  <a:pt x="10251" y="5157"/>
                  <a:pt x="10251" y="5280"/>
                  <a:pt x="10251" y="5396"/>
                </a:cubicBezTo>
                <a:cubicBezTo>
                  <a:pt x="10178" y="6617"/>
                  <a:pt x="9680" y="7817"/>
                  <a:pt x="8748" y="8750"/>
                </a:cubicBezTo>
                <a:cubicBezTo>
                  <a:pt x="7809" y="9683"/>
                  <a:pt x="6610" y="10181"/>
                  <a:pt x="5396" y="10254"/>
                </a:cubicBezTo>
                <a:cubicBezTo>
                  <a:pt x="5324" y="10254"/>
                  <a:pt x="5259" y="10246"/>
                  <a:pt x="5187" y="10246"/>
                </a:cubicBezTo>
                <a:cubicBezTo>
                  <a:pt x="5078" y="10246"/>
                  <a:pt x="4977" y="10246"/>
                  <a:pt x="4869" y="10254"/>
                </a:cubicBezTo>
                <a:cubicBezTo>
                  <a:pt x="3648" y="10326"/>
                  <a:pt x="2449" y="10825"/>
                  <a:pt x="1517" y="11757"/>
                </a:cubicBezTo>
                <a:cubicBezTo>
                  <a:pt x="-506" y="13781"/>
                  <a:pt x="-506" y="17056"/>
                  <a:pt x="1517" y="19073"/>
                </a:cubicBezTo>
                <a:cubicBezTo>
                  <a:pt x="3539" y="21097"/>
                  <a:pt x="6812" y="21097"/>
                  <a:pt x="8828" y="19073"/>
                </a:cubicBezTo>
                <a:cubicBezTo>
                  <a:pt x="9803" y="18097"/>
                  <a:pt x="10301" y="16832"/>
                  <a:pt x="10337" y="15552"/>
                </a:cubicBezTo>
                <a:cubicBezTo>
                  <a:pt x="10337" y="15538"/>
                  <a:pt x="10337" y="15524"/>
                  <a:pt x="10337" y="15502"/>
                </a:cubicBezTo>
                <a:cubicBezTo>
                  <a:pt x="10337" y="15458"/>
                  <a:pt x="10337" y="15408"/>
                  <a:pt x="10337" y="15364"/>
                </a:cubicBezTo>
                <a:cubicBezTo>
                  <a:pt x="10373" y="14085"/>
                  <a:pt x="10872" y="12820"/>
                  <a:pt x="11847" y="11844"/>
                </a:cubicBezTo>
                <a:cubicBezTo>
                  <a:pt x="12822" y="10868"/>
                  <a:pt x="14087" y="10369"/>
                  <a:pt x="15365" y="10333"/>
                </a:cubicBezTo>
                <a:cubicBezTo>
                  <a:pt x="15430" y="10333"/>
                  <a:pt x="15488" y="10333"/>
                  <a:pt x="15553" y="10333"/>
                </a:cubicBezTo>
                <a:cubicBezTo>
                  <a:pt x="15553" y="10333"/>
                  <a:pt x="15560" y="10333"/>
                  <a:pt x="15560" y="10333"/>
                </a:cubicBezTo>
                <a:lnTo>
                  <a:pt x="15560" y="10333"/>
                </a:lnTo>
                <a:cubicBezTo>
                  <a:pt x="16832" y="10297"/>
                  <a:pt x="18096" y="9791"/>
                  <a:pt x="19071" y="8822"/>
                </a:cubicBezTo>
                <a:cubicBezTo>
                  <a:pt x="21094" y="6798"/>
                  <a:pt x="21094" y="3524"/>
                  <a:pt x="19071" y="1507"/>
                </a:cubicBezTo>
                <a:cubicBezTo>
                  <a:pt x="17049" y="-503"/>
                  <a:pt x="13776" y="-503"/>
                  <a:pt x="11760" y="1514"/>
                </a:cubicBezTo>
                <a:close/>
                <a:moveTo>
                  <a:pt x="8018" y="18270"/>
                </a:moveTo>
                <a:cubicBezTo>
                  <a:pt x="6444" y="19846"/>
                  <a:pt x="3901" y="19846"/>
                  <a:pt x="2326" y="18270"/>
                </a:cubicBezTo>
                <a:cubicBezTo>
                  <a:pt x="751" y="16695"/>
                  <a:pt x="751" y="14150"/>
                  <a:pt x="2326" y="12574"/>
                </a:cubicBezTo>
                <a:cubicBezTo>
                  <a:pt x="3901" y="10998"/>
                  <a:pt x="6444" y="10998"/>
                  <a:pt x="8018" y="12574"/>
                </a:cubicBezTo>
                <a:cubicBezTo>
                  <a:pt x="9586" y="14150"/>
                  <a:pt x="9586" y="16702"/>
                  <a:pt x="8018" y="18270"/>
                </a:cubicBezTo>
                <a:close/>
                <a:moveTo>
                  <a:pt x="18255" y="8020"/>
                </a:moveTo>
                <a:cubicBezTo>
                  <a:pt x="16680" y="9596"/>
                  <a:pt x="14137" y="9596"/>
                  <a:pt x="12562" y="8020"/>
                </a:cubicBezTo>
                <a:cubicBezTo>
                  <a:pt x="10988" y="6444"/>
                  <a:pt x="10988" y="3899"/>
                  <a:pt x="12562" y="2324"/>
                </a:cubicBezTo>
                <a:cubicBezTo>
                  <a:pt x="14137" y="748"/>
                  <a:pt x="16680" y="748"/>
                  <a:pt x="18255" y="2324"/>
                </a:cubicBezTo>
                <a:cubicBezTo>
                  <a:pt x="19830" y="3899"/>
                  <a:pt x="19830" y="6451"/>
                  <a:pt x="18255" y="802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6" name="Graphic 9" descr="Bar graph with upward trend with solid fill">
            <a:extLst>
              <a:ext uri="{FF2B5EF4-FFF2-40B4-BE49-F238E27FC236}">
                <a16:creationId xmlns:a16="http://schemas.microsoft.com/office/drawing/2014/main" id="{E95227CF-5FD5-FA78-0430-55FCB251FF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2442" y="3114167"/>
            <a:ext cx="622875" cy="622875"/>
          </a:xfrm>
          <a:prstGeom prst="rect">
            <a:avLst/>
          </a:prstGeom>
        </p:spPr>
      </p:pic>
      <p:pic>
        <p:nvPicPr>
          <p:cNvPr id="17" name="Graphic 10" descr="Brainstorm with solid fill">
            <a:extLst>
              <a:ext uri="{FF2B5EF4-FFF2-40B4-BE49-F238E27FC236}">
                <a16:creationId xmlns:a16="http://schemas.microsoft.com/office/drawing/2014/main" id="{349A18BB-9FCA-6A49-E033-165C390BAC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03266" y="3112800"/>
            <a:ext cx="622875" cy="622875"/>
          </a:xfrm>
          <a:prstGeom prst="rect">
            <a:avLst/>
          </a:prstGeom>
        </p:spPr>
      </p:pic>
      <p:pic>
        <p:nvPicPr>
          <p:cNvPr id="18" name="Graphic 17" descr="Bullseye with solid fill">
            <a:extLst>
              <a:ext uri="{FF2B5EF4-FFF2-40B4-BE49-F238E27FC236}">
                <a16:creationId xmlns:a16="http://schemas.microsoft.com/office/drawing/2014/main" id="{1D017849-70B9-9954-8359-A624341CE1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91824" y="4334727"/>
            <a:ext cx="622875" cy="622875"/>
          </a:xfrm>
          <a:prstGeom prst="rect">
            <a:avLst/>
          </a:prstGeom>
        </p:spPr>
      </p:pic>
      <p:pic>
        <p:nvPicPr>
          <p:cNvPr id="19" name="Graphic 18" descr="Gears with solid fill">
            <a:extLst>
              <a:ext uri="{FF2B5EF4-FFF2-40B4-BE49-F238E27FC236}">
                <a16:creationId xmlns:a16="http://schemas.microsoft.com/office/drawing/2014/main" id="{1CF8A468-6672-A471-1683-7BE7A82CA68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28601" y="4343348"/>
            <a:ext cx="622875" cy="622875"/>
          </a:xfrm>
          <a:prstGeom prst="rect">
            <a:avLst/>
          </a:prstGeom>
        </p:spPr>
      </p:pic>
      <p:pic>
        <p:nvPicPr>
          <p:cNvPr id="20" name="Graphic 19" descr="Hourglass 30% with solid fill">
            <a:extLst>
              <a:ext uri="{FF2B5EF4-FFF2-40B4-BE49-F238E27FC236}">
                <a16:creationId xmlns:a16="http://schemas.microsoft.com/office/drawing/2014/main" id="{1B9E4CFC-BCE0-1E8C-FB86-12EA9058302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033157" y="1880744"/>
            <a:ext cx="622875" cy="622875"/>
          </a:xfrm>
          <a:prstGeom prst="rect">
            <a:avLst/>
          </a:prstGeom>
        </p:spPr>
      </p:pic>
      <p:pic>
        <p:nvPicPr>
          <p:cNvPr id="21" name="Graphic 14" descr="Lightbulb with solid fill">
            <a:extLst>
              <a:ext uri="{FF2B5EF4-FFF2-40B4-BE49-F238E27FC236}">
                <a16:creationId xmlns:a16="http://schemas.microsoft.com/office/drawing/2014/main" id="{42204BD5-D368-A421-2878-417E29BF547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90482" y="1875635"/>
            <a:ext cx="622875" cy="622875"/>
          </a:xfrm>
          <a:prstGeom prst="rect">
            <a:avLst/>
          </a:prstGeom>
        </p:spPr>
      </p:pic>
      <p:pic>
        <p:nvPicPr>
          <p:cNvPr id="22" name="Graphic 15" descr="Research with solid fill">
            <a:extLst>
              <a:ext uri="{FF2B5EF4-FFF2-40B4-BE49-F238E27FC236}">
                <a16:creationId xmlns:a16="http://schemas.microsoft.com/office/drawing/2014/main" id="{45C156CF-0854-9546-F021-47787EAA35A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717038" y="3108742"/>
            <a:ext cx="622875" cy="622875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CB37247-DBAA-C14C-3A97-197FCCCB6FC5}"/>
              </a:ext>
            </a:extLst>
          </p:cNvPr>
          <p:cNvGrpSpPr/>
          <p:nvPr/>
        </p:nvGrpSpPr>
        <p:grpSpPr>
          <a:xfrm>
            <a:off x="681170" y="4402702"/>
            <a:ext cx="1877400" cy="748323"/>
            <a:chOff x="332936" y="2720099"/>
            <a:chExt cx="2975111" cy="99776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9ECD761-F00B-AC9B-2706-3FACCEC0E36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3219662-A5BA-00B8-C352-F7CFF21C2CE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25" b="0" i="0" u="none" strike="noStrike" kern="1200" cap="none" spc="0" normalizeH="0" baseline="0" noProof="1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6421DA6-E59B-FC0B-BB0E-E6A0EDB3F22D}"/>
              </a:ext>
            </a:extLst>
          </p:cNvPr>
          <p:cNvGrpSpPr/>
          <p:nvPr/>
        </p:nvGrpSpPr>
        <p:grpSpPr>
          <a:xfrm>
            <a:off x="606518" y="1882214"/>
            <a:ext cx="1877400" cy="748324"/>
            <a:chOff x="332936" y="2720099"/>
            <a:chExt cx="2975111" cy="99776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75485E6-E375-690E-8C97-444EE3EF471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4C19646-9685-19C4-71F6-BB7762570EC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309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25" b="0" i="0" u="none" strike="noStrike" kern="1200" cap="none" spc="0" normalizeH="0" baseline="0" noProof="1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33832CE-FCCB-413C-A355-A26F9CE88895}"/>
              </a:ext>
            </a:extLst>
          </p:cNvPr>
          <p:cNvGrpSpPr/>
          <p:nvPr/>
        </p:nvGrpSpPr>
        <p:grpSpPr>
          <a:xfrm>
            <a:off x="270222" y="2899851"/>
            <a:ext cx="1056391" cy="875281"/>
            <a:chOff x="332936" y="2720099"/>
            <a:chExt cx="2975111" cy="1167042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11EC36E-DAD8-69D8-174F-59FBB423ED44}"/>
                </a:ext>
              </a:extLst>
            </p:cNvPr>
            <p:cNvSpPr txBox="1"/>
            <p:nvPr/>
          </p:nvSpPr>
          <p:spPr>
            <a:xfrm>
              <a:off x="332936" y="2720099"/>
              <a:ext cx="2926079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6B7EBD7-5221-D585-AECF-FD3E6222C65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002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C429CF1-1C5A-395F-76EE-873040CAE6CC}"/>
              </a:ext>
            </a:extLst>
          </p:cNvPr>
          <p:cNvGrpSpPr/>
          <p:nvPr/>
        </p:nvGrpSpPr>
        <p:grpSpPr>
          <a:xfrm>
            <a:off x="2774949" y="3036457"/>
            <a:ext cx="1056391" cy="748323"/>
            <a:chOff x="332936" y="2720099"/>
            <a:chExt cx="2975111" cy="997765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ADA306F-8113-646A-F3D0-F11622FE8E8E}"/>
                </a:ext>
              </a:extLst>
            </p:cNvPr>
            <p:cNvSpPr txBox="1"/>
            <p:nvPr/>
          </p:nvSpPr>
          <p:spPr>
            <a:xfrm>
              <a:off x="332936" y="2720099"/>
              <a:ext cx="2926079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776D4C8-FBE5-A0F5-B7A2-B2BA6819EBF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309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00DF431-BA2A-76B7-8B1D-9D3B64FAC920}"/>
              </a:ext>
            </a:extLst>
          </p:cNvPr>
          <p:cNvGrpSpPr/>
          <p:nvPr/>
        </p:nvGrpSpPr>
        <p:grpSpPr>
          <a:xfrm>
            <a:off x="7814859" y="2884869"/>
            <a:ext cx="1056391" cy="875281"/>
            <a:chOff x="332936" y="2720099"/>
            <a:chExt cx="2975111" cy="1167042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FADAB85-6B96-F117-0BDE-5E8A59D3B94F}"/>
                </a:ext>
              </a:extLst>
            </p:cNvPr>
            <p:cNvSpPr txBox="1"/>
            <p:nvPr/>
          </p:nvSpPr>
          <p:spPr>
            <a:xfrm>
              <a:off x="332936" y="2720099"/>
              <a:ext cx="2926079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19A8060-DDC4-774A-5E93-D82DC3703C69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002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B8DABD3-2563-4D21-A070-E11B687595C0}"/>
              </a:ext>
            </a:extLst>
          </p:cNvPr>
          <p:cNvGrpSpPr/>
          <p:nvPr/>
        </p:nvGrpSpPr>
        <p:grpSpPr>
          <a:xfrm>
            <a:off x="6769739" y="1882213"/>
            <a:ext cx="1877400" cy="748323"/>
            <a:chOff x="332936" y="2720099"/>
            <a:chExt cx="2975111" cy="997764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8CBF5AE-1165-F86D-4D48-624369D8304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F11062D-0E3E-A416-3FD6-1A91A39C891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25" b="0" i="0" u="none" strike="noStrike" kern="1200" cap="none" spc="0" normalizeH="0" baseline="0" noProof="1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71C14F5-A0B9-E289-9431-46FCB9E27102}"/>
              </a:ext>
            </a:extLst>
          </p:cNvPr>
          <p:cNvGrpSpPr/>
          <p:nvPr/>
        </p:nvGrpSpPr>
        <p:grpSpPr>
          <a:xfrm>
            <a:off x="6717038" y="4396978"/>
            <a:ext cx="1877400" cy="748323"/>
            <a:chOff x="332936" y="2720099"/>
            <a:chExt cx="2975111" cy="997764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EDC5326-8D9E-DCA3-34E4-2F2785C85AE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04AF48C-CC10-2E9B-A569-0650C45AEC1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309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25" b="0" i="0" u="none" strike="noStrike" kern="1200" cap="none" spc="0" normalizeH="0" baseline="0" noProof="1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Lorem ipsum dolor sit amet, nibh est. A magna maecenas, quam magna nec quis, lorem nunc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165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383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Bike Chain Process – Slide Template</vt:lpstr>
      <vt:lpstr>Bike Chain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Bike Chain Process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2023-01-11T18:45:33Z</dcterms:modified>
  <cp:category>Charts &amp; Diagrams</cp:category>
</cp:coreProperties>
</file>