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>
        <p:scale>
          <a:sx n="100" d="100"/>
          <a:sy n="100" d="100"/>
        </p:scale>
        <p:origin x="352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1ACDD5E-2047-C870-7D19-78594080CA01}"/>
              </a:ext>
            </a:extLst>
          </p:cNvPr>
          <p:cNvGrpSpPr/>
          <p:nvPr/>
        </p:nvGrpSpPr>
        <p:grpSpPr>
          <a:xfrm>
            <a:off x="1428750" y="1620670"/>
            <a:ext cx="6286500" cy="3752847"/>
            <a:chOff x="1905000" y="1017893"/>
            <a:chExt cx="8382000" cy="500379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3DE96E0C-91B5-45C4-23AB-B504AC3A1EC9}"/>
                </a:ext>
              </a:extLst>
            </p:cNvPr>
            <p:cNvSpPr/>
            <p:nvPr/>
          </p:nvSpPr>
          <p:spPr>
            <a:xfrm>
              <a:off x="5510601" y="1378488"/>
              <a:ext cx="4776399" cy="4643201"/>
            </a:xfrm>
            <a:custGeom>
              <a:avLst/>
              <a:gdLst>
                <a:gd name="connsiteX0" fmla="*/ 30142 w 341704"/>
                <a:gd name="connsiteY0" fmla="*/ 0 h 332175"/>
                <a:gd name="connsiteX1" fmla="*/ 32750 w 341704"/>
                <a:gd name="connsiteY1" fmla="*/ 0 h 332175"/>
                <a:gd name="connsiteX2" fmla="*/ 32750 w 341704"/>
                <a:gd name="connsiteY2" fmla="*/ 33913 h 332175"/>
                <a:gd name="connsiteX3" fmla="*/ 28693 w 341704"/>
                <a:gd name="connsiteY3" fmla="*/ 28406 h 332175"/>
                <a:gd name="connsiteX4" fmla="*/ 17100 w 341704"/>
                <a:gd name="connsiteY4" fmla="*/ 16812 h 332175"/>
                <a:gd name="connsiteX5" fmla="*/ 17100 w 341704"/>
                <a:gd name="connsiteY5" fmla="*/ 0 h 332175"/>
                <a:gd name="connsiteX6" fmla="*/ 30432 w 341704"/>
                <a:gd name="connsiteY6" fmla="*/ 0 h 332175"/>
                <a:gd name="connsiteX7" fmla="*/ 16810 w 341704"/>
                <a:gd name="connsiteY7" fmla="*/ 76522 h 332175"/>
                <a:gd name="connsiteX8" fmla="*/ 16810 w 341704"/>
                <a:gd name="connsiteY8" fmla="*/ 93334 h 332175"/>
                <a:gd name="connsiteX9" fmla="*/ 32461 w 341704"/>
                <a:gd name="connsiteY9" fmla="*/ 93334 h 332175"/>
                <a:gd name="connsiteX10" fmla="*/ 32461 w 341704"/>
                <a:gd name="connsiteY10" fmla="*/ 59421 h 332175"/>
                <a:gd name="connsiteX11" fmla="*/ 28403 w 341704"/>
                <a:gd name="connsiteY11" fmla="*/ 64928 h 332175"/>
                <a:gd name="connsiteX12" fmla="*/ 16810 w 341704"/>
                <a:gd name="connsiteY12" fmla="*/ 76522 h 332175"/>
                <a:gd name="connsiteX13" fmla="*/ 87817 w 341704"/>
                <a:gd name="connsiteY13" fmla="*/ 0 h 332175"/>
                <a:gd name="connsiteX14" fmla="*/ 65211 w 341704"/>
                <a:gd name="connsiteY14" fmla="*/ 0 h 332175"/>
                <a:gd name="connsiteX15" fmla="*/ 65211 w 341704"/>
                <a:gd name="connsiteY15" fmla="*/ 93334 h 332175"/>
                <a:gd name="connsiteX16" fmla="*/ 87817 w 341704"/>
                <a:gd name="connsiteY16" fmla="*/ 93334 h 332175"/>
                <a:gd name="connsiteX17" fmla="*/ 87817 w 341704"/>
                <a:gd name="connsiteY17" fmla="*/ 0 h 332175"/>
                <a:gd name="connsiteX18" fmla="*/ 58545 w 341704"/>
                <a:gd name="connsiteY18" fmla="*/ 0 h 332175"/>
                <a:gd name="connsiteX19" fmla="*/ 39416 w 341704"/>
                <a:gd name="connsiteY19" fmla="*/ 0 h 332175"/>
                <a:gd name="connsiteX20" fmla="*/ 39416 w 341704"/>
                <a:gd name="connsiteY20" fmla="*/ 93334 h 332175"/>
                <a:gd name="connsiteX21" fmla="*/ 58545 w 341704"/>
                <a:gd name="connsiteY21" fmla="*/ 93334 h 332175"/>
                <a:gd name="connsiteX22" fmla="*/ 58545 w 341704"/>
                <a:gd name="connsiteY22" fmla="*/ 0 h 332175"/>
                <a:gd name="connsiteX23" fmla="*/ 188677 w 341704"/>
                <a:gd name="connsiteY23" fmla="*/ 0 h 332175"/>
                <a:gd name="connsiteX24" fmla="*/ 94483 w 341704"/>
                <a:gd name="connsiteY24" fmla="*/ 0 h 332175"/>
                <a:gd name="connsiteX25" fmla="*/ 94483 w 341704"/>
                <a:gd name="connsiteY25" fmla="*/ 93334 h 332175"/>
                <a:gd name="connsiteX26" fmla="*/ 188677 w 341704"/>
                <a:gd name="connsiteY26" fmla="*/ 93334 h 332175"/>
                <a:gd name="connsiteX27" fmla="*/ 248671 w 341704"/>
                <a:gd name="connsiteY27" fmla="*/ 153334 h 332175"/>
                <a:gd name="connsiteX28" fmla="*/ 188677 w 341704"/>
                <a:gd name="connsiteY28" fmla="*/ 213334 h 332175"/>
                <a:gd name="connsiteX29" fmla="*/ 117669 w 341704"/>
                <a:gd name="connsiteY29" fmla="*/ 213334 h 332175"/>
                <a:gd name="connsiteX30" fmla="*/ 117669 w 341704"/>
                <a:gd name="connsiteY30" fmla="*/ 187537 h 332175"/>
                <a:gd name="connsiteX31" fmla="*/ 86078 w 341704"/>
                <a:gd name="connsiteY31" fmla="*/ 219131 h 332175"/>
                <a:gd name="connsiteX32" fmla="*/ 73616 w 341704"/>
                <a:gd name="connsiteY32" fmla="*/ 231595 h 332175"/>
                <a:gd name="connsiteX33" fmla="*/ 66950 w 341704"/>
                <a:gd name="connsiteY33" fmla="*/ 238262 h 332175"/>
                <a:gd name="connsiteX34" fmla="*/ 59414 w 341704"/>
                <a:gd name="connsiteY34" fmla="*/ 245798 h 332175"/>
                <a:gd name="connsiteX35" fmla="*/ 59414 w 341704"/>
                <a:gd name="connsiteY35" fmla="*/ 273914 h 332175"/>
                <a:gd name="connsiteX36" fmla="*/ 66950 w 341704"/>
                <a:gd name="connsiteY36" fmla="*/ 281450 h 332175"/>
                <a:gd name="connsiteX37" fmla="*/ 73616 w 341704"/>
                <a:gd name="connsiteY37" fmla="*/ 288117 h 332175"/>
                <a:gd name="connsiteX38" fmla="*/ 86078 w 341704"/>
                <a:gd name="connsiteY38" fmla="*/ 300581 h 332175"/>
                <a:gd name="connsiteX39" fmla="*/ 117669 w 341704"/>
                <a:gd name="connsiteY39" fmla="*/ 332175 h 332175"/>
                <a:gd name="connsiteX40" fmla="*/ 117669 w 341704"/>
                <a:gd name="connsiteY40" fmla="*/ 306378 h 332175"/>
                <a:gd name="connsiteX41" fmla="*/ 188677 w 341704"/>
                <a:gd name="connsiteY41" fmla="*/ 306378 h 332175"/>
                <a:gd name="connsiteX42" fmla="*/ 341705 w 341704"/>
                <a:gd name="connsiteY42" fmla="*/ 153334 h 332175"/>
                <a:gd name="connsiteX43" fmla="*/ 188677 w 341704"/>
                <a:gd name="connsiteY43" fmla="*/ 290 h 332175"/>
                <a:gd name="connsiteX44" fmla="*/ 10144 w 341704"/>
                <a:gd name="connsiteY44" fmla="*/ 93334 h 332175"/>
                <a:gd name="connsiteX45" fmla="*/ 10144 w 341704"/>
                <a:gd name="connsiteY45" fmla="*/ 83189 h 332175"/>
                <a:gd name="connsiteX46" fmla="*/ 0 w 341704"/>
                <a:gd name="connsiteY46" fmla="*/ 93334 h 332175"/>
                <a:gd name="connsiteX47" fmla="*/ 10144 w 341704"/>
                <a:gd name="connsiteY47" fmla="*/ 93334 h 332175"/>
                <a:gd name="connsiteX48" fmla="*/ 10144 w 341704"/>
                <a:gd name="connsiteY48" fmla="*/ 10145 h 332175"/>
                <a:gd name="connsiteX49" fmla="*/ 10144 w 341704"/>
                <a:gd name="connsiteY49" fmla="*/ 0 h 332175"/>
                <a:gd name="connsiteX50" fmla="*/ 0 w 341704"/>
                <a:gd name="connsiteY50" fmla="*/ 0 h 332175"/>
                <a:gd name="connsiteX51" fmla="*/ 10144 w 341704"/>
                <a:gd name="connsiteY51" fmla="*/ 10145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704" h="332175">
                  <a:moveTo>
                    <a:pt x="30142" y="0"/>
                  </a:moveTo>
                  <a:lnTo>
                    <a:pt x="32750" y="0"/>
                  </a:lnTo>
                  <a:lnTo>
                    <a:pt x="32750" y="33913"/>
                  </a:lnTo>
                  <a:cubicBezTo>
                    <a:pt x="31591" y="31884"/>
                    <a:pt x="30142" y="30145"/>
                    <a:pt x="28693" y="28406"/>
                  </a:cubicBezTo>
                  <a:lnTo>
                    <a:pt x="17100" y="16812"/>
                  </a:lnTo>
                  <a:lnTo>
                    <a:pt x="17100" y="0"/>
                  </a:lnTo>
                  <a:lnTo>
                    <a:pt x="30432" y="0"/>
                  </a:lnTo>
                  <a:close/>
                  <a:moveTo>
                    <a:pt x="16810" y="76522"/>
                  </a:moveTo>
                  <a:lnTo>
                    <a:pt x="16810" y="93334"/>
                  </a:lnTo>
                  <a:lnTo>
                    <a:pt x="32461" y="93334"/>
                  </a:lnTo>
                  <a:lnTo>
                    <a:pt x="32461" y="59421"/>
                  </a:lnTo>
                  <a:cubicBezTo>
                    <a:pt x="31301" y="61450"/>
                    <a:pt x="29852" y="63189"/>
                    <a:pt x="28403" y="64928"/>
                  </a:cubicBezTo>
                  <a:lnTo>
                    <a:pt x="16810" y="76522"/>
                  </a:lnTo>
                  <a:close/>
                  <a:moveTo>
                    <a:pt x="87817" y="0"/>
                  </a:moveTo>
                  <a:lnTo>
                    <a:pt x="65211" y="0"/>
                  </a:lnTo>
                  <a:lnTo>
                    <a:pt x="65211" y="93334"/>
                  </a:lnTo>
                  <a:lnTo>
                    <a:pt x="87817" y="93334"/>
                  </a:lnTo>
                  <a:lnTo>
                    <a:pt x="87817" y="0"/>
                  </a:lnTo>
                  <a:close/>
                  <a:moveTo>
                    <a:pt x="58545" y="0"/>
                  </a:moveTo>
                  <a:lnTo>
                    <a:pt x="39416" y="0"/>
                  </a:lnTo>
                  <a:lnTo>
                    <a:pt x="39416" y="93334"/>
                  </a:lnTo>
                  <a:lnTo>
                    <a:pt x="58545" y="93334"/>
                  </a:lnTo>
                  <a:lnTo>
                    <a:pt x="58545" y="0"/>
                  </a:lnTo>
                  <a:close/>
                  <a:moveTo>
                    <a:pt x="188677" y="0"/>
                  </a:moveTo>
                  <a:lnTo>
                    <a:pt x="94483" y="0"/>
                  </a:lnTo>
                  <a:lnTo>
                    <a:pt x="94483" y="93334"/>
                  </a:lnTo>
                  <a:lnTo>
                    <a:pt x="188677" y="93334"/>
                  </a:lnTo>
                  <a:cubicBezTo>
                    <a:pt x="221717" y="93334"/>
                    <a:pt x="248671" y="120290"/>
                    <a:pt x="248671" y="153334"/>
                  </a:cubicBezTo>
                  <a:cubicBezTo>
                    <a:pt x="248671" y="186378"/>
                    <a:pt x="221717" y="213334"/>
                    <a:pt x="188677" y="213334"/>
                  </a:cubicBezTo>
                  <a:lnTo>
                    <a:pt x="117669" y="213334"/>
                  </a:lnTo>
                  <a:lnTo>
                    <a:pt x="117669" y="187537"/>
                  </a:lnTo>
                  <a:lnTo>
                    <a:pt x="86078" y="219131"/>
                  </a:lnTo>
                  <a:lnTo>
                    <a:pt x="73616" y="231595"/>
                  </a:lnTo>
                  <a:lnTo>
                    <a:pt x="66950" y="238262"/>
                  </a:lnTo>
                  <a:lnTo>
                    <a:pt x="59414" y="245798"/>
                  </a:lnTo>
                  <a:cubicBezTo>
                    <a:pt x="51589" y="253624"/>
                    <a:pt x="51589" y="266378"/>
                    <a:pt x="59414" y="273914"/>
                  </a:cubicBezTo>
                  <a:lnTo>
                    <a:pt x="66950" y="281450"/>
                  </a:lnTo>
                  <a:lnTo>
                    <a:pt x="73616" y="288117"/>
                  </a:lnTo>
                  <a:lnTo>
                    <a:pt x="86078" y="300581"/>
                  </a:lnTo>
                  <a:lnTo>
                    <a:pt x="117669" y="332175"/>
                  </a:lnTo>
                  <a:lnTo>
                    <a:pt x="117669" y="306378"/>
                  </a:lnTo>
                  <a:lnTo>
                    <a:pt x="188677" y="306378"/>
                  </a:lnTo>
                  <a:cubicBezTo>
                    <a:pt x="273016" y="306378"/>
                    <a:pt x="341705" y="237682"/>
                    <a:pt x="341705" y="153334"/>
                  </a:cubicBezTo>
                  <a:cubicBezTo>
                    <a:pt x="341705" y="68986"/>
                    <a:pt x="273016" y="290"/>
                    <a:pt x="188677" y="290"/>
                  </a:cubicBezTo>
                  <a:close/>
                  <a:moveTo>
                    <a:pt x="10144" y="93334"/>
                  </a:moveTo>
                  <a:lnTo>
                    <a:pt x="10144" y="83189"/>
                  </a:lnTo>
                  <a:lnTo>
                    <a:pt x="0" y="93334"/>
                  </a:lnTo>
                  <a:lnTo>
                    <a:pt x="10144" y="93334"/>
                  </a:lnTo>
                  <a:close/>
                  <a:moveTo>
                    <a:pt x="10144" y="10145"/>
                  </a:moveTo>
                  <a:lnTo>
                    <a:pt x="10144" y="0"/>
                  </a:lnTo>
                  <a:lnTo>
                    <a:pt x="0" y="0"/>
                  </a:lnTo>
                  <a:lnTo>
                    <a:pt x="10144" y="10145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4ADB4953-693D-9624-63E3-BD4015CF1CF8}"/>
                </a:ext>
              </a:extLst>
            </p:cNvPr>
            <p:cNvSpPr/>
            <p:nvPr/>
          </p:nvSpPr>
          <p:spPr>
            <a:xfrm>
              <a:off x="1905000" y="1017893"/>
              <a:ext cx="4780453" cy="4643201"/>
            </a:xfrm>
            <a:custGeom>
              <a:avLst/>
              <a:gdLst>
                <a:gd name="connsiteX0" fmla="*/ 341995 w 341994"/>
                <a:gd name="connsiteY0" fmla="*/ 238842 h 332175"/>
                <a:gd name="connsiteX1" fmla="*/ 331851 w 341994"/>
                <a:gd name="connsiteY1" fmla="*/ 248987 h 332175"/>
                <a:gd name="connsiteX2" fmla="*/ 331851 w 341994"/>
                <a:gd name="connsiteY2" fmla="*/ 238842 h 332175"/>
                <a:gd name="connsiteX3" fmla="*/ 341995 w 341994"/>
                <a:gd name="connsiteY3" fmla="*/ 238842 h 332175"/>
                <a:gd name="connsiteX4" fmla="*/ 331851 w 341994"/>
                <a:gd name="connsiteY4" fmla="*/ 322031 h 332175"/>
                <a:gd name="connsiteX5" fmla="*/ 331851 w 341994"/>
                <a:gd name="connsiteY5" fmla="*/ 332176 h 332175"/>
                <a:gd name="connsiteX6" fmla="*/ 341995 w 341994"/>
                <a:gd name="connsiteY6" fmla="*/ 332176 h 332175"/>
                <a:gd name="connsiteX7" fmla="*/ 331851 w 341994"/>
                <a:gd name="connsiteY7" fmla="*/ 322031 h 332175"/>
                <a:gd name="connsiteX8" fmla="*/ 309244 w 341994"/>
                <a:gd name="connsiteY8" fmla="*/ 273045 h 332175"/>
                <a:gd name="connsiteX9" fmla="*/ 313302 w 341994"/>
                <a:gd name="connsiteY9" fmla="*/ 267538 h 332175"/>
                <a:gd name="connsiteX10" fmla="*/ 324895 w 341994"/>
                <a:gd name="connsiteY10" fmla="*/ 255943 h 332175"/>
                <a:gd name="connsiteX11" fmla="*/ 324895 w 341994"/>
                <a:gd name="connsiteY11" fmla="*/ 239131 h 332175"/>
                <a:gd name="connsiteX12" fmla="*/ 309244 w 341994"/>
                <a:gd name="connsiteY12" fmla="*/ 239131 h 332175"/>
                <a:gd name="connsiteX13" fmla="*/ 309244 w 341994"/>
                <a:gd name="connsiteY13" fmla="*/ 273045 h 332175"/>
                <a:gd name="connsiteX14" fmla="*/ 309244 w 341994"/>
                <a:gd name="connsiteY14" fmla="*/ 297972 h 332175"/>
                <a:gd name="connsiteX15" fmla="*/ 309244 w 341994"/>
                <a:gd name="connsiteY15" fmla="*/ 331885 h 332175"/>
                <a:gd name="connsiteX16" fmla="*/ 324895 w 341994"/>
                <a:gd name="connsiteY16" fmla="*/ 331885 h 332175"/>
                <a:gd name="connsiteX17" fmla="*/ 324895 w 341994"/>
                <a:gd name="connsiteY17" fmla="*/ 315074 h 332175"/>
                <a:gd name="connsiteX18" fmla="*/ 313302 w 341994"/>
                <a:gd name="connsiteY18" fmla="*/ 303480 h 332175"/>
                <a:gd name="connsiteX19" fmla="*/ 309244 w 341994"/>
                <a:gd name="connsiteY19" fmla="*/ 297972 h 332175"/>
                <a:gd name="connsiteX20" fmla="*/ 293884 w 341994"/>
                <a:gd name="connsiteY20" fmla="*/ 238842 h 332175"/>
                <a:gd name="connsiteX21" fmla="*/ 283450 w 341994"/>
                <a:gd name="connsiteY21" fmla="*/ 238842 h 332175"/>
                <a:gd name="connsiteX22" fmla="*/ 283450 w 341994"/>
                <a:gd name="connsiteY22" fmla="*/ 332176 h 332175"/>
                <a:gd name="connsiteX23" fmla="*/ 302578 w 341994"/>
                <a:gd name="connsiteY23" fmla="*/ 332176 h 332175"/>
                <a:gd name="connsiteX24" fmla="*/ 302578 w 341994"/>
                <a:gd name="connsiteY24" fmla="*/ 238842 h 332175"/>
                <a:gd name="connsiteX25" fmla="*/ 293884 w 341994"/>
                <a:gd name="connsiteY25" fmla="*/ 238842 h 332175"/>
                <a:gd name="connsiteX26" fmla="*/ 254177 w 341994"/>
                <a:gd name="connsiteY26" fmla="*/ 332176 h 332175"/>
                <a:gd name="connsiteX27" fmla="*/ 276784 w 341994"/>
                <a:gd name="connsiteY27" fmla="*/ 332176 h 332175"/>
                <a:gd name="connsiteX28" fmla="*/ 276784 w 341994"/>
                <a:gd name="connsiteY28" fmla="*/ 238842 h 332175"/>
                <a:gd name="connsiteX29" fmla="*/ 254177 w 341994"/>
                <a:gd name="connsiteY29" fmla="*/ 238842 h 332175"/>
                <a:gd name="connsiteX30" fmla="*/ 254177 w 341994"/>
                <a:gd name="connsiteY30" fmla="*/ 332176 h 332175"/>
                <a:gd name="connsiteX31" fmla="*/ 282291 w 341994"/>
                <a:gd name="connsiteY31" fmla="*/ 58261 h 332175"/>
                <a:gd name="connsiteX32" fmla="*/ 274755 w 341994"/>
                <a:gd name="connsiteY32" fmla="*/ 50725 h 332175"/>
                <a:gd name="connsiteX33" fmla="*/ 268089 w 341994"/>
                <a:gd name="connsiteY33" fmla="*/ 44058 h 332175"/>
                <a:gd name="connsiteX34" fmla="*/ 255627 w 341994"/>
                <a:gd name="connsiteY34" fmla="*/ 31594 h 332175"/>
                <a:gd name="connsiteX35" fmla="*/ 224035 w 341994"/>
                <a:gd name="connsiteY35" fmla="*/ 0 h 332175"/>
                <a:gd name="connsiteX36" fmla="*/ 224035 w 341994"/>
                <a:gd name="connsiteY36" fmla="*/ 25797 h 332175"/>
                <a:gd name="connsiteX37" fmla="*/ 153028 w 341994"/>
                <a:gd name="connsiteY37" fmla="*/ 25797 h 332175"/>
                <a:gd name="connsiteX38" fmla="*/ 0 w 341994"/>
                <a:gd name="connsiteY38" fmla="*/ 178842 h 332175"/>
                <a:gd name="connsiteX39" fmla="*/ 153028 w 341994"/>
                <a:gd name="connsiteY39" fmla="*/ 331885 h 332175"/>
                <a:gd name="connsiteX40" fmla="*/ 247222 w 341994"/>
                <a:gd name="connsiteY40" fmla="*/ 331885 h 332175"/>
                <a:gd name="connsiteX41" fmla="*/ 247222 w 341994"/>
                <a:gd name="connsiteY41" fmla="*/ 238552 h 332175"/>
                <a:gd name="connsiteX42" fmla="*/ 153028 w 341994"/>
                <a:gd name="connsiteY42" fmla="*/ 238552 h 332175"/>
                <a:gd name="connsiteX43" fmla="*/ 93034 w 341994"/>
                <a:gd name="connsiteY43" fmla="*/ 178552 h 332175"/>
                <a:gd name="connsiteX44" fmla="*/ 153028 w 341994"/>
                <a:gd name="connsiteY44" fmla="*/ 118551 h 332175"/>
                <a:gd name="connsiteX45" fmla="*/ 224035 w 341994"/>
                <a:gd name="connsiteY45" fmla="*/ 118551 h 332175"/>
                <a:gd name="connsiteX46" fmla="*/ 224035 w 341994"/>
                <a:gd name="connsiteY46" fmla="*/ 144349 h 332175"/>
                <a:gd name="connsiteX47" fmla="*/ 255627 w 341994"/>
                <a:gd name="connsiteY47" fmla="*/ 112754 h 332175"/>
                <a:gd name="connsiteX48" fmla="*/ 268089 w 341994"/>
                <a:gd name="connsiteY48" fmla="*/ 100291 h 332175"/>
                <a:gd name="connsiteX49" fmla="*/ 274755 w 341994"/>
                <a:gd name="connsiteY49" fmla="*/ 93624 h 332175"/>
                <a:gd name="connsiteX50" fmla="*/ 282291 w 341994"/>
                <a:gd name="connsiteY50" fmla="*/ 86088 h 332175"/>
                <a:gd name="connsiteX51" fmla="*/ 282291 w 341994"/>
                <a:gd name="connsiteY51" fmla="*/ 57971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994" h="332175">
                  <a:moveTo>
                    <a:pt x="341995" y="238842"/>
                  </a:moveTo>
                  <a:lnTo>
                    <a:pt x="331851" y="248987"/>
                  </a:lnTo>
                  <a:lnTo>
                    <a:pt x="331851" y="238842"/>
                  </a:lnTo>
                  <a:lnTo>
                    <a:pt x="341995" y="238842"/>
                  </a:lnTo>
                  <a:close/>
                  <a:moveTo>
                    <a:pt x="331851" y="322031"/>
                  </a:moveTo>
                  <a:lnTo>
                    <a:pt x="331851" y="332176"/>
                  </a:lnTo>
                  <a:lnTo>
                    <a:pt x="341995" y="332176"/>
                  </a:lnTo>
                  <a:lnTo>
                    <a:pt x="331851" y="322031"/>
                  </a:lnTo>
                  <a:close/>
                  <a:moveTo>
                    <a:pt x="309244" y="273045"/>
                  </a:moveTo>
                  <a:cubicBezTo>
                    <a:pt x="310404" y="271016"/>
                    <a:pt x="311853" y="269277"/>
                    <a:pt x="313302" y="267538"/>
                  </a:cubicBezTo>
                  <a:lnTo>
                    <a:pt x="324895" y="255943"/>
                  </a:lnTo>
                  <a:lnTo>
                    <a:pt x="324895" y="239131"/>
                  </a:lnTo>
                  <a:lnTo>
                    <a:pt x="309244" y="239131"/>
                  </a:lnTo>
                  <a:lnTo>
                    <a:pt x="309244" y="273045"/>
                  </a:lnTo>
                  <a:close/>
                  <a:moveTo>
                    <a:pt x="309244" y="297972"/>
                  </a:moveTo>
                  <a:lnTo>
                    <a:pt x="309244" y="331885"/>
                  </a:lnTo>
                  <a:lnTo>
                    <a:pt x="324895" y="331885"/>
                  </a:lnTo>
                  <a:lnTo>
                    <a:pt x="324895" y="315074"/>
                  </a:lnTo>
                  <a:lnTo>
                    <a:pt x="313302" y="303480"/>
                  </a:lnTo>
                  <a:cubicBezTo>
                    <a:pt x="311563" y="301741"/>
                    <a:pt x="310114" y="300001"/>
                    <a:pt x="309244" y="297972"/>
                  </a:cubicBezTo>
                  <a:close/>
                  <a:moveTo>
                    <a:pt x="293884" y="238842"/>
                  </a:moveTo>
                  <a:lnTo>
                    <a:pt x="283450" y="238842"/>
                  </a:lnTo>
                  <a:lnTo>
                    <a:pt x="283450" y="332176"/>
                  </a:lnTo>
                  <a:lnTo>
                    <a:pt x="302578" y="332176"/>
                  </a:lnTo>
                  <a:lnTo>
                    <a:pt x="302578" y="238842"/>
                  </a:lnTo>
                  <a:lnTo>
                    <a:pt x="293884" y="238842"/>
                  </a:lnTo>
                  <a:close/>
                  <a:moveTo>
                    <a:pt x="254177" y="332176"/>
                  </a:moveTo>
                  <a:lnTo>
                    <a:pt x="276784" y="332176"/>
                  </a:lnTo>
                  <a:lnTo>
                    <a:pt x="276784" y="238842"/>
                  </a:lnTo>
                  <a:lnTo>
                    <a:pt x="254177" y="238842"/>
                  </a:lnTo>
                  <a:lnTo>
                    <a:pt x="254177" y="332176"/>
                  </a:lnTo>
                  <a:close/>
                  <a:moveTo>
                    <a:pt x="282291" y="58261"/>
                  </a:moveTo>
                  <a:lnTo>
                    <a:pt x="274755" y="50725"/>
                  </a:lnTo>
                  <a:lnTo>
                    <a:pt x="268089" y="44058"/>
                  </a:lnTo>
                  <a:lnTo>
                    <a:pt x="255627" y="31594"/>
                  </a:lnTo>
                  <a:lnTo>
                    <a:pt x="224035" y="0"/>
                  </a:lnTo>
                  <a:lnTo>
                    <a:pt x="224035" y="25797"/>
                  </a:lnTo>
                  <a:lnTo>
                    <a:pt x="153028" y="25797"/>
                  </a:lnTo>
                  <a:cubicBezTo>
                    <a:pt x="68689" y="25797"/>
                    <a:pt x="0" y="94493"/>
                    <a:pt x="0" y="178842"/>
                  </a:cubicBezTo>
                  <a:cubicBezTo>
                    <a:pt x="0" y="263190"/>
                    <a:pt x="68689" y="331885"/>
                    <a:pt x="153028" y="331885"/>
                  </a:cubicBezTo>
                  <a:lnTo>
                    <a:pt x="247222" y="331885"/>
                  </a:lnTo>
                  <a:lnTo>
                    <a:pt x="247222" y="238552"/>
                  </a:lnTo>
                  <a:lnTo>
                    <a:pt x="153028" y="238552"/>
                  </a:lnTo>
                  <a:cubicBezTo>
                    <a:pt x="119988" y="238552"/>
                    <a:pt x="93034" y="211595"/>
                    <a:pt x="93034" y="178552"/>
                  </a:cubicBezTo>
                  <a:cubicBezTo>
                    <a:pt x="93034" y="145508"/>
                    <a:pt x="119988" y="118551"/>
                    <a:pt x="153028" y="118551"/>
                  </a:cubicBezTo>
                  <a:lnTo>
                    <a:pt x="224035" y="118551"/>
                  </a:lnTo>
                  <a:lnTo>
                    <a:pt x="224035" y="144349"/>
                  </a:lnTo>
                  <a:lnTo>
                    <a:pt x="255627" y="112754"/>
                  </a:lnTo>
                  <a:lnTo>
                    <a:pt x="268089" y="100291"/>
                  </a:lnTo>
                  <a:lnTo>
                    <a:pt x="274755" y="93624"/>
                  </a:lnTo>
                  <a:lnTo>
                    <a:pt x="282291" y="86088"/>
                  </a:lnTo>
                  <a:cubicBezTo>
                    <a:pt x="290116" y="78261"/>
                    <a:pt x="290116" y="65508"/>
                    <a:pt x="282291" y="57971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Step Cycle – Slide Template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8ED1BB-E2DB-A6E1-A798-EBFB8CB37BC6}"/>
              </a:ext>
            </a:extLst>
          </p:cNvPr>
          <p:cNvSpPr txBox="1"/>
          <p:nvPr/>
        </p:nvSpPr>
        <p:spPr>
          <a:xfrm>
            <a:off x="2305456" y="2153240"/>
            <a:ext cx="1714500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100" b="1" noProof="1"/>
              <a:t>Lorem Ipsum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B9DC1-0E62-F538-BC26-D26A5A71DC5D}"/>
              </a:ext>
            </a:extLst>
          </p:cNvPr>
          <p:cNvSpPr txBox="1"/>
          <p:nvPr/>
        </p:nvSpPr>
        <p:spPr>
          <a:xfrm>
            <a:off x="5180739" y="4380573"/>
            <a:ext cx="1714500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/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B4C07-B5B8-D509-3B12-D900306E29E0}"/>
              </a:ext>
            </a:extLst>
          </p:cNvPr>
          <p:cNvSpPr txBox="1"/>
          <p:nvPr/>
        </p:nvSpPr>
        <p:spPr>
          <a:xfrm>
            <a:off x="2643186" y="4345948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0F8460-C14B-F980-CB1A-8EE1295A727A}"/>
              </a:ext>
            </a:extLst>
          </p:cNvPr>
          <p:cNvSpPr txBox="1"/>
          <p:nvPr/>
        </p:nvSpPr>
        <p:spPr>
          <a:xfrm>
            <a:off x="5329825" y="2133006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C08AB64-EA95-5B62-0D52-9BDB510562A1}"/>
              </a:ext>
            </a:extLst>
          </p:cNvPr>
          <p:cNvGrpSpPr/>
          <p:nvPr/>
        </p:nvGrpSpPr>
        <p:grpSpPr>
          <a:xfrm>
            <a:off x="2930072" y="3058727"/>
            <a:ext cx="3283857" cy="875282"/>
            <a:chOff x="8921977" y="1435947"/>
            <a:chExt cx="2926080" cy="116704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21419BF-4CC2-8CF5-6AE2-1CC6D115E84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B44939-6D75-5B12-3429-023F763DF2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Bilateral Step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8455AD-2030-FD09-7FAB-A4506C77741A}"/>
              </a:ext>
            </a:extLst>
          </p:cNvPr>
          <p:cNvGrpSpPr/>
          <p:nvPr/>
        </p:nvGrpSpPr>
        <p:grpSpPr>
          <a:xfrm>
            <a:off x="1428750" y="1620670"/>
            <a:ext cx="6286500" cy="3752847"/>
            <a:chOff x="1905000" y="1017893"/>
            <a:chExt cx="8382000" cy="5003796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5E1001C6-146F-DCB9-C084-DEE7BCF63ED4}"/>
                </a:ext>
              </a:extLst>
            </p:cNvPr>
            <p:cNvSpPr/>
            <p:nvPr/>
          </p:nvSpPr>
          <p:spPr>
            <a:xfrm>
              <a:off x="5510601" y="1378488"/>
              <a:ext cx="4776399" cy="4643201"/>
            </a:xfrm>
            <a:custGeom>
              <a:avLst/>
              <a:gdLst>
                <a:gd name="connsiteX0" fmla="*/ 30142 w 341704"/>
                <a:gd name="connsiteY0" fmla="*/ 0 h 332175"/>
                <a:gd name="connsiteX1" fmla="*/ 32750 w 341704"/>
                <a:gd name="connsiteY1" fmla="*/ 0 h 332175"/>
                <a:gd name="connsiteX2" fmla="*/ 32750 w 341704"/>
                <a:gd name="connsiteY2" fmla="*/ 33913 h 332175"/>
                <a:gd name="connsiteX3" fmla="*/ 28693 w 341704"/>
                <a:gd name="connsiteY3" fmla="*/ 28406 h 332175"/>
                <a:gd name="connsiteX4" fmla="*/ 17100 w 341704"/>
                <a:gd name="connsiteY4" fmla="*/ 16812 h 332175"/>
                <a:gd name="connsiteX5" fmla="*/ 17100 w 341704"/>
                <a:gd name="connsiteY5" fmla="*/ 0 h 332175"/>
                <a:gd name="connsiteX6" fmla="*/ 30432 w 341704"/>
                <a:gd name="connsiteY6" fmla="*/ 0 h 332175"/>
                <a:gd name="connsiteX7" fmla="*/ 16810 w 341704"/>
                <a:gd name="connsiteY7" fmla="*/ 76522 h 332175"/>
                <a:gd name="connsiteX8" fmla="*/ 16810 w 341704"/>
                <a:gd name="connsiteY8" fmla="*/ 93334 h 332175"/>
                <a:gd name="connsiteX9" fmla="*/ 32461 w 341704"/>
                <a:gd name="connsiteY9" fmla="*/ 93334 h 332175"/>
                <a:gd name="connsiteX10" fmla="*/ 32461 w 341704"/>
                <a:gd name="connsiteY10" fmla="*/ 59421 h 332175"/>
                <a:gd name="connsiteX11" fmla="*/ 28403 w 341704"/>
                <a:gd name="connsiteY11" fmla="*/ 64928 h 332175"/>
                <a:gd name="connsiteX12" fmla="*/ 16810 w 341704"/>
                <a:gd name="connsiteY12" fmla="*/ 76522 h 332175"/>
                <a:gd name="connsiteX13" fmla="*/ 87817 w 341704"/>
                <a:gd name="connsiteY13" fmla="*/ 0 h 332175"/>
                <a:gd name="connsiteX14" fmla="*/ 65211 w 341704"/>
                <a:gd name="connsiteY14" fmla="*/ 0 h 332175"/>
                <a:gd name="connsiteX15" fmla="*/ 65211 w 341704"/>
                <a:gd name="connsiteY15" fmla="*/ 93334 h 332175"/>
                <a:gd name="connsiteX16" fmla="*/ 87817 w 341704"/>
                <a:gd name="connsiteY16" fmla="*/ 93334 h 332175"/>
                <a:gd name="connsiteX17" fmla="*/ 87817 w 341704"/>
                <a:gd name="connsiteY17" fmla="*/ 0 h 332175"/>
                <a:gd name="connsiteX18" fmla="*/ 58545 w 341704"/>
                <a:gd name="connsiteY18" fmla="*/ 0 h 332175"/>
                <a:gd name="connsiteX19" fmla="*/ 39416 w 341704"/>
                <a:gd name="connsiteY19" fmla="*/ 0 h 332175"/>
                <a:gd name="connsiteX20" fmla="*/ 39416 w 341704"/>
                <a:gd name="connsiteY20" fmla="*/ 93334 h 332175"/>
                <a:gd name="connsiteX21" fmla="*/ 58545 w 341704"/>
                <a:gd name="connsiteY21" fmla="*/ 93334 h 332175"/>
                <a:gd name="connsiteX22" fmla="*/ 58545 w 341704"/>
                <a:gd name="connsiteY22" fmla="*/ 0 h 332175"/>
                <a:gd name="connsiteX23" fmla="*/ 188677 w 341704"/>
                <a:gd name="connsiteY23" fmla="*/ 0 h 332175"/>
                <a:gd name="connsiteX24" fmla="*/ 94483 w 341704"/>
                <a:gd name="connsiteY24" fmla="*/ 0 h 332175"/>
                <a:gd name="connsiteX25" fmla="*/ 94483 w 341704"/>
                <a:gd name="connsiteY25" fmla="*/ 93334 h 332175"/>
                <a:gd name="connsiteX26" fmla="*/ 188677 w 341704"/>
                <a:gd name="connsiteY26" fmla="*/ 93334 h 332175"/>
                <a:gd name="connsiteX27" fmla="*/ 248671 w 341704"/>
                <a:gd name="connsiteY27" fmla="*/ 153334 h 332175"/>
                <a:gd name="connsiteX28" fmla="*/ 188677 w 341704"/>
                <a:gd name="connsiteY28" fmla="*/ 213334 h 332175"/>
                <a:gd name="connsiteX29" fmla="*/ 117669 w 341704"/>
                <a:gd name="connsiteY29" fmla="*/ 213334 h 332175"/>
                <a:gd name="connsiteX30" fmla="*/ 117669 w 341704"/>
                <a:gd name="connsiteY30" fmla="*/ 187537 h 332175"/>
                <a:gd name="connsiteX31" fmla="*/ 86078 w 341704"/>
                <a:gd name="connsiteY31" fmla="*/ 219131 h 332175"/>
                <a:gd name="connsiteX32" fmla="*/ 73616 w 341704"/>
                <a:gd name="connsiteY32" fmla="*/ 231595 h 332175"/>
                <a:gd name="connsiteX33" fmla="*/ 66950 w 341704"/>
                <a:gd name="connsiteY33" fmla="*/ 238262 h 332175"/>
                <a:gd name="connsiteX34" fmla="*/ 59414 w 341704"/>
                <a:gd name="connsiteY34" fmla="*/ 245798 h 332175"/>
                <a:gd name="connsiteX35" fmla="*/ 59414 w 341704"/>
                <a:gd name="connsiteY35" fmla="*/ 273914 h 332175"/>
                <a:gd name="connsiteX36" fmla="*/ 66950 w 341704"/>
                <a:gd name="connsiteY36" fmla="*/ 281450 h 332175"/>
                <a:gd name="connsiteX37" fmla="*/ 73616 w 341704"/>
                <a:gd name="connsiteY37" fmla="*/ 288117 h 332175"/>
                <a:gd name="connsiteX38" fmla="*/ 86078 w 341704"/>
                <a:gd name="connsiteY38" fmla="*/ 300581 h 332175"/>
                <a:gd name="connsiteX39" fmla="*/ 117669 w 341704"/>
                <a:gd name="connsiteY39" fmla="*/ 332175 h 332175"/>
                <a:gd name="connsiteX40" fmla="*/ 117669 w 341704"/>
                <a:gd name="connsiteY40" fmla="*/ 306378 h 332175"/>
                <a:gd name="connsiteX41" fmla="*/ 188677 w 341704"/>
                <a:gd name="connsiteY41" fmla="*/ 306378 h 332175"/>
                <a:gd name="connsiteX42" fmla="*/ 341705 w 341704"/>
                <a:gd name="connsiteY42" fmla="*/ 153334 h 332175"/>
                <a:gd name="connsiteX43" fmla="*/ 188677 w 341704"/>
                <a:gd name="connsiteY43" fmla="*/ 290 h 332175"/>
                <a:gd name="connsiteX44" fmla="*/ 10144 w 341704"/>
                <a:gd name="connsiteY44" fmla="*/ 93334 h 332175"/>
                <a:gd name="connsiteX45" fmla="*/ 10144 w 341704"/>
                <a:gd name="connsiteY45" fmla="*/ 83189 h 332175"/>
                <a:gd name="connsiteX46" fmla="*/ 0 w 341704"/>
                <a:gd name="connsiteY46" fmla="*/ 93334 h 332175"/>
                <a:gd name="connsiteX47" fmla="*/ 10144 w 341704"/>
                <a:gd name="connsiteY47" fmla="*/ 93334 h 332175"/>
                <a:gd name="connsiteX48" fmla="*/ 10144 w 341704"/>
                <a:gd name="connsiteY48" fmla="*/ 10145 h 332175"/>
                <a:gd name="connsiteX49" fmla="*/ 10144 w 341704"/>
                <a:gd name="connsiteY49" fmla="*/ 0 h 332175"/>
                <a:gd name="connsiteX50" fmla="*/ 0 w 341704"/>
                <a:gd name="connsiteY50" fmla="*/ 0 h 332175"/>
                <a:gd name="connsiteX51" fmla="*/ 10144 w 341704"/>
                <a:gd name="connsiteY51" fmla="*/ 10145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704" h="332175">
                  <a:moveTo>
                    <a:pt x="30142" y="0"/>
                  </a:moveTo>
                  <a:lnTo>
                    <a:pt x="32750" y="0"/>
                  </a:lnTo>
                  <a:lnTo>
                    <a:pt x="32750" y="33913"/>
                  </a:lnTo>
                  <a:cubicBezTo>
                    <a:pt x="31591" y="31884"/>
                    <a:pt x="30142" y="30145"/>
                    <a:pt x="28693" y="28406"/>
                  </a:cubicBezTo>
                  <a:lnTo>
                    <a:pt x="17100" y="16812"/>
                  </a:lnTo>
                  <a:lnTo>
                    <a:pt x="17100" y="0"/>
                  </a:lnTo>
                  <a:lnTo>
                    <a:pt x="30432" y="0"/>
                  </a:lnTo>
                  <a:close/>
                  <a:moveTo>
                    <a:pt x="16810" y="76522"/>
                  </a:moveTo>
                  <a:lnTo>
                    <a:pt x="16810" y="93334"/>
                  </a:lnTo>
                  <a:lnTo>
                    <a:pt x="32461" y="93334"/>
                  </a:lnTo>
                  <a:lnTo>
                    <a:pt x="32461" y="59421"/>
                  </a:lnTo>
                  <a:cubicBezTo>
                    <a:pt x="31301" y="61450"/>
                    <a:pt x="29852" y="63189"/>
                    <a:pt x="28403" y="64928"/>
                  </a:cubicBezTo>
                  <a:lnTo>
                    <a:pt x="16810" y="76522"/>
                  </a:lnTo>
                  <a:close/>
                  <a:moveTo>
                    <a:pt x="87817" y="0"/>
                  </a:moveTo>
                  <a:lnTo>
                    <a:pt x="65211" y="0"/>
                  </a:lnTo>
                  <a:lnTo>
                    <a:pt x="65211" y="93334"/>
                  </a:lnTo>
                  <a:lnTo>
                    <a:pt x="87817" y="93334"/>
                  </a:lnTo>
                  <a:lnTo>
                    <a:pt x="87817" y="0"/>
                  </a:lnTo>
                  <a:close/>
                  <a:moveTo>
                    <a:pt x="58545" y="0"/>
                  </a:moveTo>
                  <a:lnTo>
                    <a:pt x="39416" y="0"/>
                  </a:lnTo>
                  <a:lnTo>
                    <a:pt x="39416" y="93334"/>
                  </a:lnTo>
                  <a:lnTo>
                    <a:pt x="58545" y="93334"/>
                  </a:lnTo>
                  <a:lnTo>
                    <a:pt x="58545" y="0"/>
                  </a:lnTo>
                  <a:close/>
                  <a:moveTo>
                    <a:pt x="188677" y="0"/>
                  </a:moveTo>
                  <a:lnTo>
                    <a:pt x="94483" y="0"/>
                  </a:lnTo>
                  <a:lnTo>
                    <a:pt x="94483" y="93334"/>
                  </a:lnTo>
                  <a:lnTo>
                    <a:pt x="188677" y="93334"/>
                  </a:lnTo>
                  <a:cubicBezTo>
                    <a:pt x="221717" y="93334"/>
                    <a:pt x="248671" y="120290"/>
                    <a:pt x="248671" y="153334"/>
                  </a:cubicBezTo>
                  <a:cubicBezTo>
                    <a:pt x="248671" y="186378"/>
                    <a:pt x="221717" y="213334"/>
                    <a:pt x="188677" y="213334"/>
                  </a:cubicBezTo>
                  <a:lnTo>
                    <a:pt x="117669" y="213334"/>
                  </a:lnTo>
                  <a:lnTo>
                    <a:pt x="117669" y="187537"/>
                  </a:lnTo>
                  <a:lnTo>
                    <a:pt x="86078" y="219131"/>
                  </a:lnTo>
                  <a:lnTo>
                    <a:pt x="73616" y="231595"/>
                  </a:lnTo>
                  <a:lnTo>
                    <a:pt x="66950" y="238262"/>
                  </a:lnTo>
                  <a:lnTo>
                    <a:pt x="59414" y="245798"/>
                  </a:lnTo>
                  <a:cubicBezTo>
                    <a:pt x="51589" y="253624"/>
                    <a:pt x="51589" y="266378"/>
                    <a:pt x="59414" y="273914"/>
                  </a:cubicBezTo>
                  <a:lnTo>
                    <a:pt x="66950" y="281450"/>
                  </a:lnTo>
                  <a:lnTo>
                    <a:pt x="73616" y="288117"/>
                  </a:lnTo>
                  <a:lnTo>
                    <a:pt x="86078" y="300581"/>
                  </a:lnTo>
                  <a:lnTo>
                    <a:pt x="117669" y="332175"/>
                  </a:lnTo>
                  <a:lnTo>
                    <a:pt x="117669" y="306378"/>
                  </a:lnTo>
                  <a:lnTo>
                    <a:pt x="188677" y="306378"/>
                  </a:lnTo>
                  <a:cubicBezTo>
                    <a:pt x="273016" y="306378"/>
                    <a:pt x="341705" y="237682"/>
                    <a:pt x="341705" y="153334"/>
                  </a:cubicBezTo>
                  <a:cubicBezTo>
                    <a:pt x="341705" y="68986"/>
                    <a:pt x="273016" y="290"/>
                    <a:pt x="188677" y="290"/>
                  </a:cubicBezTo>
                  <a:close/>
                  <a:moveTo>
                    <a:pt x="10144" y="93334"/>
                  </a:moveTo>
                  <a:lnTo>
                    <a:pt x="10144" y="83189"/>
                  </a:lnTo>
                  <a:lnTo>
                    <a:pt x="0" y="93334"/>
                  </a:lnTo>
                  <a:lnTo>
                    <a:pt x="10144" y="93334"/>
                  </a:lnTo>
                  <a:close/>
                  <a:moveTo>
                    <a:pt x="10144" y="10145"/>
                  </a:moveTo>
                  <a:lnTo>
                    <a:pt x="10144" y="0"/>
                  </a:lnTo>
                  <a:lnTo>
                    <a:pt x="0" y="0"/>
                  </a:lnTo>
                  <a:lnTo>
                    <a:pt x="10144" y="10145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320E181-122F-72BC-9638-D0D1439AF719}"/>
                </a:ext>
              </a:extLst>
            </p:cNvPr>
            <p:cNvSpPr/>
            <p:nvPr/>
          </p:nvSpPr>
          <p:spPr>
            <a:xfrm>
              <a:off x="1905000" y="1017893"/>
              <a:ext cx="4780453" cy="4643201"/>
            </a:xfrm>
            <a:custGeom>
              <a:avLst/>
              <a:gdLst>
                <a:gd name="connsiteX0" fmla="*/ 341995 w 341994"/>
                <a:gd name="connsiteY0" fmla="*/ 238842 h 332175"/>
                <a:gd name="connsiteX1" fmla="*/ 331851 w 341994"/>
                <a:gd name="connsiteY1" fmla="*/ 248987 h 332175"/>
                <a:gd name="connsiteX2" fmla="*/ 331851 w 341994"/>
                <a:gd name="connsiteY2" fmla="*/ 238842 h 332175"/>
                <a:gd name="connsiteX3" fmla="*/ 341995 w 341994"/>
                <a:gd name="connsiteY3" fmla="*/ 238842 h 332175"/>
                <a:gd name="connsiteX4" fmla="*/ 331851 w 341994"/>
                <a:gd name="connsiteY4" fmla="*/ 322031 h 332175"/>
                <a:gd name="connsiteX5" fmla="*/ 331851 w 341994"/>
                <a:gd name="connsiteY5" fmla="*/ 332176 h 332175"/>
                <a:gd name="connsiteX6" fmla="*/ 341995 w 341994"/>
                <a:gd name="connsiteY6" fmla="*/ 332176 h 332175"/>
                <a:gd name="connsiteX7" fmla="*/ 331851 w 341994"/>
                <a:gd name="connsiteY7" fmla="*/ 322031 h 332175"/>
                <a:gd name="connsiteX8" fmla="*/ 309244 w 341994"/>
                <a:gd name="connsiteY8" fmla="*/ 273045 h 332175"/>
                <a:gd name="connsiteX9" fmla="*/ 313302 w 341994"/>
                <a:gd name="connsiteY9" fmla="*/ 267538 h 332175"/>
                <a:gd name="connsiteX10" fmla="*/ 324895 w 341994"/>
                <a:gd name="connsiteY10" fmla="*/ 255943 h 332175"/>
                <a:gd name="connsiteX11" fmla="*/ 324895 w 341994"/>
                <a:gd name="connsiteY11" fmla="*/ 239131 h 332175"/>
                <a:gd name="connsiteX12" fmla="*/ 309244 w 341994"/>
                <a:gd name="connsiteY12" fmla="*/ 239131 h 332175"/>
                <a:gd name="connsiteX13" fmla="*/ 309244 w 341994"/>
                <a:gd name="connsiteY13" fmla="*/ 273045 h 332175"/>
                <a:gd name="connsiteX14" fmla="*/ 309244 w 341994"/>
                <a:gd name="connsiteY14" fmla="*/ 297972 h 332175"/>
                <a:gd name="connsiteX15" fmla="*/ 309244 w 341994"/>
                <a:gd name="connsiteY15" fmla="*/ 331885 h 332175"/>
                <a:gd name="connsiteX16" fmla="*/ 324895 w 341994"/>
                <a:gd name="connsiteY16" fmla="*/ 331885 h 332175"/>
                <a:gd name="connsiteX17" fmla="*/ 324895 w 341994"/>
                <a:gd name="connsiteY17" fmla="*/ 315074 h 332175"/>
                <a:gd name="connsiteX18" fmla="*/ 313302 w 341994"/>
                <a:gd name="connsiteY18" fmla="*/ 303480 h 332175"/>
                <a:gd name="connsiteX19" fmla="*/ 309244 w 341994"/>
                <a:gd name="connsiteY19" fmla="*/ 297972 h 332175"/>
                <a:gd name="connsiteX20" fmla="*/ 293884 w 341994"/>
                <a:gd name="connsiteY20" fmla="*/ 238842 h 332175"/>
                <a:gd name="connsiteX21" fmla="*/ 283450 w 341994"/>
                <a:gd name="connsiteY21" fmla="*/ 238842 h 332175"/>
                <a:gd name="connsiteX22" fmla="*/ 283450 w 341994"/>
                <a:gd name="connsiteY22" fmla="*/ 332176 h 332175"/>
                <a:gd name="connsiteX23" fmla="*/ 302578 w 341994"/>
                <a:gd name="connsiteY23" fmla="*/ 332176 h 332175"/>
                <a:gd name="connsiteX24" fmla="*/ 302578 w 341994"/>
                <a:gd name="connsiteY24" fmla="*/ 238842 h 332175"/>
                <a:gd name="connsiteX25" fmla="*/ 293884 w 341994"/>
                <a:gd name="connsiteY25" fmla="*/ 238842 h 332175"/>
                <a:gd name="connsiteX26" fmla="*/ 254177 w 341994"/>
                <a:gd name="connsiteY26" fmla="*/ 332176 h 332175"/>
                <a:gd name="connsiteX27" fmla="*/ 276784 w 341994"/>
                <a:gd name="connsiteY27" fmla="*/ 332176 h 332175"/>
                <a:gd name="connsiteX28" fmla="*/ 276784 w 341994"/>
                <a:gd name="connsiteY28" fmla="*/ 238842 h 332175"/>
                <a:gd name="connsiteX29" fmla="*/ 254177 w 341994"/>
                <a:gd name="connsiteY29" fmla="*/ 238842 h 332175"/>
                <a:gd name="connsiteX30" fmla="*/ 254177 w 341994"/>
                <a:gd name="connsiteY30" fmla="*/ 332176 h 332175"/>
                <a:gd name="connsiteX31" fmla="*/ 282291 w 341994"/>
                <a:gd name="connsiteY31" fmla="*/ 58261 h 332175"/>
                <a:gd name="connsiteX32" fmla="*/ 274755 w 341994"/>
                <a:gd name="connsiteY32" fmla="*/ 50725 h 332175"/>
                <a:gd name="connsiteX33" fmla="*/ 268089 w 341994"/>
                <a:gd name="connsiteY33" fmla="*/ 44058 h 332175"/>
                <a:gd name="connsiteX34" fmla="*/ 255627 w 341994"/>
                <a:gd name="connsiteY34" fmla="*/ 31594 h 332175"/>
                <a:gd name="connsiteX35" fmla="*/ 224035 w 341994"/>
                <a:gd name="connsiteY35" fmla="*/ 0 h 332175"/>
                <a:gd name="connsiteX36" fmla="*/ 224035 w 341994"/>
                <a:gd name="connsiteY36" fmla="*/ 25797 h 332175"/>
                <a:gd name="connsiteX37" fmla="*/ 153028 w 341994"/>
                <a:gd name="connsiteY37" fmla="*/ 25797 h 332175"/>
                <a:gd name="connsiteX38" fmla="*/ 0 w 341994"/>
                <a:gd name="connsiteY38" fmla="*/ 178842 h 332175"/>
                <a:gd name="connsiteX39" fmla="*/ 153028 w 341994"/>
                <a:gd name="connsiteY39" fmla="*/ 331885 h 332175"/>
                <a:gd name="connsiteX40" fmla="*/ 247222 w 341994"/>
                <a:gd name="connsiteY40" fmla="*/ 331885 h 332175"/>
                <a:gd name="connsiteX41" fmla="*/ 247222 w 341994"/>
                <a:gd name="connsiteY41" fmla="*/ 238552 h 332175"/>
                <a:gd name="connsiteX42" fmla="*/ 153028 w 341994"/>
                <a:gd name="connsiteY42" fmla="*/ 238552 h 332175"/>
                <a:gd name="connsiteX43" fmla="*/ 93034 w 341994"/>
                <a:gd name="connsiteY43" fmla="*/ 178552 h 332175"/>
                <a:gd name="connsiteX44" fmla="*/ 153028 w 341994"/>
                <a:gd name="connsiteY44" fmla="*/ 118551 h 332175"/>
                <a:gd name="connsiteX45" fmla="*/ 224035 w 341994"/>
                <a:gd name="connsiteY45" fmla="*/ 118551 h 332175"/>
                <a:gd name="connsiteX46" fmla="*/ 224035 w 341994"/>
                <a:gd name="connsiteY46" fmla="*/ 144349 h 332175"/>
                <a:gd name="connsiteX47" fmla="*/ 255627 w 341994"/>
                <a:gd name="connsiteY47" fmla="*/ 112754 h 332175"/>
                <a:gd name="connsiteX48" fmla="*/ 268089 w 341994"/>
                <a:gd name="connsiteY48" fmla="*/ 100291 h 332175"/>
                <a:gd name="connsiteX49" fmla="*/ 274755 w 341994"/>
                <a:gd name="connsiteY49" fmla="*/ 93624 h 332175"/>
                <a:gd name="connsiteX50" fmla="*/ 282291 w 341994"/>
                <a:gd name="connsiteY50" fmla="*/ 86088 h 332175"/>
                <a:gd name="connsiteX51" fmla="*/ 282291 w 341994"/>
                <a:gd name="connsiteY51" fmla="*/ 57971 h 33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341994" h="332175">
                  <a:moveTo>
                    <a:pt x="341995" y="238842"/>
                  </a:moveTo>
                  <a:lnTo>
                    <a:pt x="331851" y="248987"/>
                  </a:lnTo>
                  <a:lnTo>
                    <a:pt x="331851" y="238842"/>
                  </a:lnTo>
                  <a:lnTo>
                    <a:pt x="341995" y="238842"/>
                  </a:lnTo>
                  <a:close/>
                  <a:moveTo>
                    <a:pt x="331851" y="322031"/>
                  </a:moveTo>
                  <a:lnTo>
                    <a:pt x="331851" y="332176"/>
                  </a:lnTo>
                  <a:lnTo>
                    <a:pt x="341995" y="332176"/>
                  </a:lnTo>
                  <a:lnTo>
                    <a:pt x="331851" y="322031"/>
                  </a:lnTo>
                  <a:close/>
                  <a:moveTo>
                    <a:pt x="309244" y="273045"/>
                  </a:moveTo>
                  <a:cubicBezTo>
                    <a:pt x="310404" y="271016"/>
                    <a:pt x="311853" y="269277"/>
                    <a:pt x="313302" y="267538"/>
                  </a:cubicBezTo>
                  <a:lnTo>
                    <a:pt x="324895" y="255943"/>
                  </a:lnTo>
                  <a:lnTo>
                    <a:pt x="324895" y="239131"/>
                  </a:lnTo>
                  <a:lnTo>
                    <a:pt x="309244" y="239131"/>
                  </a:lnTo>
                  <a:lnTo>
                    <a:pt x="309244" y="273045"/>
                  </a:lnTo>
                  <a:close/>
                  <a:moveTo>
                    <a:pt x="309244" y="297972"/>
                  </a:moveTo>
                  <a:lnTo>
                    <a:pt x="309244" y="331885"/>
                  </a:lnTo>
                  <a:lnTo>
                    <a:pt x="324895" y="331885"/>
                  </a:lnTo>
                  <a:lnTo>
                    <a:pt x="324895" y="315074"/>
                  </a:lnTo>
                  <a:lnTo>
                    <a:pt x="313302" y="303480"/>
                  </a:lnTo>
                  <a:cubicBezTo>
                    <a:pt x="311563" y="301741"/>
                    <a:pt x="310114" y="300001"/>
                    <a:pt x="309244" y="297972"/>
                  </a:cubicBezTo>
                  <a:close/>
                  <a:moveTo>
                    <a:pt x="293884" y="238842"/>
                  </a:moveTo>
                  <a:lnTo>
                    <a:pt x="283450" y="238842"/>
                  </a:lnTo>
                  <a:lnTo>
                    <a:pt x="283450" y="332176"/>
                  </a:lnTo>
                  <a:lnTo>
                    <a:pt x="302578" y="332176"/>
                  </a:lnTo>
                  <a:lnTo>
                    <a:pt x="302578" y="238842"/>
                  </a:lnTo>
                  <a:lnTo>
                    <a:pt x="293884" y="238842"/>
                  </a:lnTo>
                  <a:close/>
                  <a:moveTo>
                    <a:pt x="254177" y="332176"/>
                  </a:moveTo>
                  <a:lnTo>
                    <a:pt x="276784" y="332176"/>
                  </a:lnTo>
                  <a:lnTo>
                    <a:pt x="276784" y="238842"/>
                  </a:lnTo>
                  <a:lnTo>
                    <a:pt x="254177" y="238842"/>
                  </a:lnTo>
                  <a:lnTo>
                    <a:pt x="254177" y="332176"/>
                  </a:lnTo>
                  <a:close/>
                  <a:moveTo>
                    <a:pt x="282291" y="58261"/>
                  </a:moveTo>
                  <a:lnTo>
                    <a:pt x="274755" y="50725"/>
                  </a:lnTo>
                  <a:lnTo>
                    <a:pt x="268089" y="44058"/>
                  </a:lnTo>
                  <a:lnTo>
                    <a:pt x="255627" y="31594"/>
                  </a:lnTo>
                  <a:lnTo>
                    <a:pt x="224035" y="0"/>
                  </a:lnTo>
                  <a:lnTo>
                    <a:pt x="224035" y="25797"/>
                  </a:lnTo>
                  <a:lnTo>
                    <a:pt x="153028" y="25797"/>
                  </a:lnTo>
                  <a:cubicBezTo>
                    <a:pt x="68689" y="25797"/>
                    <a:pt x="0" y="94493"/>
                    <a:pt x="0" y="178842"/>
                  </a:cubicBezTo>
                  <a:cubicBezTo>
                    <a:pt x="0" y="263190"/>
                    <a:pt x="68689" y="331885"/>
                    <a:pt x="153028" y="331885"/>
                  </a:cubicBezTo>
                  <a:lnTo>
                    <a:pt x="247222" y="331885"/>
                  </a:lnTo>
                  <a:lnTo>
                    <a:pt x="247222" y="238552"/>
                  </a:lnTo>
                  <a:lnTo>
                    <a:pt x="153028" y="238552"/>
                  </a:lnTo>
                  <a:cubicBezTo>
                    <a:pt x="119988" y="238552"/>
                    <a:pt x="93034" y="211595"/>
                    <a:pt x="93034" y="178552"/>
                  </a:cubicBezTo>
                  <a:cubicBezTo>
                    <a:pt x="93034" y="145508"/>
                    <a:pt x="119988" y="118551"/>
                    <a:pt x="153028" y="118551"/>
                  </a:cubicBezTo>
                  <a:lnTo>
                    <a:pt x="224035" y="118551"/>
                  </a:lnTo>
                  <a:lnTo>
                    <a:pt x="224035" y="144349"/>
                  </a:lnTo>
                  <a:lnTo>
                    <a:pt x="255627" y="112754"/>
                  </a:lnTo>
                  <a:lnTo>
                    <a:pt x="268089" y="100291"/>
                  </a:lnTo>
                  <a:lnTo>
                    <a:pt x="274755" y="93624"/>
                  </a:lnTo>
                  <a:lnTo>
                    <a:pt x="282291" y="86088"/>
                  </a:lnTo>
                  <a:cubicBezTo>
                    <a:pt x="290116" y="78261"/>
                    <a:pt x="290116" y="65508"/>
                    <a:pt x="282291" y="57971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AA6F9DF-699F-E9C2-B9C8-06E26514FDA4}"/>
              </a:ext>
            </a:extLst>
          </p:cNvPr>
          <p:cNvSpPr txBox="1"/>
          <p:nvPr/>
        </p:nvSpPr>
        <p:spPr>
          <a:xfrm>
            <a:off x="2305456" y="2153240"/>
            <a:ext cx="1714500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100" b="1" noProof="1"/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38D45-08E0-C168-DCC5-613CD3094F5A}"/>
              </a:ext>
            </a:extLst>
          </p:cNvPr>
          <p:cNvSpPr txBox="1"/>
          <p:nvPr/>
        </p:nvSpPr>
        <p:spPr>
          <a:xfrm>
            <a:off x="5180739" y="4380573"/>
            <a:ext cx="1714500" cy="4154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100" b="1" noProof="1"/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B633E7-F42E-1277-8DEC-3E0ED657503B}"/>
              </a:ext>
            </a:extLst>
          </p:cNvPr>
          <p:cNvSpPr txBox="1"/>
          <p:nvPr/>
        </p:nvSpPr>
        <p:spPr>
          <a:xfrm>
            <a:off x="2643186" y="4345948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C6C723-32F9-B098-CFFC-B7D801190AF9}"/>
              </a:ext>
            </a:extLst>
          </p:cNvPr>
          <p:cNvSpPr txBox="1"/>
          <p:nvPr/>
        </p:nvSpPr>
        <p:spPr>
          <a:xfrm>
            <a:off x="5329825" y="2133006"/>
            <a:ext cx="1156468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FFFF2B-BCC7-6F26-6CD0-9D40A8535FC2}"/>
              </a:ext>
            </a:extLst>
          </p:cNvPr>
          <p:cNvGrpSpPr/>
          <p:nvPr/>
        </p:nvGrpSpPr>
        <p:grpSpPr>
          <a:xfrm>
            <a:off x="2930072" y="3058727"/>
            <a:ext cx="3283857" cy="875282"/>
            <a:chOff x="8921977" y="1435947"/>
            <a:chExt cx="2926080" cy="116704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1E361F-8787-9738-7089-8D8D3BCABF6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8462B8E-406C-BDB1-6297-A2C206D0ED4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7710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10443</TotalTime>
  <Words>206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Bilateral Step Cycle – Slide Template</vt:lpstr>
      <vt:lpstr>Bilateral Step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Bilateral Step Cycle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2024-04-04T18:27:55Z</dcterms:modified>
  <cp:category>Charts &amp; Diagrams</cp:category>
</cp:coreProperties>
</file>