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5" r:id="rId4"/>
    <p:sldId id="357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>
        <p:scale>
          <a:sx n="130" d="100"/>
          <a:sy n="130" d="100"/>
        </p:scale>
        <p:origin x="363" y="-61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0013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66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7.sv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Freeform: Shape 25" descr="Line arrow: Horizontal U-turn with solid fill">
            <a:extLst>
              <a:ext uri="{FF2B5EF4-FFF2-40B4-BE49-F238E27FC236}">
                <a16:creationId xmlns:a16="http://schemas.microsoft.com/office/drawing/2014/main" id="{674245DA-9A26-3087-25C9-5196B8F80D34}"/>
              </a:ext>
            </a:extLst>
          </p:cNvPr>
          <p:cNvSpPr/>
          <p:nvPr/>
        </p:nvSpPr>
        <p:spPr>
          <a:xfrm flipV="1">
            <a:off x="4572001" y="2047101"/>
            <a:ext cx="3943349" cy="1509491"/>
          </a:xfrm>
          <a:custGeom>
            <a:avLst/>
            <a:gdLst>
              <a:gd name="connsiteX0" fmla="*/ 0 w 5257799"/>
              <a:gd name="connsiteY0" fmla="*/ 2012654 h 2012654"/>
              <a:gd name="connsiteX1" fmla="*/ 1563747 w 5257799"/>
              <a:gd name="connsiteY1" fmla="*/ 2012654 h 2012654"/>
              <a:gd name="connsiteX2" fmla="*/ 3218121 w 5257799"/>
              <a:gd name="connsiteY2" fmla="*/ 2012654 h 2012654"/>
              <a:gd name="connsiteX3" fmla="*/ 4243939 w 5257799"/>
              <a:gd name="connsiteY3" fmla="*/ 2012654 h 2012654"/>
              <a:gd name="connsiteX4" fmla="*/ 5257799 w 5257799"/>
              <a:gd name="connsiteY4" fmla="*/ 1006326 h 2012654"/>
              <a:gd name="connsiteX5" fmla="*/ 4243939 w 5257799"/>
              <a:gd name="connsiteY5" fmla="*/ 0 h 2012654"/>
              <a:gd name="connsiteX6" fmla="*/ 2940386 w 5257799"/>
              <a:gd name="connsiteY6" fmla="*/ 0 h 2012654"/>
              <a:gd name="connsiteX7" fmla="*/ 2940387 w 5257799"/>
              <a:gd name="connsiteY7" fmla="*/ 2 h 2012654"/>
              <a:gd name="connsiteX8" fmla="*/ 2929985 w 5257799"/>
              <a:gd name="connsiteY8" fmla="*/ 206009 h 2012654"/>
              <a:gd name="connsiteX9" fmla="*/ 2913283 w 5257799"/>
              <a:gd name="connsiteY9" fmla="*/ 317788 h 2012654"/>
              <a:gd name="connsiteX10" fmla="*/ 4238603 w 5257799"/>
              <a:gd name="connsiteY10" fmla="*/ 317788 h 2012654"/>
              <a:gd name="connsiteX11" fmla="*/ 4932297 w 5257799"/>
              <a:gd name="connsiteY11" fmla="*/ 1006326 h 2012654"/>
              <a:gd name="connsiteX12" fmla="*/ 4238603 w 5257799"/>
              <a:gd name="connsiteY12" fmla="*/ 1694866 h 2012654"/>
              <a:gd name="connsiteX13" fmla="*/ 3218121 w 5257799"/>
              <a:gd name="connsiteY13" fmla="*/ 1694866 h 2012654"/>
              <a:gd name="connsiteX14" fmla="*/ 2013585 w 5257799"/>
              <a:gd name="connsiteY14" fmla="*/ 1694866 h 2012654"/>
              <a:gd name="connsiteX15" fmla="*/ 0 w 5257799"/>
              <a:gd name="connsiteY15" fmla="*/ 1694866 h 201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57799" h="2012654">
                <a:moveTo>
                  <a:pt x="0" y="2012654"/>
                </a:moveTo>
                <a:lnTo>
                  <a:pt x="1563747" y="2012654"/>
                </a:lnTo>
                <a:lnTo>
                  <a:pt x="3218121" y="2012654"/>
                </a:lnTo>
                <a:lnTo>
                  <a:pt x="4243939" y="2012654"/>
                </a:lnTo>
                <a:cubicBezTo>
                  <a:pt x="4804231" y="2012654"/>
                  <a:pt x="5257799" y="1562455"/>
                  <a:pt x="5257799" y="1006326"/>
                </a:cubicBezTo>
                <a:cubicBezTo>
                  <a:pt x="5257799" y="450198"/>
                  <a:pt x="4804231" y="0"/>
                  <a:pt x="4243939" y="0"/>
                </a:cubicBezTo>
                <a:lnTo>
                  <a:pt x="2940386" y="0"/>
                </a:lnTo>
                <a:lnTo>
                  <a:pt x="2940387" y="2"/>
                </a:lnTo>
                <a:lnTo>
                  <a:pt x="2929985" y="206009"/>
                </a:lnTo>
                <a:lnTo>
                  <a:pt x="2913283" y="317788"/>
                </a:lnTo>
                <a:lnTo>
                  <a:pt x="4238603" y="317788"/>
                </a:lnTo>
                <a:cubicBezTo>
                  <a:pt x="4622802" y="317788"/>
                  <a:pt x="4932297" y="624982"/>
                  <a:pt x="4932297" y="1006326"/>
                </a:cubicBezTo>
                <a:cubicBezTo>
                  <a:pt x="4932297" y="1387672"/>
                  <a:pt x="4622802" y="1694866"/>
                  <a:pt x="4238603" y="1694866"/>
                </a:cubicBezTo>
                <a:lnTo>
                  <a:pt x="3218121" y="1694866"/>
                </a:lnTo>
                <a:lnTo>
                  <a:pt x="2013585" y="1694866"/>
                </a:lnTo>
                <a:lnTo>
                  <a:pt x="0" y="1694866"/>
                </a:ln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 w="4534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 dirty="0"/>
          </a:p>
        </p:txBody>
      </p:sp>
      <p:sp>
        <p:nvSpPr>
          <p:cNvPr id="27" name="Freeform: Shape 26" descr="Line arrow: Horizontal U-turn with solid fill">
            <a:extLst>
              <a:ext uri="{FF2B5EF4-FFF2-40B4-BE49-F238E27FC236}">
                <a16:creationId xmlns:a16="http://schemas.microsoft.com/office/drawing/2014/main" id="{791E0BD3-4836-C39D-5A94-FE35CEE86DC2}"/>
              </a:ext>
            </a:extLst>
          </p:cNvPr>
          <p:cNvSpPr/>
          <p:nvPr/>
        </p:nvSpPr>
        <p:spPr>
          <a:xfrm rot="10800000" flipV="1">
            <a:off x="628651" y="3558253"/>
            <a:ext cx="3943349" cy="1509491"/>
          </a:xfrm>
          <a:custGeom>
            <a:avLst/>
            <a:gdLst>
              <a:gd name="connsiteX0" fmla="*/ 4243939 w 5257799"/>
              <a:gd name="connsiteY0" fmla="*/ 0 h 2012654"/>
              <a:gd name="connsiteX1" fmla="*/ 2940386 w 5257799"/>
              <a:gd name="connsiteY1" fmla="*/ 0 h 2012654"/>
              <a:gd name="connsiteX2" fmla="*/ 2940387 w 5257799"/>
              <a:gd name="connsiteY2" fmla="*/ 2 h 2012654"/>
              <a:gd name="connsiteX3" fmla="*/ 2929985 w 5257799"/>
              <a:gd name="connsiteY3" fmla="*/ 206009 h 2012654"/>
              <a:gd name="connsiteX4" fmla="*/ 2913283 w 5257799"/>
              <a:gd name="connsiteY4" fmla="*/ 317788 h 2012654"/>
              <a:gd name="connsiteX5" fmla="*/ 4238603 w 5257799"/>
              <a:gd name="connsiteY5" fmla="*/ 317788 h 2012654"/>
              <a:gd name="connsiteX6" fmla="*/ 4932297 w 5257799"/>
              <a:gd name="connsiteY6" fmla="*/ 1006326 h 2012654"/>
              <a:gd name="connsiteX7" fmla="*/ 4238603 w 5257799"/>
              <a:gd name="connsiteY7" fmla="*/ 1694866 h 2012654"/>
              <a:gd name="connsiteX8" fmla="*/ 3218121 w 5257799"/>
              <a:gd name="connsiteY8" fmla="*/ 1694866 h 2012654"/>
              <a:gd name="connsiteX9" fmla="*/ 2013585 w 5257799"/>
              <a:gd name="connsiteY9" fmla="*/ 1694866 h 2012654"/>
              <a:gd name="connsiteX10" fmla="*/ 0 w 5257799"/>
              <a:gd name="connsiteY10" fmla="*/ 1694866 h 2012654"/>
              <a:gd name="connsiteX11" fmla="*/ 0 w 5257799"/>
              <a:gd name="connsiteY11" fmla="*/ 2012654 h 2012654"/>
              <a:gd name="connsiteX12" fmla="*/ 1563747 w 5257799"/>
              <a:gd name="connsiteY12" fmla="*/ 2012654 h 2012654"/>
              <a:gd name="connsiteX13" fmla="*/ 3218121 w 5257799"/>
              <a:gd name="connsiteY13" fmla="*/ 2012654 h 2012654"/>
              <a:gd name="connsiteX14" fmla="*/ 4243939 w 5257799"/>
              <a:gd name="connsiteY14" fmla="*/ 2012654 h 2012654"/>
              <a:gd name="connsiteX15" fmla="*/ 5257799 w 5257799"/>
              <a:gd name="connsiteY15" fmla="*/ 1006326 h 2012654"/>
              <a:gd name="connsiteX16" fmla="*/ 4243939 w 5257799"/>
              <a:gd name="connsiteY16" fmla="*/ 0 h 201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257799" h="2012654">
                <a:moveTo>
                  <a:pt x="4243939" y="0"/>
                </a:moveTo>
                <a:lnTo>
                  <a:pt x="2940386" y="0"/>
                </a:lnTo>
                <a:lnTo>
                  <a:pt x="2940387" y="2"/>
                </a:lnTo>
                <a:lnTo>
                  <a:pt x="2929985" y="206009"/>
                </a:lnTo>
                <a:lnTo>
                  <a:pt x="2913283" y="317788"/>
                </a:lnTo>
                <a:lnTo>
                  <a:pt x="4238603" y="317788"/>
                </a:lnTo>
                <a:cubicBezTo>
                  <a:pt x="4622802" y="317788"/>
                  <a:pt x="4932297" y="624982"/>
                  <a:pt x="4932297" y="1006326"/>
                </a:cubicBezTo>
                <a:cubicBezTo>
                  <a:pt x="4932297" y="1387672"/>
                  <a:pt x="4622802" y="1694866"/>
                  <a:pt x="4238603" y="1694866"/>
                </a:cubicBezTo>
                <a:lnTo>
                  <a:pt x="3218121" y="1694866"/>
                </a:lnTo>
                <a:lnTo>
                  <a:pt x="2013585" y="1694866"/>
                </a:lnTo>
                <a:lnTo>
                  <a:pt x="0" y="1694866"/>
                </a:lnTo>
                <a:lnTo>
                  <a:pt x="0" y="2012654"/>
                </a:lnTo>
                <a:lnTo>
                  <a:pt x="1563747" y="2012654"/>
                </a:lnTo>
                <a:lnTo>
                  <a:pt x="3218121" y="2012654"/>
                </a:lnTo>
                <a:lnTo>
                  <a:pt x="4243939" y="2012654"/>
                </a:lnTo>
                <a:cubicBezTo>
                  <a:pt x="4804231" y="2012654"/>
                  <a:pt x="5257799" y="1562455"/>
                  <a:pt x="5257799" y="1006326"/>
                </a:cubicBezTo>
                <a:cubicBezTo>
                  <a:pt x="5257799" y="450198"/>
                  <a:pt x="4804231" y="0"/>
                  <a:pt x="4243939" y="0"/>
                </a:cubicBezTo>
                <a:close/>
              </a:path>
            </a:pathLst>
          </a:custGeom>
          <a:solidFill>
            <a:schemeClr val="tx1">
              <a:lumMod val="50000"/>
              <a:lumOff val="50000"/>
              <a:alpha val="40000"/>
            </a:schemeClr>
          </a:solidFill>
          <a:ln w="4534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Bipolar Cycle Infographics – Slide Template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1B7A8CE-7B17-F154-ADA2-9F66488BBFEF}"/>
              </a:ext>
            </a:extLst>
          </p:cNvPr>
          <p:cNvGrpSpPr/>
          <p:nvPr/>
        </p:nvGrpSpPr>
        <p:grpSpPr>
          <a:xfrm>
            <a:off x="6512168" y="4069645"/>
            <a:ext cx="2202816" cy="1013782"/>
            <a:chOff x="8921977" y="4042608"/>
            <a:chExt cx="2937088" cy="135170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5DAA392-CF5D-F085-15B9-47F413478CDF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/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93368C6-1237-37A7-9E32-956099AB5F7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2B49322-4DFF-509A-D6F7-21052A78D82E}"/>
              </a:ext>
            </a:extLst>
          </p:cNvPr>
          <p:cNvGrpSpPr/>
          <p:nvPr/>
        </p:nvGrpSpPr>
        <p:grpSpPr>
          <a:xfrm>
            <a:off x="429016" y="2028020"/>
            <a:ext cx="2202816" cy="1013781"/>
            <a:chOff x="332936" y="2596988"/>
            <a:chExt cx="2937088" cy="135170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426D193-6BA2-5EC1-D0A2-FC11D46EFA2F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/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C09BB8A-700B-0C62-0F8D-AB98DC70C7E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CDCA4146-30EB-673A-735D-A46D06A62758}"/>
              </a:ext>
            </a:extLst>
          </p:cNvPr>
          <p:cNvSpPr txBox="1"/>
          <p:nvPr/>
        </p:nvSpPr>
        <p:spPr>
          <a:xfrm>
            <a:off x="1118403" y="3989834"/>
            <a:ext cx="182499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b="1" cap="all" noProof="1">
                <a:solidFill>
                  <a:schemeClr val="tx2">
                    <a:lumMod val="75000"/>
                    <a:lumOff val="25000"/>
                  </a:schemeClr>
                </a:solidFill>
              </a:rPr>
              <a:t>Lorem Ipsum Dolor sit amet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71E708-4AE4-6B9A-9D7C-ACA60933828C}"/>
              </a:ext>
            </a:extLst>
          </p:cNvPr>
          <p:cNvSpPr txBox="1"/>
          <p:nvPr/>
        </p:nvSpPr>
        <p:spPr>
          <a:xfrm>
            <a:off x="6200607" y="2478682"/>
            <a:ext cx="182499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b="1" cap="all" noProof="1">
                <a:solidFill>
                  <a:schemeClr val="tx2"/>
                </a:solidFill>
              </a:rPr>
              <a:t>Lorem Ipsum Dolor sit amet</a:t>
            </a:r>
          </a:p>
        </p:txBody>
      </p:sp>
      <p:pic>
        <p:nvPicPr>
          <p:cNvPr id="21" name="Graphic 20" descr="Coins with solid fill">
            <a:extLst>
              <a:ext uri="{FF2B5EF4-FFF2-40B4-BE49-F238E27FC236}">
                <a16:creationId xmlns:a16="http://schemas.microsoft.com/office/drawing/2014/main" id="{8D982FBC-C325-A8EC-45EC-57906AF7FC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00608" y="3248120"/>
            <a:ext cx="419435" cy="419435"/>
          </a:xfrm>
          <a:prstGeom prst="rect">
            <a:avLst/>
          </a:prstGeom>
        </p:spPr>
      </p:pic>
      <p:pic>
        <p:nvPicPr>
          <p:cNvPr id="23" name="Graphic 22" descr="Shopping basket with solid fill">
            <a:extLst>
              <a:ext uri="{FF2B5EF4-FFF2-40B4-BE49-F238E27FC236}">
                <a16:creationId xmlns:a16="http://schemas.microsoft.com/office/drawing/2014/main" id="{B7BE8A7A-4A2F-8B1B-1D34-3BCEE07BA5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21213" y="3459005"/>
            <a:ext cx="419435" cy="419435"/>
          </a:xfrm>
          <a:prstGeom prst="rect">
            <a:avLst/>
          </a:prstGeom>
        </p:spPr>
      </p:pic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5C108B72-874D-C9EE-24A7-6F761A84AB5C}"/>
              </a:ext>
            </a:extLst>
          </p:cNvPr>
          <p:cNvSpPr/>
          <p:nvPr/>
        </p:nvSpPr>
        <p:spPr>
          <a:xfrm>
            <a:off x="3060847" y="3281475"/>
            <a:ext cx="3022307" cy="1786270"/>
          </a:xfrm>
          <a:custGeom>
            <a:avLst/>
            <a:gdLst>
              <a:gd name="connsiteX0" fmla="*/ 256393 w 4029742"/>
              <a:gd name="connsiteY0" fmla="*/ 0 h 2381693"/>
              <a:gd name="connsiteX1" fmla="*/ 512785 w 4029742"/>
              <a:gd name="connsiteY1" fmla="*/ 366822 h 2381693"/>
              <a:gd name="connsiteX2" fmla="*/ 512786 w 4029742"/>
              <a:gd name="connsiteY2" fmla="*/ 366822 h 2381693"/>
              <a:gd name="connsiteX3" fmla="*/ 512786 w 4029742"/>
              <a:gd name="connsiteY3" fmla="*/ 366823 h 2381693"/>
              <a:gd name="connsiteX4" fmla="*/ 2014871 w 4029742"/>
              <a:gd name="connsiteY4" fmla="*/ 1868908 h 2381693"/>
              <a:gd name="connsiteX5" fmla="*/ 3516956 w 4029742"/>
              <a:gd name="connsiteY5" fmla="*/ 366823 h 2381693"/>
              <a:gd name="connsiteX6" fmla="*/ 3516956 w 4029742"/>
              <a:gd name="connsiteY6" fmla="*/ 366822 h 2381693"/>
              <a:gd name="connsiteX7" fmla="*/ 4029742 w 4029742"/>
              <a:gd name="connsiteY7" fmla="*/ 366822 h 2381693"/>
              <a:gd name="connsiteX8" fmla="*/ 4029742 w 4029742"/>
              <a:gd name="connsiteY8" fmla="*/ 366823 h 2381693"/>
              <a:gd name="connsiteX9" fmla="*/ 2014872 w 4029742"/>
              <a:gd name="connsiteY9" fmla="*/ 2381693 h 2381693"/>
              <a:gd name="connsiteX10" fmla="*/ 2 w 4029742"/>
              <a:gd name="connsiteY10" fmla="*/ 366823 h 2381693"/>
              <a:gd name="connsiteX11" fmla="*/ 2 w 4029742"/>
              <a:gd name="connsiteY11" fmla="*/ 366822 h 2381693"/>
              <a:gd name="connsiteX12" fmla="*/ 0 w 4029742"/>
              <a:gd name="connsiteY12" fmla="*/ 366822 h 2381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29742" h="2381693">
                <a:moveTo>
                  <a:pt x="256393" y="0"/>
                </a:moveTo>
                <a:lnTo>
                  <a:pt x="512785" y="366822"/>
                </a:lnTo>
                <a:lnTo>
                  <a:pt x="512786" y="366822"/>
                </a:lnTo>
                <a:lnTo>
                  <a:pt x="512786" y="366823"/>
                </a:lnTo>
                <a:cubicBezTo>
                  <a:pt x="512786" y="1196402"/>
                  <a:pt x="1185292" y="1868908"/>
                  <a:pt x="2014871" y="1868908"/>
                </a:cubicBezTo>
                <a:cubicBezTo>
                  <a:pt x="2844450" y="1868908"/>
                  <a:pt x="3516956" y="1196402"/>
                  <a:pt x="3516956" y="366823"/>
                </a:cubicBezTo>
                <a:lnTo>
                  <a:pt x="3516956" y="366822"/>
                </a:lnTo>
                <a:lnTo>
                  <a:pt x="4029742" y="366822"/>
                </a:lnTo>
                <a:lnTo>
                  <a:pt x="4029742" y="366823"/>
                </a:lnTo>
                <a:cubicBezTo>
                  <a:pt x="4029742" y="1479605"/>
                  <a:pt x="3127654" y="2381693"/>
                  <a:pt x="2014872" y="2381693"/>
                </a:cubicBezTo>
                <a:cubicBezTo>
                  <a:pt x="902090" y="2381693"/>
                  <a:pt x="2" y="1479605"/>
                  <a:pt x="2" y="366823"/>
                </a:cubicBezTo>
                <a:lnTo>
                  <a:pt x="2" y="366822"/>
                </a:lnTo>
                <a:lnTo>
                  <a:pt x="0" y="36682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20" name="Freeform: Shape 19">
            <a:extLst>
              <a:ext uri="{FF2B5EF4-FFF2-40B4-BE49-F238E27FC236}">
                <a16:creationId xmlns:a16="http://schemas.microsoft.com/office/drawing/2014/main" id="{6049F204-6404-A64D-2CEA-8BEB61723C53}"/>
              </a:ext>
            </a:extLst>
          </p:cNvPr>
          <p:cNvSpPr/>
          <p:nvPr/>
        </p:nvSpPr>
        <p:spPr>
          <a:xfrm rot="10800000">
            <a:off x="5697367" y="3556591"/>
            <a:ext cx="384590" cy="322497"/>
          </a:xfrm>
          <a:custGeom>
            <a:avLst/>
            <a:gdLst>
              <a:gd name="connsiteX0" fmla="*/ 383393 w 384590"/>
              <a:gd name="connsiteY0" fmla="*/ 322497 h 322497"/>
              <a:gd name="connsiteX1" fmla="*/ 1197 w 384590"/>
              <a:gd name="connsiteY1" fmla="*/ 322497 h 322497"/>
              <a:gd name="connsiteX2" fmla="*/ 0 w 384590"/>
              <a:gd name="connsiteY2" fmla="*/ 298797 h 322497"/>
              <a:gd name="connsiteX3" fmla="*/ 1382 w 384590"/>
              <a:gd name="connsiteY3" fmla="*/ 271429 h 322497"/>
              <a:gd name="connsiteX4" fmla="*/ 191100 w 384590"/>
              <a:gd name="connsiteY4" fmla="*/ 0 h 322497"/>
              <a:gd name="connsiteX5" fmla="*/ 383394 w 384590"/>
              <a:gd name="connsiteY5" fmla="*/ 275117 h 322497"/>
              <a:gd name="connsiteX6" fmla="*/ 384590 w 384590"/>
              <a:gd name="connsiteY6" fmla="*/ 298796 h 322497"/>
              <a:gd name="connsiteX7" fmla="*/ 383393 w 384590"/>
              <a:gd name="connsiteY7" fmla="*/ 322496 h 322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590" h="322497">
                <a:moveTo>
                  <a:pt x="383393" y="322497"/>
                </a:moveTo>
                <a:lnTo>
                  <a:pt x="1197" y="322497"/>
                </a:lnTo>
                <a:lnTo>
                  <a:pt x="0" y="298797"/>
                </a:lnTo>
                <a:lnTo>
                  <a:pt x="1382" y="271429"/>
                </a:lnTo>
                <a:lnTo>
                  <a:pt x="191100" y="0"/>
                </a:lnTo>
                <a:lnTo>
                  <a:pt x="383394" y="275117"/>
                </a:lnTo>
                <a:lnTo>
                  <a:pt x="384590" y="298796"/>
                </a:lnTo>
                <a:lnTo>
                  <a:pt x="383393" y="322496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54E5DAB-22A2-F7E8-DD8D-E2EE78CA6202}"/>
              </a:ext>
            </a:extLst>
          </p:cNvPr>
          <p:cNvSpPr txBox="1"/>
          <p:nvPr/>
        </p:nvSpPr>
        <p:spPr>
          <a:xfrm>
            <a:off x="3665694" y="3325759"/>
            <a:ext cx="1812612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dirty="0"/>
              <a:t>Lorem Ipsum</a:t>
            </a:r>
          </a:p>
        </p:txBody>
      </p:sp>
      <p:sp>
        <p:nvSpPr>
          <p:cNvPr id="24" name="Freeform: Shape 23">
            <a:extLst>
              <a:ext uri="{FF2B5EF4-FFF2-40B4-BE49-F238E27FC236}">
                <a16:creationId xmlns:a16="http://schemas.microsoft.com/office/drawing/2014/main" id="{F50402E8-1062-AF03-56FC-46BD95FFAE44}"/>
              </a:ext>
            </a:extLst>
          </p:cNvPr>
          <p:cNvSpPr/>
          <p:nvPr/>
        </p:nvSpPr>
        <p:spPr>
          <a:xfrm rot="10800000">
            <a:off x="3060848" y="2045440"/>
            <a:ext cx="3022305" cy="1786268"/>
          </a:xfrm>
          <a:custGeom>
            <a:avLst/>
            <a:gdLst>
              <a:gd name="connsiteX0" fmla="*/ 2014870 w 4029740"/>
              <a:gd name="connsiteY0" fmla="*/ 2381690 h 2381690"/>
              <a:gd name="connsiteX1" fmla="*/ 10402 w 4029740"/>
              <a:gd name="connsiteY1" fmla="*/ 572829 h 2381690"/>
              <a:gd name="connsiteX2" fmla="*/ 0 w 4029740"/>
              <a:gd name="connsiteY2" fmla="*/ 366822 h 2381690"/>
              <a:gd name="connsiteX3" fmla="*/ 256393 w 4029740"/>
              <a:gd name="connsiteY3" fmla="*/ 0 h 2381690"/>
              <a:gd name="connsiteX4" fmla="*/ 512785 w 4029740"/>
              <a:gd name="connsiteY4" fmla="*/ 366822 h 2381690"/>
              <a:gd name="connsiteX5" fmla="*/ 512786 w 4029740"/>
              <a:gd name="connsiteY5" fmla="*/ 366822 h 2381690"/>
              <a:gd name="connsiteX6" fmla="*/ 520541 w 4029740"/>
              <a:gd name="connsiteY6" fmla="*/ 520399 h 2381690"/>
              <a:gd name="connsiteX7" fmla="*/ 2014871 w 4029740"/>
              <a:gd name="connsiteY7" fmla="*/ 1868905 h 2381690"/>
              <a:gd name="connsiteX8" fmla="*/ 3509201 w 4029740"/>
              <a:gd name="connsiteY8" fmla="*/ 520399 h 2381690"/>
              <a:gd name="connsiteX9" fmla="*/ 3516955 w 4029740"/>
              <a:gd name="connsiteY9" fmla="*/ 366822 h 2381690"/>
              <a:gd name="connsiteX10" fmla="*/ 3516956 w 4029740"/>
              <a:gd name="connsiteY10" fmla="*/ 366822 h 2381690"/>
              <a:gd name="connsiteX11" fmla="*/ 3773348 w 4029740"/>
              <a:gd name="connsiteY11" fmla="*/ 733644 h 2381690"/>
              <a:gd name="connsiteX12" fmla="*/ 4029740 w 4029740"/>
              <a:gd name="connsiteY12" fmla="*/ 366823 h 2381690"/>
              <a:gd name="connsiteX13" fmla="*/ 4019337 w 4029740"/>
              <a:gd name="connsiteY13" fmla="*/ 572829 h 2381690"/>
              <a:gd name="connsiteX14" fmla="*/ 2014870 w 4029740"/>
              <a:gd name="connsiteY14" fmla="*/ 2381690 h 238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29740" h="2381690">
                <a:moveTo>
                  <a:pt x="2014870" y="2381690"/>
                </a:moveTo>
                <a:cubicBezTo>
                  <a:pt x="971637" y="2381690"/>
                  <a:pt x="113584" y="1588839"/>
                  <a:pt x="10402" y="572829"/>
                </a:cubicBezTo>
                <a:lnTo>
                  <a:pt x="0" y="366822"/>
                </a:lnTo>
                <a:lnTo>
                  <a:pt x="256393" y="0"/>
                </a:lnTo>
                <a:lnTo>
                  <a:pt x="512785" y="366822"/>
                </a:lnTo>
                <a:lnTo>
                  <a:pt x="512786" y="366822"/>
                </a:lnTo>
                <a:lnTo>
                  <a:pt x="520541" y="520399"/>
                </a:lnTo>
                <a:cubicBezTo>
                  <a:pt x="597463" y="1277835"/>
                  <a:pt x="1237140" y="1868905"/>
                  <a:pt x="2014871" y="1868905"/>
                </a:cubicBezTo>
                <a:cubicBezTo>
                  <a:pt x="2792601" y="1868905"/>
                  <a:pt x="3432279" y="1277835"/>
                  <a:pt x="3509201" y="520399"/>
                </a:cubicBezTo>
                <a:lnTo>
                  <a:pt x="3516955" y="366822"/>
                </a:lnTo>
                <a:lnTo>
                  <a:pt x="3516956" y="366822"/>
                </a:lnTo>
                <a:lnTo>
                  <a:pt x="3773348" y="733644"/>
                </a:lnTo>
                <a:lnTo>
                  <a:pt x="4029740" y="366823"/>
                </a:lnTo>
                <a:lnTo>
                  <a:pt x="4019337" y="572829"/>
                </a:lnTo>
                <a:cubicBezTo>
                  <a:pt x="3916156" y="1588839"/>
                  <a:pt x="3058103" y="2381690"/>
                  <a:pt x="2014870" y="2381690"/>
                </a:cubicBez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28" name="Freeform: Shape 27">
            <a:extLst>
              <a:ext uri="{FF2B5EF4-FFF2-40B4-BE49-F238E27FC236}">
                <a16:creationId xmlns:a16="http://schemas.microsoft.com/office/drawing/2014/main" id="{74FDD0B4-44ED-0641-E61A-F66A1883CAF0}"/>
              </a:ext>
            </a:extLst>
          </p:cNvPr>
          <p:cNvSpPr/>
          <p:nvPr/>
        </p:nvSpPr>
        <p:spPr>
          <a:xfrm>
            <a:off x="3062045" y="3234096"/>
            <a:ext cx="384588" cy="322497"/>
          </a:xfrm>
          <a:custGeom>
            <a:avLst/>
            <a:gdLst>
              <a:gd name="connsiteX0" fmla="*/ 191097 w 384588"/>
              <a:gd name="connsiteY0" fmla="*/ 0 h 322497"/>
              <a:gd name="connsiteX1" fmla="*/ 383391 w 384588"/>
              <a:gd name="connsiteY1" fmla="*/ 275117 h 322497"/>
              <a:gd name="connsiteX2" fmla="*/ 383392 w 384588"/>
              <a:gd name="connsiteY2" fmla="*/ 275117 h 322497"/>
              <a:gd name="connsiteX3" fmla="*/ 384588 w 384588"/>
              <a:gd name="connsiteY3" fmla="*/ 298808 h 322497"/>
              <a:gd name="connsiteX4" fmla="*/ 383392 w 384588"/>
              <a:gd name="connsiteY4" fmla="*/ 322497 h 322497"/>
              <a:gd name="connsiteX5" fmla="*/ 383391 w 384588"/>
              <a:gd name="connsiteY5" fmla="*/ 322497 h 322497"/>
              <a:gd name="connsiteX6" fmla="*/ 191097 w 384588"/>
              <a:gd name="connsiteY6" fmla="*/ 47380 h 322497"/>
              <a:gd name="connsiteX7" fmla="*/ 1035 w 384588"/>
              <a:gd name="connsiteY7" fmla="*/ 319303 h 322497"/>
              <a:gd name="connsiteX8" fmla="*/ 0 w 384588"/>
              <a:gd name="connsiteY8" fmla="*/ 298802 h 322497"/>
              <a:gd name="connsiteX9" fmla="*/ 1382 w 384588"/>
              <a:gd name="connsiteY9" fmla="*/ 271426 h 322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4588" h="322497">
                <a:moveTo>
                  <a:pt x="191097" y="0"/>
                </a:moveTo>
                <a:lnTo>
                  <a:pt x="383391" y="275117"/>
                </a:lnTo>
                <a:lnTo>
                  <a:pt x="383392" y="275117"/>
                </a:lnTo>
                <a:lnTo>
                  <a:pt x="384588" y="298808"/>
                </a:lnTo>
                <a:lnTo>
                  <a:pt x="383392" y="322497"/>
                </a:lnTo>
                <a:lnTo>
                  <a:pt x="383391" y="322497"/>
                </a:lnTo>
                <a:lnTo>
                  <a:pt x="191097" y="47380"/>
                </a:lnTo>
                <a:lnTo>
                  <a:pt x="1035" y="319303"/>
                </a:lnTo>
                <a:lnTo>
                  <a:pt x="0" y="298802"/>
                </a:lnTo>
                <a:lnTo>
                  <a:pt x="1382" y="271426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7948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Bipolar Cycle Infographics – Slide Template</a:t>
            </a:r>
          </a:p>
        </p:txBody>
      </p:sp>
      <p:sp>
        <p:nvSpPr>
          <p:cNvPr id="22" name="Freeform: Shape 21" descr="Line arrow: Horizontal U-turn with solid fill">
            <a:extLst>
              <a:ext uri="{FF2B5EF4-FFF2-40B4-BE49-F238E27FC236}">
                <a16:creationId xmlns:a16="http://schemas.microsoft.com/office/drawing/2014/main" id="{300C0E77-1E7F-584F-FAF2-EA9936D45C86}"/>
              </a:ext>
            </a:extLst>
          </p:cNvPr>
          <p:cNvSpPr/>
          <p:nvPr/>
        </p:nvSpPr>
        <p:spPr>
          <a:xfrm flipV="1">
            <a:off x="4572001" y="2047101"/>
            <a:ext cx="3943349" cy="1509491"/>
          </a:xfrm>
          <a:custGeom>
            <a:avLst/>
            <a:gdLst>
              <a:gd name="connsiteX0" fmla="*/ 0 w 5257799"/>
              <a:gd name="connsiteY0" fmla="*/ 2012654 h 2012654"/>
              <a:gd name="connsiteX1" fmla="*/ 1563747 w 5257799"/>
              <a:gd name="connsiteY1" fmla="*/ 2012654 h 2012654"/>
              <a:gd name="connsiteX2" fmla="*/ 3218121 w 5257799"/>
              <a:gd name="connsiteY2" fmla="*/ 2012654 h 2012654"/>
              <a:gd name="connsiteX3" fmla="*/ 4243939 w 5257799"/>
              <a:gd name="connsiteY3" fmla="*/ 2012654 h 2012654"/>
              <a:gd name="connsiteX4" fmla="*/ 5257799 w 5257799"/>
              <a:gd name="connsiteY4" fmla="*/ 1006326 h 2012654"/>
              <a:gd name="connsiteX5" fmla="*/ 4243939 w 5257799"/>
              <a:gd name="connsiteY5" fmla="*/ 0 h 2012654"/>
              <a:gd name="connsiteX6" fmla="*/ 2940386 w 5257799"/>
              <a:gd name="connsiteY6" fmla="*/ 0 h 2012654"/>
              <a:gd name="connsiteX7" fmla="*/ 2940387 w 5257799"/>
              <a:gd name="connsiteY7" fmla="*/ 2 h 2012654"/>
              <a:gd name="connsiteX8" fmla="*/ 2929985 w 5257799"/>
              <a:gd name="connsiteY8" fmla="*/ 206009 h 2012654"/>
              <a:gd name="connsiteX9" fmla="*/ 2913283 w 5257799"/>
              <a:gd name="connsiteY9" fmla="*/ 317788 h 2012654"/>
              <a:gd name="connsiteX10" fmla="*/ 4238603 w 5257799"/>
              <a:gd name="connsiteY10" fmla="*/ 317788 h 2012654"/>
              <a:gd name="connsiteX11" fmla="*/ 4932297 w 5257799"/>
              <a:gd name="connsiteY11" fmla="*/ 1006326 h 2012654"/>
              <a:gd name="connsiteX12" fmla="*/ 4238603 w 5257799"/>
              <a:gd name="connsiteY12" fmla="*/ 1694866 h 2012654"/>
              <a:gd name="connsiteX13" fmla="*/ 3218121 w 5257799"/>
              <a:gd name="connsiteY13" fmla="*/ 1694866 h 2012654"/>
              <a:gd name="connsiteX14" fmla="*/ 2013585 w 5257799"/>
              <a:gd name="connsiteY14" fmla="*/ 1694866 h 2012654"/>
              <a:gd name="connsiteX15" fmla="*/ 0 w 5257799"/>
              <a:gd name="connsiteY15" fmla="*/ 1694866 h 201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5257799" h="2012654">
                <a:moveTo>
                  <a:pt x="0" y="2012654"/>
                </a:moveTo>
                <a:lnTo>
                  <a:pt x="1563747" y="2012654"/>
                </a:lnTo>
                <a:lnTo>
                  <a:pt x="3218121" y="2012654"/>
                </a:lnTo>
                <a:lnTo>
                  <a:pt x="4243939" y="2012654"/>
                </a:lnTo>
                <a:cubicBezTo>
                  <a:pt x="4804231" y="2012654"/>
                  <a:pt x="5257799" y="1562455"/>
                  <a:pt x="5257799" y="1006326"/>
                </a:cubicBezTo>
                <a:cubicBezTo>
                  <a:pt x="5257799" y="450198"/>
                  <a:pt x="4804231" y="0"/>
                  <a:pt x="4243939" y="0"/>
                </a:cubicBezTo>
                <a:lnTo>
                  <a:pt x="2940386" y="0"/>
                </a:lnTo>
                <a:lnTo>
                  <a:pt x="2940387" y="2"/>
                </a:lnTo>
                <a:lnTo>
                  <a:pt x="2929985" y="206009"/>
                </a:lnTo>
                <a:lnTo>
                  <a:pt x="2913283" y="317788"/>
                </a:lnTo>
                <a:lnTo>
                  <a:pt x="4238603" y="317788"/>
                </a:lnTo>
                <a:cubicBezTo>
                  <a:pt x="4622802" y="317788"/>
                  <a:pt x="4932297" y="624982"/>
                  <a:pt x="4932297" y="1006326"/>
                </a:cubicBezTo>
                <a:cubicBezTo>
                  <a:pt x="4932297" y="1387672"/>
                  <a:pt x="4622802" y="1694866"/>
                  <a:pt x="4238603" y="1694866"/>
                </a:cubicBezTo>
                <a:lnTo>
                  <a:pt x="3218121" y="1694866"/>
                </a:lnTo>
                <a:lnTo>
                  <a:pt x="2013585" y="1694866"/>
                </a:lnTo>
                <a:lnTo>
                  <a:pt x="0" y="1694866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4534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 dirty="0"/>
          </a:p>
        </p:txBody>
      </p:sp>
      <p:sp>
        <p:nvSpPr>
          <p:cNvPr id="20" name="Freeform: Shape 19" descr="Line arrow: Horizontal U-turn with solid fill">
            <a:extLst>
              <a:ext uri="{FF2B5EF4-FFF2-40B4-BE49-F238E27FC236}">
                <a16:creationId xmlns:a16="http://schemas.microsoft.com/office/drawing/2014/main" id="{D5D68D65-17B1-7BD3-9187-708229A44A31}"/>
              </a:ext>
            </a:extLst>
          </p:cNvPr>
          <p:cNvSpPr/>
          <p:nvPr/>
        </p:nvSpPr>
        <p:spPr>
          <a:xfrm rot="10800000" flipV="1">
            <a:off x="628651" y="3558253"/>
            <a:ext cx="3943349" cy="1509491"/>
          </a:xfrm>
          <a:custGeom>
            <a:avLst/>
            <a:gdLst>
              <a:gd name="connsiteX0" fmla="*/ 4243939 w 5257799"/>
              <a:gd name="connsiteY0" fmla="*/ 0 h 2012654"/>
              <a:gd name="connsiteX1" fmla="*/ 2940386 w 5257799"/>
              <a:gd name="connsiteY1" fmla="*/ 0 h 2012654"/>
              <a:gd name="connsiteX2" fmla="*/ 2940387 w 5257799"/>
              <a:gd name="connsiteY2" fmla="*/ 2 h 2012654"/>
              <a:gd name="connsiteX3" fmla="*/ 2929985 w 5257799"/>
              <a:gd name="connsiteY3" fmla="*/ 206009 h 2012654"/>
              <a:gd name="connsiteX4" fmla="*/ 2913283 w 5257799"/>
              <a:gd name="connsiteY4" fmla="*/ 317788 h 2012654"/>
              <a:gd name="connsiteX5" fmla="*/ 4238603 w 5257799"/>
              <a:gd name="connsiteY5" fmla="*/ 317788 h 2012654"/>
              <a:gd name="connsiteX6" fmla="*/ 4932297 w 5257799"/>
              <a:gd name="connsiteY6" fmla="*/ 1006326 h 2012654"/>
              <a:gd name="connsiteX7" fmla="*/ 4238603 w 5257799"/>
              <a:gd name="connsiteY7" fmla="*/ 1694866 h 2012654"/>
              <a:gd name="connsiteX8" fmla="*/ 3218121 w 5257799"/>
              <a:gd name="connsiteY8" fmla="*/ 1694866 h 2012654"/>
              <a:gd name="connsiteX9" fmla="*/ 2013585 w 5257799"/>
              <a:gd name="connsiteY9" fmla="*/ 1694866 h 2012654"/>
              <a:gd name="connsiteX10" fmla="*/ 0 w 5257799"/>
              <a:gd name="connsiteY10" fmla="*/ 1694866 h 2012654"/>
              <a:gd name="connsiteX11" fmla="*/ 0 w 5257799"/>
              <a:gd name="connsiteY11" fmla="*/ 2012654 h 2012654"/>
              <a:gd name="connsiteX12" fmla="*/ 1563747 w 5257799"/>
              <a:gd name="connsiteY12" fmla="*/ 2012654 h 2012654"/>
              <a:gd name="connsiteX13" fmla="*/ 3218121 w 5257799"/>
              <a:gd name="connsiteY13" fmla="*/ 2012654 h 2012654"/>
              <a:gd name="connsiteX14" fmla="*/ 4243939 w 5257799"/>
              <a:gd name="connsiteY14" fmla="*/ 2012654 h 2012654"/>
              <a:gd name="connsiteX15" fmla="*/ 5257799 w 5257799"/>
              <a:gd name="connsiteY15" fmla="*/ 1006326 h 2012654"/>
              <a:gd name="connsiteX16" fmla="*/ 4243939 w 5257799"/>
              <a:gd name="connsiteY16" fmla="*/ 0 h 20126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5257799" h="2012654">
                <a:moveTo>
                  <a:pt x="4243939" y="0"/>
                </a:moveTo>
                <a:lnTo>
                  <a:pt x="2940386" y="0"/>
                </a:lnTo>
                <a:lnTo>
                  <a:pt x="2940387" y="2"/>
                </a:lnTo>
                <a:lnTo>
                  <a:pt x="2929985" y="206009"/>
                </a:lnTo>
                <a:lnTo>
                  <a:pt x="2913283" y="317788"/>
                </a:lnTo>
                <a:lnTo>
                  <a:pt x="4238603" y="317788"/>
                </a:lnTo>
                <a:cubicBezTo>
                  <a:pt x="4622802" y="317788"/>
                  <a:pt x="4932297" y="624982"/>
                  <a:pt x="4932297" y="1006326"/>
                </a:cubicBezTo>
                <a:cubicBezTo>
                  <a:pt x="4932297" y="1387672"/>
                  <a:pt x="4622802" y="1694866"/>
                  <a:pt x="4238603" y="1694866"/>
                </a:cubicBezTo>
                <a:lnTo>
                  <a:pt x="3218121" y="1694866"/>
                </a:lnTo>
                <a:lnTo>
                  <a:pt x="2013585" y="1694866"/>
                </a:lnTo>
                <a:lnTo>
                  <a:pt x="0" y="1694866"/>
                </a:lnTo>
                <a:lnTo>
                  <a:pt x="0" y="2012654"/>
                </a:lnTo>
                <a:lnTo>
                  <a:pt x="1563747" y="2012654"/>
                </a:lnTo>
                <a:lnTo>
                  <a:pt x="3218121" y="2012654"/>
                </a:lnTo>
                <a:lnTo>
                  <a:pt x="4243939" y="2012654"/>
                </a:lnTo>
                <a:cubicBezTo>
                  <a:pt x="4804231" y="2012654"/>
                  <a:pt x="5257799" y="1562455"/>
                  <a:pt x="5257799" y="1006326"/>
                </a:cubicBezTo>
                <a:cubicBezTo>
                  <a:pt x="5257799" y="450198"/>
                  <a:pt x="4804231" y="0"/>
                  <a:pt x="4243939" y="0"/>
                </a:cubicBezTo>
                <a:close/>
              </a:path>
            </a:pathLst>
          </a:custGeom>
          <a:solidFill>
            <a:schemeClr val="bg2">
              <a:alpha val="40000"/>
            </a:schemeClr>
          </a:solidFill>
          <a:ln w="45343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 sz="1350" dirty="0"/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C1B7A8CE-7B17-F154-ADA2-9F66488BBFEF}"/>
              </a:ext>
            </a:extLst>
          </p:cNvPr>
          <p:cNvGrpSpPr/>
          <p:nvPr/>
        </p:nvGrpSpPr>
        <p:grpSpPr>
          <a:xfrm>
            <a:off x="6512168" y="4069645"/>
            <a:ext cx="2202816" cy="1013782"/>
            <a:chOff x="8921977" y="4042608"/>
            <a:chExt cx="2937088" cy="1351708"/>
          </a:xfrm>
        </p:grpSpPr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05DAA392-CF5D-F085-15B9-47F413478CDF}"/>
                </a:ext>
              </a:extLst>
            </p:cNvPr>
            <p:cNvSpPr txBox="1"/>
            <p:nvPr/>
          </p:nvSpPr>
          <p:spPr>
            <a:xfrm>
              <a:off x="8921977" y="404260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893368C6-1237-37A7-9E32-956099AB5F7B}"/>
                </a:ext>
              </a:extLst>
            </p:cNvPr>
            <p:cNvSpPr txBox="1"/>
            <p:nvPr/>
          </p:nvSpPr>
          <p:spPr>
            <a:xfrm>
              <a:off x="8929772" y="453254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grpSp>
        <p:nvGrpSpPr>
          <p:cNvPr id="14" name="Group 13">
            <a:extLst>
              <a:ext uri="{FF2B5EF4-FFF2-40B4-BE49-F238E27FC236}">
                <a16:creationId xmlns:a16="http://schemas.microsoft.com/office/drawing/2014/main" id="{92B49322-4DFF-509A-D6F7-21052A78D82E}"/>
              </a:ext>
            </a:extLst>
          </p:cNvPr>
          <p:cNvGrpSpPr/>
          <p:nvPr/>
        </p:nvGrpSpPr>
        <p:grpSpPr>
          <a:xfrm>
            <a:off x="429016" y="2028023"/>
            <a:ext cx="2202816" cy="1013782"/>
            <a:chOff x="332936" y="2596988"/>
            <a:chExt cx="2937088" cy="1351708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E426D193-6BA2-5EC1-D0A2-FC11D46EFA2F}"/>
                </a:ext>
              </a:extLst>
            </p:cNvPr>
            <p:cNvSpPr txBox="1"/>
            <p:nvPr/>
          </p:nvSpPr>
          <p:spPr>
            <a:xfrm>
              <a:off x="332936" y="2596988"/>
              <a:ext cx="2937088" cy="49244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b="1" cap="all" dirty="0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DC09BB8A-700B-0C62-0F8D-AB98DC70C7E0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861774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bg1">
                      <a:lumMod val="8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at. </a:t>
              </a: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CDCA4146-30EB-673A-735D-A46D06A62758}"/>
              </a:ext>
            </a:extLst>
          </p:cNvPr>
          <p:cNvSpPr txBox="1"/>
          <p:nvPr/>
        </p:nvSpPr>
        <p:spPr>
          <a:xfrm>
            <a:off x="1118403" y="3989834"/>
            <a:ext cx="182499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b="1" cap="all" noProof="1">
                <a:solidFill>
                  <a:schemeClr val="accent3"/>
                </a:solidFill>
              </a:rPr>
              <a:t>Lorem Ipsum Dolor sit amet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371E708-4AE4-6B9A-9D7C-ACA60933828C}"/>
              </a:ext>
            </a:extLst>
          </p:cNvPr>
          <p:cNvSpPr txBox="1"/>
          <p:nvPr/>
        </p:nvSpPr>
        <p:spPr>
          <a:xfrm>
            <a:off x="6200607" y="2478682"/>
            <a:ext cx="182499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en-US" b="1" cap="all" noProof="1">
                <a:solidFill>
                  <a:schemeClr val="accent4"/>
                </a:solidFill>
              </a:rPr>
              <a:t>Lorem Ipsum Dolor sit amet</a:t>
            </a:r>
          </a:p>
        </p:txBody>
      </p:sp>
      <p:pic>
        <p:nvPicPr>
          <p:cNvPr id="21" name="Graphic 20" descr="Coins with solid fill">
            <a:extLst>
              <a:ext uri="{FF2B5EF4-FFF2-40B4-BE49-F238E27FC236}">
                <a16:creationId xmlns:a16="http://schemas.microsoft.com/office/drawing/2014/main" id="{8D982FBC-C325-A8EC-45EC-57906AF7FCD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200608" y="3248120"/>
            <a:ext cx="419435" cy="419435"/>
          </a:xfrm>
          <a:prstGeom prst="rect">
            <a:avLst/>
          </a:prstGeom>
        </p:spPr>
      </p:pic>
      <p:pic>
        <p:nvPicPr>
          <p:cNvPr id="23" name="Graphic 22" descr="Shopping basket with solid fill">
            <a:extLst>
              <a:ext uri="{FF2B5EF4-FFF2-40B4-BE49-F238E27FC236}">
                <a16:creationId xmlns:a16="http://schemas.microsoft.com/office/drawing/2014/main" id="{B7BE8A7A-4A2F-8B1B-1D34-3BCEE07BA54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2521213" y="3459005"/>
            <a:ext cx="419435" cy="419435"/>
          </a:xfrm>
          <a:prstGeom prst="rect">
            <a:avLst/>
          </a:prstGeom>
        </p:spPr>
      </p:pic>
      <p:sp>
        <p:nvSpPr>
          <p:cNvPr id="3" name="Freeform: Shape 2">
            <a:extLst>
              <a:ext uri="{FF2B5EF4-FFF2-40B4-BE49-F238E27FC236}">
                <a16:creationId xmlns:a16="http://schemas.microsoft.com/office/drawing/2014/main" id="{64D10DAF-0C8C-538A-B468-7E324A05EDE4}"/>
              </a:ext>
            </a:extLst>
          </p:cNvPr>
          <p:cNvSpPr/>
          <p:nvPr/>
        </p:nvSpPr>
        <p:spPr>
          <a:xfrm>
            <a:off x="3060847" y="3281475"/>
            <a:ext cx="3022307" cy="1786270"/>
          </a:xfrm>
          <a:custGeom>
            <a:avLst/>
            <a:gdLst>
              <a:gd name="connsiteX0" fmla="*/ 256393 w 4029742"/>
              <a:gd name="connsiteY0" fmla="*/ 0 h 2381693"/>
              <a:gd name="connsiteX1" fmla="*/ 512785 w 4029742"/>
              <a:gd name="connsiteY1" fmla="*/ 366822 h 2381693"/>
              <a:gd name="connsiteX2" fmla="*/ 512786 w 4029742"/>
              <a:gd name="connsiteY2" fmla="*/ 366822 h 2381693"/>
              <a:gd name="connsiteX3" fmla="*/ 512786 w 4029742"/>
              <a:gd name="connsiteY3" fmla="*/ 366823 h 2381693"/>
              <a:gd name="connsiteX4" fmla="*/ 2014871 w 4029742"/>
              <a:gd name="connsiteY4" fmla="*/ 1868908 h 2381693"/>
              <a:gd name="connsiteX5" fmla="*/ 3516956 w 4029742"/>
              <a:gd name="connsiteY5" fmla="*/ 366823 h 2381693"/>
              <a:gd name="connsiteX6" fmla="*/ 3516956 w 4029742"/>
              <a:gd name="connsiteY6" fmla="*/ 366822 h 2381693"/>
              <a:gd name="connsiteX7" fmla="*/ 4029742 w 4029742"/>
              <a:gd name="connsiteY7" fmla="*/ 366822 h 2381693"/>
              <a:gd name="connsiteX8" fmla="*/ 4029742 w 4029742"/>
              <a:gd name="connsiteY8" fmla="*/ 366823 h 2381693"/>
              <a:gd name="connsiteX9" fmla="*/ 2014872 w 4029742"/>
              <a:gd name="connsiteY9" fmla="*/ 2381693 h 2381693"/>
              <a:gd name="connsiteX10" fmla="*/ 2 w 4029742"/>
              <a:gd name="connsiteY10" fmla="*/ 366823 h 2381693"/>
              <a:gd name="connsiteX11" fmla="*/ 2 w 4029742"/>
              <a:gd name="connsiteY11" fmla="*/ 366822 h 2381693"/>
              <a:gd name="connsiteX12" fmla="*/ 0 w 4029742"/>
              <a:gd name="connsiteY12" fmla="*/ 366822 h 23816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029742" h="2381693">
                <a:moveTo>
                  <a:pt x="256393" y="0"/>
                </a:moveTo>
                <a:lnTo>
                  <a:pt x="512785" y="366822"/>
                </a:lnTo>
                <a:lnTo>
                  <a:pt x="512786" y="366822"/>
                </a:lnTo>
                <a:lnTo>
                  <a:pt x="512786" y="366823"/>
                </a:lnTo>
                <a:cubicBezTo>
                  <a:pt x="512786" y="1196402"/>
                  <a:pt x="1185292" y="1868908"/>
                  <a:pt x="2014871" y="1868908"/>
                </a:cubicBezTo>
                <a:cubicBezTo>
                  <a:pt x="2844450" y="1868908"/>
                  <a:pt x="3516956" y="1196402"/>
                  <a:pt x="3516956" y="366823"/>
                </a:cubicBezTo>
                <a:lnTo>
                  <a:pt x="3516956" y="366822"/>
                </a:lnTo>
                <a:lnTo>
                  <a:pt x="4029742" y="366822"/>
                </a:lnTo>
                <a:lnTo>
                  <a:pt x="4029742" y="366823"/>
                </a:lnTo>
                <a:cubicBezTo>
                  <a:pt x="4029742" y="1479605"/>
                  <a:pt x="3127654" y="2381693"/>
                  <a:pt x="2014872" y="2381693"/>
                </a:cubicBezTo>
                <a:cubicBezTo>
                  <a:pt x="902090" y="2381693"/>
                  <a:pt x="2" y="1479605"/>
                  <a:pt x="2" y="366823"/>
                </a:cubicBezTo>
                <a:lnTo>
                  <a:pt x="2" y="366822"/>
                </a:lnTo>
                <a:lnTo>
                  <a:pt x="0" y="366822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42B53377-44F8-90A1-5974-51CD5C81ACFF}"/>
              </a:ext>
            </a:extLst>
          </p:cNvPr>
          <p:cNvSpPr/>
          <p:nvPr/>
        </p:nvSpPr>
        <p:spPr>
          <a:xfrm rot="10800000">
            <a:off x="5697367" y="3556591"/>
            <a:ext cx="384590" cy="322497"/>
          </a:xfrm>
          <a:custGeom>
            <a:avLst/>
            <a:gdLst>
              <a:gd name="connsiteX0" fmla="*/ 383393 w 384590"/>
              <a:gd name="connsiteY0" fmla="*/ 322497 h 322497"/>
              <a:gd name="connsiteX1" fmla="*/ 1197 w 384590"/>
              <a:gd name="connsiteY1" fmla="*/ 322497 h 322497"/>
              <a:gd name="connsiteX2" fmla="*/ 0 w 384590"/>
              <a:gd name="connsiteY2" fmla="*/ 298797 h 322497"/>
              <a:gd name="connsiteX3" fmla="*/ 1382 w 384590"/>
              <a:gd name="connsiteY3" fmla="*/ 271429 h 322497"/>
              <a:gd name="connsiteX4" fmla="*/ 191100 w 384590"/>
              <a:gd name="connsiteY4" fmla="*/ 0 h 322497"/>
              <a:gd name="connsiteX5" fmla="*/ 383394 w 384590"/>
              <a:gd name="connsiteY5" fmla="*/ 275117 h 322497"/>
              <a:gd name="connsiteX6" fmla="*/ 384590 w 384590"/>
              <a:gd name="connsiteY6" fmla="*/ 298796 h 322497"/>
              <a:gd name="connsiteX7" fmla="*/ 383393 w 384590"/>
              <a:gd name="connsiteY7" fmla="*/ 322496 h 322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84590" h="322497">
                <a:moveTo>
                  <a:pt x="383393" y="322497"/>
                </a:moveTo>
                <a:lnTo>
                  <a:pt x="1197" y="322497"/>
                </a:lnTo>
                <a:lnTo>
                  <a:pt x="0" y="298797"/>
                </a:lnTo>
                <a:lnTo>
                  <a:pt x="1382" y="271429"/>
                </a:lnTo>
                <a:lnTo>
                  <a:pt x="191100" y="0"/>
                </a:lnTo>
                <a:lnTo>
                  <a:pt x="383394" y="275117"/>
                </a:lnTo>
                <a:lnTo>
                  <a:pt x="384590" y="298796"/>
                </a:lnTo>
                <a:lnTo>
                  <a:pt x="383393" y="322496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E62F74F-EDAA-6384-BC3E-00969AC32737}"/>
              </a:ext>
            </a:extLst>
          </p:cNvPr>
          <p:cNvSpPr txBox="1"/>
          <p:nvPr/>
        </p:nvSpPr>
        <p:spPr>
          <a:xfrm>
            <a:off x="3665694" y="3325759"/>
            <a:ext cx="1812612" cy="461665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sz="2400" dirty="0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6" name="Freeform: Shape 5">
            <a:extLst>
              <a:ext uri="{FF2B5EF4-FFF2-40B4-BE49-F238E27FC236}">
                <a16:creationId xmlns:a16="http://schemas.microsoft.com/office/drawing/2014/main" id="{CFC40F8A-52BD-622D-3D54-9563C9EB2D08}"/>
              </a:ext>
            </a:extLst>
          </p:cNvPr>
          <p:cNvSpPr/>
          <p:nvPr/>
        </p:nvSpPr>
        <p:spPr>
          <a:xfrm rot="10800000">
            <a:off x="3060848" y="2045440"/>
            <a:ext cx="3022305" cy="1786268"/>
          </a:xfrm>
          <a:custGeom>
            <a:avLst/>
            <a:gdLst>
              <a:gd name="connsiteX0" fmla="*/ 2014870 w 4029740"/>
              <a:gd name="connsiteY0" fmla="*/ 2381690 h 2381690"/>
              <a:gd name="connsiteX1" fmla="*/ 10402 w 4029740"/>
              <a:gd name="connsiteY1" fmla="*/ 572829 h 2381690"/>
              <a:gd name="connsiteX2" fmla="*/ 0 w 4029740"/>
              <a:gd name="connsiteY2" fmla="*/ 366822 h 2381690"/>
              <a:gd name="connsiteX3" fmla="*/ 256393 w 4029740"/>
              <a:gd name="connsiteY3" fmla="*/ 0 h 2381690"/>
              <a:gd name="connsiteX4" fmla="*/ 512785 w 4029740"/>
              <a:gd name="connsiteY4" fmla="*/ 366822 h 2381690"/>
              <a:gd name="connsiteX5" fmla="*/ 512786 w 4029740"/>
              <a:gd name="connsiteY5" fmla="*/ 366822 h 2381690"/>
              <a:gd name="connsiteX6" fmla="*/ 520541 w 4029740"/>
              <a:gd name="connsiteY6" fmla="*/ 520399 h 2381690"/>
              <a:gd name="connsiteX7" fmla="*/ 2014871 w 4029740"/>
              <a:gd name="connsiteY7" fmla="*/ 1868905 h 2381690"/>
              <a:gd name="connsiteX8" fmla="*/ 3509201 w 4029740"/>
              <a:gd name="connsiteY8" fmla="*/ 520399 h 2381690"/>
              <a:gd name="connsiteX9" fmla="*/ 3516955 w 4029740"/>
              <a:gd name="connsiteY9" fmla="*/ 366822 h 2381690"/>
              <a:gd name="connsiteX10" fmla="*/ 3516956 w 4029740"/>
              <a:gd name="connsiteY10" fmla="*/ 366822 h 2381690"/>
              <a:gd name="connsiteX11" fmla="*/ 3773348 w 4029740"/>
              <a:gd name="connsiteY11" fmla="*/ 733644 h 2381690"/>
              <a:gd name="connsiteX12" fmla="*/ 4029740 w 4029740"/>
              <a:gd name="connsiteY12" fmla="*/ 366823 h 2381690"/>
              <a:gd name="connsiteX13" fmla="*/ 4019337 w 4029740"/>
              <a:gd name="connsiteY13" fmla="*/ 572829 h 2381690"/>
              <a:gd name="connsiteX14" fmla="*/ 2014870 w 4029740"/>
              <a:gd name="connsiteY14" fmla="*/ 2381690 h 23816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4029740" h="2381690">
                <a:moveTo>
                  <a:pt x="2014870" y="2381690"/>
                </a:moveTo>
                <a:cubicBezTo>
                  <a:pt x="971637" y="2381690"/>
                  <a:pt x="113584" y="1588839"/>
                  <a:pt x="10402" y="572829"/>
                </a:cubicBezTo>
                <a:lnTo>
                  <a:pt x="0" y="366822"/>
                </a:lnTo>
                <a:lnTo>
                  <a:pt x="256393" y="0"/>
                </a:lnTo>
                <a:lnTo>
                  <a:pt x="512785" y="366822"/>
                </a:lnTo>
                <a:lnTo>
                  <a:pt x="512786" y="366822"/>
                </a:lnTo>
                <a:lnTo>
                  <a:pt x="520541" y="520399"/>
                </a:lnTo>
                <a:cubicBezTo>
                  <a:pt x="597463" y="1277835"/>
                  <a:pt x="1237140" y="1868905"/>
                  <a:pt x="2014871" y="1868905"/>
                </a:cubicBezTo>
                <a:cubicBezTo>
                  <a:pt x="2792601" y="1868905"/>
                  <a:pt x="3432279" y="1277835"/>
                  <a:pt x="3509201" y="520399"/>
                </a:cubicBezTo>
                <a:lnTo>
                  <a:pt x="3516955" y="366822"/>
                </a:lnTo>
                <a:lnTo>
                  <a:pt x="3516956" y="366822"/>
                </a:lnTo>
                <a:lnTo>
                  <a:pt x="3773348" y="733644"/>
                </a:lnTo>
                <a:lnTo>
                  <a:pt x="4029740" y="366823"/>
                </a:lnTo>
                <a:lnTo>
                  <a:pt x="4019337" y="572829"/>
                </a:lnTo>
                <a:cubicBezTo>
                  <a:pt x="3916156" y="1588839"/>
                  <a:pt x="3058103" y="2381690"/>
                  <a:pt x="2014870" y="2381690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 dirty="0">
              <a:solidFill>
                <a:schemeClr val="tx1"/>
              </a:solidFill>
            </a:endParaRP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D17F423-3A27-F941-2613-5BBE529A8F6C}"/>
              </a:ext>
            </a:extLst>
          </p:cNvPr>
          <p:cNvSpPr/>
          <p:nvPr/>
        </p:nvSpPr>
        <p:spPr>
          <a:xfrm>
            <a:off x="3062045" y="3234096"/>
            <a:ext cx="384588" cy="322497"/>
          </a:xfrm>
          <a:custGeom>
            <a:avLst/>
            <a:gdLst>
              <a:gd name="connsiteX0" fmla="*/ 191097 w 384588"/>
              <a:gd name="connsiteY0" fmla="*/ 0 h 322497"/>
              <a:gd name="connsiteX1" fmla="*/ 383391 w 384588"/>
              <a:gd name="connsiteY1" fmla="*/ 275117 h 322497"/>
              <a:gd name="connsiteX2" fmla="*/ 383392 w 384588"/>
              <a:gd name="connsiteY2" fmla="*/ 275117 h 322497"/>
              <a:gd name="connsiteX3" fmla="*/ 384588 w 384588"/>
              <a:gd name="connsiteY3" fmla="*/ 298808 h 322497"/>
              <a:gd name="connsiteX4" fmla="*/ 383392 w 384588"/>
              <a:gd name="connsiteY4" fmla="*/ 322497 h 322497"/>
              <a:gd name="connsiteX5" fmla="*/ 383391 w 384588"/>
              <a:gd name="connsiteY5" fmla="*/ 322497 h 322497"/>
              <a:gd name="connsiteX6" fmla="*/ 191097 w 384588"/>
              <a:gd name="connsiteY6" fmla="*/ 47380 h 322497"/>
              <a:gd name="connsiteX7" fmla="*/ 1035 w 384588"/>
              <a:gd name="connsiteY7" fmla="*/ 319303 h 322497"/>
              <a:gd name="connsiteX8" fmla="*/ 0 w 384588"/>
              <a:gd name="connsiteY8" fmla="*/ 298802 h 322497"/>
              <a:gd name="connsiteX9" fmla="*/ 1382 w 384588"/>
              <a:gd name="connsiteY9" fmla="*/ 271426 h 3224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4588" h="322497">
                <a:moveTo>
                  <a:pt x="191097" y="0"/>
                </a:moveTo>
                <a:lnTo>
                  <a:pt x="383391" y="275117"/>
                </a:lnTo>
                <a:lnTo>
                  <a:pt x="383392" y="275117"/>
                </a:lnTo>
                <a:lnTo>
                  <a:pt x="384588" y="298808"/>
                </a:lnTo>
                <a:lnTo>
                  <a:pt x="383392" y="322497"/>
                </a:lnTo>
                <a:lnTo>
                  <a:pt x="383391" y="322497"/>
                </a:lnTo>
                <a:lnTo>
                  <a:pt x="191097" y="47380"/>
                </a:lnTo>
                <a:lnTo>
                  <a:pt x="1035" y="319303"/>
                </a:lnTo>
                <a:lnTo>
                  <a:pt x="0" y="298802"/>
                </a:lnTo>
                <a:lnTo>
                  <a:pt x="1382" y="271426"/>
                </a:lnTo>
                <a:close/>
              </a:path>
            </a:pathLst>
          </a:custGeom>
          <a:solidFill>
            <a:schemeClr val="tx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58870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10287</TotalTime>
  <Words>233</Words>
  <Application>Microsoft Office PowerPoint</Application>
  <PresentationFormat>On-screen Show (4:3)</PresentationFormat>
  <Paragraphs>22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Bipolar Cycle Infographics – Slide Template</vt:lpstr>
      <vt:lpstr>Bipolar Cycle Infographics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Bipolar Cycle Infographics</dc:title>
  <dc:creator>PresentationGO.com</dc:creator>
  <dc:description>© Copyright PresentationGO.com - Do not distribute or sale without written permission.</dc:description>
  <cp:lastModifiedBy>Christophe</cp:lastModifiedBy>
  <cp:revision>21</cp:revision>
  <dcterms:created xsi:type="dcterms:W3CDTF">2014-11-26T05:14:11Z</dcterms:created>
  <dcterms:modified xsi:type="dcterms:W3CDTF">2022-11-15T19:01:45Z</dcterms:modified>
  <cp:category>Charts &amp; Diagrams</cp:category>
</cp:coreProperties>
</file>