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6" d="100"/>
          <a:sy n="76" d="100"/>
        </p:scale>
        <p:origin x="813" y="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435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 descr="Line arrow: Horizontal U-turn with solid fill">
            <a:extLst>
              <a:ext uri="{FF2B5EF4-FFF2-40B4-BE49-F238E27FC236}">
                <a16:creationId xmlns:a16="http://schemas.microsoft.com/office/drawing/2014/main" id="{674245DA-9A26-3087-25C9-5196B8F80D34}"/>
              </a:ext>
            </a:extLst>
          </p:cNvPr>
          <p:cNvSpPr/>
          <p:nvPr/>
        </p:nvSpPr>
        <p:spPr>
          <a:xfrm flipV="1">
            <a:off x="6096000" y="1586468"/>
            <a:ext cx="5257799" cy="2012654"/>
          </a:xfrm>
          <a:custGeom>
            <a:avLst/>
            <a:gdLst>
              <a:gd name="connsiteX0" fmla="*/ 0 w 5257799"/>
              <a:gd name="connsiteY0" fmla="*/ 2012654 h 2012654"/>
              <a:gd name="connsiteX1" fmla="*/ 1563747 w 5257799"/>
              <a:gd name="connsiteY1" fmla="*/ 2012654 h 2012654"/>
              <a:gd name="connsiteX2" fmla="*/ 3218121 w 5257799"/>
              <a:gd name="connsiteY2" fmla="*/ 2012654 h 2012654"/>
              <a:gd name="connsiteX3" fmla="*/ 4243939 w 5257799"/>
              <a:gd name="connsiteY3" fmla="*/ 2012654 h 2012654"/>
              <a:gd name="connsiteX4" fmla="*/ 5257799 w 5257799"/>
              <a:gd name="connsiteY4" fmla="*/ 1006326 h 2012654"/>
              <a:gd name="connsiteX5" fmla="*/ 4243939 w 5257799"/>
              <a:gd name="connsiteY5" fmla="*/ 0 h 2012654"/>
              <a:gd name="connsiteX6" fmla="*/ 2940386 w 5257799"/>
              <a:gd name="connsiteY6" fmla="*/ 0 h 2012654"/>
              <a:gd name="connsiteX7" fmla="*/ 2940387 w 5257799"/>
              <a:gd name="connsiteY7" fmla="*/ 2 h 2012654"/>
              <a:gd name="connsiteX8" fmla="*/ 2929985 w 5257799"/>
              <a:gd name="connsiteY8" fmla="*/ 206009 h 2012654"/>
              <a:gd name="connsiteX9" fmla="*/ 2913283 w 5257799"/>
              <a:gd name="connsiteY9" fmla="*/ 317788 h 2012654"/>
              <a:gd name="connsiteX10" fmla="*/ 4238603 w 5257799"/>
              <a:gd name="connsiteY10" fmla="*/ 317788 h 2012654"/>
              <a:gd name="connsiteX11" fmla="*/ 4932297 w 5257799"/>
              <a:gd name="connsiteY11" fmla="*/ 1006326 h 2012654"/>
              <a:gd name="connsiteX12" fmla="*/ 4238603 w 5257799"/>
              <a:gd name="connsiteY12" fmla="*/ 1694866 h 2012654"/>
              <a:gd name="connsiteX13" fmla="*/ 3218121 w 5257799"/>
              <a:gd name="connsiteY13" fmla="*/ 1694866 h 2012654"/>
              <a:gd name="connsiteX14" fmla="*/ 2013585 w 5257799"/>
              <a:gd name="connsiteY14" fmla="*/ 1694866 h 2012654"/>
              <a:gd name="connsiteX15" fmla="*/ 0 w 5257799"/>
              <a:gd name="connsiteY15" fmla="*/ 1694866 h 201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7799" h="2012654">
                <a:moveTo>
                  <a:pt x="0" y="2012654"/>
                </a:moveTo>
                <a:lnTo>
                  <a:pt x="1563747" y="2012654"/>
                </a:lnTo>
                <a:lnTo>
                  <a:pt x="3218121" y="2012654"/>
                </a:lnTo>
                <a:lnTo>
                  <a:pt x="4243939" y="2012654"/>
                </a:lnTo>
                <a:cubicBezTo>
                  <a:pt x="4804231" y="2012654"/>
                  <a:pt x="5257799" y="1562455"/>
                  <a:pt x="5257799" y="1006326"/>
                </a:cubicBezTo>
                <a:cubicBezTo>
                  <a:pt x="5257799" y="450198"/>
                  <a:pt x="4804231" y="0"/>
                  <a:pt x="4243939" y="0"/>
                </a:cubicBezTo>
                <a:lnTo>
                  <a:pt x="2940386" y="0"/>
                </a:lnTo>
                <a:lnTo>
                  <a:pt x="2940387" y="2"/>
                </a:lnTo>
                <a:lnTo>
                  <a:pt x="2929985" y="206009"/>
                </a:lnTo>
                <a:lnTo>
                  <a:pt x="2913283" y="317788"/>
                </a:lnTo>
                <a:lnTo>
                  <a:pt x="4238603" y="317788"/>
                </a:lnTo>
                <a:cubicBezTo>
                  <a:pt x="4622802" y="317788"/>
                  <a:pt x="4932297" y="624982"/>
                  <a:pt x="4932297" y="1006326"/>
                </a:cubicBezTo>
                <a:cubicBezTo>
                  <a:pt x="4932297" y="1387672"/>
                  <a:pt x="4622802" y="1694866"/>
                  <a:pt x="4238603" y="1694866"/>
                </a:cubicBezTo>
                <a:lnTo>
                  <a:pt x="3218121" y="1694866"/>
                </a:lnTo>
                <a:lnTo>
                  <a:pt x="2013585" y="1694866"/>
                </a:lnTo>
                <a:lnTo>
                  <a:pt x="0" y="1694866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 w="4534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7" name="Freeform: Shape 26" descr="Line arrow: Horizontal U-turn with solid fill">
            <a:extLst>
              <a:ext uri="{FF2B5EF4-FFF2-40B4-BE49-F238E27FC236}">
                <a16:creationId xmlns:a16="http://schemas.microsoft.com/office/drawing/2014/main" id="{791E0BD3-4836-C39D-5A94-FE35CEE86DC2}"/>
              </a:ext>
            </a:extLst>
          </p:cNvPr>
          <p:cNvSpPr/>
          <p:nvPr/>
        </p:nvSpPr>
        <p:spPr>
          <a:xfrm rot="10800000" flipV="1">
            <a:off x="838200" y="3601337"/>
            <a:ext cx="5257799" cy="2012654"/>
          </a:xfrm>
          <a:custGeom>
            <a:avLst/>
            <a:gdLst>
              <a:gd name="connsiteX0" fmla="*/ 4243939 w 5257799"/>
              <a:gd name="connsiteY0" fmla="*/ 0 h 2012654"/>
              <a:gd name="connsiteX1" fmla="*/ 2940386 w 5257799"/>
              <a:gd name="connsiteY1" fmla="*/ 0 h 2012654"/>
              <a:gd name="connsiteX2" fmla="*/ 2940387 w 5257799"/>
              <a:gd name="connsiteY2" fmla="*/ 2 h 2012654"/>
              <a:gd name="connsiteX3" fmla="*/ 2929985 w 5257799"/>
              <a:gd name="connsiteY3" fmla="*/ 206009 h 2012654"/>
              <a:gd name="connsiteX4" fmla="*/ 2913283 w 5257799"/>
              <a:gd name="connsiteY4" fmla="*/ 317788 h 2012654"/>
              <a:gd name="connsiteX5" fmla="*/ 4238603 w 5257799"/>
              <a:gd name="connsiteY5" fmla="*/ 317788 h 2012654"/>
              <a:gd name="connsiteX6" fmla="*/ 4932297 w 5257799"/>
              <a:gd name="connsiteY6" fmla="*/ 1006326 h 2012654"/>
              <a:gd name="connsiteX7" fmla="*/ 4238603 w 5257799"/>
              <a:gd name="connsiteY7" fmla="*/ 1694866 h 2012654"/>
              <a:gd name="connsiteX8" fmla="*/ 3218121 w 5257799"/>
              <a:gd name="connsiteY8" fmla="*/ 1694866 h 2012654"/>
              <a:gd name="connsiteX9" fmla="*/ 2013585 w 5257799"/>
              <a:gd name="connsiteY9" fmla="*/ 1694866 h 2012654"/>
              <a:gd name="connsiteX10" fmla="*/ 0 w 5257799"/>
              <a:gd name="connsiteY10" fmla="*/ 1694866 h 2012654"/>
              <a:gd name="connsiteX11" fmla="*/ 0 w 5257799"/>
              <a:gd name="connsiteY11" fmla="*/ 2012654 h 2012654"/>
              <a:gd name="connsiteX12" fmla="*/ 1563747 w 5257799"/>
              <a:gd name="connsiteY12" fmla="*/ 2012654 h 2012654"/>
              <a:gd name="connsiteX13" fmla="*/ 3218121 w 5257799"/>
              <a:gd name="connsiteY13" fmla="*/ 2012654 h 2012654"/>
              <a:gd name="connsiteX14" fmla="*/ 4243939 w 5257799"/>
              <a:gd name="connsiteY14" fmla="*/ 2012654 h 2012654"/>
              <a:gd name="connsiteX15" fmla="*/ 5257799 w 5257799"/>
              <a:gd name="connsiteY15" fmla="*/ 1006326 h 2012654"/>
              <a:gd name="connsiteX16" fmla="*/ 4243939 w 5257799"/>
              <a:gd name="connsiteY16" fmla="*/ 0 h 201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57799" h="2012654">
                <a:moveTo>
                  <a:pt x="4243939" y="0"/>
                </a:moveTo>
                <a:lnTo>
                  <a:pt x="2940386" y="0"/>
                </a:lnTo>
                <a:lnTo>
                  <a:pt x="2940387" y="2"/>
                </a:lnTo>
                <a:lnTo>
                  <a:pt x="2929985" y="206009"/>
                </a:lnTo>
                <a:lnTo>
                  <a:pt x="2913283" y="317788"/>
                </a:lnTo>
                <a:lnTo>
                  <a:pt x="4238603" y="317788"/>
                </a:lnTo>
                <a:cubicBezTo>
                  <a:pt x="4622802" y="317788"/>
                  <a:pt x="4932297" y="624982"/>
                  <a:pt x="4932297" y="1006326"/>
                </a:cubicBezTo>
                <a:cubicBezTo>
                  <a:pt x="4932297" y="1387672"/>
                  <a:pt x="4622802" y="1694866"/>
                  <a:pt x="4238603" y="1694866"/>
                </a:cubicBezTo>
                <a:lnTo>
                  <a:pt x="3218121" y="1694866"/>
                </a:lnTo>
                <a:lnTo>
                  <a:pt x="2013585" y="1694866"/>
                </a:lnTo>
                <a:lnTo>
                  <a:pt x="0" y="1694866"/>
                </a:lnTo>
                <a:lnTo>
                  <a:pt x="0" y="2012654"/>
                </a:lnTo>
                <a:lnTo>
                  <a:pt x="1563747" y="2012654"/>
                </a:lnTo>
                <a:lnTo>
                  <a:pt x="3218121" y="2012654"/>
                </a:lnTo>
                <a:lnTo>
                  <a:pt x="4243939" y="2012654"/>
                </a:lnTo>
                <a:cubicBezTo>
                  <a:pt x="4804231" y="2012654"/>
                  <a:pt x="5257799" y="1562455"/>
                  <a:pt x="5257799" y="1006326"/>
                </a:cubicBezTo>
                <a:cubicBezTo>
                  <a:pt x="5257799" y="450198"/>
                  <a:pt x="4804231" y="0"/>
                  <a:pt x="424393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 w="4534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Bipolar Cycle Infographics – Slide Template</a:t>
            </a: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1B9EE3-8BE7-301D-4C92-061F69D6E811}"/>
              </a:ext>
            </a:extLst>
          </p:cNvPr>
          <p:cNvSpPr/>
          <p:nvPr/>
        </p:nvSpPr>
        <p:spPr>
          <a:xfrm>
            <a:off x="4081129" y="3232299"/>
            <a:ext cx="4029742" cy="2381693"/>
          </a:xfrm>
          <a:custGeom>
            <a:avLst/>
            <a:gdLst>
              <a:gd name="connsiteX0" fmla="*/ 256393 w 4029742"/>
              <a:gd name="connsiteY0" fmla="*/ 0 h 2381693"/>
              <a:gd name="connsiteX1" fmla="*/ 512785 w 4029742"/>
              <a:gd name="connsiteY1" fmla="*/ 366822 h 2381693"/>
              <a:gd name="connsiteX2" fmla="*/ 512786 w 4029742"/>
              <a:gd name="connsiteY2" fmla="*/ 366822 h 2381693"/>
              <a:gd name="connsiteX3" fmla="*/ 512786 w 4029742"/>
              <a:gd name="connsiteY3" fmla="*/ 366823 h 2381693"/>
              <a:gd name="connsiteX4" fmla="*/ 2014871 w 4029742"/>
              <a:gd name="connsiteY4" fmla="*/ 1868908 h 2381693"/>
              <a:gd name="connsiteX5" fmla="*/ 3516956 w 4029742"/>
              <a:gd name="connsiteY5" fmla="*/ 366823 h 2381693"/>
              <a:gd name="connsiteX6" fmla="*/ 3516956 w 4029742"/>
              <a:gd name="connsiteY6" fmla="*/ 366822 h 2381693"/>
              <a:gd name="connsiteX7" fmla="*/ 4029742 w 4029742"/>
              <a:gd name="connsiteY7" fmla="*/ 366822 h 2381693"/>
              <a:gd name="connsiteX8" fmla="*/ 4029742 w 4029742"/>
              <a:gd name="connsiteY8" fmla="*/ 366823 h 2381693"/>
              <a:gd name="connsiteX9" fmla="*/ 2014872 w 4029742"/>
              <a:gd name="connsiteY9" fmla="*/ 2381693 h 2381693"/>
              <a:gd name="connsiteX10" fmla="*/ 2 w 4029742"/>
              <a:gd name="connsiteY10" fmla="*/ 366823 h 2381693"/>
              <a:gd name="connsiteX11" fmla="*/ 2 w 4029742"/>
              <a:gd name="connsiteY11" fmla="*/ 366822 h 2381693"/>
              <a:gd name="connsiteX12" fmla="*/ 0 w 4029742"/>
              <a:gd name="connsiteY12" fmla="*/ 366822 h 238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9742" h="2381693">
                <a:moveTo>
                  <a:pt x="256393" y="0"/>
                </a:moveTo>
                <a:lnTo>
                  <a:pt x="512785" y="366822"/>
                </a:lnTo>
                <a:lnTo>
                  <a:pt x="512786" y="366822"/>
                </a:lnTo>
                <a:lnTo>
                  <a:pt x="512786" y="366823"/>
                </a:lnTo>
                <a:cubicBezTo>
                  <a:pt x="512786" y="1196402"/>
                  <a:pt x="1185292" y="1868908"/>
                  <a:pt x="2014871" y="1868908"/>
                </a:cubicBezTo>
                <a:cubicBezTo>
                  <a:pt x="2844450" y="1868908"/>
                  <a:pt x="3516956" y="1196402"/>
                  <a:pt x="3516956" y="366823"/>
                </a:cubicBezTo>
                <a:lnTo>
                  <a:pt x="3516956" y="366822"/>
                </a:lnTo>
                <a:lnTo>
                  <a:pt x="4029742" y="366822"/>
                </a:lnTo>
                <a:lnTo>
                  <a:pt x="4029742" y="366823"/>
                </a:lnTo>
                <a:cubicBezTo>
                  <a:pt x="4029742" y="1479605"/>
                  <a:pt x="3127654" y="2381693"/>
                  <a:pt x="2014872" y="2381693"/>
                </a:cubicBezTo>
                <a:cubicBezTo>
                  <a:pt x="902090" y="2381693"/>
                  <a:pt x="2" y="1479605"/>
                  <a:pt x="2" y="366823"/>
                </a:cubicBezTo>
                <a:lnTo>
                  <a:pt x="2" y="366822"/>
                </a:lnTo>
                <a:lnTo>
                  <a:pt x="0" y="366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B7A8CE-7B17-F154-ADA2-9F66488BBFEF}"/>
              </a:ext>
            </a:extLst>
          </p:cNvPr>
          <p:cNvGrpSpPr/>
          <p:nvPr/>
        </p:nvGrpSpPr>
        <p:grpSpPr>
          <a:xfrm>
            <a:off x="8682891" y="4313970"/>
            <a:ext cx="2937088" cy="1290153"/>
            <a:chOff x="8921977" y="4073386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5DAA392-CF5D-F085-15B9-47F413478CD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3368C6-1237-37A7-9E32-956099AB5F7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B49322-4DFF-509A-D6F7-21052A78D82E}"/>
              </a:ext>
            </a:extLst>
          </p:cNvPr>
          <p:cNvGrpSpPr/>
          <p:nvPr/>
        </p:nvGrpSpPr>
        <p:grpSpPr>
          <a:xfrm>
            <a:off x="572021" y="1591807"/>
            <a:ext cx="2937088" cy="1290153"/>
            <a:chOff x="332936" y="2627766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26D193-6BA2-5EC1-D0A2-FC11D46EFA2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09BB8A-700B-0C62-0F8D-AB98DC70C7E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DCA4146-30EB-673A-735D-A46D06A62758}"/>
              </a:ext>
            </a:extLst>
          </p:cNvPr>
          <p:cNvSpPr txBox="1"/>
          <p:nvPr/>
        </p:nvSpPr>
        <p:spPr>
          <a:xfrm>
            <a:off x="1491204" y="4192166"/>
            <a:ext cx="243332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 b="1" cap="all" noProof="1">
                <a:solidFill>
                  <a:schemeClr val="tx2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71E708-4AE4-6B9A-9D7C-ACA60933828C}"/>
              </a:ext>
            </a:extLst>
          </p:cNvPr>
          <p:cNvSpPr txBox="1"/>
          <p:nvPr/>
        </p:nvSpPr>
        <p:spPr>
          <a:xfrm>
            <a:off x="8267476" y="2177297"/>
            <a:ext cx="243332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b="1" cap="all" noProof="1">
                <a:solidFill>
                  <a:schemeClr val="tx2"/>
                </a:solidFill>
              </a:rPr>
              <a:t>Lorem Ipsum Dolor sit amet</a:t>
            </a:r>
          </a:p>
        </p:txBody>
      </p:sp>
      <p:pic>
        <p:nvPicPr>
          <p:cNvPr id="21" name="Graphic 20" descr="Coins with solid fill">
            <a:extLst>
              <a:ext uri="{FF2B5EF4-FFF2-40B4-BE49-F238E27FC236}">
                <a16:creationId xmlns:a16="http://schemas.microsoft.com/office/drawing/2014/main" id="{8D982FBC-C325-A8EC-45EC-57906AF7FC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7476" y="3187826"/>
            <a:ext cx="559247" cy="559247"/>
          </a:xfrm>
          <a:prstGeom prst="rect">
            <a:avLst/>
          </a:prstGeom>
        </p:spPr>
      </p:pic>
      <p:pic>
        <p:nvPicPr>
          <p:cNvPr id="23" name="Graphic 22" descr="Shopping basket with solid fill">
            <a:extLst>
              <a:ext uri="{FF2B5EF4-FFF2-40B4-BE49-F238E27FC236}">
                <a16:creationId xmlns:a16="http://schemas.microsoft.com/office/drawing/2014/main" id="{B7BE8A7A-4A2F-8B1B-1D34-3BCEE07BA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61617" y="3469006"/>
            <a:ext cx="559247" cy="559247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492D76DB-47CB-DB6F-47DD-FEEAF902897D}"/>
              </a:ext>
            </a:extLst>
          </p:cNvPr>
          <p:cNvSpPr txBox="1"/>
          <p:nvPr/>
        </p:nvSpPr>
        <p:spPr>
          <a:xfrm>
            <a:off x="4915708" y="3306734"/>
            <a:ext cx="236058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dirty="0"/>
              <a:t>Lorem Ipsum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98AC7D35-88B6-AF81-31D3-BB103E96BDB1}"/>
              </a:ext>
            </a:extLst>
          </p:cNvPr>
          <p:cNvSpPr/>
          <p:nvPr/>
        </p:nvSpPr>
        <p:spPr>
          <a:xfrm rot="10800000">
            <a:off x="7591295" y="3599121"/>
            <a:ext cx="506962" cy="492942"/>
          </a:xfrm>
          <a:custGeom>
            <a:avLst/>
            <a:gdLst>
              <a:gd name="connsiteX0" fmla="*/ 500173 w 506962"/>
              <a:gd name="connsiteY0" fmla="*/ 492942 h 492942"/>
              <a:gd name="connsiteX1" fmla="*/ 6368 w 506962"/>
              <a:gd name="connsiteY1" fmla="*/ 492942 h 492942"/>
              <a:gd name="connsiteX2" fmla="*/ 0 w 506962"/>
              <a:gd name="connsiteY2" fmla="*/ 366822 h 492942"/>
              <a:gd name="connsiteX3" fmla="*/ 256393 w 506962"/>
              <a:gd name="connsiteY3" fmla="*/ 0 h 492942"/>
              <a:gd name="connsiteX4" fmla="*/ 506962 w 506962"/>
              <a:gd name="connsiteY4" fmla="*/ 358491 h 492942"/>
              <a:gd name="connsiteX5" fmla="*/ 500173 w 506962"/>
              <a:gd name="connsiteY5" fmla="*/ 492941 h 49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962" h="492942">
                <a:moveTo>
                  <a:pt x="500173" y="492942"/>
                </a:moveTo>
                <a:lnTo>
                  <a:pt x="6368" y="492942"/>
                </a:lnTo>
                <a:lnTo>
                  <a:pt x="0" y="366822"/>
                </a:lnTo>
                <a:lnTo>
                  <a:pt x="256393" y="0"/>
                </a:lnTo>
                <a:lnTo>
                  <a:pt x="506962" y="358491"/>
                </a:lnTo>
                <a:lnTo>
                  <a:pt x="500173" y="492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4BE701-BDDE-5F25-57EF-85FA5421B749}"/>
              </a:ext>
            </a:extLst>
          </p:cNvPr>
          <p:cNvSpPr/>
          <p:nvPr/>
        </p:nvSpPr>
        <p:spPr>
          <a:xfrm rot="10800000">
            <a:off x="4081130" y="1584253"/>
            <a:ext cx="4029740" cy="2381690"/>
          </a:xfrm>
          <a:custGeom>
            <a:avLst/>
            <a:gdLst>
              <a:gd name="connsiteX0" fmla="*/ 2014870 w 4029740"/>
              <a:gd name="connsiteY0" fmla="*/ 2381690 h 2381690"/>
              <a:gd name="connsiteX1" fmla="*/ 10402 w 4029740"/>
              <a:gd name="connsiteY1" fmla="*/ 572829 h 2381690"/>
              <a:gd name="connsiteX2" fmla="*/ 0 w 4029740"/>
              <a:gd name="connsiteY2" fmla="*/ 366822 h 2381690"/>
              <a:gd name="connsiteX3" fmla="*/ 256393 w 4029740"/>
              <a:gd name="connsiteY3" fmla="*/ 0 h 2381690"/>
              <a:gd name="connsiteX4" fmla="*/ 512785 w 4029740"/>
              <a:gd name="connsiteY4" fmla="*/ 366822 h 2381690"/>
              <a:gd name="connsiteX5" fmla="*/ 512786 w 4029740"/>
              <a:gd name="connsiteY5" fmla="*/ 366822 h 2381690"/>
              <a:gd name="connsiteX6" fmla="*/ 520541 w 4029740"/>
              <a:gd name="connsiteY6" fmla="*/ 520399 h 2381690"/>
              <a:gd name="connsiteX7" fmla="*/ 2014871 w 4029740"/>
              <a:gd name="connsiteY7" fmla="*/ 1868905 h 2381690"/>
              <a:gd name="connsiteX8" fmla="*/ 3509201 w 4029740"/>
              <a:gd name="connsiteY8" fmla="*/ 520399 h 2381690"/>
              <a:gd name="connsiteX9" fmla="*/ 3516955 w 4029740"/>
              <a:gd name="connsiteY9" fmla="*/ 366822 h 2381690"/>
              <a:gd name="connsiteX10" fmla="*/ 3516956 w 4029740"/>
              <a:gd name="connsiteY10" fmla="*/ 366822 h 2381690"/>
              <a:gd name="connsiteX11" fmla="*/ 3773348 w 4029740"/>
              <a:gd name="connsiteY11" fmla="*/ 733644 h 2381690"/>
              <a:gd name="connsiteX12" fmla="*/ 4029740 w 4029740"/>
              <a:gd name="connsiteY12" fmla="*/ 366823 h 2381690"/>
              <a:gd name="connsiteX13" fmla="*/ 4019337 w 4029740"/>
              <a:gd name="connsiteY13" fmla="*/ 572829 h 2381690"/>
              <a:gd name="connsiteX14" fmla="*/ 2014870 w 4029740"/>
              <a:gd name="connsiteY14" fmla="*/ 2381690 h 238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29740" h="2381690">
                <a:moveTo>
                  <a:pt x="2014870" y="2381690"/>
                </a:moveTo>
                <a:cubicBezTo>
                  <a:pt x="971637" y="2381690"/>
                  <a:pt x="113584" y="1588839"/>
                  <a:pt x="10402" y="572829"/>
                </a:cubicBezTo>
                <a:lnTo>
                  <a:pt x="0" y="366822"/>
                </a:lnTo>
                <a:lnTo>
                  <a:pt x="256393" y="0"/>
                </a:lnTo>
                <a:lnTo>
                  <a:pt x="512785" y="366822"/>
                </a:lnTo>
                <a:lnTo>
                  <a:pt x="512786" y="366822"/>
                </a:lnTo>
                <a:lnTo>
                  <a:pt x="520541" y="520399"/>
                </a:lnTo>
                <a:cubicBezTo>
                  <a:pt x="597463" y="1277835"/>
                  <a:pt x="1237140" y="1868905"/>
                  <a:pt x="2014871" y="1868905"/>
                </a:cubicBezTo>
                <a:cubicBezTo>
                  <a:pt x="2792601" y="1868905"/>
                  <a:pt x="3432279" y="1277835"/>
                  <a:pt x="3509201" y="520399"/>
                </a:cubicBezTo>
                <a:lnTo>
                  <a:pt x="3516955" y="366822"/>
                </a:lnTo>
                <a:lnTo>
                  <a:pt x="3516956" y="366822"/>
                </a:lnTo>
                <a:lnTo>
                  <a:pt x="3773348" y="733644"/>
                </a:lnTo>
                <a:lnTo>
                  <a:pt x="4029740" y="366823"/>
                </a:lnTo>
                <a:lnTo>
                  <a:pt x="4019337" y="572829"/>
                </a:lnTo>
                <a:cubicBezTo>
                  <a:pt x="3916156" y="1588839"/>
                  <a:pt x="3058103" y="2381690"/>
                  <a:pt x="2014870" y="238169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AFF0A02E-EEAD-D4F0-ACCB-FC7E87D571C4}"/>
              </a:ext>
            </a:extLst>
          </p:cNvPr>
          <p:cNvSpPr/>
          <p:nvPr/>
        </p:nvSpPr>
        <p:spPr>
          <a:xfrm>
            <a:off x="4086236" y="3130699"/>
            <a:ext cx="512784" cy="468422"/>
          </a:xfrm>
          <a:custGeom>
            <a:avLst/>
            <a:gdLst>
              <a:gd name="connsiteX0" fmla="*/ 256366 w 512784"/>
              <a:gd name="connsiteY0" fmla="*/ 0 h 468422"/>
              <a:gd name="connsiteX1" fmla="*/ 512758 w 512784"/>
              <a:gd name="connsiteY1" fmla="*/ 366822 h 468422"/>
              <a:gd name="connsiteX2" fmla="*/ 512759 w 512784"/>
              <a:gd name="connsiteY2" fmla="*/ 366822 h 468422"/>
              <a:gd name="connsiteX3" fmla="*/ 512759 w 512784"/>
              <a:gd name="connsiteY3" fmla="*/ 366823 h 468422"/>
              <a:gd name="connsiteX4" fmla="*/ 512784 w 512784"/>
              <a:gd name="connsiteY4" fmla="*/ 367315 h 468422"/>
              <a:gd name="connsiteX5" fmla="*/ 507679 w 512784"/>
              <a:gd name="connsiteY5" fmla="*/ 468422 h 468422"/>
              <a:gd name="connsiteX6" fmla="*/ 507678 w 512784"/>
              <a:gd name="connsiteY6" fmla="*/ 468422 h 468422"/>
              <a:gd name="connsiteX7" fmla="*/ 251286 w 512784"/>
              <a:gd name="connsiteY7" fmla="*/ 101600 h 468422"/>
              <a:gd name="connsiteX8" fmla="*/ 4417 w 512784"/>
              <a:gd name="connsiteY8" fmla="*/ 454796 h 468422"/>
              <a:gd name="connsiteX9" fmla="*/ 0 w 512784"/>
              <a:gd name="connsiteY9" fmla="*/ 367314 h 468422"/>
              <a:gd name="connsiteX10" fmla="*/ 29 w 512784"/>
              <a:gd name="connsiteY10" fmla="*/ 366743 h 46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2784" h="468422">
                <a:moveTo>
                  <a:pt x="256366" y="0"/>
                </a:moveTo>
                <a:lnTo>
                  <a:pt x="512758" y="366822"/>
                </a:lnTo>
                <a:lnTo>
                  <a:pt x="512759" y="366822"/>
                </a:lnTo>
                <a:lnTo>
                  <a:pt x="512759" y="366823"/>
                </a:lnTo>
                <a:lnTo>
                  <a:pt x="512784" y="367315"/>
                </a:lnTo>
                <a:lnTo>
                  <a:pt x="507679" y="468422"/>
                </a:lnTo>
                <a:lnTo>
                  <a:pt x="507678" y="468422"/>
                </a:lnTo>
                <a:lnTo>
                  <a:pt x="251286" y="101600"/>
                </a:lnTo>
                <a:lnTo>
                  <a:pt x="4417" y="454796"/>
                </a:lnTo>
                <a:lnTo>
                  <a:pt x="0" y="367314"/>
                </a:lnTo>
                <a:lnTo>
                  <a:pt x="29" y="36674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Bipolar Cycle Infographics – Slide Template</a:t>
            </a:r>
          </a:p>
        </p:txBody>
      </p:sp>
      <p:sp>
        <p:nvSpPr>
          <p:cNvPr id="22" name="Freeform: Shape 21" descr="Line arrow: Horizontal U-turn with solid fill">
            <a:extLst>
              <a:ext uri="{FF2B5EF4-FFF2-40B4-BE49-F238E27FC236}">
                <a16:creationId xmlns:a16="http://schemas.microsoft.com/office/drawing/2014/main" id="{300C0E77-1E7F-584F-FAF2-EA9936D45C86}"/>
              </a:ext>
            </a:extLst>
          </p:cNvPr>
          <p:cNvSpPr/>
          <p:nvPr/>
        </p:nvSpPr>
        <p:spPr>
          <a:xfrm flipV="1">
            <a:off x="6096000" y="1586468"/>
            <a:ext cx="5257799" cy="2012654"/>
          </a:xfrm>
          <a:custGeom>
            <a:avLst/>
            <a:gdLst>
              <a:gd name="connsiteX0" fmla="*/ 0 w 5257799"/>
              <a:gd name="connsiteY0" fmla="*/ 2012654 h 2012654"/>
              <a:gd name="connsiteX1" fmla="*/ 1563747 w 5257799"/>
              <a:gd name="connsiteY1" fmla="*/ 2012654 h 2012654"/>
              <a:gd name="connsiteX2" fmla="*/ 3218121 w 5257799"/>
              <a:gd name="connsiteY2" fmla="*/ 2012654 h 2012654"/>
              <a:gd name="connsiteX3" fmla="*/ 4243939 w 5257799"/>
              <a:gd name="connsiteY3" fmla="*/ 2012654 h 2012654"/>
              <a:gd name="connsiteX4" fmla="*/ 5257799 w 5257799"/>
              <a:gd name="connsiteY4" fmla="*/ 1006326 h 2012654"/>
              <a:gd name="connsiteX5" fmla="*/ 4243939 w 5257799"/>
              <a:gd name="connsiteY5" fmla="*/ 0 h 2012654"/>
              <a:gd name="connsiteX6" fmla="*/ 2940386 w 5257799"/>
              <a:gd name="connsiteY6" fmla="*/ 0 h 2012654"/>
              <a:gd name="connsiteX7" fmla="*/ 2940387 w 5257799"/>
              <a:gd name="connsiteY7" fmla="*/ 2 h 2012654"/>
              <a:gd name="connsiteX8" fmla="*/ 2929985 w 5257799"/>
              <a:gd name="connsiteY8" fmla="*/ 206009 h 2012654"/>
              <a:gd name="connsiteX9" fmla="*/ 2913283 w 5257799"/>
              <a:gd name="connsiteY9" fmla="*/ 317788 h 2012654"/>
              <a:gd name="connsiteX10" fmla="*/ 4238603 w 5257799"/>
              <a:gd name="connsiteY10" fmla="*/ 317788 h 2012654"/>
              <a:gd name="connsiteX11" fmla="*/ 4932297 w 5257799"/>
              <a:gd name="connsiteY11" fmla="*/ 1006326 h 2012654"/>
              <a:gd name="connsiteX12" fmla="*/ 4238603 w 5257799"/>
              <a:gd name="connsiteY12" fmla="*/ 1694866 h 2012654"/>
              <a:gd name="connsiteX13" fmla="*/ 3218121 w 5257799"/>
              <a:gd name="connsiteY13" fmla="*/ 1694866 h 2012654"/>
              <a:gd name="connsiteX14" fmla="*/ 2013585 w 5257799"/>
              <a:gd name="connsiteY14" fmla="*/ 1694866 h 2012654"/>
              <a:gd name="connsiteX15" fmla="*/ 0 w 5257799"/>
              <a:gd name="connsiteY15" fmla="*/ 1694866 h 201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7799" h="2012654">
                <a:moveTo>
                  <a:pt x="0" y="2012654"/>
                </a:moveTo>
                <a:lnTo>
                  <a:pt x="1563747" y="2012654"/>
                </a:lnTo>
                <a:lnTo>
                  <a:pt x="3218121" y="2012654"/>
                </a:lnTo>
                <a:lnTo>
                  <a:pt x="4243939" y="2012654"/>
                </a:lnTo>
                <a:cubicBezTo>
                  <a:pt x="4804231" y="2012654"/>
                  <a:pt x="5257799" y="1562455"/>
                  <a:pt x="5257799" y="1006326"/>
                </a:cubicBezTo>
                <a:cubicBezTo>
                  <a:pt x="5257799" y="450198"/>
                  <a:pt x="4804231" y="0"/>
                  <a:pt x="4243939" y="0"/>
                </a:cubicBezTo>
                <a:lnTo>
                  <a:pt x="2940386" y="0"/>
                </a:lnTo>
                <a:lnTo>
                  <a:pt x="2940387" y="2"/>
                </a:lnTo>
                <a:lnTo>
                  <a:pt x="2929985" y="206009"/>
                </a:lnTo>
                <a:lnTo>
                  <a:pt x="2913283" y="317788"/>
                </a:lnTo>
                <a:lnTo>
                  <a:pt x="4238603" y="317788"/>
                </a:lnTo>
                <a:cubicBezTo>
                  <a:pt x="4622802" y="317788"/>
                  <a:pt x="4932297" y="624982"/>
                  <a:pt x="4932297" y="1006326"/>
                </a:cubicBezTo>
                <a:cubicBezTo>
                  <a:pt x="4932297" y="1387672"/>
                  <a:pt x="4622802" y="1694866"/>
                  <a:pt x="4238603" y="1694866"/>
                </a:cubicBezTo>
                <a:lnTo>
                  <a:pt x="3218121" y="1694866"/>
                </a:lnTo>
                <a:lnTo>
                  <a:pt x="2013585" y="1694866"/>
                </a:lnTo>
                <a:lnTo>
                  <a:pt x="0" y="1694866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4534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20" name="Freeform: Shape 19" descr="Line arrow: Horizontal U-turn with solid fill">
            <a:extLst>
              <a:ext uri="{FF2B5EF4-FFF2-40B4-BE49-F238E27FC236}">
                <a16:creationId xmlns:a16="http://schemas.microsoft.com/office/drawing/2014/main" id="{D5D68D65-17B1-7BD3-9187-708229A44A31}"/>
              </a:ext>
            </a:extLst>
          </p:cNvPr>
          <p:cNvSpPr/>
          <p:nvPr/>
        </p:nvSpPr>
        <p:spPr>
          <a:xfrm rot="10800000" flipV="1">
            <a:off x="838200" y="3601337"/>
            <a:ext cx="5257799" cy="2012654"/>
          </a:xfrm>
          <a:custGeom>
            <a:avLst/>
            <a:gdLst>
              <a:gd name="connsiteX0" fmla="*/ 4243939 w 5257799"/>
              <a:gd name="connsiteY0" fmla="*/ 0 h 2012654"/>
              <a:gd name="connsiteX1" fmla="*/ 2940386 w 5257799"/>
              <a:gd name="connsiteY1" fmla="*/ 0 h 2012654"/>
              <a:gd name="connsiteX2" fmla="*/ 2940387 w 5257799"/>
              <a:gd name="connsiteY2" fmla="*/ 2 h 2012654"/>
              <a:gd name="connsiteX3" fmla="*/ 2929985 w 5257799"/>
              <a:gd name="connsiteY3" fmla="*/ 206009 h 2012654"/>
              <a:gd name="connsiteX4" fmla="*/ 2913283 w 5257799"/>
              <a:gd name="connsiteY4" fmla="*/ 317788 h 2012654"/>
              <a:gd name="connsiteX5" fmla="*/ 4238603 w 5257799"/>
              <a:gd name="connsiteY5" fmla="*/ 317788 h 2012654"/>
              <a:gd name="connsiteX6" fmla="*/ 4932297 w 5257799"/>
              <a:gd name="connsiteY6" fmla="*/ 1006326 h 2012654"/>
              <a:gd name="connsiteX7" fmla="*/ 4238603 w 5257799"/>
              <a:gd name="connsiteY7" fmla="*/ 1694866 h 2012654"/>
              <a:gd name="connsiteX8" fmla="*/ 3218121 w 5257799"/>
              <a:gd name="connsiteY8" fmla="*/ 1694866 h 2012654"/>
              <a:gd name="connsiteX9" fmla="*/ 2013585 w 5257799"/>
              <a:gd name="connsiteY9" fmla="*/ 1694866 h 2012654"/>
              <a:gd name="connsiteX10" fmla="*/ 0 w 5257799"/>
              <a:gd name="connsiteY10" fmla="*/ 1694866 h 2012654"/>
              <a:gd name="connsiteX11" fmla="*/ 0 w 5257799"/>
              <a:gd name="connsiteY11" fmla="*/ 2012654 h 2012654"/>
              <a:gd name="connsiteX12" fmla="*/ 1563747 w 5257799"/>
              <a:gd name="connsiteY12" fmla="*/ 2012654 h 2012654"/>
              <a:gd name="connsiteX13" fmla="*/ 3218121 w 5257799"/>
              <a:gd name="connsiteY13" fmla="*/ 2012654 h 2012654"/>
              <a:gd name="connsiteX14" fmla="*/ 4243939 w 5257799"/>
              <a:gd name="connsiteY14" fmla="*/ 2012654 h 2012654"/>
              <a:gd name="connsiteX15" fmla="*/ 5257799 w 5257799"/>
              <a:gd name="connsiteY15" fmla="*/ 1006326 h 2012654"/>
              <a:gd name="connsiteX16" fmla="*/ 4243939 w 5257799"/>
              <a:gd name="connsiteY16" fmla="*/ 0 h 201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57799" h="2012654">
                <a:moveTo>
                  <a:pt x="4243939" y="0"/>
                </a:moveTo>
                <a:lnTo>
                  <a:pt x="2940386" y="0"/>
                </a:lnTo>
                <a:lnTo>
                  <a:pt x="2940387" y="2"/>
                </a:lnTo>
                <a:lnTo>
                  <a:pt x="2929985" y="206009"/>
                </a:lnTo>
                <a:lnTo>
                  <a:pt x="2913283" y="317788"/>
                </a:lnTo>
                <a:lnTo>
                  <a:pt x="4238603" y="317788"/>
                </a:lnTo>
                <a:cubicBezTo>
                  <a:pt x="4622802" y="317788"/>
                  <a:pt x="4932297" y="624982"/>
                  <a:pt x="4932297" y="1006326"/>
                </a:cubicBezTo>
                <a:cubicBezTo>
                  <a:pt x="4932297" y="1387672"/>
                  <a:pt x="4622802" y="1694866"/>
                  <a:pt x="4238603" y="1694866"/>
                </a:cubicBezTo>
                <a:lnTo>
                  <a:pt x="3218121" y="1694866"/>
                </a:lnTo>
                <a:lnTo>
                  <a:pt x="2013585" y="1694866"/>
                </a:lnTo>
                <a:lnTo>
                  <a:pt x="0" y="1694866"/>
                </a:lnTo>
                <a:lnTo>
                  <a:pt x="0" y="2012654"/>
                </a:lnTo>
                <a:lnTo>
                  <a:pt x="1563747" y="2012654"/>
                </a:lnTo>
                <a:lnTo>
                  <a:pt x="3218121" y="2012654"/>
                </a:lnTo>
                <a:lnTo>
                  <a:pt x="4243939" y="2012654"/>
                </a:lnTo>
                <a:cubicBezTo>
                  <a:pt x="4804231" y="2012654"/>
                  <a:pt x="5257799" y="1562455"/>
                  <a:pt x="5257799" y="1006326"/>
                </a:cubicBezTo>
                <a:cubicBezTo>
                  <a:pt x="5257799" y="450198"/>
                  <a:pt x="4804231" y="0"/>
                  <a:pt x="4243939" y="0"/>
                </a:cubicBezTo>
                <a:close/>
              </a:path>
            </a:pathLst>
          </a:custGeom>
          <a:solidFill>
            <a:schemeClr val="bg2">
              <a:alpha val="40000"/>
            </a:schemeClr>
          </a:solidFill>
          <a:ln w="4534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031B9EE3-8BE7-301D-4C92-061F69D6E811}"/>
              </a:ext>
            </a:extLst>
          </p:cNvPr>
          <p:cNvSpPr/>
          <p:nvPr/>
        </p:nvSpPr>
        <p:spPr>
          <a:xfrm>
            <a:off x="4081129" y="3232299"/>
            <a:ext cx="4029742" cy="2381693"/>
          </a:xfrm>
          <a:custGeom>
            <a:avLst/>
            <a:gdLst>
              <a:gd name="connsiteX0" fmla="*/ 256393 w 4029742"/>
              <a:gd name="connsiteY0" fmla="*/ 0 h 2381693"/>
              <a:gd name="connsiteX1" fmla="*/ 512785 w 4029742"/>
              <a:gd name="connsiteY1" fmla="*/ 366822 h 2381693"/>
              <a:gd name="connsiteX2" fmla="*/ 512786 w 4029742"/>
              <a:gd name="connsiteY2" fmla="*/ 366822 h 2381693"/>
              <a:gd name="connsiteX3" fmla="*/ 512786 w 4029742"/>
              <a:gd name="connsiteY3" fmla="*/ 366823 h 2381693"/>
              <a:gd name="connsiteX4" fmla="*/ 2014871 w 4029742"/>
              <a:gd name="connsiteY4" fmla="*/ 1868908 h 2381693"/>
              <a:gd name="connsiteX5" fmla="*/ 3516956 w 4029742"/>
              <a:gd name="connsiteY5" fmla="*/ 366823 h 2381693"/>
              <a:gd name="connsiteX6" fmla="*/ 3516956 w 4029742"/>
              <a:gd name="connsiteY6" fmla="*/ 366822 h 2381693"/>
              <a:gd name="connsiteX7" fmla="*/ 4029742 w 4029742"/>
              <a:gd name="connsiteY7" fmla="*/ 366822 h 2381693"/>
              <a:gd name="connsiteX8" fmla="*/ 4029742 w 4029742"/>
              <a:gd name="connsiteY8" fmla="*/ 366823 h 2381693"/>
              <a:gd name="connsiteX9" fmla="*/ 2014872 w 4029742"/>
              <a:gd name="connsiteY9" fmla="*/ 2381693 h 2381693"/>
              <a:gd name="connsiteX10" fmla="*/ 2 w 4029742"/>
              <a:gd name="connsiteY10" fmla="*/ 366823 h 2381693"/>
              <a:gd name="connsiteX11" fmla="*/ 2 w 4029742"/>
              <a:gd name="connsiteY11" fmla="*/ 366822 h 2381693"/>
              <a:gd name="connsiteX12" fmla="*/ 0 w 4029742"/>
              <a:gd name="connsiteY12" fmla="*/ 366822 h 238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9742" h="2381693">
                <a:moveTo>
                  <a:pt x="256393" y="0"/>
                </a:moveTo>
                <a:lnTo>
                  <a:pt x="512785" y="366822"/>
                </a:lnTo>
                <a:lnTo>
                  <a:pt x="512786" y="366822"/>
                </a:lnTo>
                <a:lnTo>
                  <a:pt x="512786" y="366823"/>
                </a:lnTo>
                <a:cubicBezTo>
                  <a:pt x="512786" y="1196402"/>
                  <a:pt x="1185292" y="1868908"/>
                  <a:pt x="2014871" y="1868908"/>
                </a:cubicBezTo>
                <a:cubicBezTo>
                  <a:pt x="2844450" y="1868908"/>
                  <a:pt x="3516956" y="1196402"/>
                  <a:pt x="3516956" y="366823"/>
                </a:cubicBezTo>
                <a:lnTo>
                  <a:pt x="3516956" y="366822"/>
                </a:lnTo>
                <a:lnTo>
                  <a:pt x="4029742" y="366822"/>
                </a:lnTo>
                <a:lnTo>
                  <a:pt x="4029742" y="366823"/>
                </a:lnTo>
                <a:cubicBezTo>
                  <a:pt x="4029742" y="1479605"/>
                  <a:pt x="3127654" y="2381693"/>
                  <a:pt x="2014872" y="2381693"/>
                </a:cubicBezTo>
                <a:cubicBezTo>
                  <a:pt x="902090" y="2381693"/>
                  <a:pt x="2" y="1479605"/>
                  <a:pt x="2" y="366823"/>
                </a:cubicBezTo>
                <a:lnTo>
                  <a:pt x="2" y="366822"/>
                </a:lnTo>
                <a:lnTo>
                  <a:pt x="0" y="366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B7A8CE-7B17-F154-ADA2-9F66488BBFEF}"/>
              </a:ext>
            </a:extLst>
          </p:cNvPr>
          <p:cNvGrpSpPr/>
          <p:nvPr/>
        </p:nvGrpSpPr>
        <p:grpSpPr>
          <a:xfrm>
            <a:off x="8682891" y="4313970"/>
            <a:ext cx="2937088" cy="1290153"/>
            <a:chOff x="8921977" y="4073386"/>
            <a:chExt cx="2937088" cy="129015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5DAA392-CF5D-F085-15B9-47F413478CD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3368C6-1237-37A7-9E32-956099AB5F7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B49322-4DFF-509A-D6F7-21052A78D82E}"/>
              </a:ext>
            </a:extLst>
          </p:cNvPr>
          <p:cNvGrpSpPr/>
          <p:nvPr/>
        </p:nvGrpSpPr>
        <p:grpSpPr>
          <a:xfrm>
            <a:off x="572021" y="1591807"/>
            <a:ext cx="2937088" cy="1290153"/>
            <a:chOff x="332936" y="2627766"/>
            <a:chExt cx="2937088" cy="1290153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26D193-6BA2-5EC1-D0A2-FC11D46EFA2F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09BB8A-700B-0C62-0F8D-AB98DC70C7E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DCA4146-30EB-673A-735D-A46D06A62758}"/>
              </a:ext>
            </a:extLst>
          </p:cNvPr>
          <p:cNvSpPr txBox="1"/>
          <p:nvPr/>
        </p:nvSpPr>
        <p:spPr>
          <a:xfrm>
            <a:off x="1491204" y="4192166"/>
            <a:ext cx="243332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2400" b="1" cap="all" noProof="1">
                <a:solidFill>
                  <a:schemeClr val="accent3"/>
                </a:solidFill>
              </a:rPr>
              <a:t>Lorem Ipsum Dolor sit amet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71E708-4AE4-6B9A-9D7C-ACA60933828C}"/>
              </a:ext>
            </a:extLst>
          </p:cNvPr>
          <p:cNvSpPr txBox="1"/>
          <p:nvPr/>
        </p:nvSpPr>
        <p:spPr>
          <a:xfrm>
            <a:off x="8267476" y="2177297"/>
            <a:ext cx="2433320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sz="2400" b="1" cap="all" noProof="1">
                <a:solidFill>
                  <a:schemeClr val="accent4"/>
                </a:solidFill>
              </a:rPr>
              <a:t>Lorem Ipsum Dolor sit amet</a:t>
            </a:r>
          </a:p>
        </p:txBody>
      </p:sp>
      <p:pic>
        <p:nvPicPr>
          <p:cNvPr id="21" name="Graphic 20" descr="Coins with solid fill">
            <a:extLst>
              <a:ext uri="{FF2B5EF4-FFF2-40B4-BE49-F238E27FC236}">
                <a16:creationId xmlns:a16="http://schemas.microsoft.com/office/drawing/2014/main" id="{8D982FBC-C325-A8EC-45EC-57906AF7FC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67476" y="3187826"/>
            <a:ext cx="559247" cy="559247"/>
          </a:xfrm>
          <a:prstGeom prst="rect">
            <a:avLst/>
          </a:prstGeom>
        </p:spPr>
      </p:pic>
      <p:pic>
        <p:nvPicPr>
          <p:cNvPr id="23" name="Graphic 22" descr="Shopping basket with solid fill">
            <a:extLst>
              <a:ext uri="{FF2B5EF4-FFF2-40B4-BE49-F238E27FC236}">
                <a16:creationId xmlns:a16="http://schemas.microsoft.com/office/drawing/2014/main" id="{B7BE8A7A-4A2F-8B1B-1D34-3BCEE07BA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361617" y="3469006"/>
            <a:ext cx="559247" cy="55924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94FACEA-669F-0789-F4C1-280B15A5B41B}"/>
              </a:ext>
            </a:extLst>
          </p:cNvPr>
          <p:cNvSpPr txBox="1"/>
          <p:nvPr/>
        </p:nvSpPr>
        <p:spPr>
          <a:xfrm>
            <a:off x="4915708" y="3306734"/>
            <a:ext cx="2360583" cy="58477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BF149C86-6202-7E90-835A-8CAC593BB810}"/>
              </a:ext>
            </a:extLst>
          </p:cNvPr>
          <p:cNvSpPr/>
          <p:nvPr/>
        </p:nvSpPr>
        <p:spPr>
          <a:xfrm rot="10800000">
            <a:off x="7591295" y="3599121"/>
            <a:ext cx="506962" cy="492942"/>
          </a:xfrm>
          <a:custGeom>
            <a:avLst/>
            <a:gdLst>
              <a:gd name="connsiteX0" fmla="*/ 500173 w 506962"/>
              <a:gd name="connsiteY0" fmla="*/ 492942 h 492942"/>
              <a:gd name="connsiteX1" fmla="*/ 6368 w 506962"/>
              <a:gd name="connsiteY1" fmla="*/ 492942 h 492942"/>
              <a:gd name="connsiteX2" fmla="*/ 0 w 506962"/>
              <a:gd name="connsiteY2" fmla="*/ 366822 h 492942"/>
              <a:gd name="connsiteX3" fmla="*/ 256393 w 506962"/>
              <a:gd name="connsiteY3" fmla="*/ 0 h 492942"/>
              <a:gd name="connsiteX4" fmla="*/ 506962 w 506962"/>
              <a:gd name="connsiteY4" fmla="*/ 358491 h 492942"/>
              <a:gd name="connsiteX5" fmla="*/ 500173 w 506962"/>
              <a:gd name="connsiteY5" fmla="*/ 492941 h 492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962" h="492942">
                <a:moveTo>
                  <a:pt x="500173" y="492942"/>
                </a:moveTo>
                <a:lnTo>
                  <a:pt x="6368" y="492942"/>
                </a:lnTo>
                <a:lnTo>
                  <a:pt x="0" y="366822"/>
                </a:lnTo>
                <a:lnTo>
                  <a:pt x="256393" y="0"/>
                </a:lnTo>
                <a:lnTo>
                  <a:pt x="506962" y="358491"/>
                </a:lnTo>
                <a:lnTo>
                  <a:pt x="500173" y="492941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F4BE701-BDDE-5F25-57EF-85FA5421B749}"/>
              </a:ext>
            </a:extLst>
          </p:cNvPr>
          <p:cNvSpPr/>
          <p:nvPr/>
        </p:nvSpPr>
        <p:spPr>
          <a:xfrm rot="10800000">
            <a:off x="4081130" y="1584253"/>
            <a:ext cx="4029740" cy="2381690"/>
          </a:xfrm>
          <a:custGeom>
            <a:avLst/>
            <a:gdLst>
              <a:gd name="connsiteX0" fmla="*/ 2014870 w 4029740"/>
              <a:gd name="connsiteY0" fmla="*/ 2381690 h 2381690"/>
              <a:gd name="connsiteX1" fmla="*/ 10402 w 4029740"/>
              <a:gd name="connsiteY1" fmla="*/ 572829 h 2381690"/>
              <a:gd name="connsiteX2" fmla="*/ 0 w 4029740"/>
              <a:gd name="connsiteY2" fmla="*/ 366822 h 2381690"/>
              <a:gd name="connsiteX3" fmla="*/ 256393 w 4029740"/>
              <a:gd name="connsiteY3" fmla="*/ 0 h 2381690"/>
              <a:gd name="connsiteX4" fmla="*/ 512785 w 4029740"/>
              <a:gd name="connsiteY4" fmla="*/ 366822 h 2381690"/>
              <a:gd name="connsiteX5" fmla="*/ 512786 w 4029740"/>
              <a:gd name="connsiteY5" fmla="*/ 366822 h 2381690"/>
              <a:gd name="connsiteX6" fmla="*/ 520541 w 4029740"/>
              <a:gd name="connsiteY6" fmla="*/ 520399 h 2381690"/>
              <a:gd name="connsiteX7" fmla="*/ 2014871 w 4029740"/>
              <a:gd name="connsiteY7" fmla="*/ 1868905 h 2381690"/>
              <a:gd name="connsiteX8" fmla="*/ 3509201 w 4029740"/>
              <a:gd name="connsiteY8" fmla="*/ 520399 h 2381690"/>
              <a:gd name="connsiteX9" fmla="*/ 3516955 w 4029740"/>
              <a:gd name="connsiteY9" fmla="*/ 366822 h 2381690"/>
              <a:gd name="connsiteX10" fmla="*/ 3516956 w 4029740"/>
              <a:gd name="connsiteY10" fmla="*/ 366822 h 2381690"/>
              <a:gd name="connsiteX11" fmla="*/ 3773348 w 4029740"/>
              <a:gd name="connsiteY11" fmla="*/ 733644 h 2381690"/>
              <a:gd name="connsiteX12" fmla="*/ 4029740 w 4029740"/>
              <a:gd name="connsiteY12" fmla="*/ 366823 h 2381690"/>
              <a:gd name="connsiteX13" fmla="*/ 4019337 w 4029740"/>
              <a:gd name="connsiteY13" fmla="*/ 572829 h 2381690"/>
              <a:gd name="connsiteX14" fmla="*/ 2014870 w 4029740"/>
              <a:gd name="connsiteY14" fmla="*/ 2381690 h 238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29740" h="2381690">
                <a:moveTo>
                  <a:pt x="2014870" y="2381690"/>
                </a:moveTo>
                <a:cubicBezTo>
                  <a:pt x="971637" y="2381690"/>
                  <a:pt x="113584" y="1588839"/>
                  <a:pt x="10402" y="572829"/>
                </a:cubicBezTo>
                <a:lnTo>
                  <a:pt x="0" y="366822"/>
                </a:lnTo>
                <a:lnTo>
                  <a:pt x="256393" y="0"/>
                </a:lnTo>
                <a:lnTo>
                  <a:pt x="512785" y="366822"/>
                </a:lnTo>
                <a:lnTo>
                  <a:pt x="512786" y="366822"/>
                </a:lnTo>
                <a:lnTo>
                  <a:pt x="520541" y="520399"/>
                </a:lnTo>
                <a:cubicBezTo>
                  <a:pt x="597463" y="1277835"/>
                  <a:pt x="1237140" y="1868905"/>
                  <a:pt x="2014871" y="1868905"/>
                </a:cubicBezTo>
                <a:cubicBezTo>
                  <a:pt x="2792601" y="1868905"/>
                  <a:pt x="3432279" y="1277835"/>
                  <a:pt x="3509201" y="520399"/>
                </a:cubicBezTo>
                <a:lnTo>
                  <a:pt x="3516955" y="366822"/>
                </a:lnTo>
                <a:lnTo>
                  <a:pt x="3516956" y="366822"/>
                </a:lnTo>
                <a:lnTo>
                  <a:pt x="3773348" y="733644"/>
                </a:lnTo>
                <a:lnTo>
                  <a:pt x="4029740" y="366823"/>
                </a:lnTo>
                <a:lnTo>
                  <a:pt x="4019337" y="572829"/>
                </a:lnTo>
                <a:cubicBezTo>
                  <a:pt x="3916156" y="1588839"/>
                  <a:pt x="3058103" y="2381690"/>
                  <a:pt x="2014870" y="23816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2ECF4DB0-C060-66A6-1001-9C2BD4062FA2}"/>
              </a:ext>
            </a:extLst>
          </p:cNvPr>
          <p:cNvSpPr/>
          <p:nvPr/>
        </p:nvSpPr>
        <p:spPr>
          <a:xfrm>
            <a:off x="4086236" y="3130699"/>
            <a:ext cx="512784" cy="468422"/>
          </a:xfrm>
          <a:custGeom>
            <a:avLst/>
            <a:gdLst>
              <a:gd name="connsiteX0" fmla="*/ 256366 w 512784"/>
              <a:gd name="connsiteY0" fmla="*/ 0 h 468422"/>
              <a:gd name="connsiteX1" fmla="*/ 512758 w 512784"/>
              <a:gd name="connsiteY1" fmla="*/ 366822 h 468422"/>
              <a:gd name="connsiteX2" fmla="*/ 512759 w 512784"/>
              <a:gd name="connsiteY2" fmla="*/ 366822 h 468422"/>
              <a:gd name="connsiteX3" fmla="*/ 512759 w 512784"/>
              <a:gd name="connsiteY3" fmla="*/ 366823 h 468422"/>
              <a:gd name="connsiteX4" fmla="*/ 512784 w 512784"/>
              <a:gd name="connsiteY4" fmla="*/ 367315 h 468422"/>
              <a:gd name="connsiteX5" fmla="*/ 507679 w 512784"/>
              <a:gd name="connsiteY5" fmla="*/ 468422 h 468422"/>
              <a:gd name="connsiteX6" fmla="*/ 507678 w 512784"/>
              <a:gd name="connsiteY6" fmla="*/ 468422 h 468422"/>
              <a:gd name="connsiteX7" fmla="*/ 251286 w 512784"/>
              <a:gd name="connsiteY7" fmla="*/ 101600 h 468422"/>
              <a:gd name="connsiteX8" fmla="*/ 4417 w 512784"/>
              <a:gd name="connsiteY8" fmla="*/ 454796 h 468422"/>
              <a:gd name="connsiteX9" fmla="*/ 0 w 512784"/>
              <a:gd name="connsiteY9" fmla="*/ 367314 h 468422"/>
              <a:gd name="connsiteX10" fmla="*/ 29 w 512784"/>
              <a:gd name="connsiteY10" fmla="*/ 366743 h 4684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12784" h="468422">
                <a:moveTo>
                  <a:pt x="256366" y="0"/>
                </a:moveTo>
                <a:lnTo>
                  <a:pt x="512758" y="366822"/>
                </a:lnTo>
                <a:lnTo>
                  <a:pt x="512759" y="366822"/>
                </a:lnTo>
                <a:lnTo>
                  <a:pt x="512759" y="366823"/>
                </a:lnTo>
                <a:lnTo>
                  <a:pt x="512784" y="367315"/>
                </a:lnTo>
                <a:lnTo>
                  <a:pt x="507679" y="468422"/>
                </a:lnTo>
                <a:lnTo>
                  <a:pt x="507678" y="468422"/>
                </a:lnTo>
                <a:lnTo>
                  <a:pt x="251286" y="101600"/>
                </a:lnTo>
                <a:lnTo>
                  <a:pt x="4417" y="454796"/>
                </a:lnTo>
                <a:lnTo>
                  <a:pt x="0" y="367314"/>
                </a:lnTo>
                <a:lnTo>
                  <a:pt x="29" y="366743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1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8539</TotalTime>
  <Words>237</Words>
  <Application>Microsoft Office PowerPoint</Application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Bipolar Cycle Infographics – Slide Template</vt:lpstr>
      <vt:lpstr>Bipolar Cycle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Cycle Infographics</dc:title>
  <dc:creator>PresentationGO.com</dc:creator>
  <dc:description>© Copyright PresentationGO.com - Do not distribute or sale without written permission.</dc:description>
  <cp:lastModifiedBy>Christophe</cp:lastModifiedBy>
  <cp:revision>35</cp:revision>
  <dcterms:created xsi:type="dcterms:W3CDTF">2014-11-26T05:14:11Z</dcterms:created>
  <dcterms:modified xsi:type="dcterms:W3CDTF">2022-11-15T18:50:51Z</dcterms:modified>
  <cp:category>Charts &amp; Diagrams</cp:category>
</cp:coreProperties>
</file>