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6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6392346" y="2830094"/>
            <a:ext cx="2938112" cy="14447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64D92-821B-4654-93FA-18B9B906184D}"/>
              </a:ext>
            </a:extLst>
          </p:cNvPr>
          <p:cNvSpPr/>
          <p:nvPr/>
        </p:nvSpPr>
        <p:spPr>
          <a:xfrm>
            <a:off x="5494347" y="2083394"/>
            <a:ext cx="1441643" cy="293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8AF788-F55A-4E61-ADB8-FA4EACE933DC}"/>
              </a:ext>
            </a:extLst>
          </p:cNvPr>
          <p:cNvSpPr/>
          <p:nvPr/>
        </p:nvSpPr>
        <p:spPr>
          <a:xfrm>
            <a:off x="3849646" y="2083394"/>
            <a:ext cx="1441643" cy="293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DE8812-C2E3-4C3B-9D52-E84A26DE3ED7}"/>
              </a:ext>
            </a:extLst>
          </p:cNvPr>
          <p:cNvSpPr/>
          <p:nvPr/>
        </p:nvSpPr>
        <p:spPr>
          <a:xfrm>
            <a:off x="2204945" y="2083393"/>
            <a:ext cx="1441643" cy="29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560244" y="2083393"/>
            <a:ext cx="1441643" cy="29381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899A2D1-4C1D-4A21-9F34-5232DB273C16}"/>
              </a:ext>
            </a:extLst>
          </p:cNvPr>
          <p:cNvSpPr/>
          <p:nvPr/>
        </p:nvSpPr>
        <p:spPr>
          <a:xfrm rot="5400000" flipV="1">
            <a:off x="3923761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9848B03C-28A2-47AE-A7AD-F437AE91AC4C}"/>
              </a:ext>
            </a:extLst>
          </p:cNvPr>
          <p:cNvSpPr/>
          <p:nvPr/>
        </p:nvSpPr>
        <p:spPr>
          <a:xfrm rot="5400000" flipV="1">
            <a:off x="5568462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8D2ED665-96E6-4497-95CA-C98EA7FC4AE4}"/>
              </a:ext>
            </a:extLst>
          </p:cNvPr>
          <p:cNvSpPr/>
          <p:nvPr/>
        </p:nvSpPr>
        <p:spPr>
          <a:xfrm rot="5400000" flipV="1">
            <a:off x="2279060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634358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rgbClr val="01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6FF751B-1457-4337-890E-8147D3AB0E55}"/>
              </a:ext>
            </a:extLst>
          </p:cNvPr>
          <p:cNvGrpSpPr/>
          <p:nvPr/>
        </p:nvGrpSpPr>
        <p:grpSpPr>
          <a:xfrm>
            <a:off x="656769" y="3403036"/>
            <a:ext cx="1248592" cy="1567781"/>
            <a:chOff x="332936" y="2596988"/>
            <a:chExt cx="2937088" cy="209037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4DDA98-28E1-45DB-9ADE-E2155774F14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A7DA60-4C90-4326-B329-484B4B38A844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9B2C76-4BB2-4B43-BCD7-5555306E4837}"/>
              </a:ext>
            </a:extLst>
          </p:cNvPr>
          <p:cNvGrpSpPr/>
          <p:nvPr/>
        </p:nvGrpSpPr>
        <p:grpSpPr>
          <a:xfrm>
            <a:off x="2301470" y="3403036"/>
            <a:ext cx="1248592" cy="1567781"/>
            <a:chOff x="332936" y="2596988"/>
            <a:chExt cx="2937088" cy="209037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D95D7EB-0377-471A-8134-C59E23AD93C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3C6C6C-00F8-4654-B6CA-4D9E11FB211F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97BEF75-F2DA-4D97-A35B-CAA0FFC3E849}"/>
              </a:ext>
            </a:extLst>
          </p:cNvPr>
          <p:cNvGrpSpPr/>
          <p:nvPr/>
        </p:nvGrpSpPr>
        <p:grpSpPr>
          <a:xfrm>
            <a:off x="3946171" y="3403036"/>
            <a:ext cx="1248592" cy="1567781"/>
            <a:chOff x="332936" y="2596988"/>
            <a:chExt cx="2937088" cy="209037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9C7BD6-B630-42AB-9BC6-2E342472865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ADC00AA-254E-44F7-8566-35814C04EC03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ACD460F-00BC-4CC0-8012-CFD9576F6755}"/>
              </a:ext>
            </a:extLst>
          </p:cNvPr>
          <p:cNvGrpSpPr/>
          <p:nvPr/>
        </p:nvGrpSpPr>
        <p:grpSpPr>
          <a:xfrm>
            <a:off x="5590872" y="3403036"/>
            <a:ext cx="1248592" cy="1567781"/>
            <a:chOff x="332936" y="2596988"/>
            <a:chExt cx="2937088" cy="209037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D8EE578-78FE-48F6-8354-62E0D51F77D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52AAD1F-28A7-4B47-8630-5325DDE93B9B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86" name="Graphic 85" descr="Users">
            <a:extLst>
              <a:ext uri="{FF2B5EF4-FFF2-40B4-BE49-F238E27FC236}">
                <a16:creationId xmlns:a16="http://schemas.microsoft.com/office/drawing/2014/main" id="{8026F739-02E1-49D5-A8C5-B8C83CCF7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8458" y="2613513"/>
            <a:ext cx="873419" cy="873419"/>
          </a:xfrm>
          <a:prstGeom prst="rect">
            <a:avLst/>
          </a:prstGeom>
        </p:spPr>
      </p:pic>
      <p:pic>
        <p:nvPicPr>
          <p:cNvPr id="87" name="Graphic 86" descr="Puzzle">
            <a:extLst>
              <a:ext uri="{FF2B5EF4-FFF2-40B4-BE49-F238E27FC236}">
                <a16:creationId xmlns:a16="http://schemas.microsoft.com/office/drawing/2014/main" id="{459DAC2F-C019-4FFC-A54A-5E522CC21F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3758" y="2613513"/>
            <a:ext cx="873419" cy="873419"/>
          </a:xfrm>
          <a:prstGeom prst="rect">
            <a:avLst/>
          </a:prstGeom>
        </p:spPr>
      </p:pic>
      <p:pic>
        <p:nvPicPr>
          <p:cNvPr id="88" name="Graphic 87" descr="Lightbulb">
            <a:extLst>
              <a:ext uri="{FF2B5EF4-FFF2-40B4-BE49-F238E27FC236}">
                <a16:creationId xmlns:a16="http://schemas.microsoft.com/office/drawing/2014/main" id="{13E0C51E-3F26-42DD-8DFC-D9B5D45B86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9055" y="2613513"/>
            <a:ext cx="873419" cy="873419"/>
          </a:xfrm>
          <a:prstGeom prst="rect">
            <a:avLst/>
          </a:prstGeom>
        </p:spPr>
      </p:pic>
      <p:pic>
        <p:nvPicPr>
          <p:cNvPr id="89" name="Graphic 88" descr="Rocket">
            <a:extLst>
              <a:ext uri="{FF2B5EF4-FFF2-40B4-BE49-F238E27FC236}">
                <a16:creationId xmlns:a16="http://schemas.microsoft.com/office/drawing/2014/main" id="{A650DC46-A2DF-4C75-9B68-35D7698ADD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0676" y="2613513"/>
            <a:ext cx="873419" cy="8734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70533-C34D-48DB-BCDB-D8B31529A194}"/>
              </a:ext>
            </a:extLst>
          </p:cNvPr>
          <p:cNvSpPr/>
          <p:nvPr/>
        </p:nvSpPr>
        <p:spPr>
          <a:xfrm>
            <a:off x="4268311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965E7F2-70EA-4979-BB4B-57E65410AFAD}"/>
              </a:ext>
            </a:extLst>
          </p:cNvPr>
          <p:cNvSpPr/>
          <p:nvPr/>
        </p:nvSpPr>
        <p:spPr>
          <a:xfrm>
            <a:off x="5911480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5EB967B-1B0F-4450-BC11-8AAED0118646}"/>
              </a:ext>
            </a:extLst>
          </p:cNvPr>
          <p:cNvSpPr/>
          <p:nvPr/>
        </p:nvSpPr>
        <p:spPr>
          <a:xfrm>
            <a:off x="2626134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C8A7A69-4687-4746-9246-F038CF8DBC1D}"/>
              </a:ext>
            </a:extLst>
          </p:cNvPr>
          <p:cNvSpPr/>
          <p:nvPr/>
        </p:nvSpPr>
        <p:spPr>
          <a:xfrm>
            <a:off x="977377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prstClr val="white"/>
                </a:solidFill>
              </a:rPr>
              <a:t>01</a:t>
            </a: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4451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6392346" y="2830094"/>
            <a:ext cx="2938112" cy="14447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64D92-821B-4654-93FA-18B9B906184D}"/>
              </a:ext>
            </a:extLst>
          </p:cNvPr>
          <p:cNvSpPr/>
          <p:nvPr/>
        </p:nvSpPr>
        <p:spPr>
          <a:xfrm>
            <a:off x="5494347" y="2083394"/>
            <a:ext cx="1441643" cy="293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8AF788-F55A-4E61-ADB8-FA4EACE933DC}"/>
              </a:ext>
            </a:extLst>
          </p:cNvPr>
          <p:cNvSpPr/>
          <p:nvPr/>
        </p:nvSpPr>
        <p:spPr>
          <a:xfrm>
            <a:off x="3849646" y="2083394"/>
            <a:ext cx="1441643" cy="293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DE8812-C2E3-4C3B-9D52-E84A26DE3ED7}"/>
              </a:ext>
            </a:extLst>
          </p:cNvPr>
          <p:cNvSpPr/>
          <p:nvPr/>
        </p:nvSpPr>
        <p:spPr>
          <a:xfrm>
            <a:off x="2204945" y="2083393"/>
            <a:ext cx="1441643" cy="29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560244" y="2083393"/>
            <a:ext cx="1441643" cy="29381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899A2D1-4C1D-4A21-9F34-5232DB273C16}"/>
              </a:ext>
            </a:extLst>
          </p:cNvPr>
          <p:cNvSpPr/>
          <p:nvPr/>
        </p:nvSpPr>
        <p:spPr>
          <a:xfrm rot="5400000" flipV="1">
            <a:off x="3923761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9848B03C-28A2-47AE-A7AD-F437AE91AC4C}"/>
              </a:ext>
            </a:extLst>
          </p:cNvPr>
          <p:cNvSpPr/>
          <p:nvPr/>
        </p:nvSpPr>
        <p:spPr>
          <a:xfrm rot="5400000" flipV="1">
            <a:off x="5568462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8D2ED665-96E6-4497-95CA-C98EA7FC4AE4}"/>
              </a:ext>
            </a:extLst>
          </p:cNvPr>
          <p:cNvSpPr/>
          <p:nvPr/>
        </p:nvSpPr>
        <p:spPr>
          <a:xfrm rot="5400000" flipV="1">
            <a:off x="2279060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634358" y="3450921"/>
            <a:ext cx="2938112" cy="203057"/>
          </a:xfrm>
          <a:prstGeom prst="parallelogram">
            <a:avLst>
              <a:gd name="adj" fmla="val 15614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6FF751B-1457-4337-890E-8147D3AB0E55}"/>
              </a:ext>
            </a:extLst>
          </p:cNvPr>
          <p:cNvGrpSpPr/>
          <p:nvPr/>
        </p:nvGrpSpPr>
        <p:grpSpPr>
          <a:xfrm>
            <a:off x="656769" y="3403035"/>
            <a:ext cx="1248592" cy="1567781"/>
            <a:chOff x="332936" y="2596988"/>
            <a:chExt cx="2937088" cy="209037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4DDA98-28E1-45DB-9ADE-E2155774F14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A7DA60-4C90-4326-B329-484B4B38A844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9B2C76-4BB2-4B43-BCD7-5555306E4837}"/>
              </a:ext>
            </a:extLst>
          </p:cNvPr>
          <p:cNvGrpSpPr/>
          <p:nvPr/>
        </p:nvGrpSpPr>
        <p:grpSpPr>
          <a:xfrm>
            <a:off x="2301470" y="3403035"/>
            <a:ext cx="1248592" cy="1567781"/>
            <a:chOff x="332936" y="2596988"/>
            <a:chExt cx="2937088" cy="209037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D95D7EB-0377-471A-8134-C59E23AD93C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3C6C6C-00F8-4654-B6CA-4D9E11FB211F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97BEF75-F2DA-4D97-A35B-CAA0FFC3E849}"/>
              </a:ext>
            </a:extLst>
          </p:cNvPr>
          <p:cNvGrpSpPr/>
          <p:nvPr/>
        </p:nvGrpSpPr>
        <p:grpSpPr>
          <a:xfrm>
            <a:off x="3946171" y="3403035"/>
            <a:ext cx="1248592" cy="1567781"/>
            <a:chOff x="332936" y="2596988"/>
            <a:chExt cx="2937088" cy="2090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9C7BD6-B630-42AB-9BC6-2E342472865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ADC00AA-254E-44F7-8566-35814C04EC03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ACD460F-00BC-4CC0-8012-CFD9576F6755}"/>
              </a:ext>
            </a:extLst>
          </p:cNvPr>
          <p:cNvGrpSpPr/>
          <p:nvPr/>
        </p:nvGrpSpPr>
        <p:grpSpPr>
          <a:xfrm>
            <a:off x="5590872" y="3403035"/>
            <a:ext cx="1248592" cy="1567781"/>
            <a:chOff x="332936" y="2596988"/>
            <a:chExt cx="2937088" cy="2090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D8EE578-78FE-48F6-8354-62E0D51F77D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52AAD1F-28A7-4B47-8630-5325DDE93B9B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86" name="Graphic 85" descr="Users">
            <a:extLst>
              <a:ext uri="{FF2B5EF4-FFF2-40B4-BE49-F238E27FC236}">
                <a16:creationId xmlns:a16="http://schemas.microsoft.com/office/drawing/2014/main" id="{8026F739-02E1-49D5-A8C5-B8C83CCF7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8458" y="2613513"/>
            <a:ext cx="873419" cy="873419"/>
          </a:xfrm>
          <a:prstGeom prst="rect">
            <a:avLst/>
          </a:prstGeom>
        </p:spPr>
      </p:pic>
      <p:pic>
        <p:nvPicPr>
          <p:cNvPr id="87" name="Graphic 86" descr="Puzzle">
            <a:extLst>
              <a:ext uri="{FF2B5EF4-FFF2-40B4-BE49-F238E27FC236}">
                <a16:creationId xmlns:a16="http://schemas.microsoft.com/office/drawing/2014/main" id="{459DAC2F-C019-4FFC-A54A-5E522CC21F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3758" y="2613513"/>
            <a:ext cx="873419" cy="873419"/>
          </a:xfrm>
          <a:prstGeom prst="rect">
            <a:avLst/>
          </a:prstGeom>
        </p:spPr>
      </p:pic>
      <p:pic>
        <p:nvPicPr>
          <p:cNvPr id="88" name="Graphic 87" descr="Lightbulb">
            <a:extLst>
              <a:ext uri="{FF2B5EF4-FFF2-40B4-BE49-F238E27FC236}">
                <a16:creationId xmlns:a16="http://schemas.microsoft.com/office/drawing/2014/main" id="{13E0C51E-3F26-42DD-8DFC-D9B5D45B86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9055" y="2613513"/>
            <a:ext cx="873419" cy="873419"/>
          </a:xfrm>
          <a:prstGeom prst="rect">
            <a:avLst/>
          </a:prstGeom>
        </p:spPr>
      </p:pic>
      <p:pic>
        <p:nvPicPr>
          <p:cNvPr id="89" name="Graphic 88" descr="Rocket">
            <a:extLst>
              <a:ext uri="{FF2B5EF4-FFF2-40B4-BE49-F238E27FC236}">
                <a16:creationId xmlns:a16="http://schemas.microsoft.com/office/drawing/2014/main" id="{A650DC46-A2DF-4C75-9B68-35D7698ADD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0676" y="2613513"/>
            <a:ext cx="873419" cy="8734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70533-C34D-48DB-BCDB-D8B31529A194}"/>
              </a:ext>
            </a:extLst>
          </p:cNvPr>
          <p:cNvSpPr/>
          <p:nvPr/>
        </p:nvSpPr>
        <p:spPr>
          <a:xfrm>
            <a:off x="4268311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965E7F2-70EA-4979-BB4B-57E65410AFAD}"/>
              </a:ext>
            </a:extLst>
          </p:cNvPr>
          <p:cNvSpPr/>
          <p:nvPr/>
        </p:nvSpPr>
        <p:spPr>
          <a:xfrm>
            <a:off x="5911480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5EB967B-1B0F-4450-BC11-8AAED0118646}"/>
              </a:ext>
            </a:extLst>
          </p:cNvPr>
          <p:cNvSpPr/>
          <p:nvPr/>
        </p:nvSpPr>
        <p:spPr>
          <a:xfrm>
            <a:off x="2626134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C8A7A69-4687-4746-9246-F038CF8DBC1D}"/>
              </a:ext>
            </a:extLst>
          </p:cNvPr>
          <p:cNvSpPr/>
          <p:nvPr/>
        </p:nvSpPr>
        <p:spPr>
          <a:xfrm>
            <a:off x="977377" y="20510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  <a:endParaRPr lang="en-US" sz="135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3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and Arrow Process for PowerPoint</vt:lpstr>
      <vt:lpstr>Block and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and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2018-07-19T03:51:11Z</dcterms:modified>
  <cp:category>Charts &amp; Diagrams</cp:category>
</cp:coreProperties>
</file>