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C4B4"/>
    <a:srgbClr val="94DAD1"/>
    <a:srgbClr val="012029"/>
    <a:srgbClr val="2B323B"/>
    <a:srgbClr val="EB1E42"/>
    <a:srgbClr val="FFDB55"/>
    <a:srgbClr val="05ACC7"/>
    <a:srgbClr val="C13018"/>
    <a:srgbClr val="F36F13"/>
    <a:srgbClr val="A2B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53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65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Block and Arrow Process for PowerPoint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63D8A242-5389-46A3-9F5D-ECDCD1B8CF77}"/>
              </a:ext>
            </a:extLst>
          </p:cNvPr>
          <p:cNvSpPr/>
          <p:nvPr/>
        </p:nvSpPr>
        <p:spPr>
          <a:xfrm rot="5400000">
            <a:off x="8523128" y="2630458"/>
            <a:ext cx="3917482" cy="1926279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A64D92-821B-4654-93FA-18B9B906184D}"/>
              </a:ext>
            </a:extLst>
          </p:cNvPr>
          <p:cNvSpPr/>
          <p:nvPr/>
        </p:nvSpPr>
        <p:spPr>
          <a:xfrm>
            <a:off x="7325795" y="1634858"/>
            <a:ext cx="1922191" cy="391748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E8AF788-F55A-4E61-ADB8-FA4EACE933DC}"/>
              </a:ext>
            </a:extLst>
          </p:cNvPr>
          <p:cNvSpPr/>
          <p:nvPr/>
        </p:nvSpPr>
        <p:spPr>
          <a:xfrm>
            <a:off x="5132860" y="1634858"/>
            <a:ext cx="1922191" cy="39174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7DE8812-C2E3-4C3B-9D52-E84A26DE3ED7}"/>
              </a:ext>
            </a:extLst>
          </p:cNvPr>
          <p:cNvSpPr/>
          <p:nvPr/>
        </p:nvSpPr>
        <p:spPr>
          <a:xfrm>
            <a:off x="2939926" y="1634857"/>
            <a:ext cx="1922191" cy="39174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75EF6E2-38F0-4023-B567-95A57D6614A8}"/>
              </a:ext>
            </a:extLst>
          </p:cNvPr>
          <p:cNvSpPr/>
          <p:nvPr/>
        </p:nvSpPr>
        <p:spPr>
          <a:xfrm>
            <a:off x="746991" y="1634857"/>
            <a:ext cx="1922191" cy="39174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3899A2D1-4C1D-4A21-9F34-5232DB273C16}"/>
              </a:ext>
            </a:extLst>
          </p:cNvPr>
          <p:cNvSpPr/>
          <p:nvPr/>
        </p:nvSpPr>
        <p:spPr>
          <a:xfrm rot="5400000" flipV="1">
            <a:off x="5231681" y="3458227"/>
            <a:ext cx="3917483" cy="270743"/>
          </a:xfrm>
          <a:prstGeom prst="parallelogram">
            <a:avLst>
              <a:gd name="adj" fmla="val 156147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Parallelogram 40">
            <a:extLst>
              <a:ext uri="{FF2B5EF4-FFF2-40B4-BE49-F238E27FC236}">
                <a16:creationId xmlns:a16="http://schemas.microsoft.com/office/drawing/2014/main" id="{9848B03C-28A2-47AE-A7AD-F437AE91AC4C}"/>
              </a:ext>
            </a:extLst>
          </p:cNvPr>
          <p:cNvSpPr/>
          <p:nvPr/>
        </p:nvSpPr>
        <p:spPr>
          <a:xfrm rot="5400000" flipV="1">
            <a:off x="7424615" y="3458227"/>
            <a:ext cx="3917483" cy="270743"/>
          </a:xfrm>
          <a:prstGeom prst="parallelogram">
            <a:avLst>
              <a:gd name="adj" fmla="val 156147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Parallelogram 41">
            <a:extLst>
              <a:ext uri="{FF2B5EF4-FFF2-40B4-BE49-F238E27FC236}">
                <a16:creationId xmlns:a16="http://schemas.microsoft.com/office/drawing/2014/main" id="{8D2ED665-96E6-4497-95CA-C98EA7FC4AE4}"/>
              </a:ext>
            </a:extLst>
          </p:cNvPr>
          <p:cNvSpPr/>
          <p:nvPr/>
        </p:nvSpPr>
        <p:spPr>
          <a:xfrm rot="5400000" flipV="1">
            <a:off x="3038746" y="3458227"/>
            <a:ext cx="3917483" cy="270743"/>
          </a:xfrm>
          <a:prstGeom prst="parallelogram">
            <a:avLst>
              <a:gd name="adj" fmla="val 15614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Parallelogram 72">
            <a:extLst>
              <a:ext uri="{FF2B5EF4-FFF2-40B4-BE49-F238E27FC236}">
                <a16:creationId xmlns:a16="http://schemas.microsoft.com/office/drawing/2014/main" id="{7EC61969-064D-4A7B-8BD7-C40EBD953D69}"/>
              </a:ext>
            </a:extLst>
          </p:cNvPr>
          <p:cNvSpPr/>
          <p:nvPr/>
        </p:nvSpPr>
        <p:spPr>
          <a:xfrm rot="5400000" flipV="1">
            <a:off x="845810" y="3458227"/>
            <a:ext cx="3917483" cy="270743"/>
          </a:xfrm>
          <a:prstGeom prst="parallelogram">
            <a:avLst>
              <a:gd name="adj" fmla="val 156147"/>
            </a:avLst>
          </a:prstGeom>
          <a:solidFill>
            <a:srgbClr val="012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6FF751B-1457-4337-890E-8147D3AB0E55}"/>
              </a:ext>
            </a:extLst>
          </p:cNvPr>
          <p:cNvGrpSpPr/>
          <p:nvPr/>
        </p:nvGrpSpPr>
        <p:grpSpPr>
          <a:xfrm>
            <a:off x="875691" y="3425159"/>
            <a:ext cx="1664789" cy="2028816"/>
            <a:chOff x="332936" y="2627766"/>
            <a:chExt cx="2937088" cy="2028816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84DDA98-28E1-45DB-9ADE-E2155774F14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1A7DA60-4C90-4326-B329-484B4B38A844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E9B2C76-4BB2-4B43-BCD7-5555306E4837}"/>
              </a:ext>
            </a:extLst>
          </p:cNvPr>
          <p:cNvGrpSpPr/>
          <p:nvPr/>
        </p:nvGrpSpPr>
        <p:grpSpPr>
          <a:xfrm>
            <a:off x="3068626" y="3425159"/>
            <a:ext cx="1664789" cy="2028816"/>
            <a:chOff x="332936" y="2627766"/>
            <a:chExt cx="2937088" cy="2028816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D95D7EB-0377-471A-8134-C59E23AD93C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13C6C6C-00F8-4654-B6CA-4D9E11FB211F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accent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A97BEF75-F2DA-4D97-A35B-CAA0FFC3E849}"/>
              </a:ext>
            </a:extLst>
          </p:cNvPr>
          <p:cNvGrpSpPr/>
          <p:nvPr/>
        </p:nvGrpSpPr>
        <p:grpSpPr>
          <a:xfrm>
            <a:off x="5261561" y="3425159"/>
            <a:ext cx="1664789" cy="2028816"/>
            <a:chOff x="332936" y="2627766"/>
            <a:chExt cx="2937088" cy="2028816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D9C7BD6-B630-42AB-9BC6-2E342472865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ADC00AA-254E-44F7-8566-35814C04EC03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accent4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ACD460F-00BC-4CC0-8012-CFD9576F6755}"/>
              </a:ext>
            </a:extLst>
          </p:cNvPr>
          <p:cNvGrpSpPr/>
          <p:nvPr/>
        </p:nvGrpSpPr>
        <p:grpSpPr>
          <a:xfrm>
            <a:off x="7454496" y="3425159"/>
            <a:ext cx="1664789" cy="2028816"/>
            <a:chOff x="332936" y="2627766"/>
            <a:chExt cx="2937088" cy="2028816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D8EE578-78FE-48F6-8354-62E0D51F77D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B52AAD1F-28A7-4B47-8630-5325DDE93B9B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accent3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pic>
        <p:nvPicPr>
          <p:cNvPr id="86" name="Graphic 85" descr="Users">
            <a:extLst>
              <a:ext uri="{FF2B5EF4-FFF2-40B4-BE49-F238E27FC236}">
                <a16:creationId xmlns:a16="http://schemas.microsoft.com/office/drawing/2014/main" id="{8026F739-02E1-49D5-A8C5-B8C83CCF75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04610" y="2341683"/>
            <a:ext cx="1164559" cy="1164559"/>
          </a:xfrm>
          <a:prstGeom prst="rect">
            <a:avLst/>
          </a:prstGeom>
        </p:spPr>
      </p:pic>
      <p:pic>
        <p:nvPicPr>
          <p:cNvPr id="87" name="Graphic 86" descr="Puzzle">
            <a:extLst>
              <a:ext uri="{FF2B5EF4-FFF2-40B4-BE49-F238E27FC236}">
                <a16:creationId xmlns:a16="http://schemas.microsoft.com/office/drawing/2014/main" id="{459DAC2F-C019-4FFC-A54A-5E522CC21F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11676" y="2341683"/>
            <a:ext cx="1164559" cy="1164559"/>
          </a:xfrm>
          <a:prstGeom prst="rect">
            <a:avLst/>
          </a:prstGeom>
        </p:spPr>
      </p:pic>
      <p:pic>
        <p:nvPicPr>
          <p:cNvPr id="88" name="Graphic 87" descr="Lightbulb">
            <a:extLst>
              <a:ext uri="{FF2B5EF4-FFF2-40B4-BE49-F238E27FC236}">
                <a16:creationId xmlns:a16="http://schemas.microsoft.com/office/drawing/2014/main" id="{13E0C51E-3F26-42DD-8DFC-D9B5D45B86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18739" y="2341683"/>
            <a:ext cx="1164559" cy="1164559"/>
          </a:xfrm>
          <a:prstGeom prst="rect">
            <a:avLst/>
          </a:prstGeom>
        </p:spPr>
      </p:pic>
      <p:pic>
        <p:nvPicPr>
          <p:cNvPr id="89" name="Graphic 88" descr="Rocket">
            <a:extLst>
              <a:ext uri="{FF2B5EF4-FFF2-40B4-BE49-F238E27FC236}">
                <a16:creationId xmlns:a16="http://schemas.microsoft.com/office/drawing/2014/main" id="{A650DC46-A2DF-4C75-9B68-35D7698ADD0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34234" y="2341683"/>
            <a:ext cx="1164559" cy="116455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1D70533-C34D-48DB-BCDB-D8B31529A194}"/>
              </a:ext>
            </a:extLst>
          </p:cNvPr>
          <p:cNvSpPr/>
          <p:nvPr/>
        </p:nvSpPr>
        <p:spPr>
          <a:xfrm>
            <a:off x="5691081" y="1591768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chemeClr val="accent4">
                    <a:lumMod val="50000"/>
                  </a:schemeClr>
                </a:solidFill>
              </a:rPr>
              <a:t>03</a:t>
            </a:r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965E7F2-70EA-4979-BB4B-57E65410AFAD}"/>
              </a:ext>
            </a:extLst>
          </p:cNvPr>
          <p:cNvSpPr/>
          <p:nvPr/>
        </p:nvSpPr>
        <p:spPr>
          <a:xfrm>
            <a:off x="7881972" y="1591768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chemeClr val="accent3">
                    <a:lumMod val="50000"/>
                  </a:schemeClr>
                </a:solidFill>
              </a:rPr>
              <a:t>04</a:t>
            </a:r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35EB967B-1B0F-4450-BC11-8AAED0118646}"/>
              </a:ext>
            </a:extLst>
          </p:cNvPr>
          <p:cNvSpPr/>
          <p:nvPr/>
        </p:nvSpPr>
        <p:spPr>
          <a:xfrm>
            <a:off x="3501511" y="1591768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chemeClr val="accent1">
                    <a:lumMod val="50000"/>
                  </a:schemeClr>
                </a:solidFill>
              </a:rPr>
              <a:t>02</a:t>
            </a:r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BC8A7A69-4687-4746-9246-F038CF8DBC1D}"/>
              </a:ext>
            </a:extLst>
          </p:cNvPr>
          <p:cNvSpPr/>
          <p:nvPr/>
        </p:nvSpPr>
        <p:spPr>
          <a:xfrm>
            <a:off x="1303168" y="1591768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prstClr val="white"/>
                </a:solidFill>
              </a:rPr>
              <a:t>01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1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Block and Arrow Process for PowerPoint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63D8A242-5389-46A3-9F5D-ECDCD1B8CF77}"/>
              </a:ext>
            </a:extLst>
          </p:cNvPr>
          <p:cNvSpPr/>
          <p:nvPr/>
        </p:nvSpPr>
        <p:spPr>
          <a:xfrm rot="5400000">
            <a:off x="8523128" y="2630458"/>
            <a:ext cx="3917482" cy="1926279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A64D92-821B-4654-93FA-18B9B906184D}"/>
              </a:ext>
            </a:extLst>
          </p:cNvPr>
          <p:cNvSpPr/>
          <p:nvPr/>
        </p:nvSpPr>
        <p:spPr>
          <a:xfrm>
            <a:off x="7325795" y="1634858"/>
            <a:ext cx="1922191" cy="391748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E8AF788-F55A-4E61-ADB8-FA4EACE933DC}"/>
              </a:ext>
            </a:extLst>
          </p:cNvPr>
          <p:cNvSpPr/>
          <p:nvPr/>
        </p:nvSpPr>
        <p:spPr>
          <a:xfrm>
            <a:off x="5132860" y="1634858"/>
            <a:ext cx="1922191" cy="39174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7DE8812-C2E3-4C3B-9D52-E84A26DE3ED7}"/>
              </a:ext>
            </a:extLst>
          </p:cNvPr>
          <p:cNvSpPr/>
          <p:nvPr/>
        </p:nvSpPr>
        <p:spPr>
          <a:xfrm>
            <a:off x="2939926" y="1634857"/>
            <a:ext cx="1922191" cy="39174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75EF6E2-38F0-4023-B567-95A57D6614A8}"/>
              </a:ext>
            </a:extLst>
          </p:cNvPr>
          <p:cNvSpPr/>
          <p:nvPr/>
        </p:nvSpPr>
        <p:spPr>
          <a:xfrm>
            <a:off x="746991" y="1634857"/>
            <a:ext cx="1922191" cy="3917483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3899A2D1-4C1D-4A21-9F34-5232DB273C16}"/>
              </a:ext>
            </a:extLst>
          </p:cNvPr>
          <p:cNvSpPr/>
          <p:nvPr/>
        </p:nvSpPr>
        <p:spPr>
          <a:xfrm rot="5400000" flipV="1">
            <a:off x="5231681" y="3458227"/>
            <a:ext cx="3917483" cy="270743"/>
          </a:xfrm>
          <a:prstGeom prst="parallelogram">
            <a:avLst>
              <a:gd name="adj" fmla="val 156147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Parallelogram 40">
            <a:extLst>
              <a:ext uri="{FF2B5EF4-FFF2-40B4-BE49-F238E27FC236}">
                <a16:creationId xmlns:a16="http://schemas.microsoft.com/office/drawing/2014/main" id="{9848B03C-28A2-47AE-A7AD-F437AE91AC4C}"/>
              </a:ext>
            </a:extLst>
          </p:cNvPr>
          <p:cNvSpPr/>
          <p:nvPr/>
        </p:nvSpPr>
        <p:spPr>
          <a:xfrm rot="5400000" flipV="1">
            <a:off x="7424615" y="3458227"/>
            <a:ext cx="3917483" cy="270743"/>
          </a:xfrm>
          <a:prstGeom prst="parallelogram">
            <a:avLst>
              <a:gd name="adj" fmla="val 156147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Parallelogram 41">
            <a:extLst>
              <a:ext uri="{FF2B5EF4-FFF2-40B4-BE49-F238E27FC236}">
                <a16:creationId xmlns:a16="http://schemas.microsoft.com/office/drawing/2014/main" id="{8D2ED665-96E6-4497-95CA-C98EA7FC4AE4}"/>
              </a:ext>
            </a:extLst>
          </p:cNvPr>
          <p:cNvSpPr/>
          <p:nvPr/>
        </p:nvSpPr>
        <p:spPr>
          <a:xfrm rot="5400000" flipV="1">
            <a:off x="3038746" y="3458227"/>
            <a:ext cx="3917483" cy="270743"/>
          </a:xfrm>
          <a:prstGeom prst="parallelogram">
            <a:avLst>
              <a:gd name="adj" fmla="val 15614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Parallelogram 72">
            <a:extLst>
              <a:ext uri="{FF2B5EF4-FFF2-40B4-BE49-F238E27FC236}">
                <a16:creationId xmlns:a16="http://schemas.microsoft.com/office/drawing/2014/main" id="{7EC61969-064D-4A7B-8BD7-C40EBD953D69}"/>
              </a:ext>
            </a:extLst>
          </p:cNvPr>
          <p:cNvSpPr/>
          <p:nvPr/>
        </p:nvSpPr>
        <p:spPr>
          <a:xfrm rot="5400000" flipV="1">
            <a:off x="845810" y="3458227"/>
            <a:ext cx="3917483" cy="270743"/>
          </a:xfrm>
          <a:prstGeom prst="parallelogram">
            <a:avLst>
              <a:gd name="adj" fmla="val 15614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6FF751B-1457-4337-890E-8147D3AB0E55}"/>
              </a:ext>
            </a:extLst>
          </p:cNvPr>
          <p:cNvGrpSpPr/>
          <p:nvPr/>
        </p:nvGrpSpPr>
        <p:grpSpPr>
          <a:xfrm>
            <a:off x="875691" y="3425159"/>
            <a:ext cx="1664789" cy="2028816"/>
            <a:chOff x="332936" y="2627766"/>
            <a:chExt cx="2937088" cy="2028816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84DDA98-28E1-45DB-9ADE-E2155774F14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1A7DA60-4C90-4326-B329-484B4B38A844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tx2">
                    <a:lumMod val="90000"/>
                    <a:lumOff val="10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E9B2C76-4BB2-4B43-BCD7-5555306E4837}"/>
              </a:ext>
            </a:extLst>
          </p:cNvPr>
          <p:cNvGrpSpPr/>
          <p:nvPr/>
        </p:nvGrpSpPr>
        <p:grpSpPr>
          <a:xfrm>
            <a:off x="3068626" y="3425159"/>
            <a:ext cx="1664789" cy="2028816"/>
            <a:chOff x="332936" y="2627766"/>
            <a:chExt cx="2937088" cy="2028816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D95D7EB-0377-471A-8134-C59E23AD93C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13C6C6C-00F8-4654-B6CA-4D9E11FB211F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accent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A97BEF75-F2DA-4D97-A35B-CAA0FFC3E849}"/>
              </a:ext>
            </a:extLst>
          </p:cNvPr>
          <p:cNvGrpSpPr/>
          <p:nvPr/>
        </p:nvGrpSpPr>
        <p:grpSpPr>
          <a:xfrm>
            <a:off x="5261561" y="3425159"/>
            <a:ext cx="1664789" cy="2028816"/>
            <a:chOff x="332936" y="2627766"/>
            <a:chExt cx="2937088" cy="2028816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D9C7BD6-B630-42AB-9BC6-2E342472865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ADC00AA-254E-44F7-8566-35814C04EC03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accent4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ACD460F-00BC-4CC0-8012-CFD9576F6755}"/>
              </a:ext>
            </a:extLst>
          </p:cNvPr>
          <p:cNvGrpSpPr/>
          <p:nvPr/>
        </p:nvGrpSpPr>
        <p:grpSpPr>
          <a:xfrm>
            <a:off x="7454496" y="3425159"/>
            <a:ext cx="1664789" cy="2028816"/>
            <a:chOff x="332936" y="2627766"/>
            <a:chExt cx="2937088" cy="2028816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D8EE578-78FE-48F6-8354-62E0D51F77D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B52AAD1F-28A7-4B47-8630-5325DDE93B9B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accent3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pic>
        <p:nvPicPr>
          <p:cNvPr id="86" name="Graphic 85" descr="Users">
            <a:extLst>
              <a:ext uri="{FF2B5EF4-FFF2-40B4-BE49-F238E27FC236}">
                <a16:creationId xmlns:a16="http://schemas.microsoft.com/office/drawing/2014/main" id="{8026F739-02E1-49D5-A8C5-B8C83CCF75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04610" y="2341683"/>
            <a:ext cx="1164559" cy="1164559"/>
          </a:xfrm>
          <a:prstGeom prst="rect">
            <a:avLst/>
          </a:prstGeom>
        </p:spPr>
      </p:pic>
      <p:pic>
        <p:nvPicPr>
          <p:cNvPr id="87" name="Graphic 86" descr="Puzzle">
            <a:extLst>
              <a:ext uri="{FF2B5EF4-FFF2-40B4-BE49-F238E27FC236}">
                <a16:creationId xmlns:a16="http://schemas.microsoft.com/office/drawing/2014/main" id="{459DAC2F-C019-4FFC-A54A-5E522CC21F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11676" y="2341683"/>
            <a:ext cx="1164559" cy="1164559"/>
          </a:xfrm>
          <a:prstGeom prst="rect">
            <a:avLst/>
          </a:prstGeom>
        </p:spPr>
      </p:pic>
      <p:pic>
        <p:nvPicPr>
          <p:cNvPr id="88" name="Graphic 87" descr="Lightbulb">
            <a:extLst>
              <a:ext uri="{FF2B5EF4-FFF2-40B4-BE49-F238E27FC236}">
                <a16:creationId xmlns:a16="http://schemas.microsoft.com/office/drawing/2014/main" id="{13E0C51E-3F26-42DD-8DFC-D9B5D45B86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18739" y="2341683"/>
            <a:ext cx="1164559" cy="1164559"/>
          </a:xfrm>
          <a:prstGeom prst="rect">
            <a:avLst/>
          </a:prstGeom>
        </p:spPr>
      </p:pic>
      <p:pic>
        <p:nvPicPr>
          <p:cNvPr id="89" name="Graphic 88" descr="Rocket">
            <a:extLst>
              <a:ext uri="{FF2B5EF4-FFF2-40B4-BE49-F238E27FC236}">
                <a16:creationId xmlns:a16="http://schemas.microsoft.com/office/drawing/2014/main" id="{A650DC46-A2DF-4C75-9B68-35D7698ADD0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34234" y="2341683"/>
            <a:ext cx="1164559" cy="116455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1D70533-C34D-48DB-BCDB-D8B31529A194}"/>
              </a:ext>
            </a:extLst>
          </p:cNvPr>
          <p:cNvSpPr/>
          <p:nvPr/>
        </p:nvSpPr>
        <p:spPr>
          <a:xfrm>
            <a:off x="5691081" y="1591768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chemeClr val="accent4">
                    <a:lumMod val="50000"/>
                  </a:schemeClr>
                </a:solidFill>
              </a:rPr>
              <a:t>03</a:t>
            </a:r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965E7F2-70EA-4979-BB4B-57E65410AFAD}"/>
              </a:ext>
            </a:extLst>
          </p:cNvPr>
          <p:cNvSpPr/>
          <p:nvPr/>
        </p:nvSpPr>
        <p:spPr>
          <a:xfrm>
            <a:off x="7881972" y="1591768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chemeClr val="accent3">
                    <a:lumMod val="50000"/>
                  </a:schemeClr>
                </a:solidFill>
              </a:rPr>
              <a:t>04</a:t>
            </a:r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35EB967B-1B0F-4450-BC11-8AAED0118646}"/>
              </a:ext>
            </a:extLst>
          </p:cNvPr>
          <p:cNvSpPr/>
          <p:nvPr/>
        </p:nvSpPr>
        <p:spPr>
          <a:xfrm>
            <a:off x="3501511" y="1591768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chemeClr val="accent1">
                    <a:lumMod val="50000"/>
                  </a:schemeClr>
                </a:solidFill>
              </a:rPr>
              <a:t>02</a:t>
            </a:r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BC8A7A69-4687-4746-9246-F038CF8DBC1D}"/>
              </a:ext>
            </a:extLst>
          </p:cNvPr>
          <p:cNvSpPr/>
          <p:nvPr/>
        </p:nvSpPr>
        <p:spPr>
          <a:xfrm>
            <a:off x="1303168" y="1591768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chemeClr val="tx2">
                    <a:lumMod val="90000"/>
                    <a:lumOff val="10000"/>
                  </a:schemeClr>
                </a:solidFill>
              </a:rPr>
              <a:t>01</a:t>
            </a:r>
            <a:endParaRPr lang="en-US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33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8804</TotalTime>
  <Words>368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Block and Arrow Process for PowerPoint</vt:lpstr>
      <vt:lpstr>Block and Arrow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 and Arrow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2018-07-19T03:49:46Z</dcterms:modified>
  <cp:category>Charts &amp; Diagrams</cp:category>
</cp:coreProperties>
</file>