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F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500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BD641-ABA4-4B2F-AEBB-4C8A42D4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Cycle Matrix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383D1ED-6AE4-40B3-935D-F590FA5C8273}"/>
              </a:ext>
            </a:extLst>
          </p:cNvPr>
          <p:cNvSpPr/>
          <p:nvPr/>
        </p:nvSpPr>
        <p:spPr>
          <a:xfrm>
            <a:off x="3592236" y="1045423"/>
            <a:ext cx="2383587" cy="2383577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980B63-447D-4AD3-82AC-271EB9545244}"/>
              </a:ext>
            </a:extLst>
          </p:cNvPr>
          <p:cNvSpPr/>
          <p:nvPr/>
        </p:nvSpPr>
        <p:spPr>
          <a:xfrm>
            <a:off x="3824917" y="1278128"/>
            <a:ext cx="1280695" cy="1280673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523793-D573-4DB2-AB71-7700F71A39FD}"/>
              </a:ext>
            </a:extLst>
          </p:cNvPr>
          <p:cNvSpPr/>
          <p:nvPr/>
        </p:nvSpPr>
        <p:spPr>
          <a:xfrm rot="5400000">
            <a:off x="6208576" y="1045418"/>
            <a:ext cx="2383587" cy="2383577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C2C5B54-87F5-429A-868C-9AE439C6CE37}"/>
              </a:ext>
            </a:extLst>
          </p:cNvPr>
          <p:cNvSpPr/>
          <p:nvPr/>
        </p:nvSpPr>
        <p:spPr>
          <a:xfrm rot="5400000">
            <a:off x="7078769" y="1278105"/>
            <a:ext cx="1280695" cy="1280673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BC05D2-4FFF-4886-A739-C8262C2CF004}"/>
              </a:ext>
            </a:extLst>
          </p:cNvPr>
          <p:cNvSpPr/>
          <p:nvPr/>
        </p:nvSpPr>
        <p:spPr>
          <a:xfrm rot="10800000">
            <a:off x="6208581" y="3606649"/>
            <a:ext cx="2383587" cy="2383577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E425AD3-7FF4-4CB0-AD7C-A1255ECBAC63}"/>
              </a:ext>
            </a:extLst>
          </p:cNvPr>
          <p:cNvSpPr/>
          <p:nvPr/>
        </p:nvSpPr>
        <p:spPr>
          <a:xfrm rot="10800000">
            <a:off x="7078792" y="4476848"/>
            <a:ext cx="1280695" cy="1280673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D57C836-63A2-49A6-BD2F-B0712B73D405}"/>
              </a:ext>
            </a:extLst>
          </p:cNvPr>
          <p:cNvSpPr/>
          <p:nvPr/>
        </p:nvSpPr>
        <p:spPr>
          <a:xfrm rot="16200000">
            <a:off x="3592231" y="3606645"/>
            <a:ext cx="2383587" cy="2383577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CC5A45E-0057-4348-B085-11F958F31072}"/>
              </a:ext>
            </a:extLst>
          </p:cNvPr>
          <p:cNvSpPr/>
          <p:nvPr/>
        </p:nvSpPr>
        <p:spPr>
          <a:xfrm rot="16200000">
            <a:off x="3824930" y="4476862"/>
            <a:ext cx="1280695" cy="1280673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B5642C-A87A-4C8A-86A8-E41CE479FD96}"/>
              </a:ext>
            </a:extLst>
          </p:cNvPr>
          <p:cNvSpPr txBox="1"/>
          <p:nvPr/>
        </p:nvSpPr>
        <p:spPr>
          <a:xfrm>
            <a:off x="7392768" y="4517021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72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916C6-4F4E-4966-819C-2B3D4458C989}"/>
              </a:ext>
            </a:extLst>
          </p:cNvPr>
          <p:cNvSpPr txBox="1"/>
          <p:nvPr/>
        </p:nvSpPr>
        <p:spPr>
          <a:xfrm>
            <a:off x="4138906" y="4517034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7200" b="1" dirty="0">
                <a:solidFill>
                  <a:schemeClr val="accent4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33EADB-C197-4886-9494-A2EB5FE5CB0D}"/>
              </a:ext>
            </a:extLst>
          </p:cNvPr>
          <p:cNvSpPr txBox="1"/>
          <p:nvPr/>
        </p:nvSpPr>
        <p:spPr>
          <a:xfrm>
            <a:off x="7392745" y="1318300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72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E7E078-259A-43DA-89DA-FA9C2D401BC9}"/>
              </a:ext>
            </a:extLst>
          </p:cNvPr>
          <p:cNvSpPr txBox="1"/>
          <p:nvPr/>
        </p:nvSpPr>
        <p:spPr>
          <a:xfrm>
            <a:off x="4138893" y="1318300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72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36A7D484-2742-4D3C-8CF6-60B14E37E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0272" y="2738838"/>
            <a:ext cx="567948" cy="5679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Stopwatch">
            <a:extLst>
              <a:ext uri="{FF2B5EF4-FFF2-40B4-BE49-F238E27FC236}">
                <a16:creationId xmlns:a16="http://schemas.microsoft.com/office/drawing/2014/main" id="{C2C6DAE9-F7F4-4202-BCE2-4799E34CE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0272" y="3698907"/>
            <a:ext cx="567948" cy="567948"/>
          </a:xfrm>
          <a:prstGeom prst="rect">
            <a:avLst/>
          </a:prstGeom>
        </p:spPr>
      </p:pic>
      <p:pic>
        <p:nvPicPr>
          <p:cNvPr id="29" name="Graphic 28" descr="Gears">
            <a:extLst>
              <a:ext uri="{FF2B5EF4-FFF2-40B4-BE49-F238E27FC236}">
                <a16:creationId xmlns:a16="http://schemas.microsoft.com/office/drawing/2014/main" id="{FB4B2CF9-A57E-4B2C-8E0D-B7486070D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37002" y="3698907"/>
            <a:ext cx="567948" cy="567948"/>
          </a:xfrm>
          <a:prstGeom prst="rect">
            <a:avLst/>
          </a:prstGeom>
        </p:spPr>
      </p:pic>
      <p:pic>
        <p:nvPicPr>
          <p:cNvPr id="30" name="Graphic 29" descr="Bar graph with upward trend">
            <a:extLst>
              <a:ext uri="{FF2B5EF4-FFF2-40B4-BE49-F238E27FC236}">
                <a16:creationId xmlns:a16="http://schemas.microsoft.com/office/drawing/2014/main" id="{6FED7D34-50A9-4EC4-A60F-29E826233C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73195" y="2775031"/>
            <a:ext cx="495563" cy="495563"/>
          </a:xfrm>
          <a:prstGeom prst="rect">
            <a:avLst/>
          </a:prstGeom>
        </p:spPr>
      </p:pic>
      <p:sp>
        <p:nvSpPr>
          <p:cNvPr id="31" name="Shape">
            <a:extLst>
              <a:ext uri="{FF2B5EF4-FFF2-40B4-BE49-F238E27FC236}">
                <a16:creationId xmlns:a16="http://schemas.microsoft.com/office/drawing/2014/main" id="{11478FC5-351D-462A-8FAF-5A005467AEFD}"/>
              </a:ext>
            </a:extLst>
          </p:cNvPr>
          <p:cNvSpPr/>
          <p:nvPr/>
        </p:nvSpPr>
        <p:spPr>
          <a:xfrm>
            <a:off x="4665887" y="2701799"/>
            <a:ext cx="401837" cy="1648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79" y="20274"/>
                </a:moveTo>
                <a:cubicBezTo>
                  <a:pt x="18632" y="20274"/>
                  <a:pt x="18384" y="20294"/>
                  <a:pt x="18137" y="20314"/>
                </a:cubicBezTo>
                <a:cubicBezTo>
                  <a:pt x="8079" y="17662"/>
                  <a:pt x="2473" y="14246"/>
                  <a:pt x="2473" y="10609"/>
                </a:cubicBezTo>
                <a:cubicBezTo>
                  <a:pt x="2473" y="7033"/>
                  <a:pt x="7832" y="3637"/>
                  <a:pt x="17725" y="1005"/>
                </a:cubicBezTo>
                <a:lnTo>
                  <a:pt x="17725" y="2029"/>
                </a:lnTo>
                <a:cubicBezTo>
                  <a:pt x="17725" y="2190"/>
                  <a:pt x="18220" y="2311"/>
                  <a:pt x="18879" y="2311"/>
                </a:cubicBezTo>
                <a:cubicBezTo>
                  <a:pt x="19209" y="2311"/>
                  <a:pt x="19456" y="2270"/>
                  <a:pt x="19704" y="2230"/>
                </a:cubicBezTo>
                <a:cubicBezTo>
                  <a:pt x="19951" y="2190"/>
                  <a:pt x="20033" y="2110"/>
                  <a:pt x="20033" y="2029"/>
                </a:cubicBezTo>
                <a:lnTo>
                  <a:pt x="20033" y="281"/>
                </a:lnTo>
                <a:cubicBezTo>
                  <a:pt x="20033" y="121"/>
                  <a:pt x="19539" y="0"/>
                  <a:pt x="18879" y="0"/>
                </a:cubicBezTo>
                <a:lnTo>
                  <a:pt x="11707" y="0"/>
                </a:lnTo>
                <a:cubicBezTo>
                  <a:pt x="11047" y="0"/>
                  <a:pt x="10553" y="121"/>
                  <a:pt x="10553" y="281"/>
                </a:cubicBezTo>
                <a:cubicBezTo>
                  <a:pt x="10553" y="442"/>
                  <a:pt x="11047" y="563"/>
                  <a:pt x="11707" y="563"/>
                </a:cubicBezTo>
                <a:lnTo>
                  <a:pt x="16076" y="563"/>
                </a:lnTo>
                <a:cubicBezTo>
                  <a:pt x="5688" y="3315"/>
                  <a:pt x="0" y="6852"/>
                  <a:pt x="0" y="10609"/>
                </a:cubicBezTo>
                <a:cubicBezTo>
                  <a:pt x="0" y="14387"/>
                  <a:pt x="5771" y="17963"/>
                  <a:pt x="16324" y="20716"/>
                </a:cubicBezTo>
                <a:cubicBezTo>
                  <a:pt x="16241" y="20796"/>
                  <a:pt x="16159" y="20857"/>
                  <a:pt x="16159" y="20937"/>
                </a:cubicBezTo>
                <a:cubicBezTo>
                  <a:pt x="16159" y="21299"/>
                  <a:pt x="17395" y="21600"/>
                  <a:pt x="18879" y="21600"/>
                </a:cubicBezTo>
                <a:cubicBezTo>
                  <a:pt x="20363" y="21600"/>
                  <a:pt x="21600" y="21299"/>
                  <a:pt x="21600" y="20937"/>
                </a:cubicBezTo>
                <a:cubicBezTo>
                  <a:pt x="21600" y="20575"/>
                  <a:pt x="20363" y="20274"/>
                  <a:pt x="18879" y="2027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C2E614E-9C0A-4D94-B16D-E643D820D93D}"/>
              </a:ext>
            </a:extLst>
          </p:cNvPr>
          <p:cNvSpPr/>
          <p:nvPr/>
        </p:nvSpPr>
        <p:spPr>
          <a:xfrm>
            <a:off x="7135168" y="2701799"/>
            <a:ext cx="401837" cy="1648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21" y="1326"/>
                </a:moveTo>
                <a:cubicBezTo>
                  <a:pt x="2968" y="1326"/>
                  <a:pt x="3216" y="1306"/>
                  <a:pt x="3463" y="1286"/>
                </a:cubicBezTo>
                <a:cubicBezTo>
                  <a:pt x="13521" y="3938"/>
                  <a:pt x="19127" y="7354"/>
                  <a:pt x="19127" y="10991"/>
                </a:cubicBezTo>
                <a:cubicBezTo>
                  <a:pt x="19127" y="14567"/>
                  <a:pt x="13768" y="17963"/>
                  <a:pt x="3875" y="20595"/>
                </a:cubicBezTo>
                <a:lnTo>
                  <a:pt x="3875" y="19571"/>
                </a:lnTo>
                <a:cubicBezTo>
                  <a:pt x="3875" y="19410"/>
                  <a:pt x="3380" y="19289"/>
                  <a:pt x="2721" y="19289"/>
                </a:cubicBezTo>
                <a:cubicBezTo>
                  <a:pt x="2391" y="19289"/>
                  <a:pt x="2144" y="19330"/>
                  <a:pt x="1896" y="19370"/>
                </a:cubicBezTo>
                <a:cubicBezTo>
                  <a:pt x="1649" y="19410"/>
                  <a:pt x="1567" y="19490"/>
                  <a:pt x="1567" y="19571"/>
                </a:cubicBezTo>
                <a:lnTo>
                  <a:pt x="1567" y="21319"/>
                </a:lnTo>
                <a:cubicBezTo>
                  <a:pt x="1567" y="21479"/>
                  <a:pt x="2061" y="21600"/>
                  <a:pt x="2721" y="21600"/>
                </a:cubicBezTo>
                <a:lnTo>
                  <a:pt x="9893" y="21600"/>
                </a:lnTo>
                <a:cubicBezTo>
                  <a:pt x="10553" y="21600"/>
                  <a:pt x="11047" y="21479"/>
                  <a:pt x="11047" y="21319"/>
                </a:cubicBezTo>
                <a:cubicBezTo>
                  <a:pt x="11047" y="21158"/>
                  <a:pt x="10553" y="21037"/>
                  <a:pt x="9893" y="21037"/>
                </a:cubicBezTo>
                <a:lnTo>
                  <a:pt x="5524" y="21037"/>
                </a:lnTo>
                <a:cubicBezTo>
                  <a:pt x="15912" y="18285"/>
                  <a:pt x="21600" y="14748"/>
                  <a:pt x="21600" y="10991"/>
                </a:cubicBezTo>
                <a:cubicBezTo>
                  <a:pt x="21600" y="7213"/>
                  <a:pt x="15829" y="3637"/>
                  <a:pt x="5276" y="884"/>
                </a:cubicBezTo>
                <a:cubicBezTo>
                  <a:pt x="5359" y="804"/>
                  <a:pt x="5441" y="743"/>
                  <a:pt x="5441" y="663"/>
                </a:cubicBezTo>
                <a:cubicBezTo>
                  <a:pt x="5441" y="301"/>
                  <a:pt x="4205" y="0"/>
                  <a:pt x="2721" y="0"/>
                </a:cubicBezTo>
                <a:cubicBezTo>
                  <a:pt x="1237" y="0"/>
                  <a:pt x="0" y="301"/>
                  <a:pt x="0" y="663"/>
                </a:cubicBezTo>
                <a:cubicBezTo>
                  <a:pt x="0" y="1025"/>
                  <a:pt x="1237" y="1326"/>
                  <a:pt x="2721" y="132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9EC5807-3BA2-4A71-92DA-FFDE11646BD9}"/>
              </a:ext>
            </a:extLst>
          </p:cNvPr>
          <p:cNvSpPr/>
          <p:nvPr/>
        </p:nvSpPr>
        <p:spPr>
          <a:xfrm>
            <a:off x="5264036" y="2088313"/>
            <a:ext cx="1648744" cy="401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6" y="18879"/>
                </a:moveTo>
                <a:cubicBezTo>
                  <a:pt x="1326" y="18632"/>
                  <a:pt x="1306" y="18384"/>
                  <a:pt x="1286" y="18137"/>
                </a:cubicBezTo>
                <a:cubicBezTo>
                  <a:pt x="3938" y="8079"/>
                  <a:pt x="7354" y="2473"/>
                  <a:pt x="10991" y="2473"/>
                </a:cubicBezTo>
                <a:cubicBezTo>
                  <a:pt x="14567" y="2473"/>
                  <a:pt x="17963" y="7832"/>
                  <a:pt x="20595" y="17725"/>
                </a:cubicBezTo>
                <a:lnTo>
                  <a:pt x="19571" y="17725"/>
                </a:lnTo>
                <a:cubicBezTo>
                  <a:pt x="19410" y="17725"/>
                  <a:pt x="19289" y="18220"/>
                  <a:pt x="19289" y="18879"/>
                </a:cubicBezTo>
                <a:cubicBezTo>
                  <a:pt x="19289" y="19209"/>
                  <a:pt x="19330" y="19456"/>
                  <a:pt x="19370" y="19704"/>
                </a:cubicBezTo>
                <a:cubicBezTo>
                  <a:pt x="19410" y="19951"/>
                  <a:pt x="19490" y="20033"/>
                  <a:pt x="19571" y="20033"/>
                </a:cubicBezTo>
                <a:lnTo>
                  <a:pt x="21319" y="20033"/>
                </a:lnTo>
                <a:cubicBezTo>
                  <a:pt x="21479" y="20033"/>
                  <a:pt x="21600" y="19539"/>
                  <a:pt x="21600" y="18879"/>
                </a:cubicBezTo>
                <a:lnTo>
                  <a:pt x="21600" y="11707"/>
                </a:lnTo>
                <a:cubicBezTo>
                  <a:pt x="21600" y="11047"/>
                  <a:pt x="21479" y="10553"/>
                  <a:pt x="21319" y="10553"/>
                </a:cubicBezTo>
                <a:cubicBezTo>
                  <a:pt x="21158" y="10553"/>
                  <a:pt x="21037" y="11047"/>
                  <a:pt x="21037" y="11707"/>
                </a:cubicBezTo>
                <a:lnTo>
                  <a:pt x="21037" y="16076"/>
                </a:lnTo>
                <a:cubicBezTo>
                  <a:pt x="18285" y="5688"/>
                  <a:pt x="14748" y="0"/>
                  <a:pt x="10991" y="0"/>
                </a:cubicBezTo>
                <a:cubicBezTo>
                  <a:pt x="7213" y="0"/>
                  <a:pt x="3637" y="5771"/>
                  <a:pt x="884" y="16324"/>
                </a:cubicBezTo>
                <a:cubicBezTo>
                  <a:pt x="804" y="16241"/>
                  <a:pt x="743" y="16159"/>
                  <a:pt x="663" y="16159"/>
                </a:cubicBezTo>
                <a:cubicBezTo>
                  <a:pt x="301" y="16159"/>
                  <a:pt x="0" y="17395"/>
                  <a:pt x="0" y="18879"/>
                </a:cubicBezTo>
                <a:cubicBezTo>
                  <a:pt x="0" y="20363"/>
                  <a:pt x="301" y="21600"/>
                  <a:pt x="663" y="21600"/>
                </a:cubicBezTo>
                <a:cubicBezTo>
                  <a:pt x="1025" y="21600"/>
                  <a:pt x="1326" y="20363"/>
                  <a:pt x="1326" y="1887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FEB8A33-36ED-4E7F-B9FF-D725B0804F1B}"/>
              </a:ext>
            </a:extLst>
          </p:cNvPr>
          <p:cNvSpPr/>
          <p:nvPr/>
        </p:nvSpPr>
        <p:spPr>
          <a:xfrm>
            <a:off x="5264036" y="4557594"/>
            <a:ext cx="1648744" cy="401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74" y="2721"/>
                </a:moveTo>
                <a:cubicBezTo>
                  <a:pt x="20274" y="2968"/>
                  <a:pt x="20294" y="3216"/>
                  <a:pt x="20314" y="3463"/>
                </a:cubicBezTo>
                <a:cubicBezTo>
                  <a:pt x="17662" y="13521"/>
                  <a:pt x="14246" y="19127"/>
                  <a:pt x="10609" y="19127"/>
                </a:cubicBezTo>
                <a:cubicBezTo>
                  <a:pt x="7033" y="19127"/>
                  <a:pt x="3637" y="13768"/>
                  <a:pt x="1005" y="3875"/>
                </a:cubicBezTo>
                <a:lnTo>
                  <a:pt x="2029" y="3875"/>
                </a:lnTo>
                <a:cubicBezTo>
                  <a:pt x="2190" y="3875"/>
                  <a:pt x="2311" y="3380"/>
                  <a:pt x="2311" y="2721"/>
                </a:cubicBezTo>
                <a:cubicBezTo>
                  <a:pt x="2311" y="2391"/>
                  <a:pt x="2270" y="2144"/>
                  <a:pt x="2230" y="1896"/>
                </a:cubicBezTo>
                <a:cubicBezTo>
                  <a:pt x="2190" y="1649"/>
                  <a:pt x="2110" y="1567"/>
                  <a:pt x="2029" y="1567"/>
                </a:cubicBezTo>
                <a:lnTo>
                  <a:pt x="281" y="1567"/>
                </a:lnTo>
                <a:cubicBezTo>
                  <a:pt x="121" y="1567"/>
                  <a:pt x="0" y="2061"/>
                  <a:pt x="0" y="2721"/>
                </a:cubicBezTo>
                <a:lnTo>
                  <a:pt x="0" y="9893"/>
                </a:lnTo>
                <a:cubicBezTo>
                  <a:pt x="0" y="10553"/>
                  <a:pt x="121" y="11047"/>
                  <a:pt x="281" y="11047"/>
                </a:cubicBezTo>
                <a:cubicBezTo>
                  <a:pt x="442" y="11047"/>
                  <a:pt x="563" y="10553"/>
                  <a:pt x="563" y="9893"/>
                </a:cubicBezTo>
                <a:lnTo>
                  <a:pt x="563" y="5524"/>
                </a:lnTo>
                <a:cubicBezTo>
                  <a:pt x="3315" y="15912"/>
                  <a:pt x="6852" y="21600"/>
                  <a:pt x="10609" y="21600"/>
                </a:cubicBezTo>
                <a:cubicBezTo>
                  <a:pt x="14387" y="21600"/>
                  <a:pt x="17963" y="15829"/>
                  <a:pt x="20716" y="5276"/>
                </a:cubicBezTo>
                <a:cubicBezTo>
                  <a:pt x="20796" y="5359"/>
                  <a:pt x="20857" y="5441"/>
                  <a:pt x="20937" y="5441"/>
                </a:cubicBezTo>
                <a:cubicBezTo>
                  <a:pt x="21299" y="5441"/>
                  <a:pt x="21600" y="4205"/>
                  <a:pt x="21600" y="2721"/>
                </a:cubicBezTo>
                <a:cubicBezTo>
                  <a:pt x="21600" y="1237"/>
                  <a:pt x="21299" y="0"/>
                  <a:pt x="20937" y="0"/>
                </a:cubicBezTo>
                <a:cubicBezTo>
                  <a:pt x="20575" y="0"/>
                  <a:pt x="20274" y="1237"/>
                  <a:pt x="20274" y="272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CA45F47-FA2D-4ECF-A5B1-1D6EA13CF54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5ADB661-A10D-47A3-915D-D36C8ED0C3A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8782CCA-FD56-4F1E-A8A9-9AA65BA04B0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49488B5-C9BF-4140-A78B-552E9B83D3E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FA7BE03-39F6-4FB7-A93F-BDAE772BD7D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E57098-7E01-4D42-8C05-DBCC1BE2374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44AA7D6-FD4B-4B6C-943B-397CEDE8B1C4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A54BFC9-3706-4630-8AFD-5A284D1F7A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2DC1729-32E6-42BA-AD7C-CEA31285D52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514EB14-A440-4879-AA93-8812B73D45FB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0555BB0-DC20-4E68-A600-0771563589D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7A5AA4-214E-43AD-9EE6-4F1D3C13E4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" name="Graphic 4" descr="Badge 1 with solid fill">
            <a:extLst>
              <a:ext uri="{FF2B5EF4-FFF2-40B4-BE49-F238E27FC236}">
                <a16:creationId xmlns:a16="http://schemas.microsoft.com/office/drawing/2014/main" id="{45A87D88-018F-4F45-8336-0679D67FE6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38440" y="1225251"/>
            <a:ext cx="503611" cy="503611"/>
          </a:xfrm>
          <a:prstGeom prst="rect">
            <a:avLst/>
          </a:prstGeom>
        </p:spPr>
      </p:pic>
      <p:pic>
        <p:nvPicPr>
          <p:cNvPr id="8" name="Graphic 7" descr="Badge with solid fill">
            <a:extLst>
              <a:ext uri="{FF2B5EF4-FFF2-40B4-BE49-F238E27FC236}">
                <a16:creationId xmlns:a16="http://schemas.microsoft.com/office/drawing/2014/main" id="{BF58826D-DA1A-4FF4-84C9-FB379324A2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49950" y="1219923"/>
            <a:ext cx="503611" cy="503611"/>
          </a:xfrm>
          <a:prstGeom prst="rect">
            <a:avLst/>
          </a:prstGeom>
        </p:spPr>
      </p:pic>
      <p:pic>
        <p:nvPicPr>
          <p:cNvPr id="11" name="Graphic 10" descr="Badge 3 with solid fill">
            <a:extLst>
              <a:ext uri="{FF2B5EF4-FFF2-40B4-BE49-F238E27FC236}">
                <a16:creationId xmlns:a16="http://schemas.microsoft.com/office/drawing/2014/main" id="{BA50E1B5-F246-4110-AA7E-4AB12FFC972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349950" y="4631364"/>
            <a:ext cx="503611" cy="503611"/>
          </a:xfrm>
          <a:prstGeom prst="rect">
            <a:avLst/>
          </a:prstGeom>
        </p:spPr>
      </p:pic>
      <p:pic>
        <p:nvPicPr>
          <p:cNvPr id="15" name="Graphic 14" descr="Badge 4 with solid fill">
            <a:extLst>
              <a:ext uri="{FF2B5EF4-FFF2-40B4-BE49-F238E27FC236}">
                <a16:creationId xmlns:a16="http://schemas.microsoft.com/office/drawing/2014/main" id="{AFA3C581-A9CB-4561-A634-AC2F7A38954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38440" y="4631364"/>
            <a:ext cx="503611" cy="50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8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BD641-ABA4-4B2F-AEBB-4C8A42D45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Cycle Matrix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383D1ED-6AE4-40B3-935D-F590FA5C8273}"/>
              </a:ext>
            </a:extLst>
          </p:cNvPr>
          <p:cNvSpPr/>
          <p:nvPr/>
        </p:nvSpPr>
        <p:spPr>
          <a:xfrm>
            <a:off x="3592236" y="1045423"/>
            <a:ext cx="2383587" cy="2383577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4980B63-447D-4AD3-82AC-271EB9545244}"/>
              </a:ext>
            </a:extLst>
          </p:cNvPr>
          <p:cNvSpPr/>
          <p:nvPr/>
        </p:nvSpPr>
        <p:spPr>
          <a:xfrm>
            <a:off x="3824917" y="1278128"/>
            <a:ext cx="1280695" cy="1280673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523793-D573-4DB2-AB71-7700F71A39FD}"/>
              </a:ext>
            </a:extLst>
          </p:cNvPr>
          <p:cNvSpPr/>
          <p:nvPr/>
        </p:nvSpPr>
        <p:spPr>
          <a:xfrm rot="5400000">
            <a:off x="6208576" y="1045418"/>
            <a:ext cx="2383587" cy="2383577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C2C5B54-87F5-429A-868C-9AE439C6CE37}"/>
              </a:ext>
            </a:extLst>
          </p:cNvPr>
          <p:cNvSpPr/>
          <p:nvPr/>
        </p:nvSpPr>
        <p:spPr>
          <a:xfrm rot="5400000">
            <a:off x="7078769" y="1278105"/>
            <a:ext cx="1280695" cy="1280673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0BC05D2-4FFF-4886-A739-C8262C2CF004}"/>
              </a:ext>
            </a:extLst>
          </p:cNvPr>
          <p:cNvSpPr/>
          <p:nvPr/>
        </p:nvSpPr>
        <p:spPr>
          <a:xfrm rot="10800000">
            <a:off x="6208581" y="3606649"/>
            <a:ext cx="2383587" cy="2383577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E425AD3-7FF4-4CB0-AD7C-A1255ECBAC63}"/>
              </a:ext>
            </a:extLst>
          </p:cNvPr>
          <p:cNvSpPr/>
          <p:nvPr/>
        </p:nvSpPr>
        <p:spPr>
          <a:xfrm rot="10800000">
            <a:off x="7078792" y="4476848"/>
            <a:ext cx="1280695" cy="1280673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D57C836-63A2-49A6-BD2F-B0712B73D405}"/>
              </a:ext>
            </a:extLst>
          </p:cNvPr>
          <p:cNvSpPr/>
          <p:nvPr/>
        </p:nvSpPr>
        <p:spPr>
          <a:xfrm rot="16200000">
            <a:off x="3592231" y="3606645"/>
            <a:ext cx="2383587" cy="2383577"/>
          </a:xfrm>
          <a:custGeom>
            <a:avLst/>
            <a:gdLst>
              <a:gd name="connsiteX0" fmla="*/ 903732 w 2383587"/>
              <a:gd name="connsiteY0" fmla="*/ 0 h 2383577"/>
              <a:gd name="connsiteX1" fmla="*/ 1284870 w 2383587"/>
              <a:gd name="connsiteY1" fmla="*/ 157611 h 2383577"/>
              <a:gd name="connsiteX2" fmla="*/ 1588517 w 2383587"/>
              <a:gd name="connsiteY2" fmla="*/ 461273 h 2383577"/>
              <a:gd name="connsiteX3" fmla="*/ 1588517 w 2383587"/>
              <a:gd name="connsiteY3" fmla="*/ 1223460 h 2383577"/>
              <a:gd name="connsiteX4" fmla="*/ 1588517 w 2383587"/>
              <a:gd name="connsiteY4" fmla="*/ 1545550 h 2383577"/>
              <a:gd name="connsiteX5" fmla="*/ 1593112 w 2383587"/>
              <a:gd name="connsiteY5" fmla="*/ 1550128 h 2383577"/>
              <a:gd name="connsiteX6" fmla="*/ 1832422 w 2383587"/>
              <a:gd name="connsiteY6" fmla="*/ 1602322 h 2383577"/>
              <a:gd name="connsiteX7" fmla="*/ 2264973 w 2383587"/>
              <a:gd name="connsiteY7" fmla="*/ 1692860 h 2383577"/>
              <a:gd name="connsiteX8" fmla="*/ 2246476 w 2383587"/>
              <a:gd name="connsiteY8" fmla="*/ 2283243 h 2383577"/>
              <a:gd name="connsiteX9" fmla="*/ 1703634 w 2383587"/>
              <a:gd name="connsiteY9" fmla="*/ 2275574 h 2383577"/>
              <a:gd name="connsiteX10" fmla="*/ 1602303 w 2383587"/>
              <a:gd name="connsiteY10" fmla="*/ 1832386 h 2383577"/>
              <a:gd name="connsiteX11" fmla="*/ 1550260 w 2383587"/>
              <a:gd name="connsiteY11" fmla="*/ 1593165 h 2383577"/>
              <a:gd name="connsiteX12" fmla="*/ 1545549 w 2383587"/>
              <a:gd name="connsiteY12" fmla="*/ 1588472 h 2383577"/>
              <a:gd name="connsiteX13" fmla="*/ 1223520 w 2383587"/>
              <a:gd name="connsiteY13" fmla="*/ 1588472 h 2383577"/>
              <a:gd name="connsiteX14" fmla="*/ 461244 w 2383587"/>
              <a:gd name="connsiteY14" fmla="*/ 1588472 h 2383577"/>
              <a:gd name="connsiteX15" fmla="*/ 157597 w 2383587"/>
              <a:gd name="connsiteY15" fmla="*/ 1284811 h 2383577"/>
              <a:gd name="connsiteX16" fmla="*/ 157597 w 2383587"/>
              <a:gd name="connsiteY16" fmla="*/ 522623 h 2383577"/>
              <a:gd name="connsiteX17" fmla="*/ 522594 w 2383587"/>
              <a:gd name="connsiteY17" fmla="*/ 157611 h 2383577"/>
              <a:gd name="connsiteX18" fmla="*/ 903732 w 2383587"/>
              <a:gd name="connsiteY18" fmla="*/ 0 h 23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83587" h="2383577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98646" y="671421"/>
                  <a:pt x="1798646" y="1013427"/>
                  <a:pt x="1588517" y="1223460"/>
                </a:cubicBezTo>
                <a:cubicBezTo>
                  <a:pt x="1499594" y="1312510"/>
                  <a:pt x="1499594" y="1456615"/>
                  <a:pt x="1588517" y="1545550"/>
                </a:cubicBezTo>
                <a:lnTo>
                  <a:pt x="1593112" y="1550128"/>
                </a:lnTo>
                <a:cubicBezTo>
                  <a:pt x="1656071" y="1613081"/>
                  <a:pt x="1749589" y="1634485"/>
                  <a:pt x="1832422" y="1602322"/>
                </a:cubicBezTo>
                <a:cubicBezTo>
                  <a:pt x="1976606" y="1545550"/>
                  <a:pt x="2148362" y="1576225"/>
                  <a:pt x="2264973" y="1692860"/>
                </a:cubicBezTo>
                <a:cubicBezTo>
                  <a:pt x="2429031" y="1856880"/>
                  <a:pt x="2422942" y="2126891"/>
                  <a:pt x="2246476" y="2283243"/>
                </a:cubicBezTo>
                <a:cubicBezTo>
                  <a:pt x="2091608" y="2419793"/>
                  <a:pt x="1853906" y="2416703"/>
                  <a:pt x="1703634" y="2275574"/>
                </a:cubicBezTo>
                <a:cubicBezTo>
                  <a:pt x="1577833" y="2157566"/>
                  <a:pt x="1544056" y="1981184"/>
                  <a:pt x="1602303" y="1832386"/>
                </a:cubicBezTo>
                <a:cubicBezTo>
                  <a:pt x="1634587" y="1749517"/>
                  <a:pt x="1613103" y="1656004"/>
                  <a:pt x="1550260" y="1593165"/>
                </a:cubicBezTo>
                <a:lnTo>
                  <a:pt x="1545549" y="1588472"/>
                </a:lnTo>
                <a:cubicBezTo>
                  <a:pt x="1456627" y="1499537"/>
                  <a:pt x="1312443" y="1499537"/>
                  <a:pt x="1223520" y="1588472"/>
                </a:cubicBezTo>
                <a:cubicBezTo>
                  <a:pt x="1013392" y="1798620"/>
                  <a:pt x="671373" y="1798620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CC5A45E-0057-4348-B085-11F958F31072}"/>
              </a:ext>
            </a:extLst>
          </p:cNvPr>
          <p:cNvSpPr/>
          <p:nvPr/>
        </p:nvSpPr>
        <p:spPr>
          <a:xfrm rot="16200000">
            <a:off x="3824930" y="4476862"/>
            <a:ext cx="1280695" cy="1280673"/>
          </a:xfrm>
          <a:custGeom>
            <a:avLst/>
            <a:gdLst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43589 w 1746113"/>
              <a:gd name="connsiteY8" fmla="*/ 1381219 h 1746083"/>
              <a:gd name="connsiteX9" fmla="*/ 1195620 w 1746113"/>
              <a:gd name="connsiteY9" fmla="*/ 1611249 h 1746083"/>
              <a:gd name="connsiteX10" fmla="*/ 1139055 w 1746113"/>
              <a:gd name="connsiteY10" fmla="*/ 1657427 h 1746083"/>
              <a:gd name="connsiteX11" fmla="*/ 461244 w 1746113"/>
              <a:gd name="connsiteY11" fmla="*/ 1588472 h 1746083"/>
              <a:gd name="connsiteX12" fmla="*/ 157597 w 1746113"/>
              <a:gd name="connsiteY12" fmla="*/ 1284811 h 1746083"/>
              <a:gd name="connsiteX13" fmla="*/ 157597 w 1746113"/>
              <a:gd name="connsiteY13" fmla="*/ 522623 h 1746083"/>
              <a:gd name="connsiteX14" fmla="*/ 522594 w 1746113"/>
              <a:gd name="connsiteY14" fmla="*/ 157611 h 1746083"/>
              <a:gd name="connsiteX15" fmla="*/ 903732 w 1746113"/>
              <a:gd name="connsiteY15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203974 w 1746113"/>
              <a:gd name="connsiteY7" fmla="*/ 993030 h 1746083"/>
              <a:gd name="connsiteX8" fmla="*/ 1195620 w 1746113"/>
              <a:gd name="connsiteY8" fmla="*/ 1611249 h 1746083"/>
              <a:gd name="connsiteX9" fmla="*/ 1139055 w 1746113"/>
              <a:gd name="connsiteY9" fmla="*/ 1657427 h 1746083"/>
              <a:gd name="connsiteX10" fmla="*/ 461244 w 1746113"/>
              <a:gd name="connsiteY10" fmla="*/ 1588472 h 1746083"/>
              <a:gd name="connsiteX11" fmla="*/ 157597 w 1746113"/>
              <a:gd name="connsiteY11" fmla="*/ 1284811 h 1746083"/>
              <a:gd name="connsiteX12" fmla="*/ 157597 w 1746113"/>
              <a:gd name="connsiteY12" fmla="*/ 522623 h 1746083"/>
              <a:gd name="connsiteX13" fmla="*/ 522594 w 1746113"/>
              <a:gd name="connsiteY13" fmla="*/ 157611 h 1746083"/>
              <a:gd name="connsiteX14" fmla="*/ 903732 w 1746113"/>
              <a:gd name="connsiteY14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445514 w 1746113"/>
              <a:gd name="connsiteY6" fmla="*/ 958525 h 1746083"/>
              <a:gd name="connsiteX7" fmla="*/ 1195620 w 1746113"/>
              <a:gd name="connsiteY7" fmla="*/ 1611249 h 1746083"/>
              <a:gd name="connsiteX8" fmla="*/ 1139055 w 1746113"/>
              <a:gd name="connsiteY8" fmla="*/ 1657427 h 1746083"/>
              <a:gd name="connsiteX9" fmla="*/ 461244 w 1746113"/>
              <a:gd name="connsiteY9" fmla="*/ 1588472 h 1746083"/>
              <a:gd name="connsiteX10" fmla="*/ 157597 w 1746113"/>
              <a:gd name="connsiteY10" fmla="*/ 1284811 h 1746083"/>
              <a:gd name="connsiteX11" fmla="*/ 157597 w 1746113"/>
              <a:gd name="connsiteY11" fmla="*/ 522623 h 1746083"/>
              <a:gd name="connsiteX12" fmla="*/ 522594 w 1746113"/>
              <a:gd name="connsiteY12" fmla="*/ 157611 h 1746083"/>
              <a:gd name="connsiteX13" fmla="*/ 903732 w 1746113"/>
              <a:gd name="connsiteY13" fmla="*/ 0 h 1746083"/>
              <a:gd name="connsiteX0" fmla="*/ 903732 w 1746113"/>
              <a:gd name="connsiteY0" fmla="*/ 0 h 1746083"/>
              <a:gd name="connsiteX1" fmla="*/ 1284870 w 1746113"/>
              <a:gd name="connsiteY1" fmla="*/ 157611 h 1746083"/>
              <a:gd name="connsiteX2" fmla="*/ 1588517 w 1746113"/>
              <a:gd name="connsiteY2" fmla="*/ 461273 h 1746083"/>
              <a:gd name="connsiteX3" fmla="*/ 1657466 w 1746113"/>
              <a:gd name="connsiteY3" fmla="*/ 1139027 h 1746083"/>
              <a:gd name="connsiteX4" fmla="*/ 1635617 w 1746113"/>
              <a:gd name="connsiteY4" fmla="*/ 1165782 h 1746083"/>
              <a:gd name="connsiteX5" fmla="*/ 1635295 w 1746113"/>
              <a:gd name="connsiteY5" fmla="*/ 1165559 h 1746083"/>
              <a:gd name="connsiteX6" fmla="*/ 1195620 w 1746113"/>
              <a:gd name="connsiteY6" fmla="*/ 1611249 h 1746083"/>
              <a:gd name="connsiteX7" fmla="*/ 1139055 w 1746113"/>
              <a:gd name="connsiteY7" fmla="*/ 1657427 h 1746083"/>
              <a:gd name="connsiteX8" fmla="*/ 461244 w 1746113"/>
              <a:gd name="connsiteY8" fmla="*/ 1588472 h 1746083"/>
              <a:gd name="connsiteX9" fmla="*/ 157597 w 1746113"/>
              <a:gd name="connsiteY9" fmla="*/ 1284811 h 1746083"/>
              <a:gd name="connsiteX10" fmla="*/ 157597 w 1746113"/>
              <a:gd name="connsiteY10" fmla="*/ 522623 h 1746083"/>
              <a:gd name="connsiteX11" fmla="*/ 522594 w 1746113"/>
              <a:gd name="connsiteY11" fmla="*/ 157611 h 1746083"/>
              <a:gd name="connsiteX12" fmla="*/ 903732 w 1746113"/>
              <a:gd name="connsiteY12" fmla="*/ 0 h 174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6113" h="1746083">
                <a:moveTo>
                  <a:pt x="903732" y="0"/>
                </a:moveTo>
                <a:cubicBezTo>
                  <a:pt x="1041769" y="0"/>
                  <a:pt x="1179806" y="52537"/>
                  <a:pt x="1284870" y="157611"/>
                </a:cubicBezTo>
                <a:lnTo>
                  <a:pt x="1588517" y="461273"/>
                </a:lnTo>
                <a:cubicBezTo>
                  <a:pt x="1772380" y="645153"/>
                  <a:pt x="1795363" y="929986"/>
                  <a:pt x="1657466" y="1139027"/>
                </a:cubicBezTo>
                <a:lnTo>
                  <a:pt x="1635617" y="1165782"/>
                </a:lnTo>
                <a:lnTo>
                  <a:pt x="1635295" y="1165559"/>
                </a:lnTo>
                <a:lnTo>
                  <a:pt x="1195620" y="1611249"/>
                </a:lnTo>
                <a:lnTo>
                  <a:pt x="1139055" y="1657427"/>
                </a:lnTo>
                <a:cubicBezTo>
                  <a:pt x="929948" y="1795337"/>
                  <a:pt x="645107" y="1772352"/>
                  <a:pt x="461244" y="1588472"/>
                </a:cubicBezTo>
                <a:lnTo>
                  <a:pt x="157597" y="1284811"/>
                </a:lnTo>
                <a:cubicBezTo>
                  <a:pt x="-52532" y="1074777"/>
                  <a:pt x="-52532" y="732771"/>
                  <a:pt x="157597" y="522623"/>
                </a:cubicBezTo>
                <a:lnTo>
                  <a:pt x="522594" y="157611"/>
                </a:lnTo>
                <a:cubicBezTo>
                  <a:pt x="627658" y="52537"/>
                  <a:pt x="765695" y="0"/>
                  <a:pt x="903732" y="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B5642C-A87A-4C8A-86A8-E41CE479FD96}"/>
              </a:ext>
            </a:extLst>
          </p:cNvPr>
          <p:cNvSpPr txBox="1"/>
          <p:nvPr/>
        </p:nvSpPr>
        <p:spPr>
          <a:xfrm>
            <a:off x="7392768" y="4517021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72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2916C6-4F4E-4966-819C-2B3D4458C989}"/>
              </a:ext>
            </a:extLst>
          </p:cNvPr>
          <p:cNvSpPr txBox="1"/>
          <p:nvPr/>
        </p:nvSpPr>
        <p:spPr>
          <a:xfrm>
            <a:off x="4138906" y="4517034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7200" b="1" dirty="0">
                <a:solidFill>
                  <a:schemeClr val="accent4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33EADB-C197-4886-9494-A2EB5FE5CB0D}"/>
              </a:ext>
            </a:extLst>
          </p:cNvPr>
          <p:cNvSpPr txBox="1"/>
          <p:nvPr/>
        </p:nvSpPr>
        <p:spPr>
          <a:xfrm>
            <a:off x="7392745" y="1318300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7200" b="1" dirty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E7E078-259A-43DA-89DA-FA9C2D401BC9}"/>
              </a:ext>
            </a:extLst>
          </p:cNvPr>
          <p:cNvSpPr txBox="1"/>
          <p:nvPr/>
        </p:nvSpPr>
        <p:spPr>
          <a:xfrm>
            <a:off x="4138893" y="1318300"/>
            <a:ext cx="65274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fr-FR" sz="7200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</a:p>
        </p:txBody>
      </p:sp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36A7D484-2742-4D3C-8CF6-60B14E37E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0272" y="2738838"/>
            <a:ext cx="567948" cy="5679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Graphic 27" descr="Stopwatch">
            <a:extLst>
              <a:ext uri="{FF2B5EF4-FFF2-40B4-BE49-F238E27FC236}">
                <a16:creationId xmlns:a16="http://schemas.microsoft.com/office/drawing/2014/main" id="{C2C6DAE9-F7F4-4202-BCE2-4799E34CE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70272" y="3698907"/>
            <a:ext cx="567948" cy="567948"/>
          </a:xfrm>
          <a:prstGeom prst="rect">
            <a:avLst/>
          </a:prstGeom>
        </p:spPr>
      </p:pic>
      <p:pic>
        <p:nvPicPr>
          <p:cNvPr id="29" name="Graphic 28" descr="Gears">
            <a:extLst>
              <a:ext uri="{FF2B5EF4-FFF2-40B4-BE49-F238E27FC236}">
                <a16:creationId xmlns:a16="http://schemas.microsoft.com/office/drawing/2014/main" id="{FB4B2CF9-A57E-4B2C-8E0D-B7486070D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37002" y="3698907"/>
            <a:ext cx="567948" cy="567948"/>
          </a:xfrm>
          <a:prstGeom prst="rect">
            <a:avLst/>
          </a:prstGeom>
        </p:spPr>
      </p:pic>
      <p:pic>
        <p:nvPicPr>
          <p:cNvPr id="30" name="Graphic 29" descr="Bar graph with upward trend">
            <a:extLst>
              <a:ext uri="{FF2B5EF4-FFF2-40B4-BE49-F238E27FC236}">
                <a16:creationId xmlns:a16="http://schemas.microsoft.com/office/drawing/2014/main" id="{6FED7D34-50A9-4EC4-A60F-29E826233CA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73195" y="2775031"/>
            <a:ext cx="495563" cy="495563"/>
          </a:xfrm>
          <a:prstGeom prst="rect">
            <a:avLst/>
          </a:prstGeom>
        </p:spPr>
      </p:pic>
      <p:sp>
        <p:nvSpPr>
          <p:cNvPr id="31" name="Shape">
            <a:extLst>
              <a:ext uri="{FF2B5EF4-FFF2-40B4-BE49-F238E27FC236}">
                <a16:creationId xmlns:a16="http://schemas.microsoft.com/office/drawing/2014/main" id="{11478FC5-351D-462A-8FAF-5A005467AEFD}"/>
              </a:ext>
            </a:extLst>
          </p:cNvPr>
          <p:cNvSpPr/>
          <p:nvPr/>
        </p:nvSpPr>
        <p:spPr>
          <a:xfrm>
            <a:off x="4665887" y="2701799"/>
            <a:ext cx="401837" cy="1648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879" y="20274"/>
                </a:moveTo>
                <a:cubicBezTo>
                  <a:pt x="18632" y="20274"/>
                  <a:pt x="18384" y="20294"/>
                  <a:pt x="18137" y="20314"/>
                </a:cubicBezTo>
                <a:cubicBezTo>
                  <a:pt x="8079" y="17662"/>
                  <a:pt x="2473" y="14246"/>
                  <a:pt x="2473" y="10609"/>
                </a:cubicBezTo>
                <a:cubicBezTo>
                  <a:pt x="2473" y="7033"/>
                  <a:pt x="7832" y="3637"/>
                  <a:pt x="17725" y="1005"/>
                </a:cubicBezTo>
                <a:lnTo>
                  <a:pt x="17725" y="2029"/>
                </a:lnTo>
                <a:cubicBezTo>
                  <a:pt x="17725" y="2190"/>
                  <a:pt x="18220" y="2311"/>
                  <a:pt x="18879" y="2311"/>
                </a:cubicBezTo>
                <a:cubicBezTo>
                  <a:pt x="19209" y="2311"/>
                  <a:pt x="19456" y="2270"/>
                  <a:pt x="19704" y="2230"/>
                </a:cubicBezTo>
                <a:cubicBezTo>
                  <a:pt x="19951" y="2190"/>
                  <a:pt x="20033" y="2110"/>
                  <a:pt x="20033" y="2029"/>
                </a:cubicBezTo>
                <a:lnTo>
                  <a:pt x="20033" y="281"/>
                </a:lnTo>
                <a:cubicBezTo>
                  <a:pt x="20033" y="121"/>
                  <a:pt x="19539" y="0"/>
                  <a:pt x="18879" y="0"/>
                </a:cubicBezTo>
                <a:lnTo>
                  <a:pt x="11707" y="0"/>
                </a:lnTo>
                <a:cubicBezTo>
                  <a:pt x="11047" y="0"/>
                  <a:pt x="10553" y="121"/>
                  <a:pt x="10553" y="281"/>
                </a:cubicBezTo>
                <a:cubicBezTo>
                  <a:pt x="10553" y="442"/>
                  <a:pt x="11047" y="563"/>
                  <a:pt x="11707" y="563"/>
                </a:cubicBezTo>
                <a:lnTo>
                  <a:pt x="16076" y="563"/>
                </a:lnTo>
                <a:cubicBezTo>
                  <a:pt x="5688" y="3315"/>
                  <a:pt x="0" y="6852"/>
                  <a:pt x="0" y="10609"/>
                </a:cubicBezTo>
                <a:cubicBezTo>
                  <a:pt x="0" y="14387"/>
                  <a:pt x="5771" y="17963"/>
                  <a:pt x="16324" y="20716"/>
                </a:cubicBezTo>
                <a:cubicBezTo>
                  <a:pt x="16241" y="20796"/>
                  <a:pt x="16159" y="20857"/>
                  <a:pt x="16159" y="20937"/>
                </a:cubicBezTo>
                <a:cubicBezTo>
                  <a:pt x="16159" y="21299"/>
                  <a:pt x="17395" y="21600"/>
                  <a:pt x="18879" y="21600"/>
                </a:cubicBezTo>
                <a:cubicBezTo>
                  <a:pt x="20363" y="21600"/>
                  <a:pt x="21600" y="21299"/>
                  <a:pt x="21600" y="20937"/>
                </a:cubicBezTo>
                <a:cubicBezTo>
                  <a:pt x="21600" y="20575"/>
                  <a:pt x="20363" y="20274"/>
                  <a:pt x="18879" y="2027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FC2E614E-9C0A-4D94-B16D-E643D820D93D}"/>
              </a:ext>
            </a:extLst>
          </p:cNvPr>
          <p:cNvSpPr/>
          <p:nvPr/>
        </p:nvSpPr>
        <p:spPr>
          <a:xfrm>
            <a:off x="7135168" y="2701799"/>
            <a:ext cx="401837" cy="1648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21" y="1326"/>
                </a:moveTo>
                <a:cubicBezTo>
                  <a:pt x="2968" y="1326"/>
                  <a:pt x="3216" y="1306"/>
                  <a:pt x="3463" y="1286"/>
                </a:cubicBezTo>
                <a:cubicBezTo>
                  <a:pt x="13521" y="3938"/>
                  <a:pt x="19127" y="7354"/>
                  <a:pt x="19127" y="10991"/>
                </a:cubicBezTo>
                <a:cubicBezTo>
                  <a:pt x="19127" y="14567"/>
                  <a:pt x="13768" y="17963"/>
                  <a:pt x="3875" y="20595"/>
                </a:cubicBezTo>
                <a:lnTo>
                  <a:pt x="3875" y="19571"/>
                </a:lnTo>
                <a:cubicBezTo>
                  <a:pt x="3875" y="19410"/>
                  <a:pt x="3380" y="19289"/>
                  <a:pt x="2721" y="19289"/>
                </a:cubicBezTo>
                <a:cubicBezTo>
                  <a:pt x="2391" y="19289"/>
                  <a:pt x="2144" y="19330"/>
                  <a:pt x="1896" y="19370"/>
                </a:cubicBezTo>
                <a:cubicBezTo>
                  <a:pt x="1649" y="19410"/>
                  <a:pt x="1567" y="19490"/>
                  <a:pt x="1567" y="19571"/>
                </a:cubicBezTo>
                <a:lnTo>
                  <a:pt x="1567" y="21319"/>
                </a:lnTo>
                <a:cubicBezTo>
                  <a:pt x="1567" y="21479"/>
                  <a:pt x="2061" y="21600"/>
                  <a:pt x="2721" y="21600"/>
                </a:cubicBezTo>
                <a:lnTo>
                  <a:pt x="9893" y="21600"/>
                </a:lnTo>
                <a:cubicBezTo>
                  <a:pt x="10553" y="21600"/>
                  <a:pt x="11047" y="21479"/>
                  <a:pt x="11047" y="21319"/>
                </a:cubicBezTo>
                <a:cubicBezTo>
                  <a:pt x="11047" y="21158"/>
                  <a:pt x="10553" y="21037"/>
                  <a:pt x="9893" y="21037"/>
                </a:cubicBezTo>
                <a:lnTo>
                  <a:pt x="5524" y="21037"/>
                </a:lnTo>
                <a:cubicBezTo>
                  <a:pt x="15912" y="18285"/>
                  <a:pt x="21600" y="14748"/>
                  <a:pt x="21600" y="10991"/>
                </a:cubicBezTo>
                <a:cubicBezTo>
                  <a:pt x="21600" y="7213"/>
                  <a:pt x="15829" y="3637"/>
                  <a:pt x="5276" y="884"/>
                </a:cubicBezTo>
                <a:cubicBezTo>
                  <a:pt x="5359" y="804"/>
                  <a:pt x="5441" y="743"/>
                  <a:pt x="5441" y="663"/>
                </a:cubicBezTo>
                <a:cubicBezTo>
                  <a:pt x="5441" y="301"/>
                  <a:pt x="4205" y="0"/>
                  <a:pt x="2721" y="0"/>
                </a:cubicBezTo>
                <a:cubicBezTo>
                  <a:pt x="1237" y="0"/>
                  <a:pt x="0" y="301"/>
                  <a:pt x="0" y="663"/>
                </a:cubicBezTo>
                <a:cubicBezTo>
                  <a:pt x="0" y="1025"/>
                  <a:pt x="1237" y="1326"/>
                  <a:pt x="2721" y="132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F9EC5807-3BA2-4A71-92DA-FFDE11646BD9}"/>
              </a:ext>
            </a:extLst>
          </p:cNvPr>
          <p:cNvSpPr/>
          <p:nvPr/>
        </p:nvSpPr>
        <p:spPr>
          <a:xfrm>
            <a:off x="5264036" y="2088313"/>
            <a:ext cx="1648744" cy="401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26" y="18879"/>
                </a:moveTo>
                <a:cubicBezTo>
                  <a:pt x="1326" y="18632"/>
                  <a:pt x="1306" y="18384"/>
                  <a:pt x="1286" y="18137"/>
                </a:cubicBezTo>
                <a:cubicBezTo>
                  <a:pt x="3938" y="8079"/>
                  <a:pt x="7354" y="2473"/>
                  <a:pt x="10991" y="2473"/>
                </a:cubicBezTo>
                <a:cubicBezTo>
                  <a:pt x="14567" y="2473"/>
                  <a:pt x="17963" y="7832"/>
                  <a:pt x="20595" y="17725"/>
                </a:cubicBezTo>
                <a:lnTo>
                  <a:pt x="19571" y="17725"/>
                </a:lnTo>
                <a:cubicBezTo>
                  <a:pt x="19410" y="17725"/>
                  <a:pt x="19289" y="18220"/>
                  <a:pt x="19289" y="18879"/>
                </a:cubicBezTo>
                <a:cubicBezTo>
                  <a:pt x="19289" y="19209"/>
                  <a:pt x="19330" y="19456"/>
                  <a:pt x="19370" y="19704"/>
                </a:cubicBezTo>
                <a:cubicBezTo>
                  <a:pt x="19410" y="19951"/>
                  <a:pt x="19490" y="20033"/>
                  <a:pt x="19571" y="20033"/>
                </a:cubicBezTo>
                <a:lnTo>
                  <a:pt x="21319" y="20033"/>
                </a:lnTo>
                <a:cubicBezTo>
                  <a:pt x="21479" y="20033"/>
                  <a:pt x="21600" y="19539"/>
                  <a:pt x="21600" y="18879"/>
                </a:cubicBezTo>
                <a:lnTo>
                  <a:pt x="21600" y="11707"/>
                </a:lnTo>
                <a:cubicBezTo>
                  <a:pt x="21600" y="11047"/>
                  <a:pt x="21479" y="10553"/>
                  <a:pt x="21319" y="10553"/>
                </a:cubicBezTo>
                <a:cubicBezTo>
                  <a:pt x="21158" y="10553"/>
                  <a:pt x="21037" y="11047"/>
                  <a:pt x="21037" y="11707"/>
                </a:cubicBezTo>
                <a:lnTo>
                  <a:pt x="21037" y="16076"/>
                </a:lnTo>
                <a:cubicBezTo>
                  <a:pt x="18285" y="5688"/>
                  <a:pt x="14748" y="0"/>
                  <a:pt x="10991" y="0"/>
                </a:cubicBezTo>
                <a:cubicBezTo>
                  <a:pt x="7213" y="0"/>
                  <a:pt x="3637" y="5771"/>
                  <a:pt x="884" y="16324"/>
                </a:cubicBezTo>
                <a:cubicBezTo>
                  <a:pt x="804" y="16241"/>
                  <a:pt x="743" y="16159"/>
                  <a:pt x="663" y="16159"/>
                </a:cubicBezTo>
                <a:cubicBezTo>
                  <a:pt x="301" y="16159"/>
                  <a:pt x="0" y="17395"/>
                  <a:pt x="0" y="18879"/>
                </a:cubicBezTo>
                <a:cubicBezTo>
                  <a:pt x="0" y="20363"/>
                  <a:pt x="301" y="21600"/>
                  <a:pt x="663" y="21600"/>
                </a:cubicBezTo>
                <a:cubicBezTo>
                  <a:pt x="1025" y="21600"/>
                  <a:pt x="1326" y="20363"/>
                  <a:pt x="1326" y="18879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1FEB8A33-36ED-4E7F-B9FF-D725B0804F1B}"/>
              </a:ext>
            </a:extLst>
          </p:cNvPr>
          <p:cNvSpPr/>
          <p:nvPr/>
        </p:nvSpPr>
        <p:spPr>
          <a:xfrm>
            <a:off x="5264036" y="4557594"/>
            <a:ext cx="1648744" cy="4018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74" y="2721"/>
                </a:moveTo>
                <a:cubicBezTo>
                  <a:pt x="20274" y="2968"/>
                  <a:pt x="20294" y="3216"/>
                  <a:pt x="20314" y="3463"/>
                </a:cubicBezTo>
                <a:cubicBezTo>
                  <a:pt x="17662" y="13521"/>
                  <a:pt x="14246" y="19127"/>
                  <a:pt x="10609" y="19127"/>
                </a:cubicBezTo>
                <a:cubicBezTo>
                  <a:pt x="7033" y="19127"/>
                  <a:pt x="3637" y="13768"/>
                  <a:pt x="1005" y="3875"/>
                </a:cubicBezTo>
                <a:lnTo>
                  <a:pt x="2029" y="3875"/>
                </a:lnTo>
                <a:cubicBezTo>
                  <a:pt x="2190" y="3875"/>
                  <a:pt x="2311" y="3380"/>
                  <a:pt x="2311" y="2721"/>
                </a:cubicBezTo>
                <a:cubicBezTo>
                  <a:pt x="2311" y="2391"/>
                  <a:pt x="2270" y="2144"/>
                  <a:pt x="2230" y="1896"/>
                </a:cubicBezTo>
                <a:cubicBezTo>
                  <a:pt x="2190" y="1649"/>
                  <a:pt x="2110" y="1567"/>
                  <a:pt x="2029" y="1567"/>
                </a:cubicBezTo>
                <a:lnTo>
                  <a:pt x="281" y="1567"/>
                </a:lnTo>
                <a:cubicBezTo>
                  <a:pt x="121" y="1567"/>
                  <a:pt x="0" y="2061"/>
                  <a:pt x="0" y="2721"/>
                </a:cubicBezTo>
                <a:lnTo>
                  <a:pt x="0" y="9893"/>
                </a:lnTo>
                <a:cubicBezTo>
                  <a:pt x="0" y="10553"/>
                  <a:pt x="121" y="11047"/>
                  <a:pt x="281" y="11047"/>
                </a:cubicBezTo>
                <a:cubicBezTo>
                  <a:pt x="442" y="11047"/>
                  <a:pt x="563" y="10553"/>
                  <a:pt x="563" y="9893"/>
                </a:cubicBezTo>
                <a:lnTo>
                  <a:pt x="563" y="5524"/>
                </a:lnTo>
                <a:cubicBezTo>
                  <a:pt x="3315" y="15912"/>
                  <a:pt x="6852" y="21600"/>
                  <a:pt x="10609" y="21600"/>
                </a:cubicBezTo>
                <a:cubicBezTo>
                  <a:pt x="14387" y="21600"/>
                  <a:pt x="17963" y="15829"/>
                  <a:pt x="20716" y="5276"/>
                </a:cubicBezTo>
                <a:cubicBezTo>
                  <a:pt x="20796" y="5359"/>
                  <a:pt x="20857" y="5441"/>
                  <a:pt x="20937" y="5441"/>
                </a:cubicBezTo>
                <a:cubicBezTo>
                  <a:pt x="21299" y="5441"/>
                  <a:pt x="21600" y="4205"/>
                  <a:pt x="21600" y="2721"/>
                </a:cubicBezTo>
                <a:cubicBezTo>
                  <a:pt x="21600" y="1237"/>
                  <a:pt x="21299" y="0"/>
                  <a:pt x="20937" y="0"/>
                </a:cubicBezTo>
                <a:cubicBezTo>
                  <a:pt x="20575" y="0"/>
                  <a:pt x="20274" y="1237"/>
                  <a:pt x="20274" y="272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CA45F47-FA2D-4ECF-A5B1-1D6EA13CF54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5ADB661-A10D-47A3-915D-D36C8ED0C3A7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8782CCA-FD56-4F1E-A8A9-9AA65BA04B0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49488B5-C9BF-4140-A78B-552E9B83D3E5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FA7BE03-39F6-4FB7-A93F-BDAE772BD7D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2E57098-7E01-4D42-8C05-DBCC1BE23747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44AA7D6-FD4B-4B6C-943B-397CEDE8B1C4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A54BFC9-3706-4630-8AFD-5A284D1F7A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2DC1729-32E6-42BA-AD7C-CEA31285D52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514EB14-A440-4879-AA93-8812B73D45FB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0555BB0-DC20-4E68-A600-0771563589D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7A5AA4-214E-43AD-9EE6-4F1D3C13E4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5" name="Graphic 4" descr="Badge 1 with solid fill">
            <a:extLst>
              <a:ext uri="{FF2B5EF4-FFF2-40B4-BE49-F238E27FC236}">
                <a16:creationId xmlns:a16="http://schemas.microsoft.com/office/drawing/2014/main" id="{45A87D88-018F-4F45-8336-0679D67FE6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38440" y="1225251"/>
            <a:ext cx="503611" cy="503611"/>
          </a:xfrm>
          <a:prstGeom prst="rect">
            <a:avLst/>
          </a:prstGeom>
        </p:spPr>
      </p:pic>
      <p:pic>
        <p:nvPicPr>
          <p:cNvPr id="8" name="Graphic 7" descr="Badge with solid fill">
            <a:extLst>
              <a:ext uri="{FF2B5EF4-FFF2-40B4-BE49-F238E27FC236}">
                <a16:creationId xmlns:a16="http://schemas.microsoft.com/office/drawing/2014/main" id="{BF58826D-DA1A-4FF4-84C9-FB379324A2D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349950" y="1219923"/>
            <a:ext cx="503611" cy="503611"/>
          </a:xfrm>
          <a:prstGeom prst="rect">
            <a:avLst/>
          </a:prstGeom>
        </p:spPr>
      </p:pic>
      <p:pic>
        <p:nvPicPr>
          <p:cNvPr id="11" name="Graphic 10" descr="Badge 3 with solid fill">
            <a:extLst>
              <a:ext uri="{FF2B5EF4-FFF2-40B4-BE49-F238E27FC236}">
                <a16:creationId xmlns:a16="http://schemas.microsoft.com/office/drawing/2014/main" id="{BA50E1B5-F246-4110-AA7E-4AB12FFC972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349950" y="4631364"/>
            <a:ext cx="503611" cy="503611"/>
          </a:xfrm>
          <a:prstGeom prst="rect">
            <a:avLst/>
          </a:prstGeom>
        </p:spPr>
      </p:pic>
      <p:pic>
        <p:nvPicPr>
          <p:cNvPr id="15" name="Graphic 14" descr="Badge 4 with solid fill">
            <a:extLst>
              <a:ext uri="{FF2B5EF4-FFF2-40B4-BE49-F238E27FC236}">
                <a16:creationId xmlns:a16="http://schemas.microsoft.com/office/drawing/2014/main" id="{AFA3C581-A9CB-4561-A634-AC2F7A38954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38440" y="4631364"/>
            <a:ext cx="503611" cy="50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5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8653</TotalTime>
  <Words>347</Words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Block Cycle Matrix – Slide Template</vt:lpstr>
      <vt:lpstr>Block Cycle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Cycle Matrix</dc:title>
  <dc:creator>PresentationGO.com</dc:creator>
  <dc:description>© Copyright PresentationGO.com</dc:description>
  <dcterms:created xsi:type="dcterms:W3CDTF">2014-11-26T05:14:11Z</dcterms:created>
  <dcterms:modified xsi:type="dcterms:W3CDTF">2021-04-26T21:10:20Z</dcterms:modified>
  <cp:category>Charts &amp; Diagrams</cp:category>
</cp:coreProperties>
</file>