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7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56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7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87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List – Slide Template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A8583C-182F-D2A6-19BF-7CB06B85F75E}"/>
              </a:ext>
            </a:extLst>
          </p:cNvPr>
          <p:cNvSpPr/>
          <p:nvPr/>
        </p:nvSpPr>
        <p:spPr>
          <a:xfrm>
            <a:off x="492874" y="14001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3571919-EAAC-4081-742D-2B45389BFAD0}"/>
              </a:ext>
            </a:extLst>
          </p:cNvPr>
          <p:cNvSpPr/>
          <p:nvPr/>
        </p:nvSpPr>
        <p:spPr>
          <a:xfrm>
            <a:off x="857859" y="2305545"/>
            <a:ext cx="1717347" cy="3358655"/>
          </a:xfrm>
          <a:prstGeom prst="roundRect">
            <a:avLst>
              <a:gd name="adj" fmla="val 41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/>
              <a:t>01</a:t>
            </a:r>
          </a:p>
        </p:txBody>
      </p:sp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40F39443-314E-B4AB-8B4D-F1C310A3D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7130" y="1603458"/>
            <a:ext cx="498804" cy="49880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60A908D-4736-70C0-C098-A5F7E68D818F}"/>
              </a:ext>
            </a:extLst>
          </p:cNvPr>
          <p:cNvGrpSpPr/>
          <p:nvPr/>
        </p:nvGrpSpPr>
        <p:grpSpPr>
          <a:xfrm>
            <a:off x="941760" y="2733619"/>
            <a:ext cx="1549544" cy="1690262"/>
            <a:chOff x="332936" y="2750877"/>
            <a:chExt cx="2926080" cy="16902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25EA01-5420-52E2-8DDF-67907303B7FB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F98B66-EDDC-D7A1-CF1E-93787007ED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bg1"/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bg1"/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17A086-13A7-DCC2-9DA0-A413085DB91C}"/>
              </a:ext>
            </a:extLst>
          </p:cNvPr>
          <p:cNvSpPr/>
          <p:nvPr/>
        </p:nvSpPr>
        <p:spPr>
          <a:xfrm>
            <a:off x="3412519" y="13874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1B1775-86A2-F853-EC94-1EB8694325F1}"/>
              </a:ext>
            </a:extLst>
          </p:cNvPr>
          <p:cNvSpPr/>
          <p:nvPr/>
        </p:nvSpPr>
        <p:spPr>
          <a:xfrm>
            <a:off x="3777504" y="2292845"/>
            <a:ext cx="1717347" cy="3358655"/>
          </a:xfrm>
          <a:prstGeom prst="roundRect">
            <a:avLst>
              <a:gd name="adj" fmla="val 41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76A9BE05-20C0-B70C-866A-FFB719929E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86775" y="1603458"/>
            <a:ext cx="498804" cy="49880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BB1B535-AEFC-1C49-3F83-AE7C34BA4593}"/>
              </a:ext>
            </a:extLst>
          </p:cNvPr>
          <p:cNvGrpSpPr/>
          <p:nvPr/>
        </p:nvGrpSpPr>
        <p:grpSpPr>
          <a:xfrm>
            <a:off x="3861405" y="2733619"/>
            <a:ext cx="1549544" cy="1690262"/>
            <a:chOff x="332936" y="2750877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1CDEFC-C84D-A709-A53C-7257ED266E9C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18DD71-D1E3-0AE6-9D2A-7FEDC60F11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65D4431-0238-96BC-34A4-BB804E8D0576}"/>
              </a:ext>
            </a:extLst>
          </p:cNvPr>
          <p:cNvSpPr/>
          <p:nvPr/>
        </p:nvSpPr>
        <p:spPr>
          <a:xfrm>
            <a:off x="6332164" y="14001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8A622FD-FBCE-CFC6-7CF9-6F1475B42EF5}"/>
              </a:ext>
            </a:extLst>
          </p:cNvPr>
          <p:cNvSpPr/>
          <p:nvPr/>
        </p:nvSpPr>
        <p:spPr>
          <a:xfrm>
            <a:off x="6697149" y="2305545"/>
            <a:ext cx="1717347" cy="3358655"/>
          </a:xfrm>
          <a:prstGeom prst="roundRect">
            <a:avLst>
              <a:gd name="adj" fmla="val 41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4378F1F2-640F-E07A-AC41-9A4BB7959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06420" y="1603458"/>
            <a:ext cx="498804" cy="49880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3829222-EC43-7E8A-5675-DBD01C03C234}"/>
              </a:ext>
            </a:extLst>
          </p:cNvPr>
          <p:cNvGrpSpPr/>
          <p:nvPr/>
        </p:nvGrpSpPr>
        <p:grpSpPr>
          <a:xfrm>
            <a:off x="6781050" y="2733619"/>
            <a:ext cx="1549544" cy="1690262"/>
            <a:chOff x="332936" y="2750877"/>
            <a:chExt cx="2926080" cy="16902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9EE2DA-4882-6905-6EA3-ACA764EA6E89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A463A7A-D27D-28D7-9091-2684D4953D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CB451A-3E2D-C6A2-2E53-EE2CD169051B}"/>
              </a:ext>
            </a:extLst>
          </p:cNvPr>
          <p:cNvSpPr/>
          <p:nvPr/>
        </p:nvSpPr>
        <p:spPr>
          <a:xfrm>
            <a:off x="9251810" y="13874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9DA8B5-C75F-4E91-1405-554A877969CC}"/>
              </a:ext>
            </a:extLst>
          </p:cNvPr>
          <p:cNvSpPr/>
          <p:nvPr/>
        </p:nvSpPr>
        <p:spPr>
          <a:xfrm>
            <a:off x="9616795" y="2292845"/>
            <a:ext cx="1717347" cy="3358655"/>
          </a:xfrm>
          <a:prstGeom prst="roundRect">
            <a:avLst>
              <a:gd name="adj" fmla="val 413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747B4667-F0C1-B662-EA77-6C7E0254D3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26066" y="1603458"/>
            <a:ext cx="498804" cy="49880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9FB1FC4-F08A-FE83-95F5-13880075E70B}"/>
              </a:ext>
            </a:extLst>
          </p:cNvPr>
          <p:cNvGrpSpPr/>
          <p:nvPr/>
        </p:nvGrpSpPr>
        <p:grpSpPr>
          <a:xfrm>
            <a:off x="9700696" y="2733619"/>
            <a:ext cx="1549544" cy="1690262"/>
            <a:chOff x="332936" y="2750877"/>
            <a:chExt cx="2926080" cy="169026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4F3247-FD44-4510-C64A-38C1D06DA52B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7878C9-13D5-DE4D-91D7-A802B8A2EF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638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List – Slide Template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A8583C-182F-D2A6-19BF-7CB06B85F75E}"/>
              </a:ext>
            </a:extLst>
          </p:cNvPr>
          <p:cNvSpPr/>
          <p:nvPr/>
        </p:nvSpPr>
        <p:spPr>
          <a:xfrm>
            <a:off x="492874" y="14001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3571919-EAAC-4081-742D-2B45389BFAD0}"/>
              </a:ext>
            </a:extLst>
          </p:cNvPr>
          <p:cNvSpPr/>
          <p:nvPr/>
        </p:nvSpPr>
        <p:spPr>
          <a:xfrm>
            <a:off x="857859" y="2305545"/>
            <a:ext cx="1717347" cy="3358655"/>
          </a:xfrm>
          <a:prstGeom prst="roundRect">
            <a:avLst>
              <a:gd name="adj" fmla="val 413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01</a:t>
            </a:r>
          </a:p>
        </p:txBody>
      </p:sp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40F39443-314E-B4AB-8B4D-F1C310A3D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7130" y="1603458"/>
            <a:ext cx="498804" cy="49880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17A086-13A7-DCC2-9DA0-A413085DB91C}"/>
              </a:ext>
            </a:extLst>
          </p:cNvPr>
          <p:cNvSpPr/>
          <p:nvPr/>
        </p:nvSpPr>
        <p:spPr>
          <a:xfrm>
            <a:off x="3412519" y="13874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1B1775-86A2-F853-EC94-1EB8694325F1}"/>
              </a:ext>
            </a:extLst>
          </p:cNvPr>
          <p:cNvSpPr/>
          <p:nvPr/>
        </p:nvSpPr>
        <p:spPr>
          <a:xfrm>
            <a:off x="3777504" y="2292845"/>
            <a:ext cx="1717347" cy="3358655"/>
          </a:xfrm>
          <a:prstGeom prst="roundRect">
            <a:avLst>
              <a:gd name="adj" fmla="val 41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76A9BE05-20C0-B70C-866A-FFB719929E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86775" y="1603458"/>
            <a:ext cx="498804" cy="49880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BB1B535-AEFC-1C49-3F83-AE7C34BA4593}"/>
              </a:ext>
            </a:extLst>
          </p:cNvPr>
          <p:cNvGrpSpPr/>
          <p:nvPr/>
        </p:nvGrpSpPr>
        <p:grpSpPr>
          <a:xfrm>
            <a:off x="3861405" y="2733619"/>
            <a:ext cx="1549544" cy="1690262"/>
            <a:chOff x="332936" y="2750877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1CDEFC-C84D-A709-A53C-7257ED266E9C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18DD71-D1E3-0AE6-9D2A-7FEDC60F11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65D4431-0238-96BC-34A4-BB804E8D0576}"/>
              </a:ext>
            </a:extLst>
          </p:cNvPr>
          <p:cNvSpPr/>
          <p:nvPr/>
        </p:nvSpPr>
        <p:spPr>
          <a:xfrm>
            <a:off x="6332164" y="14001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8A622FD-FBCE-CFC6-7CF9-6F1475B42EF5}"/>
              </a:ext>
            </a:extLst>
          </p:cNvPr>
          <p:cNvSpPr/>
          <p:nvPr/>
        </p:nvSpPr>
        <p:spPr>
          <a:xfrm>
            <a:off x="6697149" y="2305545"/>
            <a:ext cx="1717347" cy="3358655"/>
          </a:xfrm>
          <a:prstGeom prst="roundRect">
            <a:avLst>
              <a:gd name="adj" fmla="val 41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4378F1F2-640F-E07A-AC41-9A4BB7959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06420" y="1603458"/>
            <a:ext cx="498804" cy="49880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3829222-EC43-7E8A-5675-DBD01C03C234}"/>
              </a:ext>
            </a:extLst>
          </p:cNvPr>
          <p:cNvGrpSpPr/>
          <p:nvPr/>
        </p:nvGrpSpPr>
        <p:grpSpPr>
          <a:xfrm>
            <a:off x="6781050" y="2733619"/>
            <a:ext cx="1549544" cy="1690262"/>
            <a:chOff x="332936" y="2750877"/>
            <a:chExt cx="2926080" cy="16902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9EE2DA-4882-6905-6EA3-ACA764EA6E89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A463A7A-D27D-28D7-9091-2684D4953D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CB451A-3E2D-C6A2-2E53-EE2CD169051B}"/>
              </a:ext>
            </a:extLst>
          </p:cNvPr>
          <p:cNvSpPr/>
          <p:nvPr/>
        </p:nvSpPr>
        <p:spPr>
          <a:xfrm>
            <a:off x="9251810" y="1387475"/>
            <a:ext cx="2447316" cy="3646061"/>
          </a:xfrm>
          <a:prstGeom prst="roundRect">
            <a:avLst>
              <a:gd name="adj" fmla="val 4139"/>
            </a:avLst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9DA8B5-C75F-4E91-1405-554A877969CC}"/>
              </a:ext>
            </a:extLst>
          </p:cNvPr>
          <p:cNvSpPr/>
          <p:nvPr/>
        </p:nvSpPr>
        <p:spPr>
          <a:xfrm>
            <a:off x="9616795" y="2292845"/>
            <a:ext cx="1717347" cy="3358655"/>
          </a:xfrm>
          <a:prstGeom prst="roundRect">
            <a:avLst>
              <a:gd name="adj" fmla="val 413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747B4667-F0C1-B662-EA77-6C7E0254D3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26066" y="1603458"/>
            <a:ext cx="498804" cy="49880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59FB1FC4-F08A-FE83-95F5-13880075E70B}"/>
              </a:ext>
            </a:extLst>
          </p:cNvPr>
          <p:cNvGrpSpPr/>
          <p:nvPr/>
        </p:nvGrpSpPr>
        <p:grpSpPr>
          <a:xfrm>
            <a:off x="9700696" y="2733619"/>
            <a:ext cx="1549544" cy="1690262"/>
            <a:chOff x="332936" y="2750877"/>
            <a:chExt cx="2926080" cy="169026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4F3247-FD44-4510-C64A-38C1D06DA52B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7878C9-13D5-DE4D-91D7-A802B8A2EF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D28E06D-2C42-5CC4-9D5C-9D61980871F3}"/>
              </a:ext>
            </a:extLst>
          </p:cNvPr>
          <p:cNvGrpSpPr/>
          <p:nvPr/>
        </p:nvGrpSpPr>
        <p:grpSpPr>
          <a:xfrm>
            <a:off x="941760" y="2733619"/>
            <a:ext cx="1549544" cy="1690262"/>
            <a:chOff x="332936" y="2750877"/>
            <a:chExt cx="2926080" cy="169026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D6F3F3-A056-1A8C-DAEF-C3EB6AED0505}"/>
                </a:ext>
              </a:extLst>
            </p:cNvPr>
            <p:cNvSpPr txBox="1"/>
            <p:nvPr/>
          </p:nvSpPr>
          <p:spPr>
            <a:xfrm>
              <a:off x="332936" y="2750877"/>
              <a:ext cx="292608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80C472-D0E5-B404-1752-06AF36679A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consectetur adipiscing elit, sed do eiusmod tempor incididunt ut labore et dolore magna aliqua. </a:t>
              </a:r>
            </a:p>
            <a:p>
              <a:pPr algn="just">
                <a:spcAft>
                  <a:spcPts val="1200"/>
                </a:spcAft>
              </a:pPr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Ut enim ad minim veniam, quis nostrud exercitation ullamco laboris nisi ut aliquip ex ea commodo consequat.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810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407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List – Slide Template</vt:lpstr>
      <vt:lpstr>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List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2023-02-27T19:49:41Z</dcterms:modified>
  <cp:category>Text &amp; Tables</cp:category>
</cp:coreProperties>
</file>