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48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89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42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 Process Diagram for PowerPoint</a:t>
            </a:r>
          </a:p>
        </p:txBody>
      </p:sp>
      <p:sp>
        <p:nvSpPr>
          <p:cNvPr id="33" name="Shape 1347">
            <a:extLst>
              <a:ext uri="{FF2B5EF4-FFF2-40B4-BE49-F238E27FC236}">
                <a16:creationId xmlns:a16="http://schemas.microsoft.com/office/drawing/2014/main" id="{05E54C31-4DF7-4A2D-AC79-D5536F31089E}"/>
              </a:ext>
            </a:extLst>
          </p:cNvPr>
          <p:cNvSpPr/>
          <p:nvPr/>
        </p:nvSpPr>
        <p:spPr>
          <a:xfrm>
            <a:off x="-4093" y="2025648"/>
            <a:ext cx="12192001" cy="28702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40000">
                <a:schemeClr val="bg2"/>
              </a:gs>
              <a:gs pos="100000">
                <a:schemeClr val="bg2">
                  <a:lumMod val="50000"/>
                </a:schemeClr>
              </a:gs>
              <a:gs pos="60000">
                <a:schemeClr val="bg2"/>
              </a:gs>
            </a:gsLst>
            <a:lin ang="5400000" scaled="1"/>
            <a:tileRect/>
          </a:gradFill>
          <a:ln w="12700">
            <a:miter lim="400000"/>
          </a:ln>
          <a:effectLst/>
        </p:spPr>
        <p:txBody>
          <a:bodyPr lIns="45719" rIns="45719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1366">
            <a:extLst>
              <a:ext uri="{FF2B5EF4-FFF2-40B4-BE49-F238E27FC236}">
                <a16:creationId xmlns:a16="http://schemas.microsoft.com/office/drawing/2014/main" id="{BD12C754-CC68-4BE7-BEAD-EE44E259F143}"/>
              </a:ext>
            </a:extLst>
          </p:cNvPr>
          <p:cNvSpPr/>
          <p:nvPr/>
        </p:nvSpPr>
        <p:spPr>
          <a:xfrm rot="5400000">
            <a:off x="-174777" y="2488268"/>
            <a:ext cx="3759202" cy="1970363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Right Triangle 110">
            <a:extLst>
              <a:ext uri="{FF2B5EF4-FFF2-40B4-BE49-F238E27FC236}">
                <a16:creationId xmlns:a16="http://schemas.microsoft.com/office/drawing/2014/main" id="{8215423D-44A3-48B2-9D91-51EB1603C82D}"/>
              </a:ext>
            </a:extLst>
          </p:cNvPr>
          <p:cNvSpPr/>
          <p:nvPr/>
        </p:nvSpPr>
        <p:spPr>
          <a:xfrm flipH="1">
            <a:off x="369556" y="1593849"/>
            <a:ext cx="350086" cy="434559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ight Triangle 111">
            <a:extLst>
              <a:ext uri="{FF2B5EF4-FFF2-40B4-BE49-F238E27FC236}">
                <a16:creationId xmlns:a16="http://schemas.microsoft.com/office/drawing/2014/main" id="{30CAA52A-E56A-4B81-9F95-C2B3DD18EE3C}"/>
              </a:ext>
            </a:extLst>
          </p:cNvPr>
          <p:cNvSpPr/>
          <p:nvPr/>
        </p:nvSpPr>
        <p:spPr>
          <a:xfrm flipH="1" flipV="1">
            <a:off x="369556" y="4895849"/>
            <a:ext cx="350086" cy="457201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hape 1366">
            <a:extLst>
              <a:ext uri="{FF2B5EF4-FFF2-40B4-BE49-F238E27FC236}">
                <a16:creationId xmlns:a16="http://schemas.microsoft.com/office/drawing/2014/main" id="{ACE6F207-82F0-420C-92DC-BD20EABC0CF4}"/>
              </a:ext>
            </a:extLst>
          </p:cNvPr>
          <p:cNvSpPr/>
          <p:nvPr/>
        </p:nvSpPr>
        <p:spPr>
          <a:xfrm rot="5400000">
            <a:off x="2664111" y="2488268"/>
            <a:ext cx="3759202" cy="1970363"/>
          </a:xfrm>
          <a:prstGeom prst="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Right Triangle 116">
            <a:extLst>
              <a:ext uri="{FF2B5EF4-FFF2-40B4-BE49-F238E27FC236}">
                <a16:creationId xmlns:a16="http://schemas.microsoft.com/office/drawing/2014/main" id="{9488C35F-1801-4E9E-8C80-E7D8EAD1ED8B}"/>
              </a:ext>
            </a:extLst>
          </p:cNvPr>
          <p:cNvSpPr/>
          <p:nvPr/>
        </p:nvSpPr>
        <p:spPr>
          <a:xfrm flipH="1">
            <a:off x="3208444" y="1593849"/>
            <a:ext cx="350086" cy="434559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ight Triangle 117">
            <a:extLst>
              <a:ext uri="{FF2B5EF4-FFF2-40B4-BE49-F238E27FC236}">
                <a16:creationId xmlns:a16="http://schemas.microsoft.com/office/drawing/2014/main" id="{9939E863-6CCD-43CA-A8EE-6FCB50551CF9}"/>
              </a:ext>
            </a:extLst>
          </p:cNvPr>
          <p:cNvSpPr/>
          <p:nvPr/>
        </p:nvSpPr>
        <p:spPr>
          <a:xfrm flipH="1" flipV="1">
            <a:off x="3208444" y="4895849"/>
            <a:ext cx="350086" cy="457201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ight Triangle 122">
            <a:extLst>
              <a:ext uri="{FF2B5EF4-FFF2-40B4-BE49-F238E27FC236}">
                <a16:creationId xmlns:a16="http://schemas.microsoft.com/office/drawing/2014/main" id="{4C29A8E2-3749-4DE7-B706-D126B9F50B78}"/>
              </a:ext>
            </a:extLst>
          </p:cNvPr>
          <p:cNvSpPr/>
          <p:nvPr/>
        </p:nvSpPr>
        <p:spPr>
          <a:xfrm flipH="1">
            <a:off x="6047332" y="1593849"/>
            <a:ext cx="350086" cy="434559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ight Triangle 123">
            <a:extLst>
              <a:ext uri="{FF2B5EF4-FFF2-40B4-BE49-F238E27FC236}">
                <a16:creationId xmlns:a16="http://schemas.microsoft.com/office/drawing/2014/main" id="{7FBB15E5-4F26-4F4C-A104-E5FD8314E2CD}"/>
              </a:ext>
            </a:extLst>
          </p:cNvPr>
          <p:cNvSpPr/>
          <p:nvPr/>
        </p:nvSpPr>
        <p:spPr>
          <a:xfrm flipH="1" flipV="1">
            <a:off x="6047332" y="4895849"/>
            <a:ext cx="350086" cy="457201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hape 1366">
            <a:extLst>
              <a:ext uri="{FF2B5EF4-FFF2-40B4-BE49-F238E27FC236}">
                <a16:creationId xmlns:a16="http://schemas.microsoft.com/office/drawing/2014/main" id="{D1F9E941-3235-4920-BCFF-7A7AC90BC9A8}"/>
              </a:ext>
            </a:extLst>
          </p:cNvPr>
          <p:cNvSpPr/>
          <p:nvPr/>
        </p:nvSpPr>
        <p:spPr>
          <a:xfrm rot="5400000">
            <a:off x="8649774" y="2180380"/>
            <a:ext cx="3759202" cy="2586139"/>
          </a:xfrm>
          <a:prstGeom prst="rect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0" name="Right Triangle 129">
            <a:extLst>
              <a:ext uri="{FF2B5EF4-FFF2-40B4-BE49-F238E27FC236}">
                <a16:creationId xmlns:a16="http://schemas.microsoft.com/office/drawing/2014/main" id="{34E45652-9DDD-4654-8E4E-D6E7F7765F4D}"/>
              </a:ext>
            </a:extLst>
          </p:cNvPr>
          <p:cNvSpPr/>
          <p:nvPr/>
        </p:nvSpPr>
        <p:spPr>
          <a:xfrm flipH="1" flipV="1">
            <a:off x="8886219" y="4895849"/>
            <a:ext cx="350086" cy="457201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B59CE97-356C-45D0-AE32-0DD984CBA68E}"/>
              </a:ext>
            </a:extLst>
          </p:cNvPr>
          <p:cNvGrpSpPr/>
          <p:nvPr/>
        </p:nvGrpSpPr>
        <p:grpSpPr>
          <a:xfrm>
            <a:off x="867480" y="2835864"/>
            <a:ext cx="1674689" cy="2000936"/>
            <a:chOff x="830405" y="2836738"/>
            <a:chExt cx="1741175" cy="2000936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816EB25D-4980-4824-8898-D5DB03A259AF}"/>
                </a:ext>
              </a:extLst>
            </p:cNvPr>
            <p:cNvSpPr txBox="1"/>
            <p:nvPr/>
          </p:nvSpPr>
          <p:spPr>
            <a:xfrm>
              <a:off x="830405" y="2836738"/>
              <a:ext cx="17333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C8078085-ACAA-4529-B283-6BC9E12A04A0}"/>
                </a:ext>
              </a:extLst>
            </p:cNvPr>
            <p:cNvSpPr txBox="1"/>
            <p:nvPr/>
          </p:nvSpPr>
          <p:spPr>
            <a:xfrm>
              <a:off x="838200" y="3268014"/>
              <a:ext cx="17333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454C2E67-0AAB-43B3-B655-B34BCEE6AA17}"/>
              </a:ext>
            </a:extLst>
          </p:cNvPr>
          <p:cNvGrpSpPr/>
          <p:nvPr/>
        </p:nvGrpSpPr>
        <p:grpSpPr>
          <a:xfrm>
            <a:off x="3706368" y="2835864"/>
            <a:ext cx="1674689" cy="2000936"/>
            <a:chOff x="830405" y="2836738"/>
            <a:chExt cx="1741175" cy="2000936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6EACE94A-0772-496D-A36B-BDBFAA5C993D}"/>
                </a:ext>
              </a:extLst>
            </p:cNvPr>
            <p:cNvSpPr txBox="1"/>
            <p:nvPr/>
          </p:nvSpPr>
          <p:spPr>
            <a:xfrm>
              <a:off x="830405" y="2836738"/>
              <a:ext cx="17333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853C58E2-6645-4C7E-897F-F6AD45178F87}"/>
                </a:ext>
              </a:extLst>
            </p:cNvPr>
            <p:cNvSpPr txBox="1"/>
            <p:nvPr/>
          </p:nvSpPr>
          <p:spPr>
            <a:xfrm>
              <a:off x="838200" y="3268014"/>
              <a:ext cx="17333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" name="Graphic 7" descr="Chat">
            <a:extLst>
              <a:ext uri="{FF2B5EF4-FFF2-40B4-BE49-F238E27FC236}">
                <a16:creationId xmlns:a16="http://schemas.microsoft.com/office/drawing/2014/main" id="{A9883E6E-2769-4193-87BD-DF09AF83BE2D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47624" y="1862416"/>
            <a:ext cx="914400" cy="914400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3E334AB4-84E4-463D-8AD8-968DB78A5B25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86512" y="1862416"/>
            <a:ext cx="914400" cy="914400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78EC3CAC-207C-4385-B5E4-901D46BEA645}"/>
              </a:ext>
            </a:extLst>
          </p:cNvPr>
          <p:cNvSpPr/>
          <p:nvPr/>
        </p:nvSpPr>
        <p:spPr>
          <a:xfrm rot="5400000">
            <a:off x="1116190" y="3167665"/>
            <a:ext cx="3759200" cy="61156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9C4CE5D5-D839-4774-B85F-7CB0C6615F34}"/>
              </a:ext>
            </a:extLst>
          </p:cNvPr>
          <p:cNvSpPr/>
          <p:nvPr/>
        </p:nvSpPr>
        <p:spPr>
          <a:xfrm rot="5400000">
            <a:off x="3947579" y="3167665"/>
            <a:ext cx="3759200" cy="61156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hape 1366">
            <a:extLst>
              <a:ext uri="{FF2B5EF4-FFF2-40B4-BE49-F238E27FC236}">
                <a16:creationId xmlns:a16="http://schemas.microsoft.com/office/drawing/2014/main" id="{B646E9B6-FA46-4651-A422-D0CEF7C27083}"/>
              </a:ext>
            </a:extLst>
          </p:cNvPr>
          <p:cNvSpPr/>
          <p:nvPr/>
        </p:nvSpPr>
        <p:spPr>
          <a:xfrm rot="5400000">
            <a:off x="5502999" y="2488268"/>
            <a:ext cx="3759202" cy="1970364"/>
          </a:xfrm>
          <a:prstGeom prst="rect">
            <a:avLst/>
          </a:pr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15F39081-466D-4126-9E24-EB041B04242D}"/>
              </a:ext>
            </a:extLst>
          </p:cNvPr>
          <p:cNvSpPr/>
          <p:nvPr/>
        </p:nvSpPr>
        <p:spPr>
          <a:xfrm rot="5400000">
            <a:off x="6793964" y="3167665"/>
            <a:ext cx="3759200" cy="611568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ight Triangle 128">
            <a:extLst>
              <a:ext uri="{FF2B5EF4-FFF2-40B4-BE49-F238E27FC236}">
                <a16:creationId xmlns:a16="http://schemas.microsoft.com/office/drawing/2014/main" id="{3E016AAB-8674-4CF7-A922-4505A3A48C46}"/>
              </a:ext>
            </a:extLst>
          </p:cNvPr>
          <p:cNvSpPr/>
          <p:nvPr/>
        </p:nvSpPr>
        <p:spPr>
          <a:xfrm flipH="1">
            <a:off x="8886219" y="1593849"/>
            <a:ext cx="350086" cy="43455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640ECBC-E4D6-4381-B66D-021270389E92}"/>
              </a:ext>
            </a:extLst>
          </p:cNvPr>
          <p:cNvGrpSpPr/>
          <p:nvPr/>
        </p:nvGrpSpPr>
        <p:grpSpPr>
          <a:xfrm>
            <a:off x="6545256" y="2835864"/>
            <a:ext cx="1674689" cy="2000936"/>
            <a:chOff x="830405" y="2836738"/>
            <a:chExt cx="1741175" cy="2000936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289B0D0A-EF4F-44FD-805E-AEAD2BAB0F4F}"/>
                </a:ext>
              </a:extLst>
            </p:cNvPr>
            <p:cNvSpPr txBox="1"/>
            <p:nvPr/>
          </p:nvSpPr>
          <p:spPr>
            <a:xfrm>
              <a:off x="830405" y="2836738"/>
              <a:ext cx="17333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64C2D71E-8FDC-4E8F-AF04-E0DBB8FCF565}"/>
                </a:ext>
              </a:extLst>
            </p:cNvPr>
            <p:cNvSpPr txBox="1"/>
            <p:nvPr/>
          </p:nvSpPr>
          <p:spPr>
            <a:xfrm>
              <a:off x="838200" y="3268014"/>
              <a:ext cx="17333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0E883DBA-2867-4B58-9517-09D46C3D8D2E}"/>
              </a:ext>
            </a:extLst>
          </p:cNvPr>
          <p:cNvGrpSpPr/>
          <p:nvPr/>
        </p:nvGrpSpPr>
        <p:grpSpPr>
          <a:xfrm>
            <a:off x="9692031" y="2835864"/>
            <a:ext cx="1674689" cy="2000936"/>
            <a:chOff x="830405" y="2836738"/>
            <a:chExt cx="1741175" cy="2000936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5AE63E52-A973-41B1-9EA2-C039A4ADF9D0}"/>
                </a:ext>
              </a:extLst>
            </p:cNvPr>
            <p:cNvSpPr txBox="1"/>
            <p:nvPr/>
          </p:nvSpPr>
          <p:spPr>
            <a:xfrm>
              <a:off x="830405" y="2836738"/>
              <a:ext cx="17333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D7A3F064-1E70-4A42-8B41-AE14B1543369}"/>
                </a:ext>
              </a:extLst>
            </p:cNvPr>
            <p:cNvSpPr txBox="1"/>
            <p:nvPr/>
          </p:nvSpPr>
          <p:spPr>
            <a:xfrm>
              <a:off x="838200" y="3268014"/>
              <a:ext cx="17333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2" name="Graphic 11" descr="Microscope">
            <a:extLst>
              <a:ext uri="{FF2B5EF4-FFF2-40B4-BE49-F238E27FC236}">
                <a16:creationId xmlns:a16="http://schemas.microsoft.com/office/drawing/2014/main" id="{A9173DB6-B527-4408-848F-AF79422D5AB3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25400" y="1862416"/>
            <a:ext cx="914400" cy="914400"/>
          </a:xfrm>
          <a:prstGeom prst="rect">
            <a:avLst/>
          </a:prstGeom>
        </p:spPr>
      </p:pic>
      <p:pic>
        <p:nvPicPr>
          <p:cNvPr id="14" name="Graphic 13" descr="Wreath">
            <a:extLst>
              <a:ext uri="{FF2B5EF4-FFF2-40B4-BE49-F238E27FC236}">
                <a16:creationId xmlns:a16="http://schemas.microsoft.com/office/drawing/2014/main" id="{1C79165D-AFF7-4644-B27B-90086D6885C4}"/>
              </a:ext>
            </a:extLst>
          </p:cNvPr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089633" y="186241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91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 Process Diagram for PowerPoint</a:t>
            </a:r>
          </a:p>
        </p:txBody>
      </p:sp>
      <p:sp>
        <p:nvSpPr>
          <p:cNvPr id="33" name="Shape 1347">
            <a:extLst>
              <a:ext uri="{FF2B5EF4-FFF2-40B4-BE49-F238E27FC236}">
                <a16:creationId xmlns:a16="http://schemas.microsoft.com/office/drawing/2014/main" id="{05E54C31-4DF7-4A2D-AC79-D5536F31089E}"/>
              </a:ext>
            </a:extLst>
          </p:cNvPr>
          <p:cNvSpPr/>
          <p:nvPr/>
        </p:nvSpPr>
        <p:spPr>
          <a:xfrm>
            <a:off x="-4093" y="2025648"/>
            <a:ext cx="12192001" cy="28702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40000">
                <a:schemeClr val="bg2"/>
              </a:gs>
              <a:gs pos="100000">
                <a:schemeClr val="bg2">
                  <a:lumMod val="50000"/>
                </a:schemeClr>
              </a:gs>
              <a:gs pos="60000">
                <a:schemeClr val="bg2"/>
              </a:gs>
            </a:gsLst>
            <a:lin ang="5400000" scaled="1"/>
            <a:tileRect/>
          </a:gradFill>
          <a:ln w="12700">
            <a:miter lim="400000"/>
          </a:ln>
          <a:effectLst/>
        </p:spPr>
        <p:txBody>
          <a:bodyPr lIns="45719" rIns="45719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1366">
            <a:extLst>
              <a:ext uri="{FF2B5EF4-FFF2-40B4-BE49-F238E27FC236}">
                <a16:creationId xmlns:a16="http://schemas.microsoft.com/office/drawing/2014/main" id="{BD12C754-CC68-4BE7-BEAD-EE44E259F143}"/>
              </a:ext>
            </a:extLst>
          </p:cNvPr>
          <p:cNvSpPr/>
          <p:nvPr/>
        </p:nvSpPr>
        <p:spPr>
          <a:xfrm rot="5400000">
            <a:off x="-174777" y="2488268"/>
            <a:ext cx="3759202" cy="1970363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Right Triangle 110">
            <a:extLst>
              <a:ext uri="{FF2B5EF4-FFF2-40B4-BE49-F238E27FC236}">
                <a16:creationId xmlns:a16="http://schemas.microsoft.com/office/drawing/2014/main" id="{8215423D-44A3-48B2-9D91-51EB1603C82D}"/>
              </a:ext>
            </a:extLst>
          </p:cNvPr>
          <p:cNvSpPr/>
          <p:nvPr/>
        </p:nvSpPr>
        <p:spPr>
          <a:xfrm flipH="1">
            <a:off x="369556" y="1593849"/>
            <a:ext cx="350086" cy="434559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ight Triangle 111">
            <a:extLst>
              <a:ext uri="{FF2B5EF4-FFF2-40B4-BE49-F238E27FC236}">
                <a16:creationId xmlns:a16="http://schemas.microsoft.com/office/drawing/2014/main" id="{30CAA52A-E56A-4B81-9F95-C2B3DD18EE3C}"/>
              </a:ext>
            </a:extLst>
          </p:cNvPr>
          <p:cNvSpPr/>
          <p:nvPr/>
        </p:nvSpPr>
        <p:spPr>
          <a:xfrm flipH="1" flipV="1">
            <a:off x="369556" y="4895849"/>
            <a:ext cx="350086" cy="457201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hape 1366">
            <a:extLst>
              <a:ext uri="{FF2B5EF4-FFF2-40B4-BE49-F238E27FC236}">
                <a16:creationId xmlns:a16="http://schemas.microsoft.com/office/drawing/2014/main" id="{ACE6F207-82F0-420C-92DC-BD20EABC0CF4}"/>
              </a:ext>
            </a:extLst>
          </p:cNvPr>
          <p:cNvSpPr/>
          <p:nvPr/>
        </p:nvSpPr>
        <p:spPr>
          <a:xfrm rot="5400000">
            <a:off x="2664111" y="2488268"/>
            <a:ext cx="3759202" cy="1970363"/>
          </a:xfrm>
          <a:prstGeom prst="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Right Triangle 116">
            <a:extLst>
              <a:ext uri="{FF2B5EF4-FFF2-40B4-BE49-F238E27FC236}">
                <a16:creationId xmlns:a16="http://schemas.microsoft.com/office/drawing/2014/main" id="{9488C35F-1801-4E9E-8C80-E7D8EAD1ED8B}"/>
              </a:ext>
            </a:extLst>
          </p:cNvPr>
          <p:cNvSpPr/>
          <p:nvPr/>
        </p:nvSpPr>
        <p:spPr>
          <a:xfrm flipH="1">
            <a:off x="3208444" y="1593849"/>
            <a:ext cx="350086" cy="434559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ight Triangle 117">
            <a:extLst>
              <a:ext uri="{FF2B5EF4-FFF2-40B4-BE49-F238E27FC236}">
                <a16:creationId xmlns:a16="http://schemas.microsoft.com/office/drawing/2014/main" id="{9939E863-6CCD-43CA-A8EE-6FCB50551CF9}"/>
              </a:ext>
            </a:extLst>
          </p:cNvPr>
          <p:cNvSpPr/>
          <p:nvPr/>
        </p:nvSpPr>
        <p:spPr>
          <a:xfrm flipH="1" flipV="1">
            <a:off x="3208444" y="4895849"/>
            <a:ext cx="350086" cy="457201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ight Triangle 122">
            <a:extLst>
              <a:ext uri="{FF2B5EF4-FFF2-40B4-BE49-F238E27FC236}">
                <a16:creationId xmlns:a16="http://schemas.microsoft.com/office/drawing/2014/main" id="{4C29A8E2-3749-4DE7-B706-D126B9F50B78}"/>
              </a:ext>
            </a:extLst>
          </p:cNvPr>
          <p:cNvSpPr/>
          <p:nvPr/>
        </p:nvSpPr>
        <p:spPr>
          <a:xfrm flipH="1">
            <a:off x="6047332" y="1593849"/>
            <a:ext cx="350086" cy="434559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ight Triangle 123">
            <a:extLst>
              <a:ext uri="{FF2B5EF4-FFF2-40B4-BE49-F238E27FC236}">
                <a16:creationId xmlns:a16="http://schemas.microsoft.com/office/drawing/2014/main" id="{7FBB15E5-4F26-4F4C-A104-E5FD8314E2CD}"/>
              </a:ext>
            </a:extLst>
          </p:cNvPr>
          <p:cNvSpPr/>
          <p:nvPr/>
        </p:nvSpPr>
        <p:spPr>
          <a:xfrm flipH="1" flipV="1">
            <a:off x="6047332" y="4895849"/>
            <a:ext cx="350086" cy="457201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hape 1366">
            <a:extLst>
              <a:ext uri="{FF2B5EF4-FFF2-40B4-BE49-F238E27FC236}">
                <a16:creationId xmlns:a16="http://schemas.microsoft.com/office/drawing/2014/main" id="{D1F9E941-3235-4920-BCFF-7A7AC90BC9A8}"/>
              </a:ext>
            </a:extLst>
          </p:cNvPr>
          <p:cNvSpPr/>
          <p:nvPr/>
        </p:nvSpPr>
        <p:spPr>
          <a:xfrm rot="5400000">
            <a:off x="8649774" y="2180380"/>
            <a:ext cx="3759202" cy="2586139"/>
          </a:xfrm>
          <a:prstGeom prst="rect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0" name="Right Triangle 129">
            <a:extLst>
              <a:ext uri="{FF2B5EF4-FFF2-40B4-BE49-F238E27FC236}">
                <a16:creationId xmlns:a16="http://schemas.microsoft.com/office/drawing/2014/main" id="{34E45652-9DDD-4654-8E4E-D6E7F7765F4D}"/>
              </a:ext>
            </a:extLst>
          </p:cNvPr>
          <p:cNvSpPr/>
          <p:nvPr/>
        </p:nvSpPr>
        <p:spPr>
          <a:xfrm flipH="1" flipV="1">
            <a:off x="8886219" y="4895849"/>
            <a:ext cx="350086" cy="457201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B59CE97-356C-45D0-AE32-0DD984CBA68E}"/>
              </a:ext>
            </a:extLst>
          </p:cNvPr>
          <p:cNvGrpSpPr/>
          <p:nvPr/>
        </p:nvGrpSpPr>
        <p:grpSpPr>
          <a:xfrm>
            <a:off x="867480" y="2835864"/>
            <a:ext cx="1674689" cy="2000936"/>
            <a:chOff x="830405" y="2836738"/>
            <a:chExt cx="1741175" cy="2000936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816EB25D-4980-4824-8898-D5DB03A259AF}"/>
                </a:ext>
              </a:extLst>
            </p:cNvPr>
            <p:cNvSpPr txBox="1"/>
            <p:nvPr/>
          </p:nvSpPr>
          <p:spPr>
            <a:xfrm>
              <a:off x="830405" y="2836738"/>
              <a:ext cx="17333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C8078085-ACAA-4529-B283-6BC9E12A04A0}"/>
                </a:ext>
              </a:extLst>
            </p:cNvPr>
            <p:cNvSpPr txBox="1"/>
            <p:nvPr/>
          </p:nvSpPr>
          <p:spPr>
            <a:xfrm>
              <a:off x="838200" y="3268014"/>
              <a:ext cx="17333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454C2E67-0AAB-43B3-B655-B34BCEE6AA17}"/>
              </a:ext>
            </a:extLst>
          </p:cNvPr>
          <p:cNvGrpSpPr/>
          <p:nvPr/>
        </p:nvGrpSpPr>
        <p:grpSpPr>
          <a:xfrm>
            <a:off x="3706368" y="2835864"/>
            <a:ext cx="1674689" cy="2000936"/>
            <a:chOff x="830405" y="2836738"/>
            <a:chExt cx="1741175" cy="2000936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6EACE94A-0772-496D-A36B-BDBFAA5C993D}"/>
                </a:ext>
              </a:extLst>
            </p:cNvPr>
            <p:cNvSpPr txBox="1"/>
            <p:nvPr/>
          </p:nvSpPr>
          <p:spPr>
            <a:xfrm>
              <a:off x="830405" y="2836738"/>
              <a:ext cx="17333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853C58E2-6645-4C7E-897F-F6AD45178F87}"/>
                </a:ext>
              </a:extLst>
            </p:cNvPr>
            <p:cNvSpPr txBox="1"/>
            <p:nvPr/>
          </p:nvSpPr>
          <p:spPr>
            <a:xfrm>
              <a:off x="838200" y="3268014"/>
              <a:ext cx="17333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" name="Graphic 7" descr="Chat">
            <a:extLst>
              <a:ext uri="{FF2B5EF4-FFF2-40B4-BE49-F238E27FC236}">
                <a16:creationId xmlns:a16="http://schemas.microsoft.com/office/drawing/2014/main" id="{A9883E6E-2769-4193-87BD-DF09AF83BE2D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47624" y="1862416"/>
            <a:ext cx="914400" cy="914400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3E334AB4-84E4-463D-8AD8-968DB78A5B25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86512" y="1862416"/>
            <a:ext cx="914400" cy="914400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78EC3CAC-207C-4385-B5E4-901D46BEA645}"/>
              </a:ext>
            </a:extLst>
          </p:cNvPr>
          <p:cNvSpPr/>
          <p:nvPr/>
        </p:nvSpPr>
        <p:spPr>
          <a:xfrm rot="5400000">
            <a:off x="1116190" y="3167665"/>
            <a:ext cx="3759200" cy="61156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9C4CE5D5-D839-4774-B85F-7CB0C6615F34}"/>
              </a:ext>
            </a:extLst>
          </p:cNvPr>
          <p:cNvSpPr/>
          <p:nvPr/>
        </p:nvSpPr>
        <p:spPr>
          <a:xfrm rot="5400000">
            <a:off x="3947579" y="3167665"/>
            <a:ext cx="3759200" cy="61156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hape 1366">
            <a:extLst>
              <a:ext uri="{FF2B5EF4-FFF2-40B4-BE49-F238E27FC236}">
                <a16:creationId xmlns:a16="http://schemas.microsoft.com/office/drawing/2014/main" id="{B646E9B6-FA46-4651-A422-D0CEF7C27083}"/>
              </a:ext>
            </a:extLst>
          </p:cNvPr>
          <p:cNvSpPr/>
          <p:nvPr/>
        </p:nvSpPr>
        <p:spPr>
          <a:xfrm rot="5400000">
            <a:off x="5502999" y="2488268"/>
            <a:ext cx="3759202" cy="1970364"/>
          </a:xfrm>
          <a:prstGeom prst="rect">
            <a:avLst/>
          </a:pr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18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377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565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754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5943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131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319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508" algn="l" defTabSz="91437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15F39081-466D-4126-9E24-EB041B04242D}"/>
              </a:ext>
            </a:extLst>
          </p:cNvPr>
          <p:cNvSpPr/>
          <p:nvPr/>
        </p:nvSpPr>
        <p:spPr>
          <a:xfrm rot="5400000">
            <a:off x="6793964" y="3167665"/>
            <a:ext cx="3759200" cy="611568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ight Triangle 128">
            <a:extLst>
              <a:ext uri="{FF2B5EF4-FFF2-40B4-BE49-F238E27FC236}">
                <a16:creationId xmlns:a16="http://schemas.microsoft.com/office/drawing/2014/main" id="{3E016AAB-8674-4CF7-A922-4505A3A48C46}"/>
              </a:ext>
            </a:extLst>
          </p:cNvPr>
          <p:cNvSpPr/>
          <p:nvPr/>
        </p:nvSpPr>
        <p:spPr>
          <a:xfrm flipH="1">
            <a:off x="8886219" y="1593849"/>
            <a:ext cx="350086" cy="434559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E640ECBC-E4D6-4381-B66D-021270389E92}"/>
              </a:ext>
            </a:extLst>
          </p:cNvPr>
          <p:cNvGrpSpPr/>
          <p:nvPr/>
        </p:nvGrpSpPr>
        <p:grpSpPr>
          <a:xfrm>
            <a:off x="6545256" y="2835864"/>
            <a:ext cx="1674689" cy="2000936"/>
            <a:chOff x="830405" y="2836738"/>
            <a:chExt cx="1741175" cy="2000936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289B0D0A-EF4F-44FD-805E-AEAD2BAB0F4F}"/>
                </a:ext>
              </a:extLst>
            </p:cNvPr>
            <p:cNvSpPr txBox="1"/>
            <p:nvPr/>
          </p:nvSpPr>
          <p:spPr>
            <a:xfrm>
              <a:off x="830405" y="2836738"/>
              <a:ext cx="17333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64C2D71E-8FDC-4E8F-AF04-E0DBB8FCF565}"/>
                </a:ext>
              </a:extLst>
            </p:cNvPr>
            <p:cNvSpPr txBox="1"/>
            <p:nvPr/>
          </p:nvSpPr>
          <p:spPr>
            <a:xfrm>
              <a:off x="838200" y="3268014"/>
              <a:ext cx="17333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0E883DBA-2867-4B58-9517-09D46C3D8D2E}"/>
              </a:ext>
            </a:extLst>
          </p:cNvPr>
          <p:cNvGrpSpPr/>
          <p:nvPr/>
        </p:nvGrpSpPr>
        <p:grpSpPr>
          <a:xfrm>
            <a:off x="9692031" y="2835864"/>
            <a:ext cx="1674689" cy="2000936"/>
            <a:chOff x="830405" y="2836738"/>
            <a:chExt cx="1741175" cy="2000936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5AE63E52-A973-41B1-9EA2-C039A4ADF9D0}"/>
                </a:ext>
              </a:extLst>
            </p:cNvPr>
            <p:cNvSpPr txBox="1"/>
            <p:nvPr/>
          </p:nvSpPr>
          <p:spPr>
            <a:xfrm>
              <a:off x="830405" y="2836738"/>
              <a:ext cx="17333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D7A3F064-1E70-4A42-8B41-AE14B1543369}"/>
                </a:ext>
              </a:extLst>
            </p:cNvPr>
            <p:cNvSpPr txBox="1"/>
            <p:nvPr/>
          </p:nvSpPr>
          <p:spPr>
            <a:xfrm>
              <a:off x="838200" y="3268014"/>
              <a:ext cx="17333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2" name="Graphic 11" descr="Microscope">
            <a:extLst>
              <a:ext uri="{FF2B5EF4-FFF2-40B4-BE49-F238E27FC236}">
                <a16:creationId xmlns:a16="http://schemas.microsoft.com/office/drawing/2014/main" id="{A9173DB6-B527-4408-848F-AF79422D5AB3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25400" y="1862416"/>
            <a:ext cx="914400" cy="914400"/>
          </a:xfrm>
          <a:prstGeom prst="rect">
            <a:avLst/>
          </a:prstGeom>
        </p:spPr>
      </p:pic>
      <p:pic>
        <p:nvPicPr>
          <p:cNvPr id="14" name="Graphic 13" descr="Wreath">
            <a:extLst>
              <a:ext uri="{FF2B5EF4-FFF2-40B4-BE49-F238E27FC236}">
                <a16:creationId xmlns:a16="http://schemas.microsoft.com/office/drawing/2014/main" id="{1C79165D-AFF7-4644-B27B-90086D6885C4}"/>
              </a:ext>
            </a:extLst>
          </p:cNvPr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089633" y="186241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6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8012</TotalTime>
  <Words>358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Block Process Diagram for PowerPoint</vt:lpstr>
      <vt:lpstr>Block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2017-11-07T17:58:06Z</dcterms:modified>
  <cp:category>Charts &amp; Diagrams</cp:category>
</cp:coreProperties>
</file>