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5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3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9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Timeline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1CED593-D875-6846-A1AE-41D743850BFA}"/>
              </a:ext>
            </a:extLst>
          </p:cNvPr>
          <p:cNvSpPr/>
          <p:nvPr/>
        </p:nvSpPr>
        <p:spPr>
          <a:xfrm>
            <a:off x="709166" y="4403155"/>
            <a:ext cx="7725670" cy="2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0793" extrusionOk="0">
                <a:moveTo>
                  <a:pt x="5080" y="13096"/>
                </a:moveTo>
                <a:cubicBezTo>
                  <a:pt x="5121" y="11800"/>
                  <a:pt x="5121" y="9748"/>
                  <a:pt x="5080" y="8560"/>
                </a:cubicBezTo>
                <a:lnTo>
                  <a:pt x="5005" y="6184"/>
                </a:lnTo>
                <a:lnTo>
                  <a:pt x="7245" y="6184"/>
                </a:lnTo>
                <a:lnTo>
                  <a:pt x="7170" y="8560"/>
                </a:lnTo>
                <a:cubicBezTo>
                  <a:pt x="7129" y="9856"/>
                  <a:pt x="7129" y="11908"/>
                  <a:pt x="7170" y="13096"/>
                </a:cubicBezTo>
                <a:lnTo>
                  <a:pt x="7225" y="14824"/>
                </a:lnTo>
                <a:lnTo>
                  <a:pt x="5029" y="14824"/>
                </a:lnTo>
                <a:lnTo>
                  <a:pt x="5080" y="13096"/>
                </a:lnTo>
                <a:close/>
                <a:moveTo>
                  <a:pt x="16328" y="6184"/>
                </a:moveTo>
                <a:lnTo>
                  <a:pt x="14088" y="6184"/>
                </a:lnTo>
                <a:lnTo>
                  <a:pt x="14163" y="8560"/>
                </a:lnTo>
                <a:cubicBezTo>
                  <a:pt x="14183" y="9208"/>
                  <a:pt x="14193" y="9964"/>
                  <a:pt x="14193" y="10828"/>
                </a:cubicBezTo>
                <a:cubicBezTo>
                  <a:pt x="14193" y="11692"/>
                  <a:pt x="14183" y="12556"/>
                  <a:pt x="14163" y="13096"/>
                </a:cubicBezTo>
                <a:lnTo>
                  <a:pt x="14108" y="14824"/>
                </a:lnTo>
                <a:lnTo>
                  <a:pt x="16304" y="14824"/>
                </a:lnTo>
                <a:lnTo>
                  <a:pt x="16249" y="13096"/>
                </a:lnTo>
                <a:cubicBezTo>
                  <a:pt x="16208" y="11800"/>
                  <a:pt x="16208" y="9748"/>
                  <a:pt x="16249" y="8560"/>
                </a:cubicBezTo>
                <a:lnTo>
                  <a:pt x="16328" y="6184"/>
                </a:lnTo>
                <a:close/>
                <a:moveTo>
                  <a:pt x="9567" y="14824"/>
                </a:moveTo>
                <a:lnTo>
                  <a:pt x="11763" y="14824"/>
                </a:lnTo>
                <a:lnTo>
                  <a:pt x="11708" y="13096"/>
                </a:lnTo>
                <a:cubicBezTo>
                  <a:pt x="11667" y="11800"/>
                  <a:pt x="11667" y="9748"/>
                  <a:pt x="11708" y="8560"/>
                </a:cubicBezTo>
                <a:lnTo>
                  <a:pt x="11783" y="6184"/>
                </a:lnTo>
                <a:lnTo>
                  <a:pt x="9546" y="6184"/>
                </a:lnTo>
                <a:lnTo>
                  <a:pt x="9621" y="8560"/>
                </a:lnTo>
                <a:cubicBezTo>
                  <a:pt x="9662" y="9856"/>
                  <a:pt x="9662" y="11908"/>
                  <a:pt x="9621" y="13096"/>
                </a:cubicBezTo>
                <a:lnTo>
                  <a:pt x="9567" y="14824"/>
                </a:lnTo>
                <a:close/>
                <a:moveTo>
                  <a:pt x="21577" y="9640"/>
                </a:moveTo>
                <a:lnTo>
                  <a:pt x="21284" y="352"/>
                </a:lnTo>
                <a:cubicBezTo>
                  <a:pt x="21260" y="-404"/>
                  <a:pt x="21220" y="136"/>
                  <a:pt x="21220" y="1216"/>
                </a:cubicBezTo>
                <a:lnTo>
                  <a:pt x="21220" y="4888"/>
                </a:lnTo>
                <a:cubicBezTo>
                  <a:pt x="21220" y="5536"/>
                  <a:pt x="21203" y="6076"/>
                  <a:pt x="21182" y="6076"/>
                </a:cubicBezTo>
                <a:lnTo>
                  <a:pt x="18629" y="6076"/>
                </a:lnTo>
                <a:lnTo>
                  <a:pt x="18704" y="8452"/>
                </a:lnTo>
                <a:cubicBezTo>
                  <a:pt x="18745" y="9748"/>
                  <a:pt x="18745" y="11800"/>
                  <a:pt x="18704" y="12988"/>
                </a:cubicBezTo>
                <a:lnTo>
                  <a:pt x="18649" y="14716"/>
                </a:lnTo>
                <a:lnTo>
                  <a:pt x="21179" y="14716"/>
                </a:lnTo>
                <a:cubicBezTo>
                  <a:pt x="21199" y="14716"/>
                  <a:pt x="21216" y="15256"/>
                  <a:pt x="21216" y="15904"/>
                </a:cubicBezTo>
                <a:lnTo>
                  <a:pt x="21216" y="19576"/>
                </a:lnTo>
                <a:cubicBezTo>
                  <a:pt x="21216" y="20656"/>
                  <a:pt x="21257" y="21196"/>
                  <a:pt x="21281" y="20440"/>
                </a:cubicBezTo>
                <a:lnTo>
                  <a:pt x="21574" y="11152"/>
                </a:lnTo>
                <a:cubicBezTo>
                  <a:pt x="21594" y="10828"/>
                  <a:pt x="21594" y="10072"/>
                  <a:pt x="21577" y="9640"/>
                </a:cubicBezTo>
                <a:close/>
                <a:moveTo>
                  <a:pt x="2629" y="13096"/>
                </a:moveTo>
                <a:cubicBezTo>
                  <a:pt x="2588" y="11800"/>
                  <a:pt x="2588" y="9748"/>
                  <a:pt x="2629" y="8560"/>
                </a:cubicBezTo>
                <a:lnTo>
                  <a:pt x="2704" y="6184"/>
                </a:lnTo>
                <a:lnTo>
                  <a:pt x="144" y="6184"/>
                </a:lnTo>
                <a:cubicBezTo>
                  <a:pt x="72" y="6184"/>
                  <a:pt x="8" y="7804"/>
                  <a:pt x="1" y="10072"/>
                </a:cubicBezTo>
                <a:cubicBezTo>
                  <a:pt x="-6" y="12664"/>
                  <a:pt x="59" y="14824"/>
                  <a:pt x="137" y="14824"/>
                </a:cubicBezTo>
                <a:lnTo>
                  <a:pt x="2680" y="14824"/>
                </a:lnTo>
                <a:lnTo>
                  <a:pt x="2629" y="1309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8F5EE17-232D-9C4E-8DD5-666707106099}"/>
              </a:ext>
            </a:extLst>
          </p:cNvPr>
          <p:cNvSpPr/>
          <p:nvPr/>
        </p:nvSpPr>
        <p:spPr>
          <a:xfrm>
            <a:off x="1340183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600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1A4D01-D4C4-CD2D-C90B-3B3FDCBD4189}"/>
              </a:ext>
            </a:extLst>
          </p:cNvPr>
          <p:cNvSpPr/>
          <p:nvPr/>
        </p:nvSpPr>
        <p:spPr>
          <a:xfrm>
            <a:off x="1338967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6453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A3BF5D-10FC-4A43-2CC9-BB228BF1A150}"/>
              </a:ext>
            </a:extLst>
          </p:cNvPr>
          <p:cNvSpPr/>
          <p:nvPr/>
        </p:nvSpPr>
        <p:spPr>
          <a:xfrm>
            <a:off x="1688576" y="4125432"/>
            <a:ext cx="805244" cy="805214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399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1DC5FC4-70E7-264B-AFF7-F3518D3B0229}"/>
              </a:ext>
            </a:extLst>
          </p:cNvPr>
          <p:cNvSpPr txBox="1"/>
          <p:nvPr/>
        </p:nvSpPr>
        <p:spPr>
          <a:xfrm>
            <a:off x="1521903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A1701DD0-F4EC-5540-86BC-32AF46A343F1}"/>
              </a:ext>
            </a:extLst>
          </p:cNvPr>
          <p:cNvSpPr txBox="1"/>
          <p:nvPr/>
        </p:nvSpPr>
        <p:spPr>
          <a:xfrm>
            <a:off x="1479127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17095B66-AAAD-444C-9B57-E4A6BD28B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3714" y="4351146"/>
            <a:ext cx="353784" cy="3537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7F596A-32E6-B867-3F5A-6C70D806DB91}"/>
              </a:ext>
            </a:extLst>
          </p:cNvPr>
          <p:cNvSpPr txBox="1"/>
          <p:nvPr/>
        </p:nvSpPr>
        <p:spPr>
          <a:xfrm>
            <a:off x="1648819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2">
                    <a:lumMod val="50000"/>
                  </a:schemeClr>
                </a:solidFill>
              </a:rPr>
              <a:t>2010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39442F-6953-284B-B561-C3F0EE6DE385}"/>
              </a:ext>
            </a:extLst>
          </p:cNvPr>
          <p:cNvSpPr/>
          <p:nvPr/>
        </p:nvSpPr>
        <p:spPr>
          <a:xfrm>
            <a:off x="2964475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3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D94022-8D1E-C531-F322-49C65EDE1007}"/>
              </a:ext>
            </a:extLst>
          </p:cNvPr>
          <p:cNvSpPr/>
          <p:nvPr/>
        </p:nvSpPr>
        <p:spPr>
          <a:xfrm>
            <a:off x="2963258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8028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8D2AF87-CC78-4C06-7590-5083F02A9DDF}"/>
              </a:ext>
            </a:extLst>
          </p:cNvPr>
          <p:cNvSpPr/>
          <p:nvPr/>
        </p:nvSpPr>
        <p:spPr>
          <a:xfrm>
            <a:off x="3312868" y="4125432"/>
            <a:ext cx="805244" cy="805214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400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8" y="1076860"/>
                  <a:pt x="526315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30" y="3241"/>
                  <a:pt x="528353" y="0"/>
                  <a:pt x="53687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2F21858-9EEF-1248-B49A-5E4E722B95E9}"/>
              </a:ext>
            </a:extLst>
          </p:cNvPr>
          <p:cNvSpPr txBox="1"/>
          <p:nvPr/>
        </p:nvSpPr>
        <p:spPr>
          <a:xfrm>
            <a:off x="3146194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D437F90A-E9BF-544C-8419-80199C1A9F17}"/>
              </a:ext>
            </a:extLst>
          </p:cNvPr>
          <p:cNvSpPr txBox="1"/>
          <p:nvPr/>
        </p:nvSpPr>
        <p:spPr>
          <a:xfrm>
            <a:off x="3103419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" name="Graphic 22" descr="Board Of Directors with solid fill">
            <a:extLst>
              <a:ext uri="{FF2B5EF4-FFF2-40B4-BE49-F238E27FC236}">
                <a16:creationId xmlns:a16="http://schemas.microsoft.com/office/drawing/2014/main" id="{95008F91-49C0-F149-86ED-F27D5D6AB3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8006" y="4351146"/>
            <a:ext cx="353784" cy="35378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1B1DF3-F587-7268-358A-0E00CB359933}"/>
              </a:ext>
            </a:extLst>
          </p:cNvPr>
          <p:cNvSpPr txBox="1"/>
          <p:nvPr/>
        </p:nvSpPr>
        <p:spPr>
          <a:xfrm>
            <a:off x="3273110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4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ACFA842-5710-7A48-9C26-E1B3DE921B45}"/>
              </a:ext>
            </a:extLst>
          </p:cNvPr>
          <p:cNvSpPr/>
          <p:nvPr/>
        </p:nvSpPr>
        <p:spPr>
          <a:xfrm>
            <a:off x="4588766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32B6844-7C92-303E-6A64-7AEECAD58113}"/>
              </a:ext>
            </a:extLst>
          </p:cNvPr>
          <p:cNvSpPr/>
          <p:nvPr/>
        </p:nvSpPr>
        <p:spPr>
          <a:xfrm>
            <a:off x="4588159" y="1844896"/>
            <a:ext cx="1500846" cy="518986"/>
          </a:xfrm>
          <a:custGeom>
            <a:avLst/>
            <a:gdLst>
              <a:gd name="connsiteX0" fmla="*/ 165700 w 1999505"/>
              <a:gd name="connsiteY0" fmla="*/ 0 h 691981"/>
              <a:gd name="connsiteX1" fmla="*/ 1835472 w 1999505"/>
              <a:gd name="connsiteY1" fmla="*/ 0 h 691981"/>
              <a:gd name="connsiteX2" fmla="*/ 1999505 w 1999505"/>
              <a:gd name="connsiteY2" fmla="*/ 165656 h 691981"/>
              <a:gd name="connsiteX3" fmla="*/ 1999505 w 1999505"/>
              <a:gd name="connsiteY3" fmla="*/ 534332 h 691981"/>
              <a:gd name="connsiteX4" fmla="*/ 1224697 w 1999505"/>
              <a:gd name="connsiteY4" fmla="*/ 534332 h 691981"/>
              <a:gd name="connsiteX5" fmla="*/ 1107781 w 1999505"/>
              <a:gd name="connsiteY5" fmla="*/ 583132 h 691981"/>
              <a:gd name="connsiteX6" fmla="*/ 998920 w 1999505"/>
              <a:gd name="connsiteY6" fmla="*/ 691981 h 691981"/>
              <a:gd name="connsiteX7" fmla="*/ 890150 w 1999505"/>
              <a:gd name="connsiteY7" fmla="*/ 583132 h 691981"/>
              <a:gd name="connsiteX8" fmla="*/ 773142 w 1999505"/>
              <a:gd name="connsiteY8" fmla="*/ 534332 h 691981"/>
              <a:gd name="connsiteX9" fmla="*/ 0 w 1999505"/>
              <a:gd name="connsiteY9" fmla="*/ 534332 h 691981"/>
              <a:gd name="connsiteX10" fmla="*/ 0 w 1999505"/>
              <a:gd name="connsiteY10" fmla="*/ 165656 h 691981"/>
              <a:gd name="connsiteX11" fmla="*/ 165700 w 1999505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9505" h="691981">
                <a:moveTo>
                  <a:pt x="165700" y="0"/>
                </a:moveTo>
                <a:lnTo>
                  <a:pt x="1835472" y="0"/>
                </a:lnTo>
                <a:cubicBezTo>
                  <a:pt x="1926375" y="0"/>
                  <a:pt x="1999505" y="74726"/>
                  <a:pt x="1999505" y="165656"/>
                </a:cubicBezTo>
                <a:lnTo>
                  <a:pt x="1999505" y="534332"/>
                </a:lnTo>
                <a:lnTo>
                  <a:pt x="1224697" y="534332"/>
                </a:lnTo>
                <a:cubicBezTo>
                  <a:pt x="1180819" y="534332"/>
                  <a:pt x="1138607" y="552251"/>
                  <a:pt x="1107781" y="583132"/>
                </a:cubicBezTo>
                <a:lnTo>
                  <a:pt x="998920" y="691981"/>
                </a:lnTo>
                <a:lnTo>
                  <a:pt x="890150" y="583132"/>
                </a:lnTo>
                <a:cubicBezTo>
                  <a:pt x="859232" y="552251"/>
                  <a:pt x="817020" y="534332"/>
                  <a:pt x="773142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04" y="0"/>
                  <a:pt x="1657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A7241-9F8A-9414-0610-0563AA351826}"/>
              </a:ext>
            </a:extLst>
          </p:cNvPr>
          <p:cNvSpPr/>
          <p:nvPr/>
        </p:nvSpPr>
        <p:spPr>
          <a:xfrm>
            <a:off x="4936582" y="4125432"/>
            <a:ext cx="805217" cy="805214"/>
          </a:xfrm>
          <a:custGeom>
            <a:avLst/>
            <a:gdLst>
              <a:gd name="connsiteX0" fmla="*/ 536812 w 1073623"/>
              <a:gd name="connsiteY0" fmla="*/ 0 h 1073619"/>
              <a:gd name="connsiteX1" fmla="*/ 560324 w 1073623"/>
              <a:gd name="connsiteY1" fmla="*/ 9722 h 1073619"/>
              <a:gd name="connsiteX2" fmla="*/ 1063903 w 1073623"/>
              <a:gd name="connsiteY2" fmla="*/ 513172 h 1073619"/>
              <a:gd name="connsiteX3" fmla="*/ 1063903 w 1073623"/>
              <a:gd name="connsiteY3" fmla="*/ 560257 h 1073619"/>
              <a:gd name="connsiteX4" fmla="*/ 560324 w 1073623"/>
              <a:gd name="connsiteY4" fmla="*/ 1063897 h 1073619"/>
              <a:gd name="connsiteX5" fmla="*/ 513299 w 1073623"/>
              <a:gd name="connsiteY5" fmla="*/ 1063897 h 1073619"/>
              <a:gd name="connsiteX6" fmla="*/ 9720 w 1073623"/>
              <a:gd name="connsiteY6" fmla="*/ 560257 h 1073619"/>
              <a:gd name="connsiteX7" fmla="*/ 9720 w 1073623"/>
              <a:gd name="connsiteY7" fmla="*/ 513172 h 1073619"/>
              <a:gd name="connsiteX8" fmla="*/ 513299 w 1073623"/>
              <a:gd name="connsiteY8" fmla="*/ 9722 h 1073619"/>
              <a:gd name="connsiteX9" fmla="*/ 536812 w 1073623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23" h="1073619">
                <a:moveTo>
                  <a:pt x="536812" y="0"/>
                </a:moveTo>
                <a:cubicBezTo>
                  <a:pt x="545328" y="0"/>
                  <a:pt x="553845" y="3241"/>
                  <a:pt x="560324" y="9722"/>
                </a:cubicBezTo>
                <a:lnTo>
                  <a:pt x="1063903" y="513172"/>
                </a:lnTo>
                <a:cubicBezTo>
                  <a:pt x="1076863" y="526134"/>
                  <a:pt x="1076863" y="547294"/>
                  <a:pt x="1063903" y="560257"/>
                </a:cubicBezTo>
                <a:lnTo>
                  <a:pt x="560324" y="1063897"/>
                </a:lnTo>
                <a:cubicBezTo>
                  <a:pt x="547365" y="1076860"/>
                  <a:pt x="526259" y="1076860"/>
                  <a:pt x="513299" y="1063897"/>
                </a:cubicBezTo>
                <a:lnTo>
                  <a:pt x="9720" y="560257"/>
                </a:lnTo>
                <a:cubicBezTo>
                  <a:pt x="-3240" y="547294"/>
                  <a:pt x="-3240" y="526134"/>
                  <a:pt x="9720" y="513172"/>
                </a:cubicBezTo>
                <a:lnTo>
                  <a:pt x="513299" y="9722"/>
                </a:lnTo>
                <a:cubicBezTo>
                  <a:pt x="519779" y="3241"/>
                  <a:pt x="528296" y="0"/>
                  <a:pt x="53681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42AD3E5-7971-3446-8738-4AA55D2D951C}"/>
              </a:ext>
            </a:extLst>
          </p:cNvPr>
          <p:cNvSpPr txBox="1"/>
          <p:nvPr/>
        </p:nvSpPr>
        <p:spPr>
          <a:xfrm>
            <a:off x="4770486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79975FD4-E08D-CE47-9E01-15F838814A40}"/>
              </a:ext>
            </a:extLst>
          </p:cNvPr>
          <p:cNvSpPr txBox="1"/>
          <p:nvPr/>
        </p:nvSpPr>
        <p:spPr>
          <a:xfrm>
            <a:off x="4727710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E7D21423-79E2-1B49-ACA1-ED7723E63D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2297" y="4351146"/>
            <a:ext cx="353784" cy="35378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B519690-B638-5316-1F93-1A73A37CEB22}"/>
              </a:ext>
            </a:extLst>
          </p:cNvPr>
          <p:cNvSpPr txBox="1"/>
          <p:nvPr/>
        </p:nvSpPr>
        <p:spPr>
          <a:xfrm>
            <a:off x="4897402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2020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46D36B-25A2-F542-8CAD-8268956CD52C}"/>
              </a:ext>
            </a:extLst>
          </p:cNvPr>
          <p:cNvSpPr/>
          <p:nvPr/>
        </p:nvSpPr>
        <p:spPr>
          <a:xfrm>
            <a:off x="6213058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AC62C8-4D98-BF27-77A2-18CFC669C8C5}"/>
              </a:ext>
            </a:extLst>
          </p:cNvPr>
          <p:cNvSpPr/>
          <p:nvPr/>
        </p:nvSpPr>
        <p:spPr>
          <a:xfrm>
            <a:off x="6213058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5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5" y="0"/>
                </a:lnTo>
                <a:cubicBezTo>
                  <a:pt x="1928027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6DEF492-33A0-9C63-CEC1-EFA5EAF25910}"/>
              </a:ext>
            </a:extLst>
          </p:cNvPr>
          <p:cNvSpPr/>
          <p:nvPr/>
        </p:nvSpPr>
        <p:spPr>
          <a:xfrm>
            <a:off x="6561449" y="4125432"/>
            <a:ext cx="805244" cy="805214"/>
          </a:xfrm>
          <a:custGeom>
            <a:avLst/>
            <a:gdLst>
              <a:gd name="connsiteX0" fmla="*/ 536876 w 1073658"/>
              <a:gd name="connsiteY0" fmla="*/ 0 h 1073619"/>
              <a:gd name="connsiteX1" fmla="*/ 560408 w 1073658"/>
              <a:gd name="connsiteY1" fmla="*/ 9722 h 1073619"/>
              <a:gd name="connsiteX2" fmla="*/ 1063931 w 1073658"/>
              <a:gd name="connsiteY2" fmla="*/ 513172 h 1073619"/>
              <a:gd name="connsiteX3" fmla="*/ 1063931 w 1073658"/>
              <a:gd name="connsiteY3" fmla="*/ 560257 h 1073619"/>
              <a:gd name="connsiteX4" fmla="*/ 560408 w 1073658"/>
              <a:gd name="connsiteY4" fmla="*/ 1063897 h 1073619"/>
              <a:gd name="connsiteX5" fmla="*/ 513344 w 1073658"/>
              <a:gd name="connsiteY5" fmla="*/ 1063897 h 1073619"/>
              <a:gd name="connsiteX6" fmla="*/ 9728 w 1073658"/>
              <a:gd name="connsiteY6" fmla="*/ 560257 h 1073619"/>
              <a:gd name="connsiteX7" fmla="*/ 9728 w 1073658"/>
              <a:gd name="connsiteY7" fmla="*/ 513172 h 1073619"/>
              <a:gd name="connsiteX8" fmla="*/ 513344 w 1073658"/>
              <a:gd name="connsiteY8" fmla="*/ 9722 h 1073619"/>
              <a:gd name="connsiteX9" fmla="*/ 536876 w 1073658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8" h="1073619">
                <a:moveTo>
                  <a:pt x="536876" y="0"/>
                </a:moveTo>
                <a:cubicBezTo>
                  <a:pt x="545399" y="0"/>
                  <a:pt x="553922" y="3241"/>
                  <a:pt x="560408" y="9722"/>
                </a:cubicBezTo>
                <a:lnTo>
                  <a:pt x="1063931" y="513172"/>
                </a:lnTo>
                <a:cubicBezTo>
                  <a:pt x="1076901" y="526134"/>
                  <a:pt x="1076901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F8706865-F7E7-4041-A503-9CF8F09ADA5D}"/>
              </a:ext>
            </a:extLst>
          </p:cNvPr>
          <p:cNvSpPr txBox="1"/>
          <p:nvPr/>
        </p:nvSpPr>
        <p:spPr>
          <a:xfrm>
            <a:off x="6394777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D949E699-F03A-CF40-AD86-D0D262DE23F0}"/>
              </a:ext>
            </a:extLst>
          </p:cNvPr>
          <p:cNvSpPr txBox="1"/>
          <p:nvPr/>
        </p:nvSpPr>
        <p:spPr>
          <a:xfrm>
            <a:off x="6352002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6C98229-C1FC-F14B-AC8A-3F81535124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86589" y="4351146"/>
            <a:ext cx="353784" cy="35378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3250A8-2E83-F2C3-C779-E281FAD36108}"/>
              </a:ext>
            </a:extLst>
          </p:cNvPr>
          <p:cNvSpPr txBox="1"/>
          <p:nvPr/>
        </p:nvSpPr>
        <p:spPr>
          <a:xfrm>
            <a:off x="6521693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790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Timeline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1CED593-D875-6846-A1AE-41D743850BFA}"/>
              </a:ext>
            </a:extLst>
          </p:cNvPr>
          <p:cNvSpPr/>
          <p:nvPr/>
        </p:nvSpPr>
        <p:spPr>
          <a:xfrm>
            <a:off x="709166" y="4403155"/>
            <a:ext cx="7725670" cy="2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0793" extrusionOk="0">
                <a:moveTo>
                  <a:pt x="5080" y="13096"/>
                </a:moveTo>
                <a:cubicBezTo>
                  <a:pt x="5121" y="11800"/>
                  <a:pt x="5121" y="9748"/>
                  <a:pt x="5080" y="8560"/>
                </a:cubicBezTo>
                <a:lnTo>
                  <a:pt x="5005" y="6184"/>
                </a:lnTo>
                <a:lnTo>
                  <a:pt x="7245" y="6184"/>
                </a:lnTo>
                <a:lnTo>
                  <a:pt x="7170" y="8560"/>
                </a:lnTo>
                <a:cubicBezTo>
                  <a:pt x="7129" y="9856"/>
                  <a:pt x="7129" y="11908"/>
                  <a:pt x="7170" y="13096"/>
                </a:cubicBezTo>
                <a:lnTo>
                  <a:pt x="7225" y="14824"/>
                </a:lnTo>
                <a:lnTo>
                  <a:pt x="5029" y="14824"/>
                </a:lnTo>
                <a:lnTo>
                  <a:pt x="5080" y="13096"/>
                </a:lnTo>
                <a:close/>
                <a:moveTo>
                  <a:pt x="16328" y="6184"/>
                </a:moveTo>
                <a:lnTo>
                  <a:pt x="14088" y="6184"/>
                </a:lnTo>
                <a:lnTo>
                  <a:pt x="14163" y="8560"/>
                </a:lnTo>
                <a:cubicBezTo>
                  <a:pt x="14183" y="9208"/>
                  <a:pt x="14193" y="9964"/>
                  <a:pt x="14193" y="10828"/>
                </a:cubicBezTo>
                <a:cubicBezTo>
                  <a:pt x="14193" y="11692"/>
                  <a:pt x="14183" y="12556"/>
                  <a:pt x="14163" y="13096"/>
                </a:cubicBezTo>
                <a:lnTo>
                  <a:pt x="14108" y="14824"/>
                </a:lnTo>
                <a:lnTo>
                  <a:pt x="16304" y="14824"/>
                </a:lnTo>
                <a:lnTo>
                  <a:pt x="16249" y="13096"/>
                </a:lnTo>
                <a:cubicBezTo>
                  <a:pt x="16208" y="11800"/>
                  <a:pt x="16208" y="9748"/>
                  <a:pt x="16249" y="8560"/>
                </a:cubicBezTo>
                <a:lnTo>
                  <a:pt x="16328" y="6184"/>
                </a:lnTo>
                <a:close/>
                <a:moveTo>
                  <a:pt x="9567" y="14824"/>
                </a:moveTo>
                <a:lnTo>
                  <a:pt x="11763" y="14824"/>
                </a:lnTo>
                <a:lnTo>
                  <a:pt x="11708" y="13096"/>
                </a:lnTo>
                <a:cubicBezTo>
                  <a:pt x="11667" y="11800"/>
                  <a:pt x="11667" y="9748"/>
                  <a:pt x="11708" y="8560"/>
                </a:cubicBezTo>
                <a:lnTo>
                  <a:pt x="11783" y="6184"/>
                </a:lnTo>
                <a:lnTo>
                  <a:pt x="9546" y="6184"/>
                </a:lnTo>
                <a:lnTo>
                  <a:pt x="9621" y="8560"/>
                </a:lnTo>
                <a:cubicBezTo>
                  <a:pt x="9662" y="9856"/>
                  <a:pt x="9662" y="11908"/>
                  <a:pt x="9621" y="13096"/>
                </a:cubicBezTo>
                <a:lnTo>
                  <a:pt x="9567" y="14824"/>
                </a:lnTo>
                <a:close/>
                <a:moveTo>
                  <a:pt x="21577" y="9640"/>
                </a:moveTo>
                <a:lnTo>
                  <a:pt x="21284" y="352"/>
                </a:lnTo>
                <a:cubicBezTo>
                  <a:pt x="21260" y="-404"/>
                  <a:pt x="21220" y="136"/>
                  <a:pt x="21220" y="1216"/>
                </a:cubicBezTo>
                <a:lnTo>
                  <a:pt x="21220" y="4888"/>
                </a:lnTo>
                <a:cubicBezTo>
                  <a:pt x="21220" y="5536"/>
                  <a:pt x="21203" y="6076"/>
                  <a:pt x="21182" y="6076"/>
                </a:cubicBezTo>
                <a:lnTo>
                  <a:pt x="18629" y="6076"/>
                </a:lnTo>
                <a:lnTo>
                  <a:pt x="18704" y="8452"/>
                </a:lnTo>
                <a:cubicBezTo>
                  <a:pt x="18745" y="9748"/>
                  <a:pt x="18745" y="11800"/>
                  <a:pt x="18704" y="12988"/>
                </a:cubicBezTo>
                <a:lnTo>
                  <a:pt x="18649" y="14716"/>
                </a:lnTo>
                <a:lnTo>
                  <a:pt x="21179" y="14716"/>
                </a:lnTo>
                <a:cubicBezTo>
                  <a:pt x="21199" y="14716"/>
                  <a:pt x="21216" y="15256"/>
                  <a:pt x="21216" y="15904"/>
                </a:cubicBezTo>
                <a:lnTo>
                  <a:pt x="21216" y="19576"/>
                </a:lnTo>
                <a:cubicBezTo>
                  <a:pt x="21216" y="20656"/>
                  <a:pt x="21257" y="21196"/>
                  <a:pt x="21281" y="20440"/>
                </a:cubicBezTo>
                <a:lnTo>
                  <a:pt x="21574" y="11152"/>
                </a:lnTo>
                <a:cubicBezTo>
                  <a:pt x="21594" y="10828"/>
                  <a:pt x="21594" y="10072"/>
                  <a:pt x="21577" y="9640"/>
                </a:cubicBezTo>
                <a:close/>
                <a:moveTo>
                  <a:pt x="2629" y="13096"/>
                </a:moveTo>
                <a:cubicBezTo>
                  <a:pt x="2588" y="11800"/>
                  <a:pt x="2588" y="9748"/>
                  <a:pt x="2629" y="8560"/>
                </a:cubicBezTo>
                <a:lnTo>
                  <a:pt x="2704" y="6184"/>
                </a:lnTo>
                <a:lnTo>
                  <a:pt x="144" y="6184"/>
                </a:lnTo>
                <a:cubicBezTo>
                  <a:pt x="72" y="6184"/>
                  <a:pt x="8" y="7804"/>
                  <a:pt x="1" y="10072"/>
                </a:cubicBezTo>
                <a:cubicBezTo>
                  <a:pt x="-6" y="12664"/>
                  <a:pt x="59" y="14824"/>
                  <a:pt x="137" y="14824"/>
                </a:cubicBezTo>
                <a:lnTo>
                  <a:pt x="2680" y="14824"/>
                </a:lnTo>
                <a:lnTo>
                  <a:pt x="2629" y="130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8F5EE17-232D-9C4E-8DD5-666707106099}"/>
              </a:ext>
            </a:extLst>
          </p:cNvPr>
          <p:cNvSpPr/>
          <p:nvPr/>
        </p:nvSpPr>
        <p:spPr>
          <a:xfrm>
            <a:off x="1340183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600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1A4D01-D4C4-CD2D-C90B-3B3FDCBD4189}"/>
              </a:ext>
            </a:extLst>
          </p:cNvPr>
          <p:cNvSpPr/>
          <p:nvPr/>
        </p:nvSpPr>
        <p:spPr>
          <a:xfrm>
            <a:off x="1338967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6453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A3BF5D-10FC-4A43-2CC9-BB228BF1A150}"/>
              </a:ext>
            </a:extLst>
          </p:cNvPr>
          <p:cNvSpPr/>
          <p:nvPr/>
        </p:nvSpPr>
        <p:spPr>
          <a:xfrm>
            <a:off x="1688576" y="4125432"/>
            <a:ext cx="805244" cy="805214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399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1DC5FC4-70E7-264B-AFF7-F3518D3B0229}"/>
              </a:ext>
            </a:extLst>
          </p:cNvPr>
          <p:cNvSpPr txBox="1"/>
          <p:nvPr/>
        </p:nvSpPr>
        <p:spPr>
          <a:xfrm>
            <a:off x="1521903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A1701DD0-F4EC-5540-86BC-32AF46A343F1}"/>
              </a:ext>
            </a:extLst>
          </p:cNvPr>
          <p:cNvSpPr txBox="1"/>
          <p:nvPr/>
        </p:nvSpPr>
        <p:spPr>
          <a:xfrm>
            <a:off x="1479127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17095B66-AAAD-444C-9B57-E4A6BD28B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3714" y="4351146"/>
            <a:ext cx="353784" cy="3537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7F596A-32E6-B867-3F5A-6C70D806DB91}"/>
              </a:ext>
            </a:extLst>
          </p:cNvPr>
          <p:cNvSpPr txBox="1"/>
          <p:nvPr/>
        </p:nvSpPr>
        <p:spPr>
          <a:xfrm>
            <a:off x="1648819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39442F-6953-284B-B561-C3F0EE6DE385}"/>
              </a:ext>
            </a:extLst>
          </p:cNvPr>
          <p:cNvSpPr/>
          <p:nvPr/>
        </p:nvSpPr>
        <p:spPr>
          <a:xfrm>
            <a:off x="2964475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3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D94022-8D1E-C531-F322-49C65EDE1007}"/>
              </a:ext>
            </a:extLst>
          </p:cNvPr>
          <p:cNvSpPr/>
          <p:nvPr/>
        </p:nvSpPr>
        <p:spPr>
          <a:xfrm>
            <a:off x="2963258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8028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8D2AF87-CC78-4C06-7590-5083F02A9DDF}"/>
              </a:ext>
            </a:extLst>
          </p:cNvPr>
          <p:cNvSpPr/>
          <p:nvPr/>
        </p:nvSpPr>
        <p:spPr>
          <a:xfrm>
            <a:off x="3312868" y="4125432"/>
            <a:ext cx="805244" cy="805214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400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8" y="1076860"/>
                  <a:pt x="526315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30" y="3241"/>
                  <a:pt x="528353" y="0"/>
                  <a:pt x="53687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2F21858-9EEF-1248-B49A-5E4E722B95E9}"/>
              </a:ext>
            </a:extLst>
          </p:cNvPr>
          <p:cNvSpPr txBox="1"/>
          <p:nvPr/>
        </p:nvSpPr>
        <p:spPr>
          <a:xfrm>
            <a:off x="3146194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D437F90A-E9BF-544C-8419-80199C1A9F17}"/>
              </a:ext>
            </a:extLst>
          </p:cNvPr>
          <p:cNvSpPr txBox="1"/>
          <p:nvPr/>
        </p:nvSpPr>
        <p:spPr>
          <a:xfrm>
            <a:off x="3103419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" name="Graphic 22" descr="Board Of Directors with solid fill">
            <a:extLst>
              <a:ext uri="{FF2B5EF4-FFF2-40B4-BE49-F238E27FC236}">
                <a16:creationId xmlns:a16="http://schemas.microsoft.com/office/drawing/2014/main" id="{95008F91-49C0-F149-86ED-F27D5D6AB3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8006" y="4351146"/>
            <a:ext cx="353784" cy="35378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1B1DF3-F587-7268-358A-0E00CB359933}"/>
              </a:ext>
            </a:extLst>
          </p:cNvPr>
          <p:cNvSpPr txBox="1"/>
          <p:nvPr/>
        </p:nvSpPr>
        <p:spPr>
          <a:xfrm>
            <a:off x="3273110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ACFA842-5710-7A48-9C26-E1B3DE921B45}"/>
              </a:ext>
            </a:extLst>
          </p:cNvPr>
          <p:cNvSpPr/>
          <p:nvPr/>
        </p:nvSpPr>
        <p:spPr>
          <a:xfrm>
            <a:off x="4588766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32B6844-7C92-303E-6A64-7AEECAD58113}"/>
              </a:ext>
            </a:extLst>
          </p:cNvPr>
          <p:cNvSpPr/>
          <p:nvPr/>
        </p:nvSpPr>
        <p:spPr>
          <a:xfrm>
            <a:off x="4588159" y="1844896"/>
            <a:ext cx="1500846" cy="518986"/>
          </a:xfrm>
          <a:custGeom>
            <a:avLst/>
            <a:gdLst>
              <a:gd name="connsiteX0" fmla="*/ 165700 w 1999505"/>
              <a:gd name="connsiteY0" fmla="*/ 0 h 691981"/>
              <a:gd name="connsiteX1" fmla="*/ 1835472 w 1999505"/>
              <a:gd name="connsiteY1" fmla="*/ 0 h 691981"/>
              <a:gd name="connsiteX2" fmla="*/ 1999505 w 1999505"/>
              <a:gd name="connsiteY2" fmla="*/ 165656 h 691981"/>
              <a:gd name="connsiteX3" fmla="*/ 1999505 w 1999505"/>
              <a:gd name="connsiteY3" fmla="*/ 534332 h 691981"/>
              <a:gd name="connsiteX4" fmla="*/ 1224697 w 1999505"/>
              <a:gd name="connsiteY4" fmla="*/ 534332 h 691981"/>
              <a:gd name="connsiteX5" fmla="*/ 1107781 w 1999505"/>
              <a:gd name="connsiteY5" fmla="*/ 583132 h 691981"/>
              <a:gd name="connsiteX6" fmla="*/ 998920 w 1999505"/>
              <a:gd name="connsiteY6" fmla="*/ 691981 h 691981"/>
              <a:gd name="connsiteX7" fmla="*/ 890150 w 1999505"/>
              <a:gd name="connsiteY7" fmla="*/ 583132 h 691981"/>
              <a:gd name="connsiteX8" fmla="*/ 773142 w 1999505"/>
              <a:gd name="connsiteY8" fmla="*/ 534332 h 691981"/>
              <a:gd name="connsiteX9" fmla="*/ 0 w 1999505"/>
              <a:gd name="connsiteY9" fmla="*/ 534332 h 691981"/>
              <a:gd name="connsiteX10" fmla="*/ 0 w 1999505"/>
              <a:gd name="connsiteY10" fmla="*/ 165656 h 691981"/>
              <a:gd name="connsiteX11" fmla="*/ 165700 w 1999505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9505" h="691981">
                <a:moveTo>
                  <a:pt x="165700" y="0"/>
                </a:moveTo>
                <a:lnTo>
                  <a:pt x="1835472" y="0"/>
                </a:lnTo>
                <a:cubicBezTo>
                  <a:pt x="1926375" y="0"/>
                  <a:pt x="1999505" y="74726"/>
                  <a:pt x="1999505" y="165656"/>
                </a:cubicBezTo>
                <a:lnTo>
                  <a:pt x="1999505" y="534332"/>
                </a:lnTo>
                <a:lnTo>
                  <a:pt x="1224697" y="534332"/>
                </a:lnTo>
                <a:cubicBezTo>
                  <a:pt x="1180819" y="534332"/>
                  <a:pt x="1138607" y="552251"/>
                  <a:pt x="1107781" y="583132"/>
                </a:cubicBezTo>
                <a:lnTo>
                  <a:pt x="998920" y="691981"/>
                </a:lnTo>
                <a:lnTo>
                  <a:pt x="890150" y="583132"/>
                </a:lnTo>
                <a:cubicBezTo>
                  <a:pt x="859232" y="552251"/>
                  <a:pt x="817020" y="534332"/>
                  <a:pt x="773142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04" y="0"/>
                  <a:pt x="16570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A7241-9F8A-9414-0610-0563AA351826}"/>
              </a:ext>
            </a:extLst>
          </p:cNvPr>
          <p:cNvSpPr/>
          <p:nvPr/>
        </p:nvSpPr>
        <p:spPr>
          <a:xfrm>
            <a:off x="4936582" y="4125432"/>
            <a:ext cx="805217" cy="805214"/>
          </a:xfrm>
          <a:custGeom>
            <a:avLst/>
            <a:gdLst>
              <a:gd name="connsiteX0" fmla="*/ 536812 w 1073623"/>
              <a:gd name="connsiteY0" fmla="*/ 0 h 1073619"/>
              <a:gd name="connsiteX1" fmla="*/ 560324 w 1073623"/>
              <a:gd name="connsiteY1" fmla="*/ 9722 h 1073619"/>
              <a:gd name="connsiteX2" fmla="*/ 1063903 w 1073623"/>
              <a:gd name="connsiteY2" fmla="*/ 513172 h 1073619"/>
              <a:gd name="connsiteX3" fmla="*/ 1063903 w 1073623"/>
              <a:gd name="connsiteY3" fmla="*/ 560257 h 1073619"/>
              <a:gd name="connsiteX4" fmla="*/ 560324 w 1073623"/>
              <a:gd name="connsiteY4" fmla="*/ 1063897 h 1073619"/>
              <a:gd name="connsiteX5" fmla="*/ 513299 w 1073623"/>
              <a:gd name="connsiteY5" fmla="*/ 1063897 h 1073619"/>
              <a:gd name="connsiteX6" fmla="*/ 9720 w 1073623"/>
              <a:gd name="connsiteY6" fmla="*/ 560257 h 1073619"/>
              <a:gd name="connsiteX7" fmla="*/ 9720 w 1073623"/>
              <a:gd name="connsiteY7" fmla="*/ 513172 h 1073619"/>
              <a:gd name="connsiteX8" fmla="*/ 513299 w 1073623"/>
              <a:gd name="connsiteY8" fmla="*/ 9722 h 1073619"/>
              <a:gd name="connsiteX9" fmla="*/ 536812 w 1073623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23" h="1073619">
                <a:moveTo>
                  <a:pt x="536812" y="0"/>
                </a:moveTo>
                <a:cubicBezTo>
                  <a:pt x="545328" y="0"/>
                  <a:pt x="553845" y="3241"/>
                  <a:pt x="560324" y="9722"/>
                </a:cubicBezTo>
                <a:lnTo>
                  <a:pt x="1063903" y="513172"/>
                </a:lnTo>
                <a:cubicBezTo>
                  <a:pt x="1076863" y="526134"/>
                  <a:pt x="1076863" y="547294"/>
                  <a:pt x="1063903" y="560257"/>
                </a:cubicBezTo>
                <a:lnTo>
                  <a:pt x="560324" y="1063897"/>
                </a:lnTo>
                <a:cubicBezTo>
                  <a:pt x="547365" y="1076860"/>
                  <a:pt x="526259" y="1076860"/>
                  <a:pt x="513299" y="1063897"/>
                </a:cubicBezTo>
                <a:lnTo>
                  <a:pt x="9720" y="560257"/>
                </a:lnTo>
                <a:cubicBezTo>
                  <a:pt x="-3240" y="547294"/>
                  <a:pt x="-3240" y="526134"/>
                  <a:pt x="9720" y="513172"/>
                </a:cubicBezTo>
                <a:lnTo>
                  <a:pt x="513299" y="9722"/>
                </a:lnTo>
                <a:cubicBezTo>
                  <a:pt x="519779" y="3241"/>
                  <a:pt x="528296" y="0"/>
                  <a:pt x="536812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42AD3E5-7971-3446-8738-4AA55D2D951C}"/>
              </a:ext>
            </a:extLst>
          </p:cNvPr>
          <p:cNvSpPr txBox="1"/>
          <p:nvPr/>
        </p:nvSpPr>
        <p:spPr>
          <a:xfrm>
            <a:off x="4770486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79975FD4-E08D-CE47-9E01-15F838814A40}"/>
              </a:ext>
            </a:extLst>
          </p:cNvPr>
          <p:cNvSpPr txBox="1"/>
          <p:nvPr/>
        </p:nvSpPr>
        <p:spPr>
          <a:xfrm>
            <a:off x="4727710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E7D21423-79E2-1B49-ACA1-ED7723E63D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2297" y="4351146"/>
            <a:ext cx="353784" cy="35378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B519690-B638-5316-1F93-1A73A37CEB22}"/>
              </a:ext>
            </a:extLst>
          </p:cNvPr>
          <p:cNvSpPr txBox="1"/>
          <p:nvPr/>
        </p:nvSpPr>
        <p:spPr>
          <a:xfrm>
            <a:off x="4897402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46D36B-25A2-F542-8CAD-8268956CD52C}"/>
              </a:ext>
            </a:extLst>
          </p:cNvPr>
          <p:cNvSpPr/>
          <p:nvPr/>
        </p:nvSpPr>
        <p:spPr>
          <a:xfrm>
            <a:off x="6213058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AC62C8-4D98-BF27-77A2-18CFC669C8C5}"/>
              </a:ext>
            </a:extLst>
          </p:cNvPr>
          <p:cNvSpPr/>
          <p:nvPr/>
        </p:nvSpPr>
        <p:spPr>
          <a:xfrm>
            <a:off x="6213058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5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5" y="0"/>
                </a:lnTo>
                <a:cubicBezTo>
                  <a:pt x="1928027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6DEF492-33A0-9C63-CEC1-EFA5EAF25910}"/>
              </a:ext>
            </a:extLst>
          </p:cNvPr>
          <p:cNvSpPr/>
          <p:nvPr/>
        </p:nvSpPr>
        <p:spPr>
          <a:xfrm>
            <a:off x="6561449" y="4125432"/>
            <a:ext cx="805244" cy="805214"/>
          </a:xfrm>
          <a:custGeom>
            <a:avLst/>
            <a:gdLst>
              <a:gd name="connsiteX0" fmla="*/ 536876 w 1073658"/>
              <a:gd name="connsiteY0" fmla="*/ 0 h 1073619"/>
              <a:gd name="connsiteX1" fmla="*/ 560408 w 1073658"/>
              <a:gd name="connsiteY1" fmla="*/ 9722 h 1073619"/>
              <a:gd name="connsiteX2" fmla="*/ 1063931 w 1073658"/>
              <a:gd name="connsiteY2" fmla="*/ 513172 h 1073619"/>
              <a:gd name="connsiteX3" fmla="*/ 1063931 w 1073658"/>
              <a:gd name="connsiteY3" fmla="*/ 560257 h 1073619"/>
              <a:gd name="connsiteX4" fmla="*/ 560408 w 1073658"/>
              <a:gd name="connsiteY4" fmla="*/ 1063897 h 1073619"/>
              <a:gd name="connsiteX5" fmla="*/ 513344 w 1073658"/>
              <a:gd name="connsiteY5" fmla="*/ 1063897 h 1073619"/>
              <a:gd name="connsiteX6" fmla="*/ 9728 w 1073658"/>
              <a:gd name="connsiteY6" fmla="*/ 560257 h 1073619"/>
              <a:gd name="connsiteX7" fmla="*/ 9728 w 1073658"/>
              <a:gd name="connsiteY7" fmla="*/ 513172 h 1073619"/>
              <a:gd name="connsiteX8" fmla="*/ 513344 w 1073658"/>
              <a:gd name="connsiteY8" fmla="*/ 9722 h 1073619"/>
              <a:gd name="connsiteX9" fmla="*/ 536876 w 1073658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8" h="1073619">
                <a:moveTo>
                  <a:pt x="536876" y="0"/>
                </a:moveTo>
                <a:cubicBezTo>
                  <a:pt x="545399" y="0"/>
                  <a:pt x="553922" y="3241"/>
                  <a:pt x="560408" y="9722"/>
                </a:cubicBezTo>
                <a:lnTo>
                  <a:pt x="1063931" y="513172"/>
                </a:lnTo>
                <a:cubicBezTo>
                  <a:pt x="1076901" y="526134"/>
                  <a:pt x="1076901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F8706865-F7E7-4041-A503-9CF8F09ADA5D}"/>
              </a:ext>
            </a:extLst>
          </p:cNvPr>
          <p:cNvSpPr txBox="1"/>
          <p:nvPr/>
        </p:nvSpPr>
        <p:spPr>
          <a:xfrm>
            <a:off x="6394777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D949E699-F03A-CF40-AD86-D0D262DE23F0}"/>
              </a:ext>
            </a:extLst>
          </p:cNvPr>
          <p:cNvSpPr txBox="1"/>
          <p:nvPr/>
        </p:nvSpPr>
        <p:spPr>
          <a:xfrm>
            <a:off x="6352002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6C98229-C1FC-F14B-AC8A-3F81535124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86589" y="4351146"/>
            <a:ext cx="353784" cy="35378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3250A8-2E83-F2C3-C779-E281FAD36108}"/>
              </a:ext>
            </a:extLst>
          </p:cNvPr>
          <p:cNvSpPr txBox="1"/>
          <p:nvPr/>
        </p:nvSpPr>
        <p:spPr>
          <a:xfrm>
            <a:off x="6521693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34245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Timeline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1CED593-D875-6846-A1AE-41D743850BFA}"/>
              </a:ext>
            </a:extLst>
          </p:cNvPr>
          <p:cNvSpPr/>
          <p:nvPr/>
        </p:nvSpPr>
        <p:spPr>
          <a:xfrm>
            <a:off x="709166" y="4403155"/>
            <a:ext cx="7725670" cy="2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0793" extrusionOk="0">
                <a:moveTo>
                  <a:pt x="5080" y="13096"/>
                </a:moveTo>
                <a:cubicBezTo>
                  <a:pt x="5121" y="11800"/>
                  <a:pt x="5121" y="9748"/>
                  <a:pt x="5080" y="8560"/>
                </a:cubicBezTo>
                <a:lnTo>
                  <a:pt x="5005" y="6184"/>
                </a:lnTo>
                <a:lnTo>
                  <a:pt x="7245" y="6184"/>
                </a:lnTo>
                <a:lnTo>
                  <a:pt x="7170" y="8560"/>
                </a:lnTo>
                <a:cubicBezTo>
                  <a:pt x="7129" y="9856"/>
                  <a:pt x="7129" y="11908"/>
                  <a:pt x="7170" y="13096"/>
                </a:cubicBezTo>
                <a:lnTo>
                  <a:pt x="7225" y="14824"/>
                </a:lnTo>
                <a:lnTo>
                  <a:pt x="5029" y="14824"/>
                </a:lnTo>
                <a:lnTo>
                  <a:pt x="5080" y="13096"/>
                </a:lnTo>
                <a:close/>
                <a:moveTo>
                  <a:pt x="16328" y="6184"/>
                </a:moveTo>
                <a:lnTo>
                  <a:pt x="14088" y="6184"/>
                </a:lnTo>
                <a:lnTo>
                  <a:pt x="14163" y="8560"/>
                </a:lnTo>
                <a:cubicBezTo>
                  <a:pt x="14183" y="9208"/>
                  <a:pt x="14193" y="9964"/>
                  <a:pt x="14193" y="10828"/>
                </a:cubicBezTo>
                <a:cubicBezTo>
                  <a:pt x="14193" y="11692"/>
                  <a:pt x="14183" y="12556"/>
                  <a:pt x="14163" y="13096"/>
                </a:cubicBezTo>
                <a:lnTo>
                  <a:pt x="14108" y="14824"/>
                </a:lnTo>
                <a:lnTo>
                  <a:pt x="16304" y="14824"/>
                </a:lnTo>
                <a:lnTo>
                  <a:pt x="16249" y="13096"/>
                </a:lnTo>
                <a:cubicBezTo>
                  <a:pt x="16208" y="11800"/>
                  <a:pt x="16208" y="9748"/>
                  <a:pt x="16249" y="8560"/>
                </a:cubicBezTo>
                <a:lnTo>
                  <a:pt x="16328" y="6184"/>
                </a:lnTo>
                <a:close/>
                <a:moveTo>
                  <a:pt x="9567" y="14824"/>
                </a:moveTo>
                <a:lnTo>
                  <a:pt x="11763" y="14824"/>
                </a:lnTo>
                <a:lnTo>
                  <a:pt x="11708" y="13096"/>
                </a:lnTo>
                <a:cubicBezTo>
                  <a:pt x="11667" y="11800"/>
                  <a:pt x="11667" y="9748"/>
                  <a:pt x="11708" y="8560"/>
                </a:cubicBezTo>
                <a:lnTo>
                  <a:pt x="11783" y="6184"/>
                </a:lnTo>
                <a:lnTo>
                  <a:pt x="9546" y="6184"/>
                </a:lnTo>
                <a:lnTo>
                  <a:pt x="9621" y="8560"/>
                </a:lnTo>
                <a:cubicBezTo>
                  <a:pt x="9662" y="9856"/>
                  <a:pt x="9662" y="11908"/>
                  <a:pt x="9621" y="13096"/>
                </a:cubicBezTo>
                <a:lnTo>
                  <a:pt x="9567" y="14824"/>
                </a:lnTo>
                <a:close/>
                <a:moveTo>
                  <a:pt x="21577" y="9640"/>
                </a:moveTo>
                <a:lnTo>
                  <a:pt x="21284" y="352"/>
                </a:lnTo>
                <a:cubicBezTo>
                  <a:pt x="21260" y="-404"/>
                  <a:pt x="21220" y="136"/>
                  <a:pt x="21220" y="1216"/>
                </a:cubicBezTo>
                <a:lnTo>
                  <a:pt x="21220" y="4888"/>
                </a:lnTo>
                <a:cubicBezTo>
                  <a:pt x="21220" y="5536"/>
                  <a:pt x="21203" y="6076"/>
                  <a:pt x="21182" y="6076"/>
                </a:cubicBezTo>
                <a:lnTo>
                  <a:pt x="18629" y="6076"/>
                </a:lnTo>
                <a:lnTo>
                  <a:pt x="18704" y="8452"/>
                </a:lnTo>
                <a:cubicBezTo>
                  <a:pt x="18745" y="9748"/>
                  <a:pt x="18745" y="11800"/>
                  <a:pt x="18704" y="12988"/>
                </a:cubicBezTo>
                <a:lnTo>
                  <a:pt x="18649" y="14716"/>
                </a:lnTo>
                <a:lnTo>
                  <a:pt x="21179" y="14716"/>
                </a:lnTo>
                <a:cubicBezTo>
                  <a:pt x="21199" y="14716"/>
                  <a:pt x="21216" y="15256"/>
                  <a:pt x="21216" y="15904"/>
                </a:cubicBezTo>
                <a:lnTo>
                  <a:pt x="21216" y="19576"/>
                </a:lnTo>
                <a:cubicBezTo>
                  <a:pt x="21216" y="20656"/>
                  <a:pt x="21257" y="21196"/>
                  <a:pt x="21281" y="20440"/>
                </a:cubicBezTo>
                <a:lnTo>
                  <a:pt x="21574" y="11152"/>
                </a:lnTo>
                <a:cubicBezTo>
                  <a:pt x="21594" y="10828"/>
                  <a:pt x="21594" y="10072"/>
                  <a:pt x="21577" y="9640"/>
                </a:cubicBezTo>
                <a:close/>
                <a:moveTo>
                  <a:pt x="2629" y="13096"/>
                </a:moveTo>
                <a:cubicBezTo>
                  <a:pt x="2588" y="11800"/>
                  <a:pt x="2588" y="9748"/>
                  <a:pt x="2629" y="8560"/>
                </a:cubicBezTo>
                <a:lnTo>
                  <a:pt x="2704" y="6184"/>
                </a:lnTo>
                <a:lnTo>
                  <a:pt x="144" y="6184"/>
                </a:lnTo>
                <a:cubicBezTo>
                  <a:pt x="72" y="6184"/>
                  <a:pt x="8" y="7804"/>
                  <a:pt x="1" y="10072"/>
                </a:cubicBezTo>
                <a:cubicBezTo>
                  <a:pt x="-6" y="12664"/>
                  <a:pt x="59" y="14824"/>
                  <a:pt x="137" y="14824"/>
                </a:cubicBezTo>
                <a:lnTo>
                  <a:pt x="2680" y="14824"/>
                </a:lnTo>
                <a:lnTo>
                  <a:pt x="2629" y="1309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8F5EE17-232D-9C4E-8DD5-666707106099}"/>
              </a:ext>
            </a:extLst>
          </p:cNvPr>
          <p:cNvSpPr/>
          <p:nvPr/>
        </p:nvSpPr>
        <p:spPr>
          <a:xfrm>
            <a:off x="1340183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600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1A4D01-D4C4-CD2D-C90B-3B3FDCBD4189}"/>
              </a:ext>
            </a:extLst>
          </p:cNvPr>
          <p:cNvSpPr/>
          <p:nvPr/>
        </p:nvSpPr>
        <p:spPr>
          <a:xfrm>
            <a:off x="1338967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6453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1A3BF5D-10FC-4A43-2CC9-BB228BF1A150}"/>
              </a:ext>
            </a:extLst>
          </p:cNvPr>
          <p:cNvSpPr/>
          <p:nvPr/>
        </p:nvSpPr>
        <p:spPr>
          <a:xfrm>
            <a:off x="1688576" y="4125432"/>
            <a:ext cx="805244" cy="805214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399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1DC5FC4-70E7-264B-AFF7-F3518D3B0229}"/>
              </a:ext>
            </a:extLst>
          </p:cNvPr>
          <p:cNvSpPr txBox="1"/>
          <p:nvPr/>
        </p:nvSpPr>
        <p:spPr>
          <a:xfrm>
            <a:off x="1521903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A1701DD0-F4EC-5540-86BC-32AF46A343F1}"/>
              </a:ext>
            </a:extLst>
          </p:cNvPr>
          <p:cNvSpPr txBox="1"/>
          <p:nvPr/>
        </p:nvSpPr>
        <p:spPr>
          <a:xfrm>
            <a:off x="1479127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17095B66-AAAD-444C-9B57-E4A6BD28B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3714" y="4351146"/>
            <a:ext cx="353784" cy="3537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7F596A-32E6-B867-3F5A-6C70D806DB91}"/>
              </a:ext>
            </a:extLst>
          </p:cNvPr>
          <p:cNvSpPr txBox="1"/>
          <p:nvPr/>
        </p:nvSpPr>
        <p:spPr>
          <a:xfrm>
            <a:off x="1648819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39442F-6953-284B-B561-C3F0EE6DE385}"/>
              </a:ext>
            </a:extLst>
          </p:cNvPr>
          <p:cNvSpPr/>
          <p:nvPr/>
        </p:nvSpPr>
        <p:spPr>
          <a:xfrm>
            <a:off x="2964475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3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D94022-8D1E-C531-F322-49C65EDE1007}"/>
              </a:ext>
            </a:extLst>
          </p:cNvPr>
          <p:cNvSpPr/>
          <p:nvPr/>
        </p:nvSpPr>
        <p:spPr>
          <a:xfrm>
            <a:off x="2963258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6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6" y="0"/>
                </a:lnTo>
                <a:cubicBezTo>
                  <a:pt x="1928028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8D2AF87-CC78-4C06-7590-5083F02A9DDF}"/>
              </a:ext>
            </a:extLst>
          </p:cNvPr>
          <p:cNvSpPr/>
          <p:nvPr/>
        </p:nvSpPr>
        <p:spPr>
          <a:xfrm>
            <a:off x="3312868" y="4125432"/>
            <a:ext cx="805244" cy="805214"/>
          </a:xfrm>
          <a:custGeom>
            <a:avLst/>
            <a:gdLst>
              <a:gd name="connsiteX0" fmla="*/ 536876 w 1073659"/>
              <a:gd name="connsiteY0" fmla="*/ 0 h 1073619"/>
              <a:gd name="connsiteX1" fmla="*/ 560408 w 1073659"/>
              <a:gd name="connsiteY1" fmla="*/ 9722 h 1073619"/>
              <a:gd name="connsiteX2" fmla="*/ 1063931 w 1073659"/>
              <a:gd name="connsiteY2" fmla="*/ 513172 h 1073619"/>
              <a:gd name="connsiteX3" fmla="*/ 1063931 w 1073659"/>
              <a:gd name="connsiteY3" fmla="*/ 560257 h 1073619"/>
              <a:gd name="connsiteX4" fmla="*/ 560408 w 1073659"/>
              <a:gd name="connsiteY4" fmla="*/ 1063897 h 1073619"/>
              <a:gd name="connsiteX5" fmla="*/ 513344 w 1073659"/>
              <a:gd name="connsiteY5" fmla="*/ 1063897 h 1073619"/>
              <a:gd name="connsiteX6" fmla="*/ 9728 w 1073659"/>
              <a:gd name="connsiteY6" fmla="*/ 560257 h 1073619"/>
              <a:gd name="connsiteX7" fmla="*/ 9728 w 1073659"/>
              <a:gd name="connsiteY7" fmla="*/ 513172 h 1073619"/>
              <a:gd name="connsiteX8" fmla="*/ 513344 w 1073659"/>
              <a:gd name="connsiteY8" fmla="*/ 9722 h 1073619"/>
              <a:gd name="connsiteX9" fmla="*/ 536876 w 1073659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9" h="1073619">
                <a:moveTo>
                  <a:pt x="536876" y="0"/>
                </a:moveTo>
                <a:cubicBezTo>
                  <a:pt x="545400" y="0"/>
                  <a:pt x="553923" y="3241"/>
                  <a:pt x="560408" y="9722"/>
                </a:cubicBezTo>
                <a:lnTo>
                  <a:pt x="1063931" y="513172"/>
                </a:lnTo>
                <a:cubicBezTo>
                  <a:pt x="1076902" y="526134"/>
                  <a:pt x="1076902" y="547294"/>
                  <a:pt x="1063931" y="560257"/>
                </a:cubicBezTo>
                <a:lnTo>
                  <a:pt x="560408" y="1063897"/>
                </a:lnTo>
                <a:cubicBezTo>
                  <a:pt x="547438" y="1076860"/>
                  <a:pt x="526315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30" y="3241"/>
                  <a:pt x="528353" y="0"/>
                  <a:pt x="53687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2F21858-9EEF-1248-B49A-5E4E722B95E9}"/>
              </a:ext>
            </a:extLst>
          </p:cNvPr>
          <p:cNvSpPr txBox="1"/>
          <p:nvPr/>
        </p:nvSpPr>
        <p:spPr>
          <a:xfrm>
            <a:off x="3146194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D437F90A-E9BF-544C-8419-80199C1A9F17}"/>
              </a:ext>
            </a:extLst>
          </p:cNvPr>
          <p:cNvSpPr txBox="1"/>
          <p:nvPr/>
        </p:nvSpPr>
        <p:spPr>
          <a:xfrm>
            <a:off x="3103419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" name="Graphic 22" descr="Board Of Directors with solid fill">
            <a:extLst>
              <a:ext uri="{FF2B5EF4-FFF2-40B4-BE49-F238E27FC236}">
                <a16:creationId xmlns:a16="http://schemas.microsoft.com/office/drawing/2014/main" id="{95008F91-49C0-F149-86ED-F27D5D6AB3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8006" y="4351146"/>
            <a:ext cx="353784" cy="35378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1B1DF3-F587-7268-358A-0E00CB359933}"/>
              </a:ext>
            </a:extLst>
          </p:cNvPr>
          <p:cNvSpPr txBox="1"/>
          <p:nvPr/>
        </p:nvSpPr>
        <p:spPr>
          <a:xfrm>
            <a:off x="3273110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4"/>
                </a:solidFill>
              </a:rPr>
              <a:t>2015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ACFA842-5710-7A48-9C26-E1B3DE921B45}"/>
              </a:ext>
            </a:extLst>
          </p:cNvPr>
          <p:cNvSpPr/>
          <p:nvPr/>
        </p:nvSpPr>
        <p:spPr>
          <a:xfrm>
            <a:off x="4588766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32B6844-7C92-303E-6A64-7AEECAD58113}"/>
              </a:ext>
            </a:extLst>
          </p:cNvPr>
          <p:cNvSpPr/>
          <p:nvPr/>
        </p:nvSpPr>
        <p:spPr>
          <a:xfrm>
            <a:off x="4588159" y="1844896"/>
            <a:ext cx="1500846" cy="518986"/>
          </a:xfrm>
          <a:custGeom>
            <a:avLst/>
            <a:gdLst>
              <a:gd name="connsiteX0" fmla="*/ 165700 w 1999505"/>
              <a:gd name="connsiteY0" fmla="*/ 0 h 691981"/>
              <a:gd name="connsiteX1" fmla="*/ 1835472 w 1999505"/>
              <a:gd name="connsiteY1" fmla="*/ 0 h 691981"/>
              <a:gd name="connsiteX2" fmla="*/ 1999505 w 1999505"/>
              <a:gd name="connsiteY2" fmla="*/ 165656 h 691981"/>
              <a:gd name="connsiteX3" fmla="*/ 1999505 w 1999505"/>
              <a:gd name="connsiteY3" fmla="*/ 534332 h 691981"/>
              <a:gd name="connsiteX4" fmla="*/ 1224697 w 1999505"/>
              <a:gd name="connsiteY4" fmla="*/ 534332 h 691981"/>
              <a:gd name="connsiteX5" fmla="*/ 1107781 w 1999505"/>
              <a:gd name="connsiteY5" fmla="*/ 583132 h 691981"/>
              <a:gd name="connsiteX6" fmla="*/ 998920 w 1999505"/>
              <a:gd name="connsiteY6" fmla="*/ 691981 h 691981"/>
              <a:gd name="connsiteX7" fmla="*/ 890150 w 1999505"/>
              <a:gd name="connsiteY7" fmla="*/ 583132 h 691981"/>
              <a:gd name="connsiteX8" fmla="*/ 773142 w 1999505"/>
              <a:gd name="connsiteY8" fmla="*/ 534332 h 691981"/>
              <a:gd name="connsiteX9" fmla="*/ 0 w 1999505"/>
              <a:gd name="connsiteY9" fmla="*/ 534332 h 691981"/>
              <a:gd name="connsiteX10" fmla="*/ 0 w 1999505"/>
              <a:gd name="connsiteY10" fmla="*/ 165656 h 691981"/>
              <a:gd name="connsiteX11" fmla="*/ 165700 w 1999505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9505" h="691981">
                <a:moveTo>
                  <a:pt x="165700" y="0"/>
                </a:moveTo>
                <a:lnTo>
                  <a:pt x="1835472" y="0"/>
                </a:lnTo>
                <a:cubicBezTo>
                  <a:pt x="1926375" y="0"/>
                  <a:pt x="1999505" y="74726"/>
                  <a:pt x="1999505" y="165656"/>
                </a:cubicBezTo>
                <a:lnTo>
                  <a:pt x="1999505" y="534332"/>
                </a:lnTo>
                <a:lnTo>
                  <a:pt x="1224697" y="534332"/>
                </a:lnTo>
                <a:cubicBezTo>
                  <a:pt x="1180819" y="534332"/>
                  <a:pt x="1138607" y="552251"/>
                  <a:pt x="1107781" y="583132"/>
                </a:cubicBezTo>
                <a:lnTo>
                  <a:pt x="998920" y="691981"/>
                </a:lnTo>
                <a:lnTo>
                  <a:pt x="890150" y="583132"/>
                </a:lnTo>
                <a:cubicBezTo>
                  <a:pt x="859232" y="552251"/>
                  <a:pt x="817020" y="534332"/>
                  <a:pt x="773142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04" y="0"/>
                  <a:pt x="1657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A7241-9F8A-9414-0610-0563AA351826}"/>
              </a:ext>
            </a:extLst>
          </p:cNvPr>
          <p:cNvSpPr/>
          <p:nvPr/>
        </p:nvSpPr>
        <p:spPr>
          <a:xfrm>
            <a:off x="4936582" y="4125432"/>
            <a:ext cx="805217" cy="805214"/>
          </a:xfrm>
          <a:custGeom>
            <a:avLst/>
            <a:gdLst>
              <a:gd name="connsiteX0" fmla="*/ 536812 w 1073623"/>
              <a:gd name="connsiteY0" fmla="*/ 0 h 1073619"/>
              <a:gd name="connsiteX1" fmla="*/ 560324 w 1073623"/>
              <a:gd name="connsiteY1" fmla="*/ 9722 h 1073619"/>
              <a:gd name="connsiteX2" fmla="*/ 1063903 w 1073623"/>
              <a:gd name="connsiteY2" fmla="*/ 513172 h 1073619"/>
              <a:gd name="connsiteX3" fmla="*/ 1063903 w 1073623"/>
              <a:gd name="connsiteY3" fmla="*/ 560257 h 1073619"/>
              <a:gd name="connsiteX4" fmla="*/ 560324 w 1073623"/>
              <a:gd name="connsiteY4" fmla="*/ 1063897 h 1073619"/>
              <a:gd name="connsiteX5" fmla="*/ 513299 w 1073623"/>
              <a:gd name="connsiteY5" fmla="*/ 1063897 h 1073619"/>
              <a:gd name="connsiteX6" fmla="*/ 9720 w 1073623"/>
              <a:gd name="connsiteY6" fmla="*/ 560257 h 1073619"/>
              <a:gd name="connsiteX7" fmla="*/ 9720 w 1073623"/>
              <a:gd name="connsiteY7" fmla="*/ 513172 h 1073619"/>
              <a:gd name="connsiteX8" fmla="*/ 513299 w 1073623"/>
              <a:gd name="connsiteY8" fmla="*/ 9722 h 1073619"/>
              <a:gd name="connsiteX9" fmla="*/ 536812 w 1073623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23" h="1073619">
                <a:moveTo>
                  <a:pt x="536812" y="0"/>
                </a:moveTo>
                <a:cubicBezTo>
                  <a:pt x="545328" y="0"/>
                  <a:pt x="553845" y="3241"/>
                  <a:pt x="560324" y="9722"/>
                </a:cubicBezTo>
                <a:lnTo>
                  <a:pt x="1063903" y="513172"/>
                </a:lnTo>
                <a:cubicBezTo>
                  <a:pt x="1076863" y="526134"/>
                  <a:pt x="1076863" y="547294"/>
                  <a:pt x="1063903" y="560257"/>
                </a:cubicBezTo>
                <a:lnTo>
                  <a:pt x="560324" y="1063897"/>
                </a:lnTo>
                <a:cubicBezTo>
                  <a:pt x="547365" y="1076860"/>
                  <a:pt x="526259" y="1076860"/>
                  <a:pt x="513299" y="1063897"/>
                </a:cubicBezTo>
                <a:lnTo>
                  <a:pt x="9720" y="560257"/>
                </a:lnTo>
                <a:cubicBezTo>
                  <a:pt x="-3240" y="547294"/>
                  <a:pt x="-3240" y="526134"/>
                  <a:pt x="9720" y="513172"/>
                </a:cubicBezTo>
                <a:lnTo>
                  <a:pt x="513299" y="9722"/>
                </a:lnTo>
                <a:cubicBezTo>
                  <a:pt x="519779" y="3241"/>
                  <a:pt x="528296" y="0"/>
                  <a:pt x="53681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42AD3E5-7971-3446-8738-4AA55D2D951C}"/>
              </a:ext>
            </a:extLst>
          </p:cNvPr>
          <p:cNvSpPr txBox="1"/>
          <p:nvPr/>
        </p:nvSpPr>
        <p:spPr>
          <a:xfrm>
            <a:off x="4770486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79975FD4-E08D-CE47-9E01-15F838814A40}"/>
              </a:ext>
            </a:extLst>
          </p:cNvPr>
          <p:cNvSpPr txBox="1"/>
          <p:nvPr/>
        </p:nvSpPr>
        <p:spPr>
          <a:xfrm>
            <a:off x="4727710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E7D21423-79E2-1B49-ACA1-ED7723E63D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2297" y="4351146"/>
            <a:ext cx="353784" cy="35378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B519690-B638-5316-1F93-1A73A37CEB22}"/>
              </a:ext>
            </a:extLst>
          </p:cNvPr>
          <p:cNvSpPr txBox="1"/>
          <p:nvPr/>
        </p:nvSpPr>
        <p:spPr>
          <a:xfrm>
            <a:off x="4897402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3"/>
                </a:solidFill>
              </a:rPr>
              <a:t>2020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46D36B-25A2-F542-8CAD-8268956CD52C}"/>
              </a:ext>
            </a:extLst>
          </p:cNvPr>
          <p:cNvSpPr/>
          <p:nvPr/>
        </p:nvSpPr>
        <p:spPr>
          <a:xfrm>
            <a:off x="6213058" y="1723074"/>
            <a:ext cx="1500846" cy="2678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2" y="21600"/>
                </a:moveTo>
                <a:lnTo>
                  <a:pt x="1788" y="21600"/>
                </a:lnTo>
                <a:cubicBezTo>
                  <a:pt x="806" y="21600"/>
                  <a:pt x="0" y="21148"/>
                  <a:pt x="0" y="20598"/>
                </a:cubicBezTo>
                <a:lnTo>
                  <a:pt x="0" y="1002"/>
                </a:lnTo>
                <a:cubicBezTo>
                  <a:pt x="0" y="452"/>
                  <a:pt x="807" y="0"/>
                  <a:pt x="1788" y="0"/>
                </a:cubicBezTo>
                <a:lnTo>
                  <a:pt x="19812" y="0"/>
                </a:lnTo>
                <a:cubicBezTo>
                  <a:pt x="20794" y="0"/>
                  <a:pt x="21600" y="452"/>
                  <a:pt x="21600" y="1002"/>
                </a:cubicBezTo>
                <a:lnTo>
                  <a:pt x="21600" y="20598"/>
                </a:lnTo>
                <a:cubicBezTo>
                  <a:pt x="21582" y="21158"/>
                  <a:pt x="20794" y="21600"/>
                  <a:pt x="19812" y="2160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AC62C8-4D98-BF27-77A2-18CFC669C8C5}"/>
              </a:ext>
            </a:extLst>
          </p:cNvPr>
          <p:cNvSpPr/>
          <p:nvPr/>
        </p:nvSpPr>
        <p:spPr>
          <a:xfrm>
            <a:off x="6213058" y="1844896"/>
            <a:ext cx="1500846" cy="518986"/>
          </a:xfrm>
          <a:custGeom>
            <a:avLst/>
            <a:gdLst>
              <a:gd name="connsiteX0" fmla="*/ 165649 w 2001124"/>
              <a:gd name="connsiteY0" fmla="*/ 0 h 691981"/>
              <a:gd name="connsiteX1" fmla="*/ 1835475 w 2001124"/>
              <a:gd name="connsiteY1" fmla="*/ 0 h 691981"/>
              <a:gd name="connsiteX2" fmla="*/ 2001124 w 2001124"/>
              <a:gd name="connsiteY2" fmla="*/ 165656 h 691981"/>
              <a:gd name="connsiteX3" fmla="*/ 2001124 w 2001124"/>
              <a:gd name="connsiteY3" fmla="*/ 534332 h 691981"/>
              <a:gd name="connsiteX4" fmla="*/ 1226337 w 2001124"/>
              <a:gd name="connsiteY4" fmla="*/ 534332 h 691981"/>
              <a:gd name="connsiteX5" fmla="*/ 1109420 w 2001124"/>
              <a:gd name="connsiteY5" fmla="*/ 583132 h 691981"/>
              <a:gd name="connsiteX6" fmla="*/ 1000562 w 2001124"/>
              <a:gd name="connsiteY6" fmla="*/ 691981 h 691981"/>
              <a:gd name="connsiteX7" fmla="*/ 891705 w 2001124"/>
              <a:gd name="connsiteY7" fmla="*/ 583132 h 691981"/>
              <a:gd name="connsiteX8" fmla="*/ 774787 w 2001124"/>
              <a:gd name="connsiteY8" fmla="*/ 534332 h 691981"/>
              <a:gd name="connsiteX9" fmla="*/ 0 w 2001124"/>
              <a:gd name="connsiteY9" fmla="*/ 534332 h 691981"/>
              <a:gd name="connsiteX10" fmla="*/ 0 w 2001124"/>
              <a:gd name="connsiteY10" fmla="*/ 165656 h 691981"/>
              <a:gd name="connsiteX11" fmla="*/ 165649 w 2001124"/>
              <a:gd name="connsiteY11" fmla="*/ 0 h 69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124" h="691981">
                <a:moveTo>
                  <a:pt x="165649" y="0"/>
                </a:moveTo>
                <a:lnTo>
                  <a:pt x="1835475" y="0"/>
                </a:lnTo>
                <a:cubicBezTo>
                  <a:pt x="1928027" y="0"/>
                  <a:pt x="2001124" y="74726"/>
                  <a:pt x="2001124" y="165656"/>
                </a:cubicBezTo>
                <a:lnTo>
                  <a:pt x="2001124" y="534332"/>
                </a:lnTo>
                <a:lnTo>
                  <a:pt x="1226337" y="534332"/>
                </a:lnTo>
                <a:cubicBezTo>
                  <a:pt x="1182516" y="534332"/>
                  <a:pt x="1140270" y="552251"/>
                  <a:pt x="1109420" y="583132"/>
                </a:cubicBezTo>
                <a:lnTo>
                  <a:pt x="1000562" y="691981"/>
                </a:lnTo>
                <a:lnTo>
                  <a:pt x="891705" y="583132"/>
                </a:lnTo>
                <a:cubicBezTo>
                  <a:pt x="860854" y="552251"/>
                  <a:pt x="818608" y="534332"/>
                  <a:pt x="774787" y="534332"/>
                </a:cubicBezTo>
                <a:lnTo>
                  <a:pt x="0" y="534332"/>
                </a:lnTo>
                <a:lnTo>
                  <a:pt x="0" y="165656"/>
                </a:lnTo>
                <a:cubicBezTo>
                  <a:pt x="0" y="74726"/>
                  <a:pt x="74764" y="0"/>
                  <a:pt x="1656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6DEF492-33A0-9C63-CEC1-EFA5EAF25910}"/>
              </a:ext>
            </a:extLst>
          </p:cNvPr>
          <p:cNvSpPr/>
          <p:nvPr/>
        </p:nvSpPr>
        <p:spPr>
          <a:xfrm>
            <a:off x="6561449" y="4125432"/>
            <a:ext cx="805244" cy="805214"/>
          </a:xfrm>
          <a:custGeom>
            <a:avLst/>
            <a:gdLst>
              <a:gd name="connsiteX0" fmla="*/ 536876 w 1073658"/>
              <a:gd name="connsiteY0" fmla="*/ 0 h 1073619"/>
              <a:gd name="connsiteX1" fmla="*/ 560408 w 1073658"/>
              <a:gd name="connsiteY1" fmla="*/ 9722 h 1073619"/>
              <a:gd name="connsiteX2" fmla="*/ 1063931 w 1073658"/>
              <a:gd name="connsiteY2" fmla="*/ 513172 h 1073619"/>
              <a:gd name="connsiteX3" fmla="*/ 1063931 w 1073658"/>
              <a:gd name="connsiteY3" fmla="*/ 560257 h 1073619"/>
              <a:gd name="connsiteX4" fmla="*/ 560408 w 1073658"/>
              <a:gd name="connsiteY4" fmla="*/ 1063897 h 1073619"/>
              <a:gd name="connsiteX5" fmla="*/ 513344 w 1073658"/>
              <a:gd name="connsiteY5" fmla="*/ 1063897 h 1073619"/>
              <a:gd name="connsiteX6" fmla="*/ 9728 w 1073658"/>
              <a:gd name="connsiteY6" fmla="*/ 560257 h 1073619"/>
              <a:gd name="connsiteX7" fmla="*/ 9728 w 1073658"/>
              <a:gd name="connsiteY7" fmla="*/ 513172 h 1073619"/>
              <a:gd name="connsiteX8" fmla="*/ 513344 w 1073658"/>
              <a:gd name="connsiteY8" fmla="*/ 9722 h 1073619"/>
              <a:gd name="connsiteX9" fmla="*/ 536876 w 1073658"/>
              <a:gd name="connsiteY9" fmla="*/ 0 h 10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658" h="1073619">
                <a:moveTo>
                  <a:pt x="536876" y="0"/>
                </a:moveTo>
                <a:cubicBezTo>
                  <a:pt x="545399" y="0"/>
                  <a:pt x="553922" y="3241"/>
                  <a:pt x="560408" y="9722"/>
                </a:cubicBezTo>
                <a:lnTo>
                  <a:pt x="1063931" y="513172"/>
                </a:lnTo>
                <a:cubicBezTo>
                  <a:pt x="1076901" y="526134"/>
                  <a:pt x="1076901" y="547294"/>
                  <a:pt x="1063931" y="560257"/>
                </a:cubicBezTo>
                <a:lnTo>
                  <a:pt x="560408" y="1063897"/>
                </a:lnTo>
                <a:cubicBezTo>
                  <a:pt x="547437" y="1076860"/>
                  <a:pt x="526314" y="1076860"/>
                  <a:pt x="513344" y="1063897"/>
                </a:cubicBezTo>
                <a:lnTo>
                  <a:pt x="9728" y="560257"/>
                </a:lnTo>
                <a:cubicBezTo>
                  <a:pt x="-3242" y="547294"/>
                  <a:pt x="-3242" y="526134"/>
                  <a:pt x="9728" y="513172"/>
                </a:cubicBezTo>
                <a:lnTo>
                  <a:pt x="513344" y="9722"/>
                </a:lnTo>
                <a:cubicBezTo>
                  <a:pt x="519829" y="3241"/>
                  <a:pt x="528352" y="0"/>
                  <a:pt x="53687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F8706865-F7E7-4041-A503-9CF8F09ADA5D}"/>
              </a:ext>
            </a:extLst>
          </p:cNvPr>
          <p:cNvSpPr txBox="1"/>
          <p:nvPr/>
        </p:nvSpPr>
        <p:spPr>
          <a:xfrm>
            <a:off x="6394777" y="186000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D949E699-F03A-CF40-AD86-D0D262DE23F0}"/>
              </a:ext>
            </a:extLst>
          </p:cNvPr>
          <p:cNvSpPr txBox="1"/>
          <p:nvPr/>
        </p:nvSpPr>
        <p:spPr>
          <a:xfrm>
            <a:off x="6352002" y="2450017"/>
            <a:ext cx="1222960" cy="17081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6C98229-C1FC-F14B-AC8A-3F81535124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86589" y="4351146"/>
            <a:ext cx="353784" cy="35378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3250A8-2E83-F2C3-C779-E281FAD36108}"/>
              </a:ext>
            </a:extLst>
          </p:cNvPr>
          <p:cNvSpPr txBox="1"/>
          <p:nvPr/>
        </p:nvSpPr>
        <p:spPr>
          <a:xfrm>
            <a:off x="6521693" y="4900402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accent6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88234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555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Timeline – Slide Template</vt:lpstr>
      <vt:lpstr>Block Timeline – Slide Template</vt:lpstr>
      <vt:lpstr>Block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Timeline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2022-05-19T19:54:34Z</dcterms:modified>
  <cp:category>Charts &amp; Diagrams; Timelines &amp; Planning</cp:category>
</cp:coreProperties>
</file>