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8"/>
  </p:notesMasterIdLst>
  <p:sldIdLst>
    <p:sldId id="353" r:id="rId4"/>
    <p:sldId id="355" r:id="rId5"/>
    <p:sldId id="354" r:id="rId6"/>
    <p:sldId id="307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>
        <p:scale>
          <a:sx n="125" d="100"/>
          <a:sy n="125" d="100"/>
        </p:scale>
        <p:origin x="684" y="60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heme" Target="theme/theme1.xml"/><Relationship Id="rId5" Type="http://schemas.openxmlformats.org/officeDocument/2006/relationships/slide" Target="slides/slide2.xml"/><Relationship Id="rId10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5/19/2022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62332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47993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606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426D102F-F220-4E57-BDD6-CCEBB93D58AF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13" name="Rectangle: Folded Corner 12">
              <a:extLst>
                <a:ext uri="{FF2B5EF4-FFF2-40B4-BE49-F238E27FC236}">
                  <a16:creationId xmlns:a16="http://schemas.microsoft.com/office/drawing/2014/main" id="{8C7E1A5C-1B15-4E0A-8682-D203C7DE6B6B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C830CBBC-4DBF-48F3-A80A-5B9A52315886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1E91CD03-3F67-4027-8593-90178174566B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9967EC7A-09F8-4E1B-AB8A-1A11DE75D851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1BB72257-1851-43E6-BD0E-7525A0ADEFDA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5/19/2022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sv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4.svg"/><Relationship Id="rId5" Type="http://schemas.openxmlformats.org/officeDocument/2006/relationships/image" Target="../media/image13.png"/><Relationship Id="rId10" Type="http://schemas.openxmlformats.org/officeDocument/2006/relationships/image" Target="../media/image18.svg"/><Relationship Id="rId4" Type="http://schemas.openxmlformats.org/officeDocument/2006/relationships/image" Target="../media/image12.svg"/><Relationship Id="rId9" Type="http://schemas.openxmlformats.org/officeDocument/2006/relationships/image" Target="../media/image17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Block Timeline – Slide Template</a:t>
            </a:r>
          </a:p>
        </p:txBody>
      </p:sp>
      <p:sp>
        <p:nvSpPr>
          <p:cNvPr id="11" name="Shape">
            <a:extLst>
              <a:ext uri="{FF2B5EF4-FFF2-40B4-BE49-F238E27FC236}">
                <a16:creationId xmlns:a16="http://schemas.microsoft.com/office/drawing/2014/main" id="{51CED593-D875-6846-A1AE-41D743850BFA}"/>
              </a:ext>
            </a:extLst>
          </p:cNvPr>
          <p:cNvSpPr/>
          <p:nvPr/>
        </p:nvSpPr>
        <p:spPr>
          <a:xfrm>
            <a:off x="945554" y="4727873"/>
            <a:ext cx="10300893" cy="31272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89" h="20793" extrusionOk="0">
                <a:moveTo>
                  <a:pt x="5080" y="13096"/>
                </a:moveTo>
                <a:cubicBezTo>
                  <a:pt x="5121" y="11800"/>
                  <a:pt x="5121" y="9748"/>
                  <a:pt x="5080" y="8560"/>
                </a:cubicBezTo>
                <a:lnTo>
                  <a:pt x="5005" y="6184"/>
                </a:lnTo>
                <a:lnTo>
                  <a:pt x="7245" y="6184"/>
                </a:lnTo>
                <a:lnTo>
                  <a:pt x="7170" y="8560"/>
                </a:lnTo>
                <a:cubicBezTo>
                  <a:pt x="7129" y="9856"/>
                  <a:pt x="7129" y="11908"/>
                  <a:pt x="7170" y="13096"/>
                </a:cubicBezTo>
                <a:lnTo>
                  <a:pt x="7225" y="14824"/>
                </a:lnTo>
                <a:lnTo>
                  <a:pt x="5029" y="14824"/>
                </a:lnTo>
                <a:lnTo>
                  <a:pt x="5080" y="13096"/>
                </a:lnTo>
                <a:close/>
                <a:moveTo>
                  <a:pt x="16328" y="6184"/>
                </a:moveTo>
                <a:lnTo>
                  <a:pt x="14088" y="6184"/>
                </a:lnTo>
                <a:lnTo>
                  <a:pt x="14163" y="8560"/>
                </a:lnTo>
                <a:cubicBezTo>
                  <a:pt x="14183" y="9208"/>
                  <a:pt x="14193" y="9964"/>
                  <a:pt x="14193" y="10828"/>
                </a:cubicBezTo>
                <a:cubicBezTo>
                  <a:pt x="14193" y="11692"/>
                  <a:pt x="14183" y="12556"/>
                  <a:pt x="14163" y="13096"/>
                </a:cubicBezTo>
                <a:lnTo>
                  <a:pt x="14108" y="14824"/>
                </a:lnTo>
                <a:lnTo>
                  <a:pt x="16304" y="14824"/>
                </a:lnTo>
                <a:lnTo>
                  <a:pt x="16249" y="13096"/>
                </a:lnTo>
                <a:cubicBezTo>
                  <a:pt x="16208" y="11800"/>
                  <a:pt x="16208" y="9748"/>
                  <a:pt x="16249" y="8560"/>
                </a:cubicBezTo>
                <a:lnTo>
                  <a:pt x="16328" y="6184"/>
                </a:lnTo>
                <a:close/>
                <a:moveTo>
                  <a:pt x="9567" y="14824"/>
                </a:moveTo>
                <a:lnTo>
                  <a:pt x="11763" y="14824"/>
                </a:lnTo>
                <a:lnTo>
                  <a:pt x="11708" y="13096"/>
                </a:lnTo>
                <a:cubicBezTo>
                  <a:pt x="11667" y="11800"/>
                  <a:pt x="11667" y="9748"/>
                  <a:pt x="11708" y="8560"/>
                </a:cubicBezTo>
                <a:lnTo>
                  <a:pt x="11783" y="6184"/>
                </a:lnTo>
                <a:lnTo>
                  <a:pt x="9546" y="6184"/>
                </a:lnTo>
                <a:lnTo>
                  <a:pt x="9621" y="8560"/>
                </a:lnTo>
                <a:cubicBezTo>
                  <a:pt x="9662" y="9856"/>
                  <a:pt x="9662" y="11908"/>
                  <a:pt x="9621" y="13096"/>
                </a:cubicBezTo>
                <a:lnTo>
                  <a:pt x="9567" y="14824"/>
                </a:lnTo>
                <a:close/>
                <a:moveTo>
                  <a:pt x="21577" y="9640"/>
                </a:moveTo>
                <a:lnTo>
                  <a:pt x="21284" y="352"/>
                </a:lnTo>
                <a:cubicBezTo>
                  <a:pt x="21260" y="-404"/>
                  <a:pt x="21220" y="136"/>
                  <a:pt x="21220" y="1216"/>
                </a:cubicBezTo>
                <a:lnTo>
                  <a:pt x="21220" y="4888"/>
                </a:lnTo>
                <a:cubicBezTo>
                  <a:pt x="21220" y="5536"/>
                  <a:pt x="21203" y="6076"/>
                  <a:pt x="21182" y="6076"/>
                </a:cubicBezTo>
                <a:lnTo>
                  <a:pt x="18629" y="6076"/>
                </a:lnTo>
                <a:lnTo>
                  <a:pt x="18704" y="8452"/>
                </a:lnTo>
                <a:cubicBezTo>
                  <a:pt x="18745" y="9748"/>
                  <a:pt x="18745" y="11800"/>
                  <a:pt x="18704" y="12988"/>
                </a:cubicBezTo>
                <a:lnTo>
                  <a:pt x="18649" y="14716"/>
                </a:lnTo>
                <a:lnTo>
                  <a:pt x="21179" y="14716"/>
                </a:lnTo>
                <a:cubicBezTo>
                  <a:pt x="21199" y="14716"/>
                  <a:pt x="21216" y="15256"/>
                  <a:pt x="21216" y="15904"/>
                </a:cubicBezTo>
                <a:lnTo>
                  <a:pt x="21216" y="19576"/>
                </a:lnTo>
                <a:cubicBezTo>
                  <a:pt x="21216" y="20656"/>
                  <a:pt x="21257" y="21196"/>
                  <a:pt x="21281" y="20440"/>
                </a:cubicBezTo>
                <a:lnTo>
                  <a:pt x="21574" y="11152"/>
                </a:lnTo>
                <a:cubicBezTo>
                  <a:pt x="21594" y="10828"/>
                  <a:pt x="21594" y="10072"/>
                  <a:pt x="21577" y="9640"/>
                </a:cubicBezTo>
                <a:close/>
                <a:moveTo>
                  <a:pt x="2629" y="13096"/>
                </a:moveTo>
                <a:cubicBezTo>
                  <a:pt x="2588" y="11800"/>
                  <a:pt x="2588" y="9748"/>
                  <a:pt x="2629" y="8560"/>
                </a:cubicBezTo>
                <a:lnTo>
                  <a:pt x="2704" y="6184"/>
                </a:lnTo>
                <a:lnTo>
                  <a:pt x="144" y="6184"/>
                </a:lnTo>
                <a:cubicBezTo>
                  <a:pt x="72" y="6184"/>
                  <a:pt x="8" y="7804"/>
                  <a:pt x="1" y="10072"/>
                </a:cubicBezTo>
                <a:cubicBezTo>
                  <a:pt x="-6" y="12664"/>
                  <a:pt x="59" y="14824"/>
                  <a:pt x="137" y="14824"/>
                </a:cubicBezTo>
                <a:lnTo>
                  <a:pt x="2680" y="14824"/>
                </a:lnTo>
                <a:lnTo>
                  <a:pt x="2629" y="13096"/>
                </a:ln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" name="Shape">
            <a:extLst>
              <a:ext uri="{FF2B5EF4-FFF2-40B4-BE49-F238E27FC236}">
                <a16:creationId xmlns:a16="http://schemas.microsoft.com/office/drawing/2014/main" id="{58F5EE17-232D-9C4E-8DD5-666707106099}"/>
              </a:ext>
            </a:extLst>
          </p:cNvPr>
          <p:cNvSpPr/>
          <p:nvPr/>
        </p:nvSpPr>
        <p:spPr>
          <a:xfrm>
            <a:off x="1786911" y="1154432"/>
            <a:ext cx="2001128" cy="35718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812" y="21600"/>
                </a:moveTo>
                <a:lnTo>
                  <a:pt x="1788" y="21600"/>
                </a:lnTo>
                <a:cubicBezTo>
                  <a:pt x="806" y="21600"/>
                  <a:pt x="0" y="21148"/>
                  <a:pt x="0" y="20598"/>
                </a:cubicBezTo>
                <a:lnTo>
                  <a:pt x="0" y="1002"/>
                </a:lnTo>
                <a:cubicBezTo>
                  <a:pt x="0" y="452"/>
                  <a:pt x="807" y="0"/>
                  <a:pt x="1788" y="0"/>
                </a:cubicBezTo>
                <a:lnTo>
                  <a:pt x="19812" y="0"/>
                </a:lnTo>
                <a:cubicBezTo>
                  <a:pt x="20794" y="0"/>
                  <a:pt x="21600" y="452"/>
                  <a:pt x="21600" y="1002"/>
                </a:cubicBezTo>
                <a:lnTo>
                  <a:pt x="21600" y="20598"/>
                </a:lnTo>
                <a:cubicBezTo>
                  <a:pt x="21600" y="21158"/>
                  <a:pt x="20794" y="21600"/>
                  <a:pt x="19812" y="21600"/>
                </a:cubicBezTo>
                <a:close/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BB1A4D01-D4C4-CD2D-C90B-3B3FDCBD4189}"/>
              </a:ext>
            </a:extLst>
          </p:cNvPr>
          <p:cNvSpPr/>
          <p:nvPr/>
        </p:nvSpPr>
        <p:spPr>
          <a:xfrm>
            <a:off x="1785289" y="1316861"/>
            <a:ext cx="2001128" cy="691981"/>
          </a:xfrm>
          <a:custGeom>
            <a:avLst/>
            <a:gdLst>
              <a:gd name="connsiteX0" fmla="*/ 165649 w 2001124"/>
              <a:gd name="connsiteY0" fmla="*/ 0 h 691981"/>
              <a:gd name="connsiteX1" fmla="*/ 1835476 w 2001124"/>
              <a:gd name="connsiteY1" fmla="*/ 0 h 691981"/>
              <a:gd name="connsiteX2" fmla="*/ 2001124 w 2001124"/>
              <a:gd name="connsiteY2" fmla="*/ 165656 h 691981"/>
              <a:gd name="connsiteX3" fmla="*/ 2001124 w 2001124"/>
              <a:gd name="connsiteY3" fmla="*/ 534332 h 691981"/>
              <a:gd name="connsiteX4" fmla="*/ 1226337 w 2001124"/>
              <a:gd name="connsiteY4" fmla="*/ 534332 h 691981"/>
              <a:gd name="connsiteX5" fmla="*/ 1109420 w 2001124"/>
              <a:gd name="connsiteY5" fmla="*/ 583132 h 691981"/>
              <a:gd name="connsiteX6" fmla="*/ 1000562 w 2001124"/>
              <a:gd name="connsiteY6" fmla="*/ 691981 h 691981"/>
              <a:gd name="connsiteX7" fmla="*/ 891705 w 2001124"/>
              <a:gd name="connsiteY7" fmla="*/ 583132 h 691981"/>
              <a:gd name="connsiteX8" fmla="*/ 774787 w 2001124"/>
              <a:gd name="connsiteY8" fmla="*/ 534332 h 691981"/>
              <a:gd name="connsiteX9" fmla="*/ 0 w 2001124"/>
              <a:gd name="connsiteY9" fmla="*/ 534332 h 691981"/>
              <a:gd name="connsiteX10" fmla="*/ 0 w 2001124"/>
              <a:gd name="connsiteY10" fmla="*/ 165656 h 691981"/>
              <a:gd name="connsiteX11" fmla="*/ 165649 w 2001124"/>
              <a:gd name="connsiteY11" fmla="*/ 0 h 6919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001124" h="691981">
                <a:moveTo>
                  <a:pt x="165649" y="0"/>
                </a:moveTo>
                <a:lnTo>
                  <a:pt x="1835476" y="0"/>
                </a:lnTo>
                <a:cubicBezTo>
                  <a:pt x="1926453" y="0"/>
                  <a:pt x="2001124" y="74726"/>
                  <a:pt x="2001124" y="165656"/>
                </a:cubicBezTo>
                <a:lnTo>
                  <a:pt x="2001124" y="534332"/>
                </a:lnTo>
                <a:lnTo>
                  <a:pt x="1226337" y="534332"/>
                </a:lnTo>
                <a:cubicBezTo>
                  <a:pt x="1182516" y="534332"/>
                  <a:pt x="1140270" y="552251"/>
                  <a:pt x="1109420" y="583132"/>
                </a:cubicBezTo>
                <a:lnTo>
                  <a:pt x="1000562" y="691981"/>
                </a:lnTo>
                <a:lnTo>
                  <a:pt x="891705" y="583132"/>
                </a:lnTo>
                <a:cubicBezTo>
                  <a:pt x="860854" y="552251"/>
                  <a:pt x="818608" y="534332"/>
                  <a:pt x="774787" y="534332"/>
                </a:cubicBezTo>
                <a:lnTo>
                  <a:pt x="0" y="534332"/>
                </a:lnTo>
                <a:lnTo>
                  <a:pt x="0" y="165656"/>
                </a:lnTo>
                <a:cubicBezTo>
                  <a:pt x="0" y="74726"/>
                  <a:pt x="74764" y="0"/>
                  <a:pt x="165649" y="0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A1A3BF5D-10FC-4A43-2CC9-BB228BF1A150}"/>
              </a:ext>
            </a:extLst>
          </p:cNvPr>
          <p:cNvSpPr/>
          <p:nvPr/>
        </p:nvSpPr>
        <p:spPr>
          <a:xfrm>
            <a:off x="2251434" y="4357575"/>
            <a:ext cx="1073659" cy="1073619"/>
          </a:xfrm>
          <a:custGeom>
            <a:avLst/>
            <a:gdLst>
              <a:gd name="connsiteX0" fmla="*/ 536876 w 1073659"/>
              <a:gd name="connsiteY0" fmla="*/ 0 h 1073619"/>
              <a:gd name="connsiteX1" fmla="*/ 560408 w 1073659"/>
              <a:gd name="connsiteY1" fmla="*/ 9722 h 1073619"/>
              <a:gd name="connsiteX2" fmla="*/ 1063931 w 1073659"/>
              <a:gd name="connsiteY2" fmla="*/ 513172 h 1073619"/>
              <a:gd name="connsiteX3" fmla="*/ 1063931 w 1073659"/>
              <a:gd name="connsiteY3" fmla="*/ 560257 h 1073619"/>
              <a:gd name="connsiteX4" fmla="*/ 560408 w 1073659"/>
              <a:gd name="connsiteY4" fmla="*/ 1063897 h 1073619"/>
              <a:gd name="connsiteX5" fmla="*/ 513344 w 1073659"/>
              <a:gd name="connsiteY5" fmla="*/ 1063897 h 1073619"/>
              <a:gd name="connsiteX6" fmla="*/ 9728 w 1073659"/>
              <a:gd name="connsiteY6" fmla="*/ 560257 h 1073619"/>
              <a:gd name="connsiteX7" fmla="*/ 9728 w 1073659"/>
              <a:gd name="connsiteY7" fmla="*/ 513172 h 1073619"/>
              <a:gd name="connsiteX8" fmla="*/ 513344 w 1073659"/>
              <a:gd name="connsiteY8" fmla="*/ 9722 h 1073619"/>
              <a:gd name="connsiteX9" fmla="*/ 536876 w 1073659"/>
              <a:gd name="connsiteY9" fmla="*/ 0 h 10736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73659" h="1073619">
                <a:moveTo>
                  <a:pt x="536876" y="0"/>
                </a:moveTo>
                <a:cubicBezTo>
                  <a:pt x="545399" y="0"/>
                  <a:pt x="553923" y="3241"/>
                  <a:pt x="560408" y="9722"/>
                </a:cubicBezTo>
                <a:lnTo>
                  <a:pt x="1063931" y="513172"/>
                </a:lnTo>
                <a:cubicBezTo>
                  <a:pt x="1076902" y="526134"/>
                  <a:pt x="1076902" y="547294"/>
                  <a:pt x="1063931" y="560257"/>
                </a:cubicBezTo>
                <a:lnTo>
                  <a:pt x="560408" y="1063897"/>
                </a:lnTo>
                <a:cubicBezTo>
                  <a:pt x="547437" y="1076860"/>
                  <a:pt x="526314" y="1076860"/>
                  <a:pt x="513344" y="1063897"/>
                </a:cubicBezTo>
                <a:lnTo>
                  <a:pt x="9728" y="560257"/>
                </a:lnTo>
                <a:cubicBezTo>
                  <a:pt x="-3242" y="547294"/>
                  <a:pt x="-3242" y="526134"/>
                  <a:pt x="9728" y="513172"/>
                </a:cubicBezTo>
                <a:lnTo>
                  <a:pt x="513344" y="9722"/>
                </a:lnTo>
                <a:cubicBezTo>
                  <a:pt x="519829" y="3241"/>
                  <a:pt x="528352" y="0"/>
                  <a:pt x="536876" y="0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2" name="TextBox 12">
            <a:extLst>
              <a:ext uri="{FF2B5EF4-FFF2-40B4-BE49-F238E27FC236}">
                <a16:creationId xmlns:a16="http://schemas.microsoft.com/office/drawing/2014/main" id="{51DC5FC4-70E7-264B-AFF7-F3518D3B0229}"/>
              </a:ext>
            </a:extLst>
          </p:cNvPr>
          <p:cNvSpPr txBox="1"/>
          <p:nvPr/>
        </p:nvSpPr>
        <p:spPr>
          <a:xfrm>
            <a:off x="2029203" y="1367788"/>
            <a:ext cx="1516545" cy="400110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b="1" noProof="1"/>
              <a:t>Lorem Ipsum</a:t>
            </a:r>
          </a:p>
        </p:txBody>
      </p:sp>
      <p:sp>
        <p:nvSpPr>
          <p:cNvPr id="16" name="TextBox 18">
            <a:extLst>
              <a:ext uri="{FF2B5EF4-FFF2-40B4-BE49-F238E27FC236}">
                <a16:creationId xmlns:a16="http://schemas.microsoft.com/office/drawing/2014/main" id="{A1701DD0-F4EC-5540-86BC-32AF46A343F1}"/>
              </a:ext>
            </a:extLst>
          </p:cNvPr>
          <p:cNvSpPr txBox="1"/>
          <p:nvPr/>
        </p:nvSpPr>
        <p:spPr>
          <a:xfrm>
            <a:off x="1972169" y="2123689"/>
            <a:ext cx="1630613" cy="2246769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noProof="1">
                <a:solidFill>
                  <a:schemeClr val="bg1"/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pic>
        <p:nvPicPr>
          <p:cNvPr id="21" name="Graphic 23" descr="Briefcase with solid fill">
            <a:extLst>
              <a:ext uri="{FF2B5EF4-FFF2-40B4-BE49-F238E27FC236}">
                <a16:creationId xmlns:a16="http://schemas.microsoft.com/office/drawing/2014/main" id="{17095B66-AAAD-444C-9B57-E4A6BD28BA6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551619" y="4658528"/>
            <a:ext cx="471712" cy="471712"/>
          </a:xfrm>
          <a:prstGeom prst="rect">
            <a:avLst/>
          </a:prstGeom>
        </p:spPr>
      </p:pic>
      <p:sp>
        <p:nvSpPr>
          <p:cNvPr id="24" name="TextBox 23">
            <a:extLst>
              <a:ext uri="{FF2B5EF4-FFF2-40B4-BE49-F238E27FC236}">
                <a16:creationId xmlns:a16="http://schemas.microsoft.com/office/drawing/2014/main" id="{BD7F596A-32E6-B867-3F5A-6C70D806DB91}"/>
              </a:ext>
            </a:extLst>
          </p:cNvPr>
          <p:cNvSpPr txBox="1"/>
          <p:nvPr/>
        </p:nvSpPr>
        <p:spPr>
          <a:xfrm>
            <a:off x="2227065" y="5406257"/>
            <a:ext cx="1120820" cy="6463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600" b="1" dirty="0">
                <a:solidFill>
                  <a:schemeClr val="accent2">
                    <a:lumMod val="50000"/>
                  </a:schemeClr>
                </a:solidFill>
              </a:rPr>
              <a:t>2010</a:t>
            </a:r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0939442F-6953-284B-B561-C3F0EE6DE385}"/>
              </a:ext>
            </a:extLst>
          </p:cNvPr>
          <p:cNvSpPr/>
          <p:nvPr/>
        </p:nvSpPr>
        <p:spPr>
          <a:xfrm>
            <a:off x="3952633" y="1154432"/>
            <a:ext cx="2001128" cy="35718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812" y="21600"/>
                </a:moveTo>
                <a:lnTo>
                  <a:pt x="1788" y="21600"/>
                </a:lnTo>
                <a:cubicBezTo>
                  <a:pt x="806" y="21600"/>
                  <a:pt x="0" y="21148"/>
                  <a:pt x="0" y="20598"/>
                </a:cubicBezTo>
                <a:lnTo>
                  <a:pt x="0" y="1002"/>
                </a:lnTo>
                <a:cubicBezTo>
                  <a:pt x="0" y="452"/>
                  <a:pt x="807" y="0"/>
                  <a:pt x="1788" y="0"/>
                </a:cubicBezTo>
                <a:lnTo>
                  <a:pt x="19812" y="0"/>
                </a:lnTo>
                <a:cubicBezTo>
                  <a:pt x="20794" y="0"/>
                  <a:pt x="21600" y="452"/>
                  <a:pt x="21600" y="1002"/>
                </a:cubicBezTo>
                <a:lnTo>
                  <a:pt x="21600" y="20598"/>
                </a:lnTo>
                <a:cubicBezTo>
                  <a:pt x="21582" y="21158"/>
                  <a:pt x="20793" y="21600"/>
                  <a:pt x="19812" y="21600"/>
                </a:cubicBezTo>
                <a:close/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0" name="Freeform: Shape 39">
            <a:extLst>
              <a:ext uri="{FF2B5EF4-FFF2-40B4-BE49-F238E27FC236}">
                <a16:creationId xmlns:a16="http://schemas.microsoft.com/office/drawing/2014/main" id="{46D94022-8D1E-C531-F322-49C65EDE1007}"/>
              </a:ext>
            </a:extLst>
          </p:cNvPr>
          <p:cNvSpPr/>
          <p:nvPr/>
        </p:nvSpPr>
        <p:spPr>
          <a:xfrm>
            <a:off x="3951011" y="1316861"/>
            <a:ext cx="2001128" cy="691981"/>
          </a:xfrm>
          <a:custGeom>
            <a:avLst/>
            <a:gdLst>
              <a:gd name="connsiteX0" fmla="*/ 165649 w 2001124"/>
              <a:gd name="connsiteY0" fmla="*/ 0 h 691981"/>
              <a:gd name="connsiteX1" fmla="*/ 1835476 w 2001124"/>
              <a:gd name="connsiteY1" fmla="*/ 0 h 691981"/>
              <a:gd name="connsiteX2" fmla="*/ 2001124 w 2001124"/>
              <a:gd name="connsiteY2" fmla="*/ 165656 h 691981"/>
              <a:gd name="connsiteX3" fmla="*/ 2001124 w 2001124"/>
              <a:gd name="connsiteY3" fmla="*/ 534332 h 691981"/>
              <a:gd name="connsiteX4" fmla="*/ 1226337 w 2001124"/>
              <a:gd name="connsiteY4" fmla="*/ 534332 h 691981"/>
              <a:gd name="connsiteX5" fmla="*/ 1109420 w 2001124"/>
              <a:gd name="connsiteY5" fmla="*/ 583132 h 691981"/>
              <a:gd name="connsiteX6" fmla="*/ 1000562 w 2001124"/>
              <a:gd name="connsiteY6" fmla="*/ 691981 h 691981"/>
              <a:gd name="connsiteX7" fmla="*/ 891705 w 2001124"/>
              <a:gd name="connsiteY7" fmla="*/ 583132 h 691981"/>
              <a:gd name="connsiteX8" fmla="*/ 774787 w 2001124"/>
              <a:gd name="connsiteY8" fmla="*/ 534332 h 691981"/>
              <a:gd name="connsiteX9" fmla="*/ 0 w 2001124"/>
              <a:gd name="connsiteY9" fmla="*/ 534332 h 691981"/>
              <a:gd name="connsiteX10" fmla="*/ 0 w 2001124"/>
              <a:gd name="connsiteY10" fmla="*/ 165656 h 691981"/>
              <a:gd name="connsiteX11" fmla="*/ 165649 w 2001124"/>
              <a:gd name="connsiteY11" fmla="*/ 0 h 6919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001124" h="691981">
                <a:moveTo>
                  <a:pt x="165649" y="0"/>
                </a:moveTo>
                <a:lnTo>
                  <a:pt x="1835476" y="0"/>
                </a:lnTo>
                <a:cubicBezTo>
                  <a:pt x="1928028" y="0"/>
                  <a:pt x="2001124" y="74726"/>
                  <a:pt x="2001124" y="165656"/>
                </a:cubicBezTo>
                <a:lnTo>
                  <a:pt x="2001124" y="534332"/>
                </a:lnTo>
                <a:lnTo>
                  <a:pt x="1226337" y="534332"/>
                </a:lnTo>
                <a:cubicBezTo>
                  <a:pt x="1182516" y="534332"/>
                  <a:pt x="1140270" y="552251"/>
                  <a:pt x="1109420" y="583132"/>
                </a:cubicBezTo>
                <a:lnTo>
                  <a:pt x="1000562" y="691981"/>
                </a:lnTo>
                <a:lnTo>
                  <a:pt x="891705" y="583132"/>
                </a:lnTo>
                <a:cubicBezTo>
                  <a:pt x="860854" y="552251"/>
                  <a:pt x="818608" y="534332"/>
                  <a:pt x="774787" y="534332"/>
                </a:cubicBezTo>
                <a:lnTo>
                  <a:pt x="0" y="534332"/>
                </a:lnTo>
                <a:lnTo>
                  <a:pt x="0" y="165656"/>
                </a:lnTo>
                <a:cubicBezTo>
                  <a:pt x="0" y="74726"/>
                  <a:pt x="74764" y="0"/>
                  <a:pt x="165649" y="0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8" name="Freeform: Shape 37">
            <a:extLst>
              <a:ext uri="{FF2B5EF4-FFF2-40B4-BE49-F238E27FC236}">
                <a16:creationId xmlns:a16="http://schemas.microsoft.com/office/drawing/2014/main" id="{D8D2AF87-CC78-4C06-7590-5083F02A9DDF}"/>
              </a:ext>
            </a:extLst>
          </p:cNvPr>
          <p:cNvSpPr/>
          <p:nvPr/>
        </p:nvSpPr>
        <p:spPr>
          <a:xfrm>
            <a:off x="4417156" y="4357575"/>
            <a:ext cx="1073659" cy="1073619"/>
          </a:xfrm>
          <a:custGeom>
            <a:avLst/>
            <a:gdLst>
              <a:gd name="connsiteX0" fmla="*/ 536876 w 1073659"/>
              <a:gd name="connsiteY0" fmla="*/ 0 h 1073619"/>
              <a:gd name="connsiteX1" fmla="*/ 560408 w 1073659"/>
              <a:gd name="connsiteY1" fmla="*/ 9722 h 1073619"/>
              <a:gd name="connsiteX2" fmla="*/ 1063931 w 1073659"/>
              <a:gd name="connsiteY2" fmla="*/ 513172 h 1073619"/>
              <a:gd name="connsiteX3" fmla="*/ 1063931 w 1073659"/>
              <a:gd name="connsiteY3" fmla="*/ 560257 h 1073619"/>
              <a:gd name="connsiteX4" fmla="*/ 560408 w 1073659"/>
              <a:gd name="connsiteY4" fmla="*/ 1063897 h 1073619"/>
              <a:gd name="connsiteX5" fmla="*/ 513344 w 1073659"/>
              <a:gd name="connsiteY5" fmla="*/ 1063897 h 1073619"/>
              <a:gd name="connsiteX6" fmla="*/ 9728 w 1073659"/>
              <a:gd name="connsiteY6" fmla="*/ 560257 h 1073619"/>
              <a:gd name="connsiteX7" fmla="*/ 9728 w 1073659"/>
              <a:gd name="connsiteY7" fmla="*/ 513172 h 1073619"/>
              <a:gd name="connsiteX8" fmla="*/ 513344 w 1073659"/>
              <a:gd name="connsiteY8" fmla="*/ 9722 h 1073619"/>
              <a:gd name="connsiteX9" fmla="*/ 536876 w 1073659"/>
              <a:gd name="connsiteY9" fmla="*/ 0 h 10736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73659" h="1073619">
                <a:moveTo>
                  <a:pt x="536876" y="0"/>
                </a:moveTo>
                <a:cubicBezTo>
                  <a:pt x="545400" y="0"/>
                  <a:pt x="553923" y="3241"/>
                  <a:pt x="560408" y="9722"/>
                </a:cubicBezTo>
                <a:lnTo>
                  <a:pt x="1063931" y="513172"/>
                </a:lnTo>
                <a:cubicBezTo>
                  <a:pt x="1076902" y="526134"/>
                  <a:pt x="1076902" y="547294"/>
                  <a:pt x="1063931" y="560257"/>
                </a:cubicBezTo>
                <a:lnTo>
                  <a:pt x="560408" y="1063897"/>
                </a:lnTo>
                <a:cubicBezTo>
                  <a:pt x="547438" y="1076860"/>
                  <a:pt x="526315" y="1076860"/>
                  <a:pt x="513344" y="1063897"/>
                </a:cubicBezTo>
                <a:lnTo>
                  <a:pt x="9728" y="560257"/>
                </a:lnTo>
                <a:cubicBezTo>
                  <a:pt x="-3242" y="547294"/>
                  <a:pt x="-3242" y="526134"/>
                  <a:pt x="9728" y="513172"/>
                </a:cubicBezTo>
                <a:lnTo>
                  <a:pt x="513344" y="9722"/>
                </a:lnTo>
                <a:cubicBezTo>
                  <a:pt x="519830" y="3241"/>
                  <a:pt x="528353" y="0"/>
                  <a:pt x="536876" y="0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3" name="TextBox 13">
            <a:extLst>
              <a:ext uri="{FF2B5EF4-FFF2-40B4-BE49-F238E27FC236}">
                <a16:creationId xmlns:a16="http://schemas.microsoft.com/office/drawing/2014/main" id="{62F21858-9EEF-1248-B49A-5E4E722B95E9}"/>
              </a:ext>
            </a:extLst>
          </p:cNvPr>
          <p:cNvSpPr txBox="1"/>
          <p:nvPr/>
        </p:nvSpPr>
        <p:spPr>
          <a:xfrm>
            <a:off x="4194925" y="1367788"/>
            <a:ext cx="1516545" cy="400110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b="1" noProof="1"/>
              <a:t>Lorem Ipsum</a:t>
            </a:r>
          </a:p>
        </p:txBody>
      </p:sp>
      <p:sp>
        <p:nvSpPr>
          <p:cNvPr id="17" name="TextBox 19">
            <a:extLst>
              <a:ext uri="{FF2B5EF4-FFF2-40B4-BE49-F238E27FC236}">
                <a16:creationId xmlns:a16="http://schemas.microsoft.com/office/drawing/2014/main" id="{D437F90A-E9BF-544C-8419-80199C1A9F17}"/>
              </a:ext>
            </a:extLst>
          </p:cNvPr>
          <p:cNvSpPr txBox="1"/>
          <p:nvPr/>
        </p:nvSpPr>
        <p:spPr>
          <a:xfrm>
            <a:off x="4137891" y="2123689"/>
            <a:ext cx="1630613" cy="2246769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noProof="1">
                <a:solidFill>
                  <a:schemeClr val="bg1"/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pic>
        <p:nvPicPr>
          <p:cNvPr id="20" name="Graphic 22" descr="Board Of Directors with solid fill">
            <a:extLst>
              <a:ext uri="{FF2B5EF4-FFF2-40B4-BE49-F238E27FC236}">
                <a16:creationId xmlns:a16="http://schemas.microsoft.com/office/drawing/2014/main" id="{95008F91-49C0-F149-86ED-F27D5D6AB3B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717341" y="4658528"/>
            <a:ext cx="471712" cy="471712"/>
          </a:xfrm>
          <a:prstGeom prst="rect">
            <a:avLst/>
          </a:prstGeom>
        </p:spPr>
      </p:pic>
      <p:sp>
        <p:nvSpPr>
          <p:cNvPr id="25" name="TextBox 24">
            <a:extLst>
              <a:ext uri="{FF2B5EF4-FFF2-40B4-BE49-F238E27FC236}">
                <a16:creationId xmlns:a16="http://schemas.microsoft.com/office/drawing/2014/main" id="{4C1B1DF3-F587-7268-358A-0E00CB359933}"/>
              </a:ext>
            </a:extLst>
          </p:cNvPr>
          <p:cNvSpPr txBox="1"/>
          <p:nvPr/>
        </p:nvSpPr>
        <p:spPr>
          <a:xfrm>
            <a:off x="4392787" y="5406257"/>
            <a:ext cx="1120820" cy="6463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600" b="1" dirty="0">
                <a:solidFill>
                  <a:schemeClr val="accent4">
                    <a:lumMod val="50000"/>
                  </a:schemeClr>
                </a:solidFill>
              </a:rPr>
              <a:t>2015</a:t>
            </a:r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EACFA842-5710-7A48-9C26-E1B3DE921B45}"/>
              </a:ext>
            </a:extLst>
          </p:cNvPr>
          <p:cNvSpPr/>
          <p:nvPr/>
        </p:nvSpPr>
        <p:spPr>
          <a:xfrm>
            <a:off x="6118355" y="1154432"/>
            <a:ext cx="2001128" cy="35718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812" y="21600"/>
                </a:moveTo>
                <a:lnTo>
                  <a:pt x="1788" y="21600"/>
                </a:lnTo>
                <a:cubicBezTo>
                  <a:pt x="806" y="21600"/>
                  <a:pt x="0" y="21148"/>
                  <a:pt x="0" y="20598"/>
                </a:cubicBezTo>
                <a:lnTo>
                  <a:pt x="0" y="1002"/>
                </a:lnTo>
                <a:cubicBezTo>
                  <a:pt x="0" y="452"/>
                  <a:pt x="807" y="0"/>
                  <a:pt x="1788" y="0"/>
                </a:cubicBezTo>
                <a:lnTo>
                  <a:pt x="19812" y="0"/>
                </a:lnTo>
                <a:cubicBezTo>
                  <a:pt x="20794" y="0"/>
                  <a:pt x="21600" y="452"/>
                  <a:pt x="21600" y="1002"/>
                </a:cubicBezTo>
                <a:lnTo>
                  <a:pt x="21600" y="20598"/>
                </a:lnTo>
                <a:cubicBezTo>
                  <a:pt x="21582" y="21158"/>
                  <a:pt x="20794" y="21600"/>
                  <a:pt x="19812" y="21600"/>
                </a:cubicBezTo>
                <a:close/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4" name="Freeform: Shape 43">
            <a:extLst>
              <a:ext uri="{FF2B5EF4-FFF2-40B4-BE49-F238E27FC236}">
                <a16:creationId xmlns:a16="http://schemas.microsoft.com/office/drawing/2014/main" id="{532B6844-7C92-303E-6A64-7AEECAD58113}"/>
              </a:ext>
            </a:extLst>
          </p:cNvPr>
          <p:cNvSpPr/>
          <p:nvPr/>
        </p:nvSpPr>
        <p:spPr>
          <a:xfrm>
            <a:off x="6117545" y="1316861"/>
            <a:ext cx="2001128" cy="691981"/>
          </a:xfrm>
          <a:custGeom>
            <a:avLst/>
            <a:gdLst>
              <a:gd name="connsiteX0" fmla="*/ 165700 w 1999505"/>
              <a:gd name="connsiteY0" fmla="*/ 0 h 691981"/>
              <a:gd name="connsiteX1" fmla="*/ 1835472 w 1999505"/>
              <a:gd name="connsiteY1" fmla="*/ 0 h 691981"/>
              <a:gd name="connsiteX2" fmla="*/ 1999505 w 1999505"/>
              <a:gd name="connsiteY2" fmla="*/ 165656 h 691981"/>
              <a:gd name="connsiteX3" fmla="*/ 1999505 w 1999505"/>
              <a:gd name="connsiteY3" fmla="*/ 534332 h 691981"/>
              <a:gd name="connsiteX4" fmla="*/ 1224697 w 1999505"/>
              <a:gd name="connsiteY4" fmla="*/ 534332 h 691981"/>
              <a:gd name="connsiteX5" fmla="*/ 1107781 w 1999505"/>
              <a:gd name="connsiteY5" fmla="*/ 583132 h 691981"/>
              <a:gd name="connsiteX6" fmla="*/ 998920 w 1999505"/>
              <a:gd name="connsiteY6" fmla="*/ 691981 h 691981"/>
              <a:gd name="connsiteX7" fmla="*/ 890150 w 1999505"/>
              <a:gd name="connsiteY7" fmla="*/ 583132 h 691981"/>
              <a:gd name="connsiteX8" fmla="*/ 773142 w 1999505"/>
              <a:gd name="connsiteY8" fmla="*/ 534332 h 691981"/>
              <a:gd name="connsiteX9" fmla="*/ 0 w 1999505"/>
              <a:gd name="connsiteY9" fmla="*/ 534332 h 691981"/>
              <a:gd name="connsiteX10" fmla="*/ 0 w 1999505"/>
              <a:gd name="connsiteY10" fmla="*/ 165656 h 691981"/>
              <a:gd name="connsiteX11" fmla="*/ 165700 w 1999505"/>
              <a:gd name="connsiteY11" fmla="*/ 0 h 6919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999505" h="691981">
                <a:moveTo>
                  <a:pt x="165700" y="0"/>
                </a:moveTo>
                <a:lnTo>
                  <a:pt x="1835472" y="0"/>
                </a:lnTo>
                <a:cubicBezTo>
                  <a:pt x="1926375" y="0"/>
                  <a:pt x="1999505" y="74726"/>
                  <a:pt x="1999505" y="165656"/>
                </a:cubicBezTo>
                <a:lnTo>
                  <a:pt x="1999505" y="534332"/>
                </a:lnTo>
                <a:lnTo>
                  <a:pt x="1224697" y="534332"/>
                </a:lnTo>
                <a:cubicBezTo>
                  <a:pt x="1180819" y="534332"/>
                  <a:pt x="1138607" y="552251"/>
                  <a:pt x="1107781" y="583132"/>
                </a:cubicBezTo>
                <a:lnTo>
                  <a:pt x="998920" y="691981"/>
                </a:lnTo>
                <a:lnTo>
                  <a:pt x="890150" y="583132"/>
                </a:lnTo>
                <a:cubicBezTo>
                  <a:pt x="859232" y="552251"/>
                  <a:pt x="817020" y="534332"/>
                  <a:pt x="773142" y="534332"/>
                </a:cubicBezTo>
                <a:lnTo>
                  <a:pt x="0" y="534332"/>
                </a:lnTo>
                <a:lnTo>
                  <a:pt x="0" y="165656"/>
                </a:lnTo>
                <a:cubicBezTo>
                  <a:pt x="0" y="74726"/>
                  <a:pt x="74704" y="0"/>
                  <a:pt x="165700" y="0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2" name="Freeform: Shape 41">
            <a:extLst>
              <a:ext uri="{FF2B5EF4-FFF2-40B4-BE49-F238E27FC236}">
                <a16:creationId xmlns:a16="http://schemas.microsoft.com/office/drawing/2014/main" id="{CA4A7241-9F8A-9414-0610-0563AA351826}"/>
              </a:ext>
            </a:extLst>
          </p:cNvPr>
          <p:cNvSpPr/>
          <p:nvPr/>
        </p:nvSpPr>
        <p:spPr>
          <a:xfrm>
            <a:off x="6582108" y="4357575"/>
            <a:ext cx="1073623" cy="1073619"/>
          </a:xfrm>
          <a:custGeom>
            <a:avLst/>
            <a:gdLst>
              <a:gd name="connsiteX0" fmla="*/ 536812 w 1073623"/>
              <a:gd name="connsiteY0" fmla="*/ 0 h 1073619"/>
              <a:gd name="connsiteX1" fmla="*/ 560324 w 1073623"/>
              <a:gd name="connsiteY1" fmla="*/ 9722 h 1073619"/>
              <a:gd name="connsiteX2" fmla="*/ 1063903 w 1073623"/>
              <a:gd name="connsiteY2" fmla="*/ 513172 h 1073619"/>
              <a:gd name="connsiteX3" fmla="*/ 1063903 w 1073623"/>
              <a:gd name="connsiteY3" fmla="*/ 560257 h 1073619"/>
              <a:gd name="connsiteX4" fmla="*/ 560324 w 1073623"/>
              <a:gd name="connsiteY4" fmla="*/ 1063897 h 1073619"/>
              <a:gd name="connsiteX5" fmla="*/ 513299 w 1073623"/>
              <a:gd name="connsiteY5" fmla="*/ 1063897 h 1073619"/>
              <a:gd name="connsiteX6" fmla="*/ 9720 w 1073623"/>
              <a:gd name="connsiteY6" fmla="*/ 560257 h 1073619"/>
              <a:gd name="connsiteX7" fmla="*/ 9720 w 1073623"/>
              <a:gd name="connsiteY7" fmla="*/ 513172 h 1073619"/>
              <a:gd name="connsiteX8" fmla="*/ 513299 w 1073623"/>
              <a:gd name="connsiteY8" fmla="*/ 9722 h 1073619"/>
              <a:gd name="connsiteX9" fmla="*/ 536812 w 1073623"/>
              <a:gd name="connsiteY9" fmla="*/ 0 h 10736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73623" h="1073619">
                <a:moveTo>
                  <a:pt x="536812" y="0"/>
                </a:moveTo>
                <a:cubicBezTo>
                  <a:pt x="545328" y="0"/>
                  <a:pt x="553845" y="3241"/>
                  <a:pt x="560324" y="9722"/>
                </a:cubicBezTo>
                <a:lnTo>
                  <a:pt x="1063903" y="513172"/>
                </a:lnTo>
                <a:cubicBezTo>
                  <a:pt x="1076863" y="526134"/>
                  <a:pt x="1076863" y="547294"/>
                  <a:pt x="1063903" y="560257"/>
                </a:cubicBezTo>
                <a:lnTo>
                  <a:pt x="560324" y="1063897"/>
                </a:lnTo>
                <a:cubicBezTo>
                  <a:pt x="547365" y="1076860"/>
                  <a:pt x="526259" y="1076860"/>
                  <a:pt x="513299" y="1063897"/>
                </a:cubicBezTo>
                <a:lnTo>
                  <a:pt x="9720" y="560257"/>
                </a:lnTo>
                <a:cubicBezTo>
                  <a:pt x="-3240" y="547294"/>
                  <a:pt x="-3240" y="526134"/>
                  <a:pt x="9720" y="513172"/>
                </a:cubicBezTo>
                <a:lnTo>
                  <a:pt x="513299" y="9722"/>
                </a:lnTo>
                <a:cubicBezTo>
                  <a:pt x="519779" y="3241"/>
                  <a:pt x="528296" y="0"/>
                  <a:pt x="536812" y="0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4" name="TextBox 14">
            <a:extLst>
              <a:ext uri="{FF2B5EF4-FFF2-40B4-BE49-F238E27FC236}">
                <a16:creationId xmlns:a16="http://schemas.microsoft.com/office/drawing/2014/main" id="{342AD3E5-7971-3446-8738-4AA55D2D951C}"/>
              </a:ext>
            </a:extLst>
          </p:cNvPr>
          <p:cNvSpPr txBox="1"/>
          <p:nvPr/>
        </p:nvSpPr>
        <p:spPr>
          <a:xfrm>
            <a:off x="6360647" y="1367788"/>
            <a:ext cx="1516545" cy="400110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b="1" noProof="1"/>
              <a:t>Lorem Ipsum</a:t>
            </a:r>
          </a:p>
        </p:txBody>
      </p:sp>
      <p:sp>
        <p:nvSpPr>
          <p:cNvPr id="18" name="TextBox 20">
            <a:extLst>
              <a:ext uri="{FF2B5EF4-FFF2-40B4-BE49-F238E27FC236}">
                <a16:creationId xmlns:a16="http://schemas.microsoft.com/office/drawing/2014/main" id="{79975FD4-E08D-CE47-9E01-15F838814A40}"/>
              </a:ext>
            </a:extLst>
          </p:cNvPr>
          <p:cNvSpPr txBox="1"/>
          <p:nvPr/>
        </p:nvSpPr>
        <p:spPr>
          <a:xfrm>
            <a:off x="6303613" y="2123689"/>
            <a:ext cx="1630613" cy="2246769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noProof="1">
                <a:solidFill>
                  <a:schemeClr val="bg1"/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pic>
        <p:nvPicPr>
          <p:cNvPr id="22" name="Graphic 24" descr="Customer review with solid fill">
            <a:extLst>
              <a:ext uri="{FF2B5EF4-FFF2-40B4-BE49-F238E27FC236}">
                <a16:creationId xmlns:a16="http://schemas.microsoft.com/office/drawing/2014/main" id="{E7D21423-79E2-1B49-ACA1-ED7723E63D44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883063" y="4658528"/>
            <a:ext cx="471712" cy="471712"/>
          </a:xfrm>
          <a:prstGeom prst="rect">
            <a:avLst/>
          </a:prstGeom>
        </p:spPr>
      </p:pic>
      <p:sp>
        <p:nvSpPr>
          <p:cNvPr id="26" name="TextBox 25">
            <a:extLst>
              <a:ext uri="{FF2B5EF4-FFF2-40B4-BE49-F238E27FC236}">
                <a16:creationId xmlns:a16="http://schemas.microsoft.com/office/drawing/2014/main" id="{CB519690-B638-5316-1F93-1A73A37CEB22}"/>
              </a:ext>
            </a:extLst>
          </p:cNvPr>
          <p:cNvSpPr txBox="1"/>
          <p:nvPr/>
        </p:nvSpPr>
        <p:spPr>
          <a:xfrm>
            <a:off x="6558509" y="5406257"/>
            <a:ext cx="1120820" cy="6463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600" b="1" dirty="0">
                <a:solidFill>
                  <a:schemeClr val="accent3">
                    <a:lumMod val="50000"/>
                  </a:schemeClr>
                </a:solidFill>
              </a:rPr>
              <a:t>2020</a:t>
            </a:r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E946D36B-25A2-F542-8CAD-8268956CD52C}"/>
              </a:ext>
            </a:extLst>
          </p:cNvPr>
          <p:cNvSpPr/>
          <p:nvPr/>
        </p:nvSpPr>
        <p:spPr>
          <a:xfrm>
            <a:off x="8284077" y="1154432"/>
            <a:ext cx="2001128" cy="35718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812" y="21600"/>
                </a:moveTo>
                <a:lnTo>
                  <a:pt x="1788" y="21600"/>
                </a:lnTo>
                <a:cubicBezTo>
                  <a:pt x="806" y="21600"/>
                  <a:pt x="0" y="21148"/>
                  <a:pt x="0" y="20598"/>
                </a:cubicBezTo>
                <a:lnTo>
                  <a:pt x="0" y="1002"/>
                </a:lnTo>
                <a:cubicBezTo>
                  <a:pt x="0" y="452"/>
                  <a:pt x="807" y="0"/>
                  <a:pt x="1788" y="0"/>
                </a:cubicBezTo>
                <a:lnTo>
                  <a:pt x="19812" y="0"/>
                </a:lnTo>
                <a:cubicBezTo>
                  <a:pt x="20794" y="0"/>
                  <a:pt x="21600" y="452"/>
                  <a:pt x="21600" y="1002"/>
                </a:cubicBezTo>
                <a:lnTo>
                  <a:pt x="21600" y="20598"/>
                </a:lnTo>
                <a:cubicBezTo>
                  <a:pt x="21582" y="21158"/>
                  <a:pt x="20794" y="21600"/>
                  <a:pt x="19812" y="21600"/>
                </a:cubicBezTo>
                <a:close/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8" name="Freeform: Shape 47">
            <a:extLst>
              <a:ext uri="{FF2B5EF4-FFF2-40B4-BE49-F238E27FC236}">
                <a16:creationId xmlns:a16="http://schemas.microsoft.com/office/drawing/2014/main" id="{50AC62C8-4D98-BF27-77A2-18CFC669C8C5}"/>
              </a:ext>
            </a:extLst>
          </p:cNvPr>
          <p:cNvSpPr/>
          <p:nvPr/>
        </p:nvSpPr>
        <p:spPr>
          <a:xfrm>
            <a:off x="8284077" y="1316861"/>
            <a:ext cx="2001128" cy="691981"/>
          </a:xfrm>
          <a:custGeom>
            <a:avLst/>
            <a:gdLst>
              <a:gd name="connsiteX0" fmla="*/ 165649 w 2001124"/>
              <a:gd name="connsiteY0" fmla="*/ 0 h 691981"/>
              <a:gd name="connsiteX1" fmla="*/ 1835475 w 2001124"/>
              <a:gd name="connsiteY1" fmla="*/ 0 h 691981"/>
              <a:gd name="connsiteX2" fmla="*/ 2001124 w 2001124"/>
              <a:gd name="connsiteY2" fmla="*/ 165656 h 691981"/>
              <a:gd name="connsiteX3" fmla="*/ 2001124 w 2001124"/>
              <a:gd name="connsiteY3" fmla="*/ 534332 h 691981"/>
              <a:gd name="connsiteX4" fmla="*/ 1226337 w 2001124"/>
              <a:gd name="connsiteY4" fmla="*/ 534332 h 691981"/>
              <a:gd name="connsiteX5" fmla="*/ 1109420 w 2001124"/>
              <a:gd name="connsiteY5" fmla="*/ 583132 h 691981"/>
              <a:gd name="connsiteX6" fmla="*/ 1000562 w 2001124"/>
              <a:gd name="connsiteY6" fmla="*/ 691981 h 691981"/>
              <a:gd name="connsiteX7" fmla="*/ 891705 w 2001124"/>
              <a:gd name="connsiteY7" fmla="*/ 583132 h 691981"/>
              <a:gd name="connsiteX8" fmla="*/ 774787 w 2001124"/>
              <a:gd name="connsiteY8" fmla="*/ 534332 h 691981"/>
              <a:gd name="connsiteX9" fmla="*/ 0 w 2001124"/>
              <a:gd name="connsiteY9" fmla="*/ 534332 h 691981"/>
              <a:gd name="connsiteX10" fmla="*/ 0 w 2001124"/>
              <a:gd name="connsiteY10" fmla="*/ 165656 h 691981"/>
              <a:gd name="connsiteX11" fmla="*/ 165649 w 2001124"/>
              <a:gd name="connsiteY11" fmla="*/ 0 h 6919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001124" h="691981">
                <a:moveTo>
                  <a:pt x="165649" y="0"/>
                </a:moveTo>
                <a:lnTo>
                  <a:pt x="1835475" y="0"/>
                </a:lnTo>
                <a:cubicBezTo>
                  <a:pt x="1928027" y="0"/>
                  <a:pt x="2001124" y="74726"/>
                  <a:pt x="2001124" y="165656"/>
                </a:cubicBezTo>
                <a:lnTo>
                  <a:pt x="2001124" y="534332"/>
                </a:lnTo>
                <a:lnTo>
                  <a:pt x="1226337" y="534332"/>
                </a:lnTo>
                <a:cubicBezTo>
                  <a:pt x="1182516" y="534332"/>
                  <a:pt x="1140270" y="552251"/>
                  <a:pt x="1109420" y="583132"/>
                </a:cubicBezTo>
                <a:lnTo>
                  <a:pt x="1000562" y="691981"/>
                </a:lnTo>
                <a:lnTo>
                  <a:pt x="891705" y="583132"/>
                </a:lnTo>
                <a:cubicBezTo>
                  <a:pt x="860854" y="552251"/>
                  <a:pt x="818608" y="534332"/>
                  <a:pt x="774787" y="534332"/>
                </a:cubicBezTo>
                <a:lnTo>
                  <a:pt x="0" y="534332"/>
                </a:lnTo>
                <a:lnTo>
                  <a:pt x="0" y="165656"/>
                </a:lnTo>
                <a:cubicBezTo>
                  <a:pt x="0" y="74726"/>
                  <a:pt x="74764" y="0"/>
                  <a:pt x="165649" y="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6" name="Freeform: Shape 45">
            <a:extLst>
              <a:ext uri="{FF2B5EF4-FFF2-40B4-BE49-F238E27FC236}">
                <a16:creationId xmlns:a16="http://schemas.microsoft.com/office/drawing/2014/main" id="{C6DEF492-33A0-9C63-CEC1-EFA5EAF25910}"/>
              </a:ext>
            </a:extLst>
          </p:cNvPr>
          <p:cNvSpPr/>
          <p:nvPr/>
        </p:nvSpPr>
        <p:spPr>
          <a:xfrm>
            <a:off x="8748599" y="4357575"/>
            <a:ext cx="1073658" cy="1073619"/>
          </a:xfrm>
          <a:custGeom>
            <a:avLst/>
            <a:gdLst>
              <a:gd name="connsiteX0" fmla="*/ 536876 w 1073658"/>
              <a:gd name="connsiteY0" fmla="*/ 0 h 1073619"/>
              <a:gd name="connsiteX1" fmla="*/ 560408 w 1073658"/>
              <a:gd name="connsiteY1" fmla="*/ 9722 h 1073619"/>
              <a:gd name="connsiteX2" fmla="*/ 1063931 w 1073658"/>
              <a:gd name="connsiteY2" fmla="*/ 513172 h 1073619"/>
              <a:gd name="connsiteX3" fmla="*/ 1063931 w 1073658"/>
              <a:gd name="connsiteY3" fmla="*/ 560257 h 1073619"/>
              <a:gd name="connsiteX4" fmla="*/ 560408 w 1073658"/>
              <a:gd name="connsiteY4" fmla="*/ 1063897 h 1073619"/>
              <a:gd name="connsiteX5" fmla="*/ 513344 w 1073658"/>
              <a:gd name="connsiteY5" fmla="*/ 1063897 h 1073619"/>
              <a:gd name="connsiteX6" fmla="*/ 9728 w 1073658"/>
              <a:gd name="connsiteY6" fmla="*/ 560257 h 1073619"/>
              <a:gd name="connsiteX7" fmla="*/ 9728 w 1073658"/>
              <a:gd name="connsiteY7" fmla="*/ 513172 h 1073619"/>
              <a:gd name="connsiteX8" fmla="*/ 513344 w 1073658"/>
              <a:gd name="connsiteY8" fmla="*/ 9722 h 1073619"/>
              <a:gd name="connsiteX9" fmla="*/ 536876 w 1073658"/>
              <a:gd name="connsiteY9" fmla="*/ 0 h 10736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73658" h="1073619">
                <a:moveTo>
                  <a:pt x="536876" y="0"/>
                </a:moveTo>
                <a:cubicBezTo>
                  <a:pt x="545399" y="0"/>
                  <a:pt x="553922" y="3241"/>
                  <a:pt x="560408" y="9722"/>
                </a:cubicBezTo>
                <a:lnTo>
                  <a:pt x="1063931" y="513172"/>
                </a:lnTo>
                <a:cubicBezTo>
                  <a:pt x="1076901" y="526134"/>
                  <a:pt x="1076901" y="547294"/>
                  <a:pt x="1063931" y="560257"/>
                </a:cubicBezTo>
                <a:lnTo>
                  <a:pt x="560408" y="1063897"/>
                </a:lnTo>
                <a:cubicBezTo>
                  <a:pt x="547437" y="1076860"/>
                  <a:pt x="526314" y="1076860"/>
                  <a:pt x="513344" y="1063897"/>
                </a:cubicBezTo>
                <a:lnTo>
                  <a:pt x="9728" y="560257"/>
                </a:lnTo>
                <a:cubicBezTo>
                  <a:pt x="-3242" y="547294"/>
                  <a:pt x="-3242" y="526134"/>
                  <a:pt x="9728" y="513172"/>
                </a:cubicBezTo>
                <a:lnTo>
                  <a:pt x="513344" y="9722"/>
                </a:lnTo>
                <a:cubicBezTo>
                  <a:pt x="519829" y="3241"/>
                  <a:pt x="528352" y="0"/>
                  <a:pt x="536876" y="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5" name="TextBox 15">
            <a:extLst>
              <a:ext uri="{FF2B5EF4-FFF2-40B4-BE49-F238E27FC236}">
                <a16:creationId xmlns:a16="http://schemas.microsoft.com/office/drawing/2014/main" id="{F8706865-F7E7-4041-A503-9CF8F09ADA5D}"/>
              </a:ext>
            </a:extLst>
          </p:cNvPr>
          <p:cNvSpPr txBox="1"/>
          <p:nvPr/>
        </p:nvSpPr>
        <p:spPr>
          <a:xfrm>
            <a:off x="8526369" y="1367788"/>
            <a:ext cx="1516545" cy="400110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b="1" noProof="1"/>
              <a:t>Lorem Ipsum</a:t>
            </a:r>
          </a:p>
        </p:txBody>
      </p:sp>
      <p:sp>
        <p:nvSpPr>
          <p:cNvPr id="19" name="TextBox 21">
            <a:extLst>
              <a:ext uri="{FF2B5EF4-FFF2-40B4-BE49-F238E27FC236}">
                <a16:creationId xmlns:a16="http://schemas.microsoft.com/office/drawing/2014/main" id="{D949E699-F03A-CF40-AD86-D0D262DE23F0}"/>
              </a:ext>
            </a:extLst>
          </p:cNvPr>
          <p:cNvSpPr txBox="1"/>
          <p:nvPr/>
        </p:nvSpPr>
        <p:spPr>
          <a:xfrm>
            <a:off x="8469335" y="2123689"/>
            <a:ext cx="1630613" cy="2246769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noProof="1">
                <a:solidFill>
                  <a:schemeClr val="bg1"/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pic>
        <p:nvPicPr>
          <p:cNvPr id="23" name="Graphic 25" descr="Handshake with solid fill">
            <a:extLst>
              <a:ext uri="{FF2B5EF4-FFF2-40B4-BE49-F238E27FC236}">
                <a16:creationId xmlns:a16="http://schemas.microsoft.com/office/drawing/2014/main" id="{86C98229-C1FC-F14B-AC8A-3F815351241E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9048785" y="4658528"/>
            <a:ext cx="471712" cy="471712"/>
          </a:xfrm>
          <a:prstGeom prst="rect">
            <a:avLst/>
          </a:prstGeom>
        </p:spPr>
      </p:pic>
      <p:sp>
        <p:nvSpPr>
          <p:cNvPr id="27" name="TextBox 26">
            <a:extLst>
              <a:ext uri="{FF2B5EF4-FFF2-40B4-BE49-F238E27FC236}">
                <a16:creationId xmlns:a16="http://schemas.microsoft.com/office/drawing/2014/main" id="{C63250A8-2E83-F2C3-C779-E281FAD36108}"/>
              </a:ext>
            </a:extLst>
          </p:cNvPr>
          <p:cNvSpPr txBox="1"/>
          <p:nvPr/>
        </p:nvSpPr>
        <p:spPr>
          <a:xfrm>
            <a:off x="8724231" y="5406257"/>
            <a:ext cx="1120820" cy="6463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600" b="1" dirty="0">
                <a:solidFill>
                  <a:schemeClr val="accent6">
                    <a:lumMod val="50000"/>
                  </a:schemeClr>
                </a:solidFill>
              </a:rPr>
              <a:t>2025</a:t>
            </a:r>
          </a:p>
        </p:txBody>
      </p:sp>
    </p:spTree>
    <p:extLst>
      <p:ext uri="{BB962C8B-B14F-4D97-AF65-F5344CB8AC3E}">
        <p14:creationId xmlns:p14="http://schemas.microsoft.com/office/powerpoint/2010/main" val="279051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Block Timeline – Slide Template</a:t>
            </a:r>
          </a:p>
        </p:txBody>
      </p:sp>
      <p:sp>
        <p:nvSpPr>
          <p:cNvPr id="11" name="Shape">
            <a:extLst>
              <a:ext uri="{FF2B5EF4-FFF2-40B4-BE49-F238E27FC236}">
                <a16:creationId xmlns:a16="http://schemas.microsoft.com/office/drawing/2014/main" id="{51CED593-D875-6846-A1AE-41D743850BFA}"/>
              </a:ext>
            </a:extLst>
          </p:cNvPr>
          <p:cNvSpPr/>
          <p:nvPr/>
        </p:nvSpPr>
        <p:spPr>
          <a:xfrm>
            <a:off x="945554" y="4727873"/>
            <a:ext cx="10300893" cy="31272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89" h="20793" extrusionOk="0">
                <a:moveTo>
                  <a:pt x="5080" y="13096"/>
                </a:moveTo>
                <a:cubicBezTo>
                  <a:pt x="5121" y="11800"/>
                  <a:pt x="5121" y="9748"/>
                  <a:pt x="5080" y="8560"/>
                </a:cubicBezTo>
                <a:lnTo>
                  <a:pt x="5005" y="6184"/>
                </a:lnTo>
                <a:lnTo>
                  <a:pt x="7245" y="6184"/>
                </a:lnTo>
                <a:lnTo>
                  <a:pt x="7170" y="8560"/>
                </a:lnTo>
                <a:cubicBezTo>
                  <a:pt x="7129" y="9856"/>
                  <a:pt x="7129" y="11908"/>
                  <a:pt x="7170" y="13096"/>
                </a:cubicBezTo>
                <a:lnTo>
                  <a:pt x="7225" y="14824"/>
                </a:lnTo>
                <a:lnTo>
                  <a:pt x="5029" y="14824"/>
                </a:lnTo>
                <a:lnTo>
                  <a:pt x="5080" y="13096"/>
                </a:lnTo>
                <a:close/>
                <a:moveTo>
                  <a:pt x="16328" y="6184"/>
                </a:moveTo>
                <a:lnTo>
                  <a:pt x="14088" y="6184"/>
                </a:lnTo>
                <a:lnTo>
                  <a:pt x="14163" y="8560"/>
                </a:lnTo>
                <a:cubicBezTo>
                  <a:pt x="14183" y="9208"/>
                  <a:pt x="14193" y="9964"/>
                  <a:pt x="14193" y="10828"/>
                </a:cubicBezTo>
                <a:cubicBezTo>
                  <a:pt x="14193" y="11692"/>
                  <a:pt x="14183" y="12556"/>
                  <a:pt x="14163" y="13096"/>
                </a:cubicBezTo>
                <a:lnTo>
                  <a:pt x="14108" y="14824"/>
                </a:lnTo>
                <a:lnTo>
                  <a:pt x="16304" y="14824"/>
                </a:lnTo>
                <a:lnTo>
                  <a:pt x="16249" y="13096"/>
                </a:lnTo>
                <a:cubicBezTo>
                  <a:pt x="16208" y="11800"/>
                  <a:pt x="16208" y="9748"/>
                  <a:pt x="16249" y="8560"/>
                </a:cubicBezTo>
                <a:lnTo>
                  <a:pt x="16328" y="6184"/>
                </a:lnTo>
                <a:close/>
                <a:moveTo>
                  <a:pt x="9567" y="14824"/>
                </a:moveTo>
                <a:lnTo>
                  <a:pt x="11763" y="14824"/>
                </a:lnTo>
                <a:lnTo>
                  <a:pt x="11708" y="13096"/>
                </a:lnTo>
                <a:cubicBezTo>
                  <a:pt x="11667" y="11800"/>
                  <a:pt x="11667" y="9748"/>
                  <a:pt x="11708" y="8560"/>
                </a:cubicBezTo>
                <a:lnTo>
                  <a:pt x="11783" y="6184"/>
                </a:lnTo>
                <a:lnTo>
                  <a:pt x="9546" y="6184"/>
                </a:lnTo>
                <a:lnTo>
                  <a:pt x="9621" y="8560"/>
                </a:lnTo>
                <a:cubicBezTo>
                  <a:pt x="9662" y="9856"/>
                  <a:pt x="9662" y="11908"/>
                  <a:pt x="9621" y="13096"/>
                </a:cubicBezTo>
                <a:lnTo>
                  <a:pt x="9567" y="14824"/>
                </a:lnTo>
                <a:close/>
                <a:moveTo>
                  <a:pt x="21577" y="9640"/>
                </a:moveTo>
                <a:lnTo>
                  <a:pt x="21284" y="352"/>
                </a:lnTo>
                <a:cubicBezTo>
                  <a:pt x="21260" y="-404"/>
                  <a:pt x="21220" y="136"/>
                  <a:pt x="21220" y="1216"/>
                </a:cubicBezTo>
                <a:lnTo>
                  <a:pt x="21220" y="4888"/>
                </a:lnTo>
                <a:cubicBezTo>
                  <a:pt x="21220" y="5536"/>
                  <a:pt x="21203" y="6076"/>
                  <a:pt x="21182" y="6076"/>
                </a:cubicBezTo>
                <a:lnTo>
                  <a:pt x="18629" y="6076"/>
                </a:lnTo>
                <a:lnTo>
                  <a:pt x="18704" y="8452"/>
                </a:lnTo>
                <a:cubicBezTo>
                  <a:pt x="18745" y="9748"/>
                  <a:pt x="18745" y="11800"/>
                  <a:pt x="18704" y="12988"/>
                </a:cubicBezTo>
                <a:lnTo>
                  <a:pt x="18649" y="14716"/>
                </a:lnTo>
                <a:lnTo>
                  <a:pt x="21179" y="14716"/>
                </a:lnTo>
                <a:cubicBezTo>
                  <a:pt x="21199" y="14716"/>
                  <a:pt x="21216" y="15256"/>
                  <a:pt x="21216" y="15904"/>
                </a:cubicBezTo>
                <a:lnTo>
                  <a:pt x="21216" y="19576"/>
                </a:lnTo>
                <a:cubicBezTo>
                  <a:pt x="21216" y="20656"/>
                  <a:pt x="21257" y="21196"/>
                  <a:pt x="21281" y="20440"/>
                </a:cubicBezTo>
                <a:lnTo>
                  <a:pt x="21574" y="11152"/>
                </a:lnTo>
                <a:cubicBezTo>
                  <a:pt x="21594" y="10828"/>
                  <a:pt x="21594" y="10072"/>
                  <a:pt x="21577" y="9640"/>
                </a:cubicBezTo>
                <a:close/>
                <a:moveTo>
                  <a:pt x="2629" y="13096"/>
                </a:moveTo>
                <a:cubicBezTo>
                  <a:pt x="2588" y="11800"/>
                  <a:pt x="2588" y="9748"/>
                  <a:pt x="2629" y="8560"/>
                </a:cubicBezTo>
                <a:lnTo>
                  <a:pt x="2704" y="6184"/>
                </a:lnTo>
                <a:lnTo>
                  <a:pt x="144" y="6184"/>
                </a:lnTo>
                <a:cubicBezTo>
                  <a:pt x="72" y="6184"/>
                  <a:pt x="8" y="7804"/>
                  <a:pt x="1" y="10072"/>
                </a:cubicBezTo>
                <a:cubicBezTo>
                  <a:pt x="-6" y="12664"/>
                  <a:pt x="59" y="14824"/>
                  <a:pt x="137" y="14824"/>
                </a:cubicBezTo>
                <a:lnTo>
                  <a:pt x="2680" y="14824"/>
                </a:lnTo>
                <a:lnTo>
                  <a:pt x="2629" y="13096"/>
                </a:ln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" name="Shape">
            <a:extLst>
              <a:ext uri="{FF2B5EF4-FFF2-40B4-BE49-F238E27FC236}">
                <a16:creationId xmlns:a16="http://schemas.microsoft.com/office/drawing/2014/main" id="{58F5EE17-232D-9C4E-8DD5-666707106099}"/>
              </a:ext>
            </a:extLst>
          </p:cNvPr>
          <p:cNvSpPr/>
          <p:nvPr/>
        </p:nvSpPr>
        <p:spPr>
          <a:xfrm>
            <a:off x="1786911" y="1154432"/>
            <a:ext cx="2001128" cy="35718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812" y="21600"/>
                </a:moveTo>
                <a:lnTo>
                  <a:pt x="1788" y="21600"/>
                </a:lnTo>
                <a:cubicBezTo>
                  <a:pt x="806" y="21600"/>
                  <a:pt x="0" y="21148"/>
                  <a:pt x="0" y="20598"/>
                </a:cubicBezTo>
                <a:lnTo>
                  <a:pt x="0" y="1002"/>
                </a:lnTo>
                <a:cubicBezTo>
                  <a:pt x="0" y="452"/>
                  <a:pt x="807" y="0"/>
                  <a:pt x="1788" y="0"/>
                </a:cubicBezTo>
                <a:lnTo>
                  <a:pt x="19812" y="0"/>
                </a:lnTo>
                <a:cubicBezTo>
                  <a:pt x="20794" y="0"/>
                  <a:pt x="21600" y="452"/>
                  <a:pt x="21600" y="1002"/>
                </a:cubicBezTo>
                <a:lnTo>
                  <a:pt x="21600" y="20598"/>
                </a:lnTo>
                <a:cubicBezTo>
                  <a:pt x="21600" y="21158"/>
                  <a:pt x="20794" y="21600"/>
                  <a:pt x="19812" y="21600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  <a:effectLst>
            <a:outerShdw blurRad="88900" dist="38100" dir="2700000" algn="tl" rotWithShape="0">
              <a:prstClr val="black">
                <a:alpha val="30000"/>
              </a:prstClr>
            </a:outerShdw>
          </a:effectLst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BB1A4D01-D4C4-CD2D-C90B-3B3FDCBD4189}"/>
              </a:ext>
            </a:extLst>
          </p:cNvPr>
          <p:cNvSpPr/>
          <p:nvPr/>
        </p:nvSpPr>
        <p:spPr>
          <a:xfrm>
            <a:off x="1785289" y="1316861"/>
            <a:ext cx="2001128" cy="691981"/>
          </a:xfrm>
          <a:custGeom>
            <a:avLst/>
            <a:gdLst>
              <a:gd name="connsiteX0" fmla="*/ 165649 w 2001124"/>
              <a:gd name="connsiteY0" fmla="*/ 0 h 691981"/>
              <a:gd name="connsiteX1" fmla="*/ 1835476 w 2001124"/>
              <a:gd name="connsiteY1" fmla="*/ 0 h 691981"/>
              <a:gd name="connsiteX2" fmla="*/ 2001124 w 2001124"/>
              <a:gd name="connsiteY2" fmla="*/ 165656 h 691981"/>
              <a:gd name="connsiteX3" fmla="*/ 2001124 w 2001124"/>
              <a:gd name="connsiteY3" fmla="*/ 534332 h 691981"/>
              <a:gd name="connsiteX4" fmla="*/ 1226337 w 2001124"/>
              <a:gd name="connsiteY4" fmla="*/ 534332 h 691981"/>
              <a:gd name="connsiteX5" fmla="*/ 1109420 w 2001124"/>
              <a:gd name="connsiteY5" fmla="*/ 583132 h 691981"/>
              <a:gd name="connsiteX6" fmla="*/ 1000562 w 2001124"/>
              <a:gd name="connsiteY6" fmla="*/ 691981 h 691981"/>
              <a:gd name="connsiteX7" fmla="*/ 891705 w 2001124"/>
              <a:gd name="connsiteY7" fmla="*/ 583132 h 691981"/>
              <a:gd name="connsiteX8" fmla="*/ 774787 w 2001124"/>
              <a:gd name="connsiteY8" fmla="*/ 534332 h 691981"/>
              <a:gd name="connsiteX9" fmla="*/ 0 w 2001124"/>
              <a:gd name="connsiteY9" fmla="*/ 534332 h 691981"/>
              <a:gd name="connsiteX10" fmla="*/ 0 w 2001124"/>
              <a:gd name="connsiteY10" fmla="*/ 165656 h 691981"/>
              <a:gd name="connsiteX11" fmla="*/ 165649 w 2001124"/>
              <a:gd name="connsiteY11" fmla="*/ 0 h 6919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001124" h="691981">
                <a:moveTo>
                  <a:pt x="165649" y="0"/>
                </a:moveTo>
                <a:lnTo>
                  <a:pt x="1835476" y="0"/>
                </a:lnTo>
                <a:cubicBezTo>
                  <a:pt x="1926453" y="0"/>
                  <a:pt x="2001124" y="74726"/>
                  <a:pt x="2001124" y="165656"/>
                </a:cubicBezTo>
                <a:lnTo>
                  <a:pt x="2001124" y="534332"/>
                </a:lnTo>
                <a:lnTo>
                  <a:pt x="1226337" y="534332"/>
                </a:lnTo>
                <a:cubicBezTo>
                  <a:pt x="1182516" y="534332"/>
                  <a:pt x="1140270" y="552251"/>
                  <a:pt x="1109420" y="583132"/>
                </a:cubicBezTo>
                <a:lnTo>
                  <a:pt x="1000562" y="691981"/>
                </a:lnTo>
                <a:lnTo>
                  <a:pt x="891705" y="583132"/>
                </a:lnTo>
                <a:cubicBezTo>
                  <a:pt x="860854" y="552251"/>
                  <a:pt x="818608" y="534332"/>
                  <a:pt x="774787" y="534332"/>
                </a:cubicBezTo>
                <a:lnTo>
                  <a:pt x="0" y="534332"/>
                </a:lnTo>
                <a:lnTo>
                  <a:pt x="0" y="165656"/>
                </a:lnTo>
                <a:cubicBezTo>
                  <a:pt x="0" y="74726"/>
                  <a:pt x="74764" y="0"/>
                  <a:pt x="165649" y="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A1A3BF5D-10FC-4A43-2CC9-BB228BF1A150}"/>
              </a:ext>
            </a:extLst>
          </p:cNvPr>
          <p:cNvSpPr/>
          <p:nvPr/>
        </p:nvSpPr>
        <p:spPr>
          <a:xfrm>
            <a:off x="2251434" y="4357575"/>
            <a:ext cx="1073659" cy="1073619"/>
          </a:xfrm>
          <a:custGeom>
            <a:avLst/>
            <a:gdLst>
              <a:gd name="connsiteX0" fmla="*/ 536876 w 1073659"/>
              <a:gd name="connsiteY0" fmla="*/ 0 h 1073619"/>
              <a:gd name="connsiteX1" fmla="*/ 560408 w 1073659"/>
              <a:gd name="connsiteY1" fmla="*/ 9722 h 1073619"/>
              <a:gd name="connsiteX2" fmla="*/ 1063931 w 1073659"/>
              <a:gd name="connsiteY2" fmla="*/ 513172 h 1073619"/>
              <a:gd name="connsiteX3" fmla="*/ 1063931 w 1073659"/>
              <a:gd name="connsiteY3" fmla="*/ 560257 h 1073619"/>
              <a:gd name="connsiteX4" fmla="*/ 560408 w 1073659"/>
              <a:gd name="connsiteY4" fmla="*/ 1063897 h 1073619"/>
              <a:gd name="connsiteX5" fmla="*/ 513344 w 1073659"/>
              <a:gd name="connsiteY5" fmla="*/ 1063897 h 1073619"/>
              <a:gd name="connsiteX6" fmla="*/ 9728 w 1073659"/>
              <a:gd name="connsiteY6" fmla="*/ 560257 h 1073619"/>
              <a:gd name="connsiteX7" fmla="*/ 9728 w 1073659"/>
              <a:gd name="connsiteY7" fmla="*/ 513172 h 1073619"/>
              <a:gd name="connsiteX8" fmla="*/ 513344 w 1073659"/>
              <a:gd name="connsiteY8" fmla="*/ 9722 h 1073619"/>
              <a:gd name="connsiteX9" fmla="*/ 536876 w 1073659"/>
              <a:gd name="connsiteY9" fmla="*/ 0 h 10736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73659" h="1073619">
                <a:moveTo>
                  <a:pt x="536876" y="0"/>
                </a:moveTo>
                <a:cubicBezTo>
                  <a:pt x="545399" y="0"/>
                  <a:pt x="553923" y="3241"/>
                  <a:pt x="560408" y="9722"/>
                </a:cubicBezTo>
                <a:lnTo>
                  <a:pt x="1063931" y="513172"/>
                </a:lnTo>
                <a:cubicBezTo>
                  <a:pt x="1076902" y="526134"/>
                  <a:pt x="1076902" y="547294"/>
                  <a:pt x="1063931" y="560257"/>
                </a:cubicBezTo>
                <a:lnTo>
                  <a:pt x="560408" y="1063897"/>
                </a:lnTo>
                <a:cubicBezTo>
                  <a:pt x="547437" y="1076860"/>
                  <a:pt x="526314" y="1076860"/>
                  <a:pt x="513344" y="1063897"/>
                </a:cubicBezTo>
                <a:lnTo>
                  <a:pt x="9728" y="560257"/>
                </a:lnTo>
                <a:cubicBezTo>
                  <a:pt x="-3242" y="547294"/>
                  <a:pt x="-3242" y="526134"/>
                  <a:pt x="9728" y="513172"/>
                </a:cubicBezTo>
                <a:lnTo>
                  <a:pt x="513344" y="9722"/>
                </a:lnTo>
                <a:cubicBezTo>
                  <a:pt x="519829" y="3241"/>
                  <a:pt x="528352" y="0"/>
                  <a:pt x="536876" y="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2" name="TextBox 12">
            <a:extLst>
              <a:ext uri="{FF2B5EF4-FFF2-40B4-BE49-F238E27FC236}">
                <a16:creationId xmlns:a16="http://schemas.microsoft.com/office/drawing/2014/main" id="{51DC5FC4-70E7-264B-AFF7-F3518D3B0229}"/>
              </a:ext>
            </a:extLst>
          </p:cNvPr>
          <p:cNvSpPr txBox="1"/>
          <p:nvPr/>
        </p:nvSpPr>
        <p:spPr>
          <a:xfrm>
            <a:off x="2029203" y="1367788"/>
            <a:ext cx="1516545" cy="400110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b="1" noProof="1"/>
              <a:t>Lorem Ipsum</a:t>
            </a:r>
          </a:p>
        </p:txBody>
      </p:sp>
      <p:sp>
        <p:nvSpPr>
          <p:cNvPr id="16" name="TextBox 18">
            <a:extLst>
              <a:ext uri="{FF2B5EF4-FFF2-40B4-BE49-F238E27FC236}">
                <a16:creationId xmlns:a16="http://schemas.microsoft.com/office/drawing/2014/main" id="{A1701DD0-F4EC-5540-86BC-32AF46A343F1}"/>
              </a:ext>
            </a:extLst>
          </p:cNvPr>
          <p:cNvSpPr txBox="1"/>
          <p:nvPr/>
        </p:nvSpPr>
        <p:spPr>
          <a:xfrm>
            <a:off x="1972169" y="2123689"/>
            <a:ext cx="1630613" cy="2246769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noProof="1"/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pic>
        <p:nvPicPr>
          <p:cNvPr id="21" name="Graphic 23" descr="Briefcase with solid fill">
            <a:extLst>
              <a:ext uri="{FF2B5EF4-FFF2-40B4-BE49-F238E27FC236}">
                <a16:creationId xmlns:a16="http://schemas.microsoft.com/office/drawing/2014/main" id="{17095B66-AAAD-444C-9B57-E4A6BD28BA6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551619" y="4658528"/>
            <a:ext cx="471712" cy="471712"/>
          </a:xfrm>
          <a:prstGeom prst="rect">
            <a:avLst/>
          </a:prstGeom>
        </p:spPr>
      </p:pic>
      <p:sp>
        <p:nvSpPr>
          <p:cNvPr id="24" name="TextBox 23">
            <a:extLst>
              <a:ext uri="{FF2B5EF4-FFF2-40B4-BE49-F238E27FC236}">
                <a16:creationId xmlns:a16="http://schemas.microsoft.com/office/drawing/2014/main" id="{BD7F596A-32E6-B867-3F5A-6C70D806DB91}"/>
              </a:ext>
            </a:extLst>
          </p:cNvPr>
          <p:cNvSpPr txBox="1"/>
          <p:nvPr/>
        </p:nvSpPr>
        <p:spPr>
          <a:xfrm>
            <a:off x="2227065" y="5406257"/>
            <a:ext cx="1120820" cy="6463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2010</a:t>
            </a:r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0939442F-6953-284B-B561-C3F0EE6DE385}"/>
              </a:ext>
            </a:extLst>
          </p:cNvPr>
          <p:cNvSpPr/>
          <p:nvPr/>
        </p:nvSpPr>
        <p:spPr>
          <a:xfrm>
            <a:off x="3952633" y="1154432"/>
            <a:ext cx="2001128" cy="35718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812" y="21600"/>
                </a:moveTo>
                <a:lnTo>
                  <a:pt x="1788" y="21600"/>
                </a:lnTo>
                <a:cubicBezTo>
                  <a:pt x="806" y="21600"/>
                  <a:pt x="0" y="21148"/>
                  <a:pt x="0" y="20598"/>
                </a:cubicBezTo>
                <a:lnTo>
                  <a:pt x="0" y="1002"/>
                </a:lnTo>
                <a:cubicBezTo>
                  <a:pt x="0" y="452"/>
                  <a:pt x="807" y="0"/>
                  <a:pt x="1788" y="0"/>
                </a:cubicBezTo>
                <a:lnTo>
                  <a:pt x="19812" y="0"/>
                </a:lnTo>
                <a:cubicBezTo>
                  <a:pt x="20794" y="0"/>
                  <a:pt x="21600" y="452"/>
                  <a:pt x="21600" y="1002"/>
                </a:cubicBezTo>
                <a:lnTo>
                  <a:pt x="21600" y="20598"/>
                </a:lnTo>
                <a:cubicBezTo>
                  <a:pt x="21582" y="21158"/>
                  <a:pt x="20793" y="21600"/>
                  <a:pt x="19812" y="21600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  <a:effectLst>
            <a:outerShdw blurRad="88900" dist="38100" dir="2700000" algn="tl" rotWithShape="0">
              <a:prstClr val="black">
                <a:alpha val="30000"/>
              </a:prstClr>
            </a:outerShdw>
          </a:effectLst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0" name="Freeform: Shape 39">
            <a:extLst>
              <a:ext uri="{FF2B5EF4-FFF2-40B4-BE49-F238E27FC236}">
                <a16:creationId xmlns:a16="http://schemas.microsoft.com/office/drawing/2014/main" id="{46D94022-8D1E-C531-F322-49C65EDE1007}"/>
              </a:ext>
            </a:extLst>
          </p:cNvPr>
          <p:cNvSpPr/>
          <p:nvPr/>
        </p:nvSpPr>
        <p:spPr>
          <a:xfrm>
            <a:off x="3951011" y="1316861"/>
            <a:ext cx="2001128" cy="691981"/>
          </a:xfrm>
          <a:custGeom>
            <a:avLst/>
            <a:gdLst>
              <a:gd name="connsiteX0" fmla="*/ 165649 w 2001124"/>
              <a:gd name="connsiteY0" fmla="*/ 0 h 691981"/>
              <a:gd name="connsiteX1" fmla="*/ 1835476 w 2001124"/>
              <a:gd name="connsiteY1" fmla="*/ 0 h 691981"/>
              <a:gd name="connsiteX2" fmla="*/ 2001124 w 2001124"/>
              <a:gd name="connsiteY2" fmla="*/ 165656 h 691981"/>
              <a:gd name="connsiteX3" fmla="*/ 2001124 w 2001124"/>
              <a:gd name="connsiteY3" fmla="*/ 534332 h 691981"/>
              <a:gd name="connsiteX4" fmla="*/ 1226337 w 2001124"/>
              <a:gd name="connsiteY4" fmla="*/ 534332 h 691981"/>
              <a:gd name="connsiteX5" fmla="*/ 1109420 w 2001124"/>
              <a:gd name="connsiteY5" fmla="*/ 583132 h 691981"/>
              <a:gd name="connsiteX6" fmla="*/ 1000562 w 2001124"/>
              <a:gd name="connsiteY6" fmla="*/ 691981 h 691981"/>
              <a:gd name="connsiteX7" fmla="*/ 891705 w 2001124"/>
              <a:gd name="connsiteY7" fmla="*/ 583132 h 691981"/>
              <a:gd name="connsiteX8" fmla="*/ 774787 w 2001124"/>
              <a:gd name="connsiteY8" fmla="*/ 534332 h 691981"/>
              <a:gd name="connsiteX9" fmla="*/ 0 w 2001124"/>
              <a:gd name="connsiteY9" fmla="*/ 534332 h 691981"/>
              <a:gd name="connsiteX10" fmla="*/ 0 w 2001124"/>
              <a:gd name="connsiteY10" fmla="*/ 165656 h 691981"/>
              <a:gd name="connsiteX11" fmla="*/ 165649 w 2001124"/>
              <a:gd name="connsiteY11" fmla="*/ 0 h 6919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001124" h="691981">
                <a:moveTo>
                  <a:pt x="165649" y="0"/>
                </a:moveTo>
                <a:lnTo>
                  <a:pt x="1835476" y="0"/>
                </a:lnTo>
                <a:cubicBezTo>
                  <a:pt x="1928028" y="0"/>
                  <a:pt x="2001124" y="74726"/>
                  <a:pt x="2001124" y="165656"/>
                </a:cubicBezTo>
                <a:lnTo>
                  <a:pt x="2001124" y="534332"/>
                </a:lnTo>
                <a:lnTo>
                  <a:pt x="1226337" y="534332"/>
                </a:lnTo>
                <a:cubicBezTo>
                  <a:pt x="1182516" y="534332"/>
                  <a:pt x="1140270" y="552251"/>
                  <a:pt x="1109420" y="583132"/>
                </a:cubicBezTo>
                <a:lnTo>
                  <a:pt x="1000562" y="691981"/>
                </a:lnTo>
                <a:lnTo>
                  <a:pt x="891705" y="583132"/>
                </a:lnTo>
                <a:cubicBezTo>
                  <a:pt x="860854" y="552251"/>
                  <a:pt x="818608" y="534332"/>
                  <a:pt x="774787" y="534332"/>
                </a:cubicBezTo>
                <a:lnTo>
                  <a:pt x="0" y="534332"/>
                </a:lnTo>
                <a:lnTo>
                  <a:pt x="0" y="165656"/>
                </a:lnTo>
                <a:cubicBezTo>
                  <a:pt x="0" y="74726"/>
                  <a:pt x="74764" y="0"/>
                  <a:pt x="165649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8" name="Freeform: Shape 37">
            <a:extLst>
              <a:ext uri="{FF2B5EF4-FFF2-40B4-BE49-F238E27FC236}">
                <a16:creationId xmlns:a16="http://schemas.microsoft.com/office/drawing/2014/main" id="{D8D2AF87-CC78-4C06-7590-5083F02A9DDF}"/>
              </a:ext>
            </a:extLst>
          </p:cNvPr>
          <p:cNvSpPr/>
          <p:nvPr/>
        </p:nvSpPr>
        <p:spPr>
          <a:xfrm>
            <a:off x="4417156" y="4357575"/>
            <a:ext cx="1073659" cy="1073619"/>
          </a:xfrm>
          <a:custGeom>
            <a:avLst/>
            <a:gdLst>
              <a:gd name="connsiteX0" fmla="*/ 536876 w 1073659"/>
              <a:gd name="connsiteY0" fmla="*/ 0 h 1073619"/>
              <a:gd name="connsiteX1" fmla="*/ 560408 w 1073659"/>
              <a:gd name="connsiteY1" fmla="*/ 9722 h 1073619"/>
              <a:gd name="connsiteX2" fmla="*/ 1063931 w 1073659"/>
              <a:gd name="connsiteY2" fmla="*/ 513172 h 1073619"/>
              <a:gd name="connsiteX3" fmla="*/ 1063931 w 1073659"/>
              <a:gd name="connsiteY3" fmla="*/ 560257 h 1073619"/>
              <a:gd name="connsiteX4" fmla="*/ 560408 w 1073659"/>
              <a:gd name="connsiteY4" fmla="*/ 1063897 h 1073619"/>
              <a:gd name="connsiteX5" fmla="*/ 513344 w 1073659"/>
              <a:gd name="connsiteY5" fmla="*/ 1063897 h 1073619"/>
              <a:gd name="connsiteX6" fmla="*/ 9728 w 1073659"/>
              <a:gd name="connsiteY6" fmla="*/ 560257 h 1073619"/>
              <a:gd name="connsiteX7" fmla="*/ 9728 w 1073659"/>
              <a:gd name="connsiteY7" fmla="*/ 513172 h 1073619"/>
              <a:gd name="connsiteX8" fmla="*/ 513344 w 1073659"/>
              <a:gd name="connsiteY8" fmla="*/ 9722 h 1073619"/>
              <a:gd name="connsiteX9" fmla="*/ 536876 w 1073659"/>
              <a:gd name="connsiteY9" fmla="*/ 0 h 10736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73659" h="1073619">
                <a:moveTo>
                  <a:pt x="536876" y="0"/>
                </a:moveTo>
                <a:cubicBezTo>
                  <a:pt x="545400" y="0"/>
                  <a:pt x="553923" y="3241"/>
                  <a:pt x="560408" y="9722"/>
                </a:cubicBezTo>
                <a:lnTo>
                  <a:pt x="1063931" y="513172"/>
                </a:lnTo>
                <a:cubicBezTo>
                  <a:pt x="1076902" y="526134"/>
                  <a:pt x="1076902" y="547294"/>
                  <a:pt x="1063931" y="560257"/>
                </a:cubicBezTo>
                <a:lnTo>
                  <a:pt x="560408" y="1063897"/>
                </a:lnTo>
                <a:cubicBezTo>
                  <a:pt x="547438" y="1076860"/>
                  <a:pt x="526315" y="1076860"/>
                  <a:pt x="513344" y="1063897"/>
                </a:cubicBezTo>
                <a:lnTo>
                  <a:pt x="9728" y="560257"/>
                </a:lnTo>
                <a:cubicBezTo>
                  <a:pt x="-3242" y="547294"/>
                  <a:pt x="-3242" y="526134"/>
                  <a:pt x="9728" y="513172"/>
                </a:cubicBezTo>
                <a:lnTo>
                  <a:pt x="513344" y="9722"/>
                </a:lnTo>
                <a:cubicBezTo>
                  <a:pt x="519830" y="3241"/>
                  <a:pt x="528353" y="0"/>
                  <a:pt x="536876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3" name="TextBox 13">
            <a:extLst>
              <a:ext uri="{FF2B5EF4-FFF2-40B4-BE49-F238E27FC236}">
                <a16:creationId xmlns:a16="http://schemas.microsoft.com/office/drawing/2014/main" id="{62F21858-9EEF-1248-B49A-5E4E722B95E9}"/>
              </a:ext>
            </a:extLst>
          </p:cNvPr>
          <p:cNvSpPr txBox="1"/>
          <p:nvPr/>
        </p:nvSpPr>
        <p:spPr>
          <a:xfrm>
            <a:off x="4194925" y="1367788"/>
            <a:ext cx="1516545" cy="400110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b="1" noProof="1"/>
              <a:t>Lorem Ipsum</a:t>
            </a:r>
          </a:p>
        </p:txBody>
      </p:sp>
      <p:sp>
        <p:nvSpPr>
          <p:cNvPr id="17" name="TextBox 19">
            <a:extLst>
              <a:ext uri="{FF2B5EF4-FFF2-40B4-BE49-F238E27FC236}">
                <a16:creationId xmlns:a16="http://schemas.microsoft.com/office/drawing/2014/main" id="{D437F90A-E9BF-544C-8419-80199C1A9F17}"/>
              </a:ext>
            </a:extLst>
          </p:cNvPr>
          <p:cNvSpPr txBox="1"/>
          <p:nvPr/>
        </p:nvSpPr>
        <p:spPr>
          <a:xfrm>
            <a:off x="4137891" y="2123689"/>
            <a:ext cx="1630613" cy="2246769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noProof="1"/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pic>
        <p:nvPicPr>
          <p:cNvPr id="20" name="Graphic 22" descr="Board Of Directors with solid fill">
            <a:extLst>
              <a:ext uri="{FF2B5EF4-FFF2-40B4-BE49-F238E27FC236}">
                <a16:creationId xmlns:a16="http://schemas.microsoft.com/office/drawing/2014/main" id="{95008F91-49C0-F149-86ED-F27D5D6AB3B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717341" y="4658528"/>
            <a:ext cx="471712" cy="471712"/>
          </a:xfrm>
          <a:prstGeom prst="rect">
            <a:avLst/>
          </a:prstGeom>
        </p:spPr>
      </p:pic>
      <p:sp>
        <p:nvSpPr>
          <p:cNvPr id="25" name="TextBox 24">
            <a:extLst>
              <a:ext uri="{FF2B5EF4-FFF2-40B4-BE49-F238E27FC236}">
                <a16:creationId xmlns:a16="http://schemas.microsoft.com/office/drawing/2014/main" id="{4C1B1DF3-F587-7268-358A-0E00CB359933}"/>
              </a:ext>
            </a:extLst>
          </p:cNvPr>
          <p:cNvSpPr txBox="1"/>
          <p:nvPr/>
        </p:nvSpPr>
        <p:spPr>
          <a:xfrm>
            <a:off x="4392787" y="5406257"/>
            <a:ext cx="1120820" cy="6463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2015</a:t>
            </a:r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EACFA842-5710-7A48-9C26-E1B3DE921B45}"/>
              </a:ext>
            </a:extLst>
          </p:cNvPr>
          <p:cNvSpPr/>
          <p:nvPr/>
        </p:nvSpPr>
        <p:spPr>
          <a:xfrm>
            <a:off x="6118355" y="1154432"/>
            <a:ext cx="2001128" cy="35718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812" y="21600"/>
                </a:moveTo>
                <a:lnTo>
                  <a:pt x="1788" y="21600"/>
                </a:lnTo>
                <a:cubicBezTo>
                  <a:pt x="806" y="21600"/>
                  <a:pt x="0" y="21148"/>
                  <a:pt x="0" y="20598"/>
                </a:cubicBezTo>
                <a:lnTo>
                  <a:pt x="0" y="1002"/>
                </a:lnTo>
                <a:cubicBezTo>
                  <a:pt x="0" y="452"/>
                  <a:pt x="807" y="0"/>
                  <a:pt x="1788" y="0"/>
                </a:cubicBezTo>
                <a:lnTo>
                  <a:pt x="19812" y="0"/>
                </a:lnTo>
                <a:cubicBezTo>
                  <a:pt x="20794" y="0"/>
                  <a:pt x="21600" y="452"/>
                  <a:pt x="21600" y="1002"/>
                </a:cubicBezTo>
                <a:lnTo>
                  <a:pt x="21600" y="20598"/>
                </a:lnTo>
                <a:cubicBezTo>
                  <a:pt x="21582" y="21158"/>
                  <a:pt x="20794" y="21600"/>
                  <a:pt x="19812" y="21600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  <a:effectLst>
            <a:outerShdw blurRad="88900" dist="38100" dir="2700000" algn="tl" rotWithShape="0">
              <a:prstClr val="black">
                <a:alpha val="30000"/>
              </a:prstClr>
            </a:outerShdw>
          </a:effectLst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4" name="Freeform: Shape 43">
            <a:extLst>
              <a:ext uri="{FF2B5EF4-FFF2-40B4-BE49-F238E27FC236}">
                <a16:creationId xmlns:a16="http://schemas.microsoft.com/office/drawing/2014/main" id="{532B6844-7C92-303E-6A64-7AEECAD58113}"/>
              </a:ext>
            </a:extLst>
          </p:cNvPr>
          <p:cNvSpPr/>
          <p:nvPr/>
        </p:nvSpPr>
        <p:spPr>
          <a:xfrm>
            <a:off x="6117545" y="1316861"/>
            <a:ext cx="2001128" cy="691981"/>
          </a:xfrm>
          <a:custGeom>
            <a:avLst/>
            <a:gdLst>
              <a:gd name="connsiteX0" fmla="*/ 165700 w 1999505"/>
              <a:gd name="connsiteY0" fmla="*/ 0 h 691981"/>
              <a:gd name="connsiteX1" fmla="*/ 1835472 w 1999505"/>
              <a:gd name="connsiteY1" fmla="*/ 0 h 691981"/>
              <a:gd name="connsiteX2" fmla="*/ 1999505 w 1999505"/>
              <a:gd name="connsiteY2" fmla="*/ 165656 h 691981"/>
              <a:gd name="connsiteX3" fmla="*/ 1999505 w 1999505"/>
              <a:gd name="connsiteY3" fmla="*/ 534332 h 691981"/>
              <a:gd name="connsiteX4" fmla="*/ 1224697 w 1999505"/>
              <a:gd name="connsiteY4" fmla="*/ 534332 h 691981"/>
              <a:gd name="connsiteX5" fmla="*/ 1107781 w 1999505"/>
              <a:gd name="connsiteY5" fmla="*/ 583132 h 691981"/>
              <a:gd name="connsiteX6" fmla="*/ 998920 w 1999505"/>
              <a:gd name="connsiteY6" fmla="*/ 691981 h 691981"/>
              <a:gd name="connsiteX7" fmla="*/ 890150 w 1999505"/>
              <a:gd name="connsiteY7" fmla="*/ 583132 h 691981"/>
              <a:gd name="connsiteX8" fmla="*/ 773142 w 1999505"/>
              <a:gd name="connsiteY8" fmla="*/ 534332 h 691981"/>
              <a:gd name="connsiteX9" fmla="*/ 0 w 1999505"/>
              <a:gd name="connsiteY9" fmla="*/ 534332 h 691981"/>
              <a:gd name="connsiteX10" fmla="*/ 0 w 1999505"/>
              <a:gd name="connsiteY10" fmla="*/ 165656 h 691981"/>
              <a:gd name="connsiteX11" fmla="*/ 165700 w 1999505"/>
              <a:gd name="connsiteY11" fmla="*/ 0 h 6919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999505" h="691981">
                <a:moveTo>
                  <a:pt x="165700" y="0"/>
                </a:moveTo>
                <a:lnTo>
                  <a:pt x="1835472" y="0"/>
                </a:lnTo>
                <a:cubicBezTo>
                  <a:pt x="1926375" y="0"/>
                  <a:pt x="1999505" y="74726"/>
                  <a:pt x="1999505" y="165656"/>
                </a:cubicBezTo>
                <a:lnTo>
                  <a:pt x="1999505" y="534332"/>
                </a:lnTo>
                <a:lnTo>
                  <a:pt x="1224697" y="534332"/>
                </a:lnTo>
                <a:cubicBezTo>
                  <a:pt x="1180819" y="534332"/>
                  <a:pt x="1138607" y="552251"/>
                  <a:pt x="1107781" y="583132"/>
                </a:cubicBezTo>
                <a:lnTo>
                  <a:pt x="998920" y="691981"/>
                </a:lnTo>
                <a:lnTo>
                  <a:pt x="890150" y="583132"/>
                </a:lnTo>
                <a:cubicBezTo>
                  <a:pt x="859232" y="552251"/>
                  <a:pt x="817020" y="534332"/>
                  <a:pt x="773142" y="534332"/>
                </a:cubicBezTo>
                <a:lnTo>
                  <a:pt x="0" y="534332"/>
                </a:lnTo>
                <a:lnTo>
                  <a:pt x="0" y="165656"/>
                </a:lnTo>
                <a:cubicBezTo>
                  <a:pt x="0" y="74726"/>
                  <a:pt x="74704" y="0"/>
                  <a:pt x="165700" y="0"/>
                </a:cubicBezTo>
                <a:close/>
              </a:path>
            </a:pathLst>
          </a:custGeom>
          <a:solidFill>
            <a:schemeClr val="bg2">
              <a:lumMod val="75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2" name="Freeform: Shape 41">
            <a:extLst>
              <a:ext uri="{FF2B5EF4-FFF2-40B4-BE49-F238E27FC236}">
                <a16:creationId xmlns:a16="http://schemas.microsoft.com/office/drawing/2014/main" id="{CA4A7241-9F8A-9414-0610-0563AA351826}"/>
              </a:ext>
            </a:extLst>
          </p:cNvPr>
          <p:cNvSpPr/>
          <p:nvPr/>
        </p:nvSpPr>
        <p:spPr>
          <a:xfrm>
            <a:off x="6582108" y="4357575"/>
            <a:ext cx="1073623" cy="1073619"/>
          </a:xfrm>
          <a:custGeom>
            <a:avLst/>
            <a:gdLst>
              <a:gd name="connsiteX0" fmla="*/ 536812 w 1073623"/>
              <a:gd name="connsiteY0" fmla="*/ 0 h 1073619"/>
              <a:gd name="connsiteX1" fmla="*/ 560324 w 1073623"/>
              <a:gd name="connsiteY1" fmla="*/ 9722 h 1073619"/>
              <a:gd name="connsiteX2" fmla="*/ 1063903 w 1073623"/>
              <a:gd name="connsiteY2" fmla="*/ 513172 h 1073619"/>
              <a:gd name="connsiteX3" fmla="*/ 1063903 w 1073623"/>
              <a:gd name="connsiteY3" fmla="*/ 560257 h 1073619"/>
              <a:gd name="connsiteX4" fmla="*/ 560324 w 1073623"/>
              <a:gd name="connsiteY4" fmla="*/ 1063897 h 1073619"/>
              <a:gd name="connsiteX5" fmla="*/ 513299 w 1073623"/>
              <a:gd name="connsiteY5" fmla="*/ 1063897 h 1073619"/>
              <a:gd name="connsiteX6" fmla="*/ 9720 w 1073623"/>
              <a:gd name="connsiteY6" fmla="*/ 560257 h 1073619"/>
              <a:gd name="connsiteX7" fmla="*/ 9720 w 1073623"/>
              <a:gd name="connsiteY7" fmla="*/ 513172 h 1073619"/>
              <a:gd name="connsiteX8" fmla="*/ 513299 w 1073623"/>
              <a:gd name="connsiteY8" fmla="*/ 9722 h 1073619"/>
              <a:gd name="connsiteX9" fmla="*/ 536812 w 1073623"/>
              <a:gd name="connsiteY9" fmla="*/ 0 h 10736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73623" h="1073619">
                <a:moveTo>
                  <a:pt x="536812" y="0"/>
                </a:moveTo>
                <a:cubicBezTo>
                  <a:pt x="545328" y="0"/>
                  <a:pt x="553845" y="3241"/>
                  <a:pt x="560324" y="9722"/>
                </a:cubicBezTo>
                <a:lnTo>
                  <a:pt x="1063903" y="513172"/>
                </a:lnTo>
                <a:cubicBezTo>
                  <a:pt x="1076863" y="526134"/>
                  <a:pt x="1076863" y="547294"/>
                  <a:pt x="1063903" y="560257"/>
                </a:cubicBezTo>
                <a:lnTo>
                  <a:pt x="560324" y="1063897"/>
                </a:lnTo>
                <a:cubicBezTo>
                  <a:pt x="547365" y="1076860"/>
                  <a:pt x="526259" y="1076860"/>
                  <a:pt x="513299" y="1063897"/>
                </a:cubicBezTo>
                <a:lnTo>
                  <a:pt x="9720" y="560257"/>
                </a:lnTo>
                <a:cubicBezTo>
                  <a:pt x="-3240" y="547294"/>
                  <a:pt x="-3240" y="526134"/>
                  <a:pt x="9720" y="513172"/>
                </a:cubicBezTo>
                <a:lnTo>
                  <a:pt x="513299" y="9722"/>
                </a:lnTo>
                <a:cubicBezTo>
                  <a:pt x="519779" y="3241"/>
                  <a:pt x="528296" y="0"/>
                  <a:pt x="536812" y="0"/>
                </a:cubicBezTo>
                <a:close/>
              </a:path>
            </a:pathLst>
          </a:custGeom>
          <a:solidFill>
            <a:schemeClr val="bg2">
              <a:lumMod val="75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3000">
              <a:solidFill>
                <a:srgbClr val="FFFFFF"/>
              </a:solidFill>
            </a:endParaRPr>
          </a:p>
        </p:txBody>
      </p:sp>
      <p:sp>
        <p:nvSpPr>
          <p:cNvPr id="14" name="TextBox 14">
            <a:extLst>
              <a:ext uri="{FF2B5EF4-FFF2-40B4-BE49-F238E27FC236}">
                <a16:creationId xmlns:a16="http://schemas.microsoft.com/office/drawing/2014/main" id="{342AD3E5-7971-3446-8738-4AA55D2D951C}"/>
              </a:ext>
            </a:extLst>
          </p:cNvPr>
          <p:cNvSpPr txBox="1"/>
          <p:nvPr/>
        </p:nvSpPr>
        <p:spPr>
          <a:xfrm>
            <a:off x="6360647" y="1367788"/>
            <a:ext cx="1516545" cy="400110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b="1" noProof="1"/>
              <a:t>Lorem Ipsum</a:t>
            </a:r>
          </a:p>
        </p:txBody>
      </p:sp>
      <p:sp>
        <p:nvSpPr>
          <p:cNvPr id="18" name="TextBox 20">
            <a:extLst>
              <a:ext uri="{FF2B5EF4-FFF2-40B4-BE49-F238E27FC236}">
                <a16:creationId xmlns:a16="http://schemas.microsoft.com/office/drawing/2014/main" id="{79975FD4-E08D-CE47-9E01-15F838814A40}"/>
              </a:ext>
            </a:extLst>
          </p:cNvPr>
          <p:cNvSpPr txBox="1"/>
          <p:nvPr/>
        </p:nvSpPr>
        <p:spPr>
          <a:xfrm>
            <a:off x="6303613" y="2123689"/>
            <a:ext cx="1630613" cy="2246769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noProof="1"/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pic>
        <p:nvPicPr>
          <p:cNvPr id="22" name="Graphic 24" descr="Customer review with solid fill">
            <a:extLst>
              <a:ext uri="{FF2B5EF4-FFF2-40B4-BE49-F238E27FC236}">
                <a16:creationId xmlns:a16="http://schemas.microsoft.com/office/drawing/2014/main" id="{E7D21423-79E2-1B49-ACA1-ED7723E63D44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883063" y="4658528"/>
            <a:ext cx="471712" cy="471712"/>
          </a:xfrm>
          <a:prstGeom prst="rect">
            <a:avLst/>
          </a:prstGeom>
        </p:spPr>
      </p:pic>
      <p:sp>
        <p:nvSpPr>
          <p:cNvPr id="26" name="TextBox 25">
            <a:extLst>
              <a:ext uri="{FF2B5EF4-FFF2-40B4-BE49-F238E27FC236}">
                <a16:creationId xmlns:a16="http://schemas.microsoft.com/office/drawing/2014/main" id="{CB519690-B638-5316-1F93-1A73A37CEB22}"/>
              </a:ext>
            </a:extLst>
          </p:cNvPr>
          <p:cNvSpPr txBox="1"/>
          <p:nvPr/>
        </p:nvSpPr>
        <p:spPr>
          <a:xfrm>
            <a:off x="6558509" y="5406257"/>
            <a:ext cx="1120820" cy="6463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2020</a:t>
            </a:r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E946D36B-25A2-F542-8CAD-8268956CD52C}"/>
              </a:ext>
            </a:extLst>
          </p:cNvPr>
          <p:cNvSpPr/>
          <p:nvPr/>
        </p:nvSpPr>
        <p:spPr>
          <a:xfrm>
            <a:off x="8284077" y="1154432"/>
            <a:ext cx="2001128" cy="35718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812" y="21600"/>
                </a:moveTo>
                <a:lnTo>
                  <a:pt x="1788" y="21600"/>
                </a:lnTo>
                <a:cubicBezTo>
                  <a:pt x="806" y="21600"/>
                  <a:pt x="0" y="21148"/>
                  <a:pt x="0" y="20598"/>
                </a:cubicBezTo>
                <a:lnTo>
                  <a:pt x="0" y="1002"/>
                </a:lnTo>
                <a:cubicBezTo>
                  <a:pt x="0" y="452"/>
                  <a:pt x="807" y="0"/>
                  <a:pt x="1788" y="0"/>
                </a:cubicBezTo>
                <a:lnTo>
                  <a:pt x="19812" y="0"/>
                </a:lnTo>
                <a:cubicBezTo>
                  <a:pt x="20794" y="0"/>
                  <a:pt x="21600" y="452"/>
                  <a:pt x="21600" y="1002"/>
                </a:cubicBezTo>
                <a:lnTo>
                  <a:pt x="21600" y="20598"/>
                </a:lnTo>
                <a:cubicBezTo>
                  <a:pt x="21582" y="21158"/>
                  <a:pt x="20794" y="21600"/>
                  <a:pt x="19812" y="21600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  <a:effectLst>
            <a:outerShdw blurRad="88900" dist="38100" dir="2700000" algn="tl" rotWithShape="0">
              <a:prstClr val="black">
                <a:alpha val="30000"/>
              </a:prstClr>
            </a:outerShdw>
          </a:effectLst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8" name="Freeform: Shape 47">
            <a:extLst>
              <a:ext uri="{FF2B5EF4-FFF2-40B4-BE49-F238E27FC236}">
                <a16:creationId xmlns:a16="http://schemas.microsoft.com/office/drawing/2014/main" id="{50AC62C8-4D98-BF27-77A2-18CFC669C8C5}"/>
              </a:ext>
            </a:extLst>
          </p:cNvPr>
          <p:cNvSpPr/>
          <p:nvPr/>
        </p:nvSpPr>
        <p:spPr>
          <a:xfrm>
            <a:off x="8284077" y="1316861"/>
            <a:ext cx="2001128" cy="691981"/>
          </a:xfrm>
          <a:custGeom>
            <a:avLst/>
            <a:gdLst>
              <a:gd name="connsiteX0" fmla="*/ 165649 w 2001124"/>
              <a:gd name="connsiteY0" fmla="*/ 0 h 691981"/>
              <a:gd name="connsiteX1" fmla="*/ 1835475 w 2001124"/>
              <a:gd name="connsiteY1" fmla="*/ 0 h 691981"/>
              <a:gd name="connsiteX2" fmla="*/ 2001124 w 2001124"/>
              <a:gd name="connsiteY2" fmla="*/ 165656 h 691981"/>
              <a:gd name="connsiteX3" fmla="*/ 2001124 w 2001124"/>
              <a:gd name="connsiteY3" fmla="*/ 534332 h 691981"/>
              <a:gd name="connsiteX4" fmla="*/ 1226337 w 2001124"/>
              <a:gd name="connsiteY4" fmla="*/ 534332 h 691981"/>
              <a:gd name="connsiteX5" fmla="*/ 1109420 w 2001124"/>
              <a:gd name="connsiteY5" fmla="*/ 583132 h 691981"/>
              <a:gd name="connsiteX6" fmla="*/ 1000562 w 2001124"/>
              <a:gd name="connsiteY6" fmla="*/ 691981 h 691981"/>
              <a:gd name="connsiteX7" fmla="*/ 891705 w 2001124"/>
              <a:gd name="connsiteY7" fmla="*/ 583132 h 691981"/>
              <a:gd name="connsiteX8" fmla="*/ 774787 w 2001124"/>
              <a:gd name="connsiteY8" fmla="*/ 534332 h 691981"/>
              <a:gd name="connsiteX9" fmla="*/ 0 w 2001124"/>
              <a:gd name="connsiteY9" fmla="*/ 534332 h 691981"/>
              <a:gd name="connsiteX10" fmla="*/ 0 w 2001124"/>
              <a:gd name="connsiteY10" fmla="*/ 165656 h 691981"/>
              <a:gd name="connsiteX11" fmla="*/ 165649 w 2001124"/>
              <a:gd name="connsiteY11" fmla="*/ 0 h 6919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001124" h="691981">
                <a:moveTo>
                  <a:pt x="165649" y="0"/>
                </a:moveTo>
                <a:lnTo>
                  <a:pt x="1835475" y="0"/>
                </a:lnTo>
                <a:cubicBezTo>
                  <a:pt x="1928027" y="0"/>
                  <a:pt x="2001124" y="74726"/>
                  <a:pt x="2001124" y="165656"/>
                </a:cubicBezTo>
                <a:lnTo>
                  <a:pt x="2001124" y="534332"/>
                </a:lnTo>
                <a:lnTo>
                  <a:pt x="1226337" y="534332"/>
                </a:lnTo>
                <a:cubicBezTo>
                  <a:pt x="1182516" y="534332"/>
                  <a:pt x="1140270" y="552251"/>
                  <a:pt x="1109420" y="583132"/>
                </a:cubicBezTo>
                <a:lnTo>
                  <a:pt x="1000562" y="691981"/>
                </a:lnTo>
                <a:lnTo>
                  <a:pt x="891705" y="583132"/>
                </a:lnTo>
                <a:cubicBezTo>
                  <a:pt x="860854" y="552251"/>
                  <a:pt x="818608" y="534332"/>
                  <a:pt x="774787" y="534332"/>
                </a:cubicBezTo>
                <a:lnTo>
                  <a:pt x="0" y="534332"/>
                </a:lnTo>
                <a:lnTo>
                  <a:pt x="0" y="165656"/>
                </a:lnTo>
                <a:cubicBezTo>
                  <a:pt x="0" y="74726"/>
                  <a:pt x="74764" y="0"/>
                  <a:pt x="165649" y="0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6" name="Freeform: Shape 45">
            <a:extLst>
              <a:ext uri="{FF2B5EF4-FFF2-40B4-BE49-F238E27FC236}">
                <a16:creationId xmlns:a16="http://schemas.microsoft.com/office/drawing/2014/main" id="{C6DEF492-33A0-9C63-CEC1-EFA5EAF25910}"/>
              </a:ext>
            </a:extLst>
          </p:cNvPr>
          <p:cNvSpPr/>
          <p:nvPr/>
        </p:nvSpPr>
        <p:spPr>
          <a:xfrm>
            <a:off x="8748599" y="4357575"/>
            <a:ext cx="1073658" cy="1073619"/>
          </a:xfrm>
          <a:custGeom>
            <a:avLst/>
            <a:gdLst>
              <a:gd name="connsiteX0" fmla="*/ 536876 w 1073658"/>
              <a:gd name="connsiteY0" fmla="*/ 0 h 1073619"/>
              <a:gd name="connsiteX1" fmla="*/ 560408 w 1073658"/>
              <a:gd name="connsiteY1" fmla="*/ 9722 h 1073619"/>
              <a:gd name="connsiteX2" fmla="*/ 1063931 w 1073658"/>
              <a:gd name="connsiteY2" fmla="*/ 513172 h 1073619"/>
              <a:gd name="connsiteX3" fmla="*/ 1063931 w 1073658"/>
              <a:gd name="connsiteY3" fmla="*/ 560257 h 1073619"/>
              <a:gd name="connsiteX4" fmla="*/ 560408 w 1073658"/>
              <a:gd name="connsiteY4" fmla="*/ 1063897 h 1073619"/>
              <a:gd name="connsiteX5" fmla="*/ 513344 w 1073658"/>
              <a:gd name="connsiteY5" fmla="*/ 1063897 h 1073619"/>
              <a:gd name="connsiteX6" fmla="*/ 9728 w 1073658"/>
              <a:gd name="connsiteY6" fmla="*/ 560257 h 1073619"/>
              <a:gd name="connsiteX7" fmla="*/ 9728 w 1073658"/>
              <a:gd name="connsiteY7" fmla="*/ 513172 h 1073619"/>
              <a:gd name="connsiteX8" fmla="*/ 513344 w 1073658"/>
              <a:gd name="connsiteY8" fmla="*/ 9722 h 1073619"/>
              <a:gd name="connsiteX9" fmla="*/ 536876 w 1073658"/>
              <a:gd name="connsiteY9" fmla="*/ 0 h 10736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73658" h="1073619">
                <a:moveTo>
                  <a:pt x="536876" y="0"/>
                </a:moveTo>
                <a:cubicBezTo>
                  <a:pt x="545399" y="0"/>
                  <a:pt x="553922" y="3241"/>
                  <a:pt x="560408" y="9722"/>
                </a:cubicBezTo>
                <a:lnTo>
                  <a:pt x="1063931" y="513172"/>
                </a:lnTo>
                <a:cubicBezTo>
                  <a:pt x="1076901" y="526134"/>
                  <a:pt x="1076901" y="547294"/>
                  <a:pt x="1063931" y="560257"/>
                </a:cubicBezTo>
                <a:lnTo>
                  <a:pt x="560408" y="1063897"/>
                </a:lnTo>
                <a:cubicBezTo>
                  <a:pt x="547437" y="1076860"/>
                  <a:pt x="526314" y="1076860"/>
                  <a:pt x="513344" y="1063897"/>
                </a:cubicBezTo>
                <a:lnTo>
                  <a:pt x="9728" y="560257"/>
                </a:lnTo>
                <a:cubicBezTo>
                  <a:pt x="-3242" y="547294"/>
                  <a:pt x="-3242" y="526134"/>
                  <a:pt x="9728" y="513172"/>
                </a:cubicBezTo>
                <a:lnTo>
                  <a:pt x="513344" y="9722"/>
                </a:lnTo>
                <a:cubicBezTo>
                  <a:pt x="519829" y="3241"/>
                  <a:pt x="528352" y="0"/>
                  <a:pt x="536876" y="0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3000">
              <a:solidFill>
                <a:srgbClr val="FFFFFF"/>
              </a:solidFill>
            </a:endParaRPr>
          </a:p>
        </p:txBody>
      </p:sp>
      <p:sp>
        <p:nvSpPr>
          <p:cNvPr id="15" name="TextBox 15">
            <a:extLst>
              <a:ext uri="{FF2B5EF4-FFF2-40B4-BE49-F238E27FC236}">
                <a16:creationId xmlns:a16="http://schemas.microsoft.com/office/drawing/2014/main" id="{F8706865-F7E7-4041-A503-9CF8F09ADA5D}"/>
              </a:ext>
            </a:extLst>
          </p:cNvPr>
          <p:cNvSpPr txBox="1"/>
          <p:nvPr/>
        </p:nvSpPr>
        <p:spPr>
          <a:xfrm>
            <a:off x="8526369" y="1367788"/>
            <a:ext cx="1516545" cy="400110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19" name="TextBox 21">
            <a:extLst>
              <a:ext uri="{FF2B5EF4-FFF2-40B4-BE49-F238E27FC236}">
                <a16:creationId xmlns:a16="http://schemas.microsoft.com/office/drawing/2014/main" id="{D949E699-F03A-CF40-AD86-D0D262DE23F0}"/>
              </a:ext>
            </a:extLst>
          </p:cNvPr>
          <p:cNvSpPr txBox="1"/>
          <p:nvPr/>
        </p:nvSpPr>
        <p:spPr>
          <a:xfrm>
            <a:off x="8469335" y="2123689"/>
            <a:ext cx="1630613" cy="2246769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noProof="1"/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pic>
        <p:nvPicPr>
          <p:cNvPr id="23" name="Graphic 25" descr="Handshake with solid fill">
            <a:extLst>
              <a:ext uri="{FF2B5EF4-FFF2-40B4-BE49-F238E27FC236}">
                <a16:creationId xmlns:a16="http://schemas.microsoft.com/office/drawing/2014/main" id="{86C98229-C1FC-F14B-AC8A-3F815351241E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9048785" y="4658528"/>
            <a:ext cx="471712" cy="471712"/>
          </a:xfrm>
          <a:prstGeom prst="rect">
            <a:avLst/>
          </a:prstGeom>
        </p:spPr>
      </p:pic>
      <p:sp>
        <p:nvSpPr>
          <p:cNvPr id="27" name="TextBox 26">
            <a:extLst>
              <a:ext uri="{FF2B5EF4-FFF2-40B4-BE49-F238E27FC236}">
                <a16:creationId xmlns:a16="http://schemas.microsoft.com/office/drawing/2014/main" id="{C63250A8-2E83-F2C3-C779-E281FAD36108}"/>
              </a:ext>
            </a:extLst>
          </p:cNvPr>
          <p:cNvSpPr txBox="1"/>
          <p:nvPr/>
        </p:nvSpPr>
        <p:spPr>
          <a:xfrm>
            <a:off x="8724231" y="5406257"/>
            <a:ext cx="1120820" cy="6463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2025</a:t>
            </a:r>
          </a:p>
        </p:txBody>
      </p:sp>
    </p:spTree>
    <p:extLst>
      <p:ext uri="{BB962C8B-B14F-4D97-AF65-F5344CB8AC3E}">
        <p14:creationId xmlns:p14="http://schemas.microsoft.com/office/powerpoint/2010/main" val="33424513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Block Timeline – Slide Template</a:t>
            </a:r>
          </a:p>
        </p:txBody>
      </p:sp>
      <p:sp>
        <p:nvSpPr>
          <p:cNvPr id="11" name="Shape">
            <a:extLst>
              <a:ext uri="{FF2B5EF4-FFF2-40B4-BE49-F238E27FC236}">
                <a16:creationId xmlns:a16="http://schemas.microsoft.com/office/drawing/2014/main" id="{51CED593-D875-6846-A1AE-41D743850BFA}"/>
              </a:ext>
            </a:extLst>
          </p:cNvPr>
          <p:cNvSpPr/>
          <p:nvPr/>
        </p:nvSpPr>
        <p:spPr>
          <a:xfrm>
            <a:off x="945554" y="4727873"/>
            <a:ext cx="10300893" cy="31272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89" h="20793" extrusionOk="0">
                <a:moveTo>
                  <a:pt x="5080" y="13096"/>
                </a:moveTo>
                <a:cubicBezTo>
                  <a:pt x="5121" y="11800"/>
                  <a:pt x="5121" y="9748"/>
                  <a:pt x="5080" y="8560"/>
                </a:cubicBezTo>
                <a:lnTo>
                  <a:pt x="5005" y="6184"/>
                </a:lnTo>
                <a:lnTo>
                  <a:pt x="7245" y="6184"/>
                </a:lnTo>
                <a:lnTo>
                  <a:pt x="7170" y="8560"/>
                </a:lnTo>
                <a:cubicBezTo>
                  <a:pt x="7129" y="9856"/>
                  <a:pt x="7129" y="11908"/>
                  <a:pt x="7170" y="13096"/>
                </a:cubicBezTo>
                <a:lnTo>
                  <a:pt x="7225" y="14824"/>
                </a:lnTo>
                <a:lnTo>
                  <a:pt x="5029" y="14824"/>
                </a:lnTo>
                <a:lnTo>
                  <a:pt x="5080" y="13096"/>
                </a:lnTo>
                <a:close/>
                <a:moveTo>
                  <a:pt x="16328" y="6184"/>
                </a:moveTo>
                <a:lnTo>
                  <a:pt x="14088" y="6184"/>
                </a:lnTo>
                <a:lnTo>
                  <a:pt x="14163" y="8560"/>
                </a:lnTo>
                <a:cubicBezTo>
                  <a:pt x="14183" y="9208"/>
                  <a:pt x="14193" y="9964"/>
                  <a:pt x="14193" y="10828"/>
                </a:cubicBezTo>
                <a:cubicBezTo>
                  <a:pt x="14193" y="11692"/>
                  <a:pt x="14183" y="12556"/>
                  <a:pt x="14163" y="13096"/>
                </a:cubicBezTo>
                <a:lnTo>
                  <a:pt x="14108" y="14824"/>
                </a:lnTo>
                <a:lnTo>
                  <a:pt x="16304" y="14824"/>
                </a:lnTo>
                <a:lnTo>
                  <a:pt x="16249" y="13096"/>
                </a:lnTo>
                <a:cubicBezTo>
                  <a:pt x="16208" y="11800"/>
                  <a:pt x="16208" y="9748"/>
                  <a:pt x="16249" y="8560"/>
                </a:cubicBezTo>
                <a:lnTo>
                  <a:pt x="16328" y="6184"/>
                </a:lnTo>
                <a:close/>
                <a:moveTo>
                  <a:pt x="9567" y="14824"/>
                </a:moveTo>
                <a:lnTo>
                  <a:pt x="11763" y="14824"/>
                </a:lnTo>
                <a:lnTo>
                  <a:pt x="11708" y="13096"/>
                </a:lnTo>
                <a:cubicBezTo>
                  <a:pt x="11667" y="11800"/>
                  <a:pt x="11667" y="9748"/>
                  <a:pt x="11708" y="8560"/>
                </a:cubicBezTo>
                <a:lnTo>
                  <a:pt x="11783" y="6184"/>
                </a:lnTo>
                <a:lnTo>
                  <a:pt x="9546" y="6184"/>
                </a:lnTo>
                <a:lnTo>
                  <a:pt x="9621" y="8560"/>
                </a:lnTo>
                <a:cubicBezTo>
                  <a:pt x="9662" y="9856"/>
                  <a:pt x="9662" y="11908"/>
                  <a:pt x="9621" y="13096"/>
                </a:cubicBezTo>
                <a:lnTo>
                  <a:pt x="9567" y="14824"/>
                </a:lnTo>
                <a:close/>
                <a:moveTo>
                  <a:pt x="21577" y="9640"/>
                </a:moveTo>
                <a:lnTo>
                  <a:pt x="21284" y="352"/>
                </a:lnTo>
                <a:cubicBezTo>
                  <a:pt x="21260" y="-404"/>
                  <a:pt x="21220" y="136"/>
                  <a:pt x="21220" y="1216"/>
                </a:cubicBezTo>
                <a:lnTo>
                  <a:pt x="21220" y="4888"/>
                </a:lnTo>
                <a:cubicBezTo>
                  <a:pt x="21220" y="5536"/>
                  <a:pt x="21203" y="6076"/>
                  <a:pt x="21182" y="6076"/>
                </a:cubicBezTo>
                <a:lnTo>
                  <a:pt x="18629" y="6076"/>
                </a:lnTo>
                <a:lnTo>
                  <a:pt x="18704" y="8452"/>
                </a:lnTo>
                <a:cubicBezTo>
                  <a:pt x="18745" y="9748"/>
                  <a:pt x="18745" y="11800"/>
                  <a:pt x="18704" y="12988"/>
                </a:cubicBezTo>
                <a:lnTo>
                  <a:pt x="18649" y="14716"/>
                </a:lnTo>
                <a:lnTo>
                  <a:pt x="21179" y="14716"/>
                </a:lnTo>
                <a:cubicBezTo>
                  <a:pt x="21199" y="14716"/>
                  <a:pt x="21216" y="15256"/>
                  <a:pt x="21216" y="15904"/>
                </a:cubicBezTo>
                <a:lnTo>
                  <a:pt x="21216" y="19576"/>
                </a:lnTo>
                <a:cubicBezTo>
                  <a:pt x="21216" y="20656"/>
                  <a:pt x="21257" y="21196"/>
                  <a:pt x="21281" y="20440"/>
                </a:cubicBezTo>
                <a:lnTo>
                  <a:pt x="21574" y="11152"/>
                </a:lnTo>
                <a:cubicBezTo>
                  <a:pt x="21594" y="10828"/>
                  <a:pt x="21594" y="10072"/>
                  <a:pt x="21577" y="9640"/>
                </a:cubicBezTo>
                <a:close/>
                <a:moveTo>
                  <a:pt x="2629" y="13096"/>
                </a:moveTo>
                <a:cubicBezTo>
                  <a:pt x="2588" y="11800"/>
                  <a:pt x="2588" y="9748"/>
                  <a:pt x="2629" y="8560"/>
                </a:cubicBezTo>
                <a:lnTo>
                  <a:pt x="2704" y="6184"/>
                </a:lnTo>
                <a:lnTo>
                  <a:pt x="144" y="6184"/>
                </a:lnTo>
                <a:cubicBezTo>
                  <a:pt x="72" y="6184"/>
                  <a:pt x="8" y="7804"/>
                  <a:pt x="1" y="10072"/>
                </a:cubicBezTo>
                <a:cubicBezTo>
                  <a:pt x="-6" y="12664"/>
                  <a:pt x="59" y="14824"/>
                  <a:pt x="137" y="14824"/>
                </a:cubicBezTo>
                <a:lnTo>
                  <a:pt x="2680" y="14824"/>
                </a:lnTo>
                <a:lnTo>
                  <a:pt x="2629" y="13096"/>
                </a:ln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" name="Shape">
            <a:extLst>
              <a:ext uri="{FF2B5EF4-FFF2-40B4-BE49-F238E27FC236}">
                <a16:creationId xmlns:a16="http://schemas.microsoft.com/office/drawing/2014/main" id="{58F5EE17-232D-9C4E-8DD5-666707106099}"/>
              </a:ext>
            </a:extLst>
          </p:cNvPr>
          <p:cNvSpPr/>
          <p:nvPr/>
        </p:nvSpPr>
        <p:spPr>
          <a:xfrm>
            <a:off x="1786911" y="1154432"/>
            <a:ext cx="2001128" cy="35718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812" y="21600"/>
                </a:moveTo>
                <a:lnTo>
                  <a:pt x="1788" y="21600"/>
                </a:lnTo>
                <a:cubicBezTo>
                  <a:pt x="806" y="21600"/>
                  <a:pt x="0" y="21148"/>
                  <a:pt x="0" y="20598"/>
                </a:cubicBezTo>
                <a:lnTo>
                  <a:pt x="0" y="1002"/>
                </a:lnTo>
                <a:cubicBezTo>
                  <a:pt x="0" y="452"/>
                  <a:pt x="807" y="0"/>
                  <a:pt x="1788" y="0"/>
                </a:cubicBezTo>
                <a:lnTo>
                  <a:pt x="19812" y="0"/>
                </a:lnTo>
                <a:cubicBezTo>
                  <a:pt x="20794" y="0"/>
                  <a:pt x="21600" y="452"/>
                  <a:pt x="21600" y="1002"/>
                </a:cubicBezTo>
                <a:lnTo>
                  <a:pt x="21600" y="20598"/>
                </a:lnTo>
                <a:cubicBezTo>
                  <a:pt x="21600" y="21158"/>
                  <a:pt x="20794" y="21600"/>
                  <a:pt x="19812" y="21600"/>
                </a:cubicBezTo>
                <a:close/>
              </a:path>
            </a:pathLst>
          </a:custGeom>
          <a:solidFill>
            <a:schemeClr val="bg1">
              <a:lumMod val="6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BB1A4D01-D4C4-CD2D-C90B-3B3FDCBD4189}"/>
              </a:ext>
            </a:extLst>
          </p:cNvPr>
          <p:cNvSpPr/>
          <p:nvPr/>
        </p:nvSpPr>
        <p:spPr>
          <a:xfrm>
            <a:off x="1785289" y="1316861"/>
            <a:ext cx="2001128" cy="691981"/>
          </a:xfrm>
          <a:custGeom>
            <a:avLst/>
            <a:gdLst>
              <a:gd name="connsiteX0" fmla="*/ 165649 w 2001124"/>
              <a:gd name="connsiteY0" fmla="*/ 0 h 691981"/>
              <a:gd name="connsiteX1" fmla="*/ 1835476 w 2001124"/>
              <a:gd name="connsiteY1" fmla="*/ 0 h 691981"/>
              <a:gd name="connsiteX2" fmla="*/ 2001124 w 2001124"/>
              <a:gd name="connsiteY2" fmla="*/ 165656 h 691981"/>
              <a:gd name="connsiteX3" fmla="*/ 2001124 w 2001124"/>
              <a:gd name="connsiteY3" fmla="*/ 534332 h 691981"/>
              <a:gd name="connsiteX4" fmla="*/ 1226337 w 2001124"/>
              <a:gd name="connsiteY4" fmla="*/ 534332 h 691981"/>
              <a:gd name="connsiteX5" fmla="*/ 1109420 w 2001124"/>
              <a:gd name="connsiteY5" fmla="*/ 583132 h 691981"/>
              <a:gd name="connsiteX6" fmla="*/ 1000562 w 2001124"/>
              <a:gd name="connsiteY6" fmla="*/ 691981 h 691981"/>
              <a:gd name="connsiteX7" fmla="*/ 891705 w 2001124"/>
              <a:gd name="connsiteY7" fmla="*/ 583132 h 691981"/>
              <a:gd name="connsiteX8" fmla="*/ 774787 w 2001124"/>
              <a:gd name="connsiteY8" fmla="*/ 534332 h 691981"/>
              <a:gd name="connsiteX9" fmla="*/ 0 w 2001124"/>
              <a:gd name="connsiteY9" fmla="*/ 534332 h 691981"/>
              <a:gd name="connsiteX10" fmla="*/ 0 w 2001124"/>
              <a:gd name="connsiteY10" fmla="*/ 165656 h 691981"/>
              <a:gd name="connsiteX11" fmla="*/ 165649 w 2001124"/>
              <a:gd name="connsiteY11" fmla="*/ 0 h 6919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001124" h="691981">
                <a:moveTo>
                  <a:pt x="165649" y="0"/>
                </a:moveTo>
                <a:lnTo>
                  <a:pt x="1835476" y="0"/>
                </a:lnTo>
                <a:cubicBezTo>
                  <a:pt x="1926453" y="0"/>
                  <a:pt x="2001124" y="74726"/>
                  <a:pt x="2001124" y="165656"/>
                </a:cubicBezTo>
                <a:lnTo>
                  <a:pt x="2001124" y="534332"/>
                </a:lnTo>
                <a:lnTo>
                  <a:pt x="1226337" y="534332"/>
                </a:lnTo>
                <a:cubicBezTo>
                  <a:pt x="1182516" y="534332"/>
                  <a:pt x="1140270" y="552251"/>
                  <a:pt x="1109420" y="583132"/>
                </a:cubicBezTo>
                <a:lnTo>
                  <a:pt x="1000562" y="691981"/>
                </a:lnTo>
                <a:lnTo>
                  <a:pt x="891705" y="583132"/>
                </a:lnTo>
                <a:cubicBezTo>
                  <a:pt x="860854" y="552251"/>
                  <a:pt x="818608" y="534332"/>
                  <a:pt x="774787" y="534332"/>
                </a:cubicBezTo>
                <a:lnTo>
                  <a:pt x="0" y="534332"/>
                </a:lnTo>
                <a:lnTo>
                  <a:pt x="0" y="165656"/>
                </a:lnTo>
                <a:cubicBezTo>
                  <a:pt x="0" y="74726"/>
                  <a:pt x="74764" y="0"/>
                  <a:pt x="165649" y="0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A1A3BF5D-10FC-4A43-2CC9-BB228BF1A150}"/>
              </a:ext>
            </a:extLst>
          </p:cNvPr>
          <p:cNvSpPr/>
          <p:nvPr/>
        </p:nvSpPr>
        <p:spPr>
          <a:xfrm>
            <a:off x="2251434" y="4357575"/>
            <a:ext cx="1073659" cy="1073619"/>
          </a:xfrm>
          <a:custGeom>
            <a:avLst/>
            <a:gdLst>
              <a:gd name="connsiteX0" fmla="*/ 536876 w 1073659"/>
              <a:gd name="connsiteY0" fmla="*/ 0 h 1073619"/>
              <a:gd name="connsiteX1" fmla="*/ 560408 w 1073659"/>
              <a:gd name="connsiteY1" fmla="*/ 9722 h 1073619"/>
              <a:gd name="connsiteX2" fmla="*/ 1063931 w 1073659"/>
              <a:gd name="connsiteY2" fmla="*/ 513172 h 1073619"/>
              <a:gd name="connsiteX3" fmla="*/ 1063931 w 1073659"/>
              <a:gd name="connsiteY3" fmla="*/ 560257 h 1073619"/>
              <a:gd name="connsiteX4" fmla="*/ 560408 w 1073659"/>
              <a:gd name="connsiteY4" fmla="*/ 1063897 h 1073619"/>
              <a:gd name="connsiteX5" fmla="*/ 513344 w 1073659"/>
              <a:gd name="connsiteY5" fmla="*/ 1063897 h 1073619"/>
              <a:gd name="connsiteX6" fmla="*/ 9728 w 1073659"/>
              <a:gd name="connsiteY6" fmla="*/ 560257 h 1073619"/>
              <a:gd name="connsiteX7" fmla="*/ 9728 w 1073659"/>
              <a:gd name="connsiteY7" fmla="*/ 513172 h 1073619"/>
              <a:gd name="connsiteX8" fmla="*/ 513344 w 1073659"/>
              <a:gd name="connsiteY8" fmla="*/ 9722 h 1073619"/>
              <a:gd name="connsiteX9" fmla="*/ 536876 w 1073659"/>
              <a:gd name="connsiteY9" fmla="*/ 0 h 10736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73659" h="1073619">
                <a:moveTo>
                  <a:pt x="536876" y="0"/>
                </a:moveTo>
                <a:cubicBezTo>
                  <a:pt x="545399" y="0"/>
                  <a:pt x="553923" y="3241"/>
                  <a:pt x="560408" y="9722"/>
                </a:cubicBezTo>
                <a:lnTo>
                  <a:pt x="1063931" y="513172"/>
                </a:lnTo>
                <a:cubicBezTo>
                  <a:pt x="1076902" y="526134"/>
                  <a:pt x="1076902" y="547294"/>
                  <a:pt x="1063931" y="560257"/>
                </a:cubicBezTo>
                <a:lnTo>
                  <a:pt x="560408" y="1063897"/>
                </a:lnTo>
                <a:cubicBezTo>
                  <a:pt x="547437" y="1076860"/>
                  <a:pt x="526314" y="1076860"/>
                  <a:pt x="513344" y="1063897"/>
                </a:cubicBezTo>
                <a:lnTo>
                  <a:pt x="9728" y="560257"/>
                </a:lnTo>
                <a:cubicBezTo>
                  <a:pt x="-3242" y="547294"/>
                  <a:pt x="-3242" y="526134"/>
                  <a:pt x="9728" y="513172"/>
                </a:cubicBezTo>
                <a:lnTo>
                  <a:pt x="513344" y="9722"/>
                </a:lnTo>
                <a:cubicBezTo>
                  <a:pt x="519829" y="3241"/>
                  <a:pt x="528352" y="0"/>
                  <a:pt x="536876" y="0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38100" tIns="38100" rIns="38100" bIns="3810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2" name="TextBox 12">
            <a:extLst>
              <a:ext uri="{FF2B5EF4-FFF2-40B4-BE49-F238E27FC236}">
                <a16:creationId xmlns:a16="http://schemas.microsoft.com/office/drawing/2014/main" id="{51DC5FC4-70E7-264B-AFF7-F3518D3B0229}"/>
              </a:ext>
            </a:extLst>
          </p:cNvPr>
          <p:cNvSpPr txBox="1"/>
          <p:nvPr/>
        </p:nvSpPr>
        <p:spPr>
          <a:xfrm>
            <a:off x="2029203" y="1367788"/>
            <a:ext cx="1516545" cy="400110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b="1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</a:t>
            </a:r>
          </a:p>
        </p:txBody>
      </p:sp>
      <p:sp>
        <p:nvSpPr>
          <p:cNvPr id="16" name="TextBox 18">
            <a:extLst>
              <a:ext uri="{FF2B5EF4-FFF2-40B4-BE49-F238E27FC236}">
                <a16:creationId xmlns:a16="http://schemas.microsoft.com/office/drawing/2014/main" id="{A1701DD0-F4EC-5540-86BC-32AF46A343F1}"/>
              </a:ext>
            </a:extLst>
          </p:cNvPr>
          <p:cNvSpPr txBox="1"/>
          <p:nvPr/>
        </p:nvSpPr>
        <p:spPr>
          <a:xfrm>
            <a:off x="1972169" y="2123689"/>
            <a:ext cx="1630613" cy="2246769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noProof="1"/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pic>
        <p:nvPicPr>
          <p:cNvPr id="21" name="Graphic 23" descr="Briefcase with solid fill">
            <a:extLst>
              <a:ext uri="{FF2B5EF4-FFF2-40B4-BE49-F238E27FC236}">
                <a16:creationId xmlns:a16="http://schemas.microsoft.com/office/drawing/2014/main" id="{17095B66-AAAD-444C-9B57-E4A6BD28BA6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551619" y="4658528"/>
            <a:ext cx="471712" cy="471712"/>
          </a:xfrm>
          <a:prstGeom prst="rect">
            <a:avLst/>
          </a:prstGeom>
        </p:spPr>
      </p:pic>
      <p:sp>
        <p:nvSpPr>
          <p:cNvPr id="24" name="TextBox 23">
            <a:extLst>
              <a:ext uri="{FF2B5EF4-FFF2-40B4-BE49-F238E27FC236}">
                <a16:creationId xmlns:a16="http://schemas.microsoft.com/office/drawing/2014/main" id="{BD7F596A-32E6-B867-3F5A-6C70D806DB91}"/>
              </a:ext>
            </a:extLst>
          </p:cNvPr>
          <p:cNvSpPr txBox="1"/>
          <p:nvPr/>
        </p:nvSpPr>
        <p:spPr>
          <a:xfrm>
            <a:off x="2227065" y="5406257"/>
            <a:ext cx="1120820" cy="6463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600" b="1" dirty="0">
                <a:solidFill>
                  <a:schemeClr val="accent2"/>
                </a:solidFill>
              </a:rPr>
              <a:t>2010</a:t>
            </a:r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0939442F-6953-284B-B561-C3F0EE6DE385}"/>
              </a:ext>
            </a:extLst>
          </p:cNvPr>
          <p:cNvSpPr/>
          <p:nvPr/>
        </p:nvSpPr>
        <p:spPr>
          <a:xfrm>
            <a:off x="3952633" y="1154432"/>
            <a:ext cx="2001128" cy="35718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812" y="21600"/>
                </a:moveTo>
                <a:lnTo>
                  <a:pt x="1788" y="21600"/>
                </a:lnTo>
                <a:cubicBezTo>
                  <a:pt x="806" y="21600"/>
                  <a:pt x="0" y="21148"/>
                  <a:pt x="0" y="20598"/>
                </a:cubicBezTo>
                <a:lnTo>
                  <a:pt x="0" y="1002"/>
                </a:lnTo>
                <a:cubicBezTo>
                  <a:pt x="0" y="452"/>
                  <a:pt x="807" y="0"/>
                  <a:pt x="1788" y="0"/>
                </a:cubicBezTo>
                <a:lnTo>
                  <a:pt x="19812" y="0"/>
                </a:lnTo>
                <a:cubicBezTo>
                  <a:pt x="20794" y="0"/>
                  <a:pt x="21600" y="452"/>
                  <a:pt x="21600" y="1002"/>
                </a:cubicBezTo>
                <a:lnTo>
                  <a:pt x="21600" y="20598"/>
                </a:lnTo>
                <a:cubicBezTo>
                  <a:pt x="21582" y="21158"/>
                  <a:pt x="20793" y="21600"/>
                  <a:pt x="19812" y="21600"/>
                </a:cubicBezTo>
                <a:close/>
              </a:path>
            </a:pathLst>
          </a:custGeom>
          <a:solidFill>
            <a:schemeClr val="bg1">
              <a:lumMod val="6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0" name="Freeform: Shape 39">
            <a:extLst>
              <a:ext uri="{FF2B5EF4-FFF2-40B4-BE49-F238E27FC236}">
                <a16:creationId xmlns:a16="http://schemas.microsoft.com/office/drawing/2014/main" id="{46D94022-8D1E-C531-F322-49C65EDE1007}"/>
              </a:ext>
            </a:extLst>
          </p:cNvPr>
          <p:cNvSpPr/>
          <p:nvPr/>
        </p:nvSpPr>
        <p:spPr>
          <a:xfrm>
            <a:off x="3951011" y="1316861"/>
            <a:ext cx="2001128" cy="691981"/>
          </a:xfrm>
          <a:custGeom>
            <a:avLst/>
            <a:gdLst>
              <a:gd name="connsiteX0" fmla="*/ 165649 w 2001124"/>
              <a:gd name="connsiteY0" fmla="*/ 0 h 691981"/>
              <a:gd name="connsiteX1" fmla="*/ 1835476 w 2001124"/>
              <a:gd name="connsiteY1" fmla="*/ 0 h 691981"/>
              <a:gd name="connsiteX2" fmla="*/ 2001124 w 2001124"/>
              <a:gd name="connsiteY2" fmla="*/ 165656 h 691981"/>
              <a:gd name="connsiteX3" fmla="*/ 2001124 w 2001124"/>
              <a:gd name="connsiteY3" fmla="*/ 534332 h 691981"/>
              <a:gd name="connsiteX4" fmla="*/ 1226337 w 2001124"/>
              <a:gd name="connsiteY4" fmla="*/ 534332 h 691981"/>
              <a:gd name="connsiteX5" fmla="*/ 1109420 w 2001124"/>
              <a:gd name="connsiteY5" fmla="*/ 583132 h 691981"/>
              <a:gd name="connsiteX6" fmla="*/ 1000562 w 2001124"/>
              <a:gd name="connsiteY6" fmla="*/ 691981 h 691981"/>
              <a:gd name="connsiteX7" fmla="*/ 891705 w 2001124"/>
              <a:gd name="connsiteY7" fmla="*/ 583132 h 691981"/>
              <a:gd name="connsiteX8" fmla="*/ 774787 w 2001124"/>
              <a:gd name="connsiteY8" fmla="*/ 534332 h 691981"/>
              <a:gd name="connsiteX9" fmla="*/ 0 w 2001124"/>
              <a:gd name="connsiteY9" fmla="*/ 534332 h 691981"/>
              <a:gd name="connsiteX10" fmla="*/ 0 w 2001124"/>
              <a:gd name="connsiteY10" fmla="*/ 165656 h 691981"/>
              <a:gd name="connsiteX11" fmla="*/ 165649 w 2001124"/>
              <a:gd name="connsiteY11" fmla="*/ 0 h 6919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001124" h="691981">
                <a:moveTo>
                  <a:pt x="165649" y="0"/>
                </a:moveTo>
                <a:lnTo>
                  <a:pt x="1835476" y="0"/>
                </a:lnTo>
                <a:cubicBezTo>
                  <a:pt x="1928028" y="0"/>
                  <a:pt x="2001124" y="74726"/>
                  <a:pt x="2001124" y="165656"/>
                </a:cubicBezTo>
                <a:lnTo>
                  <a:pt x="2001124" y="534332"/>
                </a:lnTo>
                <a:lnTo>
                  <a:pt x="1226337" y="534332"/>
                </a:lnTo>
                <a:cubicBezTo>
                  <a:pt x="1182516" y="534332"/>
                  <a:pt x="1140270" y="552251"/>
                  <a:pt x="1109420" y="583132"/>
                </a:cubicBezTo>
                <a:lnTo>
                  <a:pt x="1000562" y="691981"/>
                </a:lnTo>
                <a:lnTo>
                  <a:pt x="891705" y="583132"/>
                </a:lnTo>
                <a:cubicBezTo>
                  <a:pt x="860854" y="552251"/>
                  <a:pt x="818608" y="534332"/>
                  <a:pt x="774787" y="534332"/>
                </a:cubicBezTo>
                <a:lnTo>
                  <a:pt x="0" y="534332"/>
                </a:lnTo>
                <a:lnTo>
                  <a:pt x="0" y="165656"/>
                </a:lnTo>
                <a:cubicBezTo>
                  <a:pt x="0" y="74726"/>
                  <a:pt x="74764" y="0"/>
                  <a:pt x="165649" y="0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8" name="Freeform: Shape 37">
            <a:extLst>
              <a:ext uri="{FF2B5EF4-FFF2-40B4-BE49-F238E27FC236}">
                <a16:creationId xmlns:a16="http://schemas.microsoft.com/office/drawing/2014/main" id="{D8D2AF87-CC78-4C06-7590-5083F02A9DDF}"/>
              </a:ext>
            </a:extLst>
          </p:cNvPr>
          <p:cNvSpPr/>
          <p:nvPr/>
        </p:nvSpPr>
        <p:spPr>
          <a:xfrm>
            <a:off x="4417156" y="4357575"/>
            <a:ext cx="1073659" cy="1073619"/>
          </a:xfrm>
          <a:custGeom>
            <a:avLst/>
            <a:gdLst>
              <a:gd name="connsiteX0" fmla="*/ 536876 w 1073659"/>
              <a:gd name="connsiteY0" fmla="*/ 0 h 1073619"/>
              <a:gd name="connsiteX1" fmla="*/ 560408 w 1073659"/>
              <a:gd name="connsiteY1" fmla="*/ 9722 h 1073619"/>
              <a:gd name="connsiteX2" fmla="*/ 1063931 w 1073659"/>
              <a:gd name="connsiteY2" fmla="*/ 513172 h 1073619"/>
              <a:gd name="connsiteX3" fmla="*/ 1063931 w 1073659"/>
              <a:gd name="connsiteY3" fmla="*/ 560257 h 1073619"/>
              <a:gd name="connsiteX4" fmla="*/ 560408 w 1073659"/>
              <a:gd name="connsiteY4" fmla="*/ 1063897 h 1073619"/>
              <a:gd name="connsiteX5" fmla="*/ 513344 w 1073659"/>
              <a:gd name="connsiteY5" fmla="*/ 1063897 h 1073619"/>
              <a:gd name="connsiteX6" fmla="*/ 9728 w 1073659"/>
              <a:gd name="connsiteY6" fmla="*/ 560257 h 1073619"/>
              <a:gd name="connsiteX7" fmla="*/ 9728 w 1073659"/>
              <a:gd name="connsiteY7" fmla="*/ 513172 h 1073619"/>
              <a:gd name="connsiteX8" fmla="*/ 513344 w 1073659"/>
              <a:gd name="connsiteY8" fmla="*/ 9722 h 1073619"/>
              <a:gd name="connsiteX9" fmla="*/ 536876 w 1073659"/>
              <a:gd name="connsiteY9" fmla="*/ 0 h 10736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73659" h="1073619">
                <a:moveTo>
                  <a:pt x="536876" y="0"/>
                </a:moveTo>
                <a:cubicBezTo>
                  <a:pt x="545400" y="0"/>
                  <a:pt x="553923" y="3241"/>
                  <a:pt x="560408" y="9722"/>
                </a:cubicBezTo>
                <a:lnTo>
                  <a:pt x="1063931" y="513172"/>
                </a:lnTo>
                <a:cubicBezTo>
                  <a:pt x="1076902" y="526134"/>
                  <a:pt x="1076902" y="547294"/>
                  <a:pt x="1063931" y="560257"/>
                </a:cubicBezTo>
                <a:lnTo>
                  <a:pt x="560408" y="1063897"/>
                </a:lnTo>
                <a:cubicBezTo>
                  <a:pt x="547438" y="1076860"/>
                  <a:pt x="526315" y="1076860"/>
                  <a:pt x="513344" y="1063897"/>
                </a:cubicBezTo>
                <a:lnTo>
                  <a:pt x="9728" y="560257"/>
                </a:lnTo>
                <a:cubicBezTo>
                  <a:pt x="-3242" y="547294"/>
                  <a:pt x="-3242" y="526134"/>
                  <a:pt x="9728" y="513172"/>
                </a:cubicBezTo>
                <a:lnTo>
                  <a:pt x="513344" y="9722"/>
                </a:lnTo>
                <a:cubicBezTo>
                  <a:pt x="519830" y="3241"/>
                  <a:pt x="528353" y="0"/>
                  <a:pt x="536876" y="0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38100" tIns="38100" rIns="38100" bIns="3810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3" name="TextBox 13">
            <a:extLst>
              <a:ext uri="{FF2B5EF4-FFF2-40B4-BE49-F238E27FC236}">
                <a16:creationId xmlns:a16="http://schemas.microsoft.com/office/drawing/2014/main" id="{62F21858-9EEF-1248-B49A-5E4E722B95E9}"/>
              </a:ext>
            </a:extLst>
          </p:cNvPr>
          <p:cNvSpPr txBox="1"/>
          <p:nvPr/>
        </p:nvSpPr>
        <p:spPr>
          <a:xfrm>
            <a:off x="4194925" y="1367788"/>
            <a:ext cx="1516545" cy="400110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b="1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</a:t>
            </a:r>
          </a:p>
        </p:txBody>
      </p:sp>
      <p:sp>
        <p:nvSpPr>
          <p:cNvPr id="17" name="TextBox 19">
            <a:extLst>
              <a:ext uri="{FF2B5EF4-FFF2-40B4-BE49-F238E27FC236}">
                <a16:creationId xmlns:a16="http://schemas.microsoft.com/office/drawing/2014/main" id="{D437F90A-E9BF-544C-8419-80199C1A9F17}"/>
              </a:ext>
            </a:extLst>
          </p:cNvPr>
          <p:cNvSpPr txBox="1"/>
          <p:nvPr/>
        </p:nvSpPr>
        <p:spPr>
          <a:xfrm>
            <a:off x="4137891" y="2123689"/>
            <a:ext cx="1630613" cy="2246769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noProof="1"/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pic>
        <p:nvPicPr>
          <p:cNvPr id="20" name="Graphic 22" descr="Board Of Directors with solid fill">
            <a:extLst>
              <a:ext uri="{FF2B5EF4-FFF2-40B4-BE49-F238E27FC236}">
                <a16:creationId xmlns:a16="http://schemas.microsoft.com/office/drawing/2014/main" id="{95008F91-49C0-F149-86ED-F27D5D6AB3B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717341" y="4658528"/>
            <a:ext cx="471712" cy="471712"/>
          </a:xfrm>
          <a:prstGeom prst="rect">
            <a:avLst/>
          </a:prstGeom>
        </p:spPr>
      </p:pic>
      <p:sp>
        <p:nvSpPr>
          <p:cNvPr id="25" name="TextBox 24">
            <a:extLst>
              <a:ext uri="{FF2B5EF4-FFF2-40B4-BE49-F238E27FC236}">
                <a16:creationId xmlns:a16="http://schemas.microsoft.com/office/drawing/2014/main" id="{4C1B1DF3-F587-7268-358A-0E00CB359933}"/>
              </a:ext>
            </a:extLst>
          </p:cNvPr>
          <p:cNvSpPr txBox="1"/>
          <p:nvPr/>
        </p:nvSpPr>
        <p:spPr>
          <a:xfrm>
            <a:off x="4392787" y="5406257"/>
            <a:ext cx="1120820" cy="6463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600" b="1" dirty="0">
                <a:solidFill>
                  <a:schemeClr val="accent4"/>
                </a:solidFill>
              </a:rPr>
              <a:t>2015</a:t>
            </a:r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EACFA842-5710-7A48-9C26-E1B3DE921B45}"/>
              </a:ext>
            </a:extLst>
          </p:cNvPr>
          <p:cNvSpPr/>
          <p:nvPr/>
        </p:nvSpPr>
        <p:spPr>
          <a:xfrm>
            <a:off x="6118355" y="1154432"/>
            <a:ext cx="2001128" cy="35718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812" y="21600"/>
                </a:moveTo>
                <a:lnTo>
                  <a:pt x="1788" y="21600"/>
                </a:lnTo>
                <a:cubicBezTo>
                  <a:pt x="806" y="21600"/>
                  <a:pt x="0" y="21148"/>
                  <a:pt x="0" y="20598"/>
                </a:cubicBezTo>
                <a:lnTo>
                  <a:pt x="0" y="1002"/>
                </a:lnTo>
                <a:cubicBezTo>
                  <a:pt x="0" y="452"/>
                  <a:pt x="807" y="0"/>
                  <a:pt x="1788" y="0"/>
                </a:cubicBezTo>
                <a:lnTo>
                  <a:pt x="19812" y="0"/>
                </a:lnTo>
                <a:cubicBezTo>
                  <a:pt x="20794" y="0"/>
                  <a:pt x="21600" y="452"/>
                  <a:pt x="21600" y="1002"/>
                </a:cubicBezTo>
                <a:lnTo>
                  <a:pt x="21600" y="20598"/>
                </a:lnTo>
                <a:cubicBezTo>
                  <a:pt x="21582" y="21158"/>
                  <a:pt x="20794" y="21600"/>
                  <a:pt x="19812" y="21600"/>
                </a:cubicBezTo>
                <a:close/>
              </a:path>
            </a:pathLst>
          </a:custGeom>
          <a:solidFill>
            <a:schemeClr val="bg1">
              <a:lumMod val="6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4" name="Freeform: Shape 43">
            <a:extLst>
              <a:ext uri="{FF2B5EF4-FFF2-40B4-BE49-F238E27FC236}">
                <a16:creationId xmlns:a16="http://schemas.microsoft.com/office/drawing/2014/main" id="{532B6844-7C92-303E-6A64-7AEECAD58113}"/>
              </a:ext>
            </a:extLst>
          </p:cNvPr>
          <p:cNvSpPr/>
          <p:nvPr/>
        </p:nvSpPr>
        <p:spPr>
          <a:xfrm>
            <a:off x="6117545" y="1316861"/>
            <a:ext cx="2001128" cy="691981"/>
          </a:xfrm>
          <a:custGeom>
            <a:avLst/>
            <a:gdLst>
              <a:gd name="connsiteX0" fmla="*/ 165700 w 1999505"/>
              <a:gd name="connsiteY0" fmla="*/ 0 h 691981"/>
              <a:gd name="connsiteX1" fmla="*/ 1835472 w 1999505"/>
              <a:gd name="connsiteY1" fmla="*/ 0 h 691981"/>
              <a:gd name="connsiteX2" fmla="*/ 1999505 w 1999505"/>
              <a:gd name="connsiteY2" fmla="*/ 165656 h 691981"/>
              <a:gd name="connsiteX3" fmla="*/ 1999505 w 1999505"/>
              <a:gd name="connsiteY3" fmla="*/ 534332 h 691981"/>
              <a:gd name="connsiteX4" fmla="*/ 1224697 w 1999505"/>
              <a:gd name="connsiteY4" fmla="*/ 534332 h 691981"/>
              <a:gd name="connsiteX5" fmla="*/ 1107781 w 1999505"/>
              <a:gd name="connsiteY5" fmla="*/ 583132 h 691981"/>
              <a:gd name="connsiteX6" fmla="*/ 998920 w 1999505"/>
              <a:gd name="connsiteY6" fmla="*/ 691981 h 691981"/>
              <a:gd name="connsiteX7" fmla="*/ 890150 w 1999505"/>
              <a:gd name="connsiteY7" fmla="*/ 583132 h 691981"/>
              <a:gd name="connsiteX8" fmla="*/ 773142 w 1999505"/>
              <a:gd name="connsiteY8" fmla="*/ 534332 h 691981"/>
              <a:gd name="connsiteX9" fmla="*/ 0 w 1999505"/>
              <a:gd name="connsiteY9" fmla="*/ 534332 h 691981"/>
              <a:gd name="connsiteX10" fmla="*/ 0 w 1999505"/>
              <a:gd name="connsiteY10" fmla="*/ 165656 h 691981"/>
              <a:gd name="connsiteX11" fmla="*/ 165700 w 1999505"/>
              <a:gd name="connsiteY11" fmla="*/ 0 h 6919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999505" h="691981">
                <a:moveTo>
                  <a:pt x="165700" y="0"/>
                </a:moveTo>
                <a:lnTo>
                  <a:pt x="1835472" y="0"/>
                </a:lnTo>
                <a:cubicBezTo>
                  <a:pt x="1926375" y="0"/>
                  <a:pt x="1999505" y="74726"/>
                  <a:pt x="1999505" y="165656"/>
                </a:cubicBezTo>
                <a:lnTo>
                  <a:pt x="1999505" y="534332"/>
                </a:lnTo>
                <a:lnTo>
                  <a:pt x="1224697" y="534332"/>
                </a:lnTo>
                <a:cubicBezTo>
                  <a:pt x="1180819" y="534332"/>
                  <a:pt x="1138607" y="552251"/>
                  <a:pt x="1107781" y="583132"/>
                </a:cubicBezTo>
                <a:lnTo>
                  <a:pt x="998920" y="691981"/>
                </a:lnTo>
                <a:lnTo>
                  <a:pt x="890150" y="583132"/>
                </a:lnTo>
                <a:cubicBezTo>
                  <a:pt x="859232" y="552251"/>
                  <a:pt x="817020" y="534332"/>
                  <a:pt x="773142" y="534332"/>
                </a:cubicBezTo>
                <a:lnTo>
                  <a:pt x="0" y="534332"/>
                </a:lnTo>
                <a:lnTo>
                  <a:pt x="0" y="165656"/>
                </a:lnTo>
                <a:cubicBezTo>
                  <a:pt x="0" y="74726"/>
                  <a:pt x="74704" y="0"/>
                  <a:pt x="165700" y="0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2" name="Freeform: Shape 41">
            <a:extLst>
              <a:ext uri="{FF2B5EF4-FFF2-40B4-BE49-F238E27FC236}">
                <a16:creationId xmlns:a16="http://schemas.microsoft.com/office/drawing/2014/main" id="{CA4A7241-9F8A-9414-0610-0563AA351826}"/>
              </a:ext>
            </a:extLst>
          </p:cNvPr>
          <p:cNvSpPr/>
          <p:nvPr/>
        </p:nvSpPr>
        <p:spPr>
          <a:xfrm>
            <a:off x="6582108" y="4357575"/>
            <a:ext cx="1073623" cy="1073619"/>
          </a:xfrm>
          <a:custGeom>
            <a:avLst/>
            <a:gdLst>
              <a:gd name="connsiteX0" fmla="*/ 536812 w 1073623"/>
              <a:gd name="connsiteY0" fmla="*/ 0 h 1073619"/>
              <a:gd name="connsiteX1" fmla="*/ 560324 w 1073623"/>
              <a:gd name="connsiteY1" fmla="*/ 9722 h 1073619"/>
              <a:gd name="connsiteX2" fmla="*/ 1063903 w 1073623"/>
              <a:gd name="connsiteY2" fmla="*/ 513172 h 1073619"/>
              <a:gd name="connsiteX3" fmla="*/ 1063903 w 1073623"/>
              <a:gd name="connsiteY3" fmla="*/ 560257 h 1073619"/>
              <a:gd name="connsiteX4" fmla="*/ 560324 w 1073623"/>
              <a:gd name="connsiteY4" fmla="*/ 1063897 h 1073619"/>
              <a:gd name="connsiteX5" fmla="*/ 513299 w 1073623"/>
              <a:gd name="connsiteY5" fmla="*/ 1063897 h 1073619"/>
              <a:gd name="connsiteX6" fmla="*/ 9720 w 1073623"/>
              <a:gd name="connsiteY6" fmla="*/ 560257 h 1073619"/>
              <a:gd name="connsiteX7" fmla="*/ 9720 w 1073623"/>
              <a:gd name="connsiteY7" fmla="*/ 513172 h 1073619"/>
              <a:gd name="connsiteX8" fmla="*/ 513299 w 1073623"/>
              <a:gd name="connsiteY8" fmla="*/ 9722 h 1073619"/>
              <a:gd name="connsiteX9" fmla="*/ 536812 w 1073623"/>
              <a:gd name="connsiteY9" fmla="*/ 0 h 10736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73623" h="1073619">
                <a:moveTo>
                  <a:pt x="536812" y="0"/>
                </a:moveTo>
                <a:cubicBezTo>
                  <a:pt x="545328" y="0"/>
                  <a:pt x="553845" y="3241"/>
                  <a:pt x="560324" y="9722"/>
                </a:cubicBezTo>
                <a:lnTo>
                  <a:pt x="1063903" y="513172"/>
                </a:lnTo>
                <a:cubicBezTo>
                  <a:pt x="1076863" y="526134"/>
                  <a:pt x="1076863" y="547294"/>
                  <a:pt x="1063903" y="560257"/>
                </a:cubicBezTo>
                <a:lnTo>
                  <a:pt x="560324" y="1063897"/>
                </a:lnTo>
                <a:cubicBezTo>
                  <a:pt x="547365" y="1076860"/>
                  <a:pt x="526259" y="1076860"/>
                  <a:pt x="513299" y="1063897"/>
                </a:cubicBezTo>
                <a:lnTo>
                  <a:pt x="9720" y="560257"/>
                </a:lnTo>
                <a:cubicBezTo>
                  <a:pt x="-3240" y="547294"/>
                  <a:pt x="-3240" y="526134"/>
                  <a:pt x="9720" y="513172"/>
                </a:cubicBezTo>
                <a:lnTo>
                  <a:pt x="513299" y="9722"/>
                </a:lnTo>
                <a:cubicBezTo>
                  <a:pt x="519779" y="3241"/>
                  <a:pt x="528296" y="0"/>
                  <a:pt x="536812" y="0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38100" tIns="38100" rIns="38100" bIns="3810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4" name="TextBox 14">
            <a:extLst>
              <a:ext uri="{FF2B5EF4-FFF2-40B4-BE49-F238E27FC236}">
                <a16:creationId xmlns:a16="http://schemas.microsoft.com/office/drawing/2014/main" id="{342AD3E5-7971-3446-8738-4AA55D2D951C}"/>
              </a:ext>
            </a:extLst>
          </p:cNvPr>
          <p:cNvSpPr txBox="1"/>
          <p:nvPr/>
        </p:nvSpPr>
        <p:spPr>
          <a:xfrm>
            <a:off x="6360647" y="1367788"/>
            <a:ext cx="1516545" cy="400110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b="1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</a:t>
            </a:r>
          </a:p>
        </p:txBody>
      </p:sp>
      <p:sp>
        <p:nvSpPr>
          <p:cNvPr id="18" name="TextBox 20">
            <a:extLst>
              <a:ext uri="{FF2B5EF4-FFF2-40B4-BE49-F238E27FC236}">
                <a16:creationId xmlns:a16="http://schemas.microsoft.com/office/drawing/2014/main" id="{79975FD4-E08D-CE47-9E01-15F838814A40}"/>
              </a:ext>
            </a:extLst>
          </p:cNvPr>
          <p:cNvSpPr txBox="1"/>
          <p:nvPr/>
        </p:nvSpPr>
        <p:spPr>
          <a:xfrm>
            <a:off x="6303613" y="2123689"/>
            <a:ext cx="1630613" cy="2246769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noProof="1"/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pic>
        <p:nvPicPr>
          <p:cNvPr id="22" name="Graphic 24" descr="Customer review with solid fill">
            <a:extLst>
              <a:ext uri="{FF2B5EF4-FFF2-40B4-BE49-F238E27FC236}">
                <a16:creationId xmlns:a16="http://schemas.microsoft.com/office/drawing/2014/main" id="{E7D21423-79E2-1B49-ACA1-ED7723E63D44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883063" y="4658528"/>
            <a:ext cx="471712" cy="471712"/>
          </a:xfrm>
          <a:prstGeom prst="rect">
            <a:avLst/>
          </a:prstGeom>
        </p:spPr>
      </p:pic>
      <p:sp>
        <p:nvSpPr>
          <p:cNvPr id="26" name="TextBox 25">
            <a:extLst>
              <a:ext uri="{FF2B5EF4-FFF2-40B4-BE49-F238E27FC236}">
                <a16:creationId xmlns:a16="http://schemas.microsoft.com/office/drawing/2014/main" id="{CB519690-B638-5316-1F93-1A73A37CEB22}"/>
              </a:ext>
            </a:extLst>
          </p:cNvPr>
          <p:cNvSpPr txBox="1"/>
          <p:nvPr/>
        </p:nvSpPr>
        <p:spPr>
          <a:xfrm>
            <a:off x="6558509" y="5406257"/>
            <a:ext cx="1120820" cy="6463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600" b="1" dirty="0">
                <a:solidFill>
                  <a:schemeClr val="accent3"/>
                </a:solidFill>
              </a:rPr>
              <a:t>2020</a:t>
            </a:r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E946D36B-25A2-F542-8CAD-8268956CD52C}"/>
              </a:ext>
            </a:extLst>
          </p:cNvPr>
          <p:cNvSpPr/>
          <p:nvPr/>
        </p:nvSpPr>
        <p:spPr>
          <a:xfrm>
            <a:off x="8284077" y="1154432"/>
            <a:ext cx="2001128" cy="35718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812" y="21600"/>
                </a:moveTo>
                <a:lnTo>
                  <a:pt x="1788" y="21600"/>
                </a:lnTo>
                <a:cubicBezTo>
                  <a:pt x="806" y="21600"/>
                  <a:pt x="0" y="21148"/>
                  <a:pt x="0" y="20598"/>
                </a:cubicBezTo>
                <a:lnTo>
                  <a:pt x="0" y="1002"/>
                </a:lnTo>
                <a:cubicBezTo>
                  <a:pt x="0" y="452"/>
                  <a:pt x="807" y="0"/>
                  <a:pt x="1788" y="0"/>
                </a:cubicBezTo>
                <a:lnTo>
                  <a:pt x="19812" y="0"/>
                </a:lnTo>
                <a:cubicBezTo>
                  <a:pt x="20794" y="0"/>
                  <a:pt x="21600" y="452"/>
                  <a:pt x="21600" y="1002"/>
                </a:cubicBezTo>
                <a:lnTo>
                  <a:pt x="21600" y="20598"/>
                </a:lnTo>
                <a:cubicBezTo>
                  <a:pt x="21582" y="21158"/>
                  <a:pt x="20794" y="21600"/>
                  <a:pt x="19812" y="21600"/>
                </a:cubicBezTo>
                <a:close/>
              </a:path>
            </a:pathLst>
          </a:custGeom>
          <a:solidFill>
            <a:schemeClr val="bg1">
              <a:lumMod val="6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8" name="Freeform: Shape 47">
            <a:extLst>
              <a:ext uri="{FF2B5EF4-FFF2-40B4-BE49-F238E27FC236}">
                <a16:creationId xmlns:a16="http://schemas.microsoft.com/office/drawing/2014/main" id="{50AC62C8-4D98-BF27-77A2-18CFC669C8C5}"/>
              </a:ext>
            </a:extLst>
          </p:cNvPr>
          <p:cNvSpPr/>
          <p:nvPr/>
        </p:nvSpPr>
        <p:spPr>
          <a:xfrm>
            <a:off x="8284077" y="1316861"/>
            <a:ext cx="2001128" cy="691981"/>
          </a:xfrm>
          <a:custGeom>
            <a:avLst/>
            <a:gdLst>
              <a:gd name="connsiteX0" fmla="*/ 165649 w 2001124"/>
              <a:gd name="connsiteY0" fmla="*/ 0 h 691981"/>
              <a:gd name="connsiteX1" fmla="*/ 1835475 w 2001124"/>
              <a:gd name="connsiteY1" fmla="*/ 0 h 691981"/>
              <a:gd name="connsiteX2" fmla="*/ 2001124 w 2001124"/>
              <a:gd name="connsiteY2" fmla="*/ 165656 h 691981"/>
              <a:gd name="connsiteX3" fmla="*/ 2001124 w 2001124"/>
              <a:gd name="connsiteY3" fmla="*/ 534332 h 691981"/>
              <a:gd name="connsiteX4" fmla="*/ 1226337 w 2001124"/>
              <a:gd name="connsiteY4" fmla="*/ 534332 h 691981"/>
              <a:gd name="connsiteX5" fmla="*/ 1109420 w 2001124"/>
              <a:gd name="connsiteY5" fmla="*/ 583132 h 691981"/>
              <a:gd name="connsiteX6" fmla="*/ 1000562 w 2001124"/>
              <a:gd name="connsiteY6" fmla="*/ 691981 h 691981"/>
              <a:gd name="connsiteX7" fmla="*/ 891705 w 2001124"/>
              <a:gd name="connsiteY7" fmla="*/ 583132 h 691981"/>
              <a:gd name="connsiteX8" fmla="*/ 774787 w 2001124"/>
              <a:gd name="connsiteY8" fmla="*/ 534332 h 691981"/>
              <a:gd name="connsiteX9" fmla="*/ 0 w 2001124"/>
              <a:gd name="connsiteY9" fmla="*/ 534332 h 691981"/>
              <a:gd name="connsiteX10" fmla="*/ 0 w 2001124"/>
              <a:gd name="connsiteY10" fmla="*/ 165656 h 691981"/>
              <a:gd name="connsiteX11" fmla="*/ 165649 w 2001124"/>
              <a:gd name="connsiteY11" fmla="*/ 0 h 6919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001124" h="691981">
                <a:moveTo>
                  <a:pt x="165649" y="0"/>
                </a:moveTo>
                <a:lnTo>
                  <a:pt x="1835475" y="0"/>
                </a:lnTo>
                <a:cubicBezTo>
                  <a:pt x="1928027" y="0"/>
                  <a:pt x="2001124" y="74726"/>
                  <a:pt x="2001124" y="165656"/>
                </a:cubicBezTo>
                <a:lnTo>
                  <a:pt x="2001124" y="534332"/>
                </a:lnTo>
                <a:lnTo>
                  <a:pt x="1226337" y="534332"/>
                </a:lnTo>
                <a:cubicBezTo>
                  <a:pt x="1182516" y="534332"/>
                  <a:pt x="1140270" y="552251"/>
                  <a:pt x="1109420" y="583132"/>
                </a:cubicBezTo>
                <a:lnTo>
                  <a:pt x="1000562" y="691981"/>
                </a:lnTo>
                <a:lnTo>
                  <a:pt x="891705" y="583132"/>
                </a:lnTo>
                <a:cubicBezTo>
                  <a:pt x="860854" y="552251"/>
                  <a:pt x="818608" y="534332"/>
                  <a:pt x="774787" y="534332"/>
                </a:cubicBezTo>
                <a:lnTo>
                  <a:pt x="0" y="534332"/>
                </a:lnTo>
                <a:lnTo>
                  <a:pt x="0" y="165656"/>
                </a:lnTo>
                <a:cubicBezTo>
                  <a:pt x="0" y="74726"/>
                  <a:pt x="74764" y="0"/>
                  <a:pt x="165649" y="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6" name="Freeform: Shape 45">
            <a:extLst>
              <a:ext uri="{FF2B5EF4-FFF2-40B4-BE49-F238E27FC236}">
                <a16:creationId xmlns:a16="http://schemas.microsoft.com/office/drawing/2014/main" id="{C6DEF492-33A0-9C63-CEC1-EFA5EAF25910}"/>
              </a:ext>
            </a:extLst>
          </p:cNvPr>
          <p:cNvSpPr/>
          <p:nvPr/>
        </p:nvSpPr>
        <p:spPr>
          <a:xfrm>
            <a:off x="8748599" y="4357575"/>
            <a:ext cx="1073658" cy="1073619"/>
          </a:xfrm>
          <a:custGeom>
            <a:avLst/>
            <a:gdLst>
              <a:gd name="connsiteX0" fmla="*/ 536876 w 1073658"/>
              <a:gd name="connsiteY0" fmla="*/ 0 h 1073619"/>
              <a:gd name="connsiteX1" fmla="*/ 560408 w 1073658"/>
              <a:gd name="connsiteY1" fmla="*/ 9722 h 1073619"/>
              <a:gd name="connsiteX2" fmla="*/ 1063931 w 1073658"/>
              <a:gd name="connsiteY2" fmla="*/ 513172 h 1073619"/>
              <a:gd name="connsiteX3" fmla="*/ 1063931 w 1073658"/>
              <a:gd name="connsiteY3" fmla="*/ 560257 h 1073619"/>
              <a:gd name="connsiteX4" fmla="*/ 560408 w 1073658"/>
              <a:gd name="connsiteY4" fmla="*/ 1063897 h 1073619"/>
              <a:gd name="connsiteX5" fmla="*/ 513344 w 1073658"/>
              <a:gd name="connsiteY5" fmla="*/ 1063897 h 1073619"/>
              <a:gd name="connsiteX6" fmla="*/ 9728 w 1073658"/>
              <a:gd name="connsiteY6" fmla="*/ 560257 h 1073619"/>
              <a:gd name="connsiteX7" fmla="*/ 9728 w 1073658"/>
              <a:gd name="connsiteY7" fmla="*/ 513172 h 1073619"/>
              <a:gd name="connsiteX8" fmla="*/ 513344 w 1073658"/>
              <a:gd name="connsiteY8" fmla="*/ 9722 h 1073619"/>
              <a:gd name="connsiteX9" fmla="*/ 536876 w 1073658"/>
              <a:gd name="connsiteY9" fmla="*/ 0 h 10736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73658" h="1073619">
                <a:moveTo>
                  <a:pt x="536876" y="0"/>
                </a:moveTo>
                <a:cubicBezTo>
                  <a:pt x="545399" y="0"/>
                  <a:pt x="553922" y="3241"/>
                  <a:pt x="560408" y="9722"/>
                </a:cubicBezTo>
                <a:lnTo>
                  <a:pt x="1063931" y="513172"/>
                </a:lnTo>
                <a:cubicBezTo>
                  <a:pt x="1076901" y="526134"/>
                  <a:pt x="1076901" y="547294"/>
                  <a:pt x="1063931" y="560257"/>
                </a:cubicBezTo>
                <a:lnTo>
                  <a:pt x="560408" y="1063897"/>
                </a:lnTo>
                <a:cubicBezTo>
                  <a:pt x="547437" y="1076860"/>
                  <a:pt x="526314" y="1076860"/>
                  <a:pt x="513344" y="1063897"/>
                </a:cubicBezTo>
                <a:lnTo>
                  <a:pt x="9728" y="560257"/>
                </a:lnTo>
                <a:cubicBezTo>
                  <a:pt x="-3242" y="547294"/>
                  <a:pt x="-3242" y="526134"/>
                  <a:pt x="9728" y="513172"/>
                </a:cubicBezTo>
                <a:lnTo>
                  <a:pt x="513344" y="9722"/>
                </a:lnTo>
                <a:cubicBezTo>
                  <a:pt x="519829" y="3241"/>
                  <a:pt x="528352" y="0"/>
                  <a:pt x="536876" y="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38100" tIns="38100" rIns="38100" bIns="3810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5" name="TextBox 15">
            <a:extLst>
              <a:ext uri="{FF2B5EF4-FFF2-40B4-BE49-F238E27FC236}">
                <a16:creationId xmlns:a16="http://schemas.microsoft.com/office/drawing/2014/main" id="{F8706865-F7E7-4041-A503-9CF8F09ADA5D}"/>
              </a:ext>
            </a:extLst>
          </p:cNvPr>
          <p:cNvSpPr txBox="1"/>
          <p:nvPr/>
        </p:nvSpPr>
        <p:spPr>
          <a:xfrm>
            <a:off x="8526369" y="1367788"/>
            <a:ext cx="1516545" cy="400110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b="1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</a:t>
            </a:r>
          </a:p>
        </p:txBody>
      </p:sp>
      <p:sp>
        <p:nvSpPr>
          <p:cNvPr id="19" name="TextBox 21">
            <a:extLst>
              <a:ext uri="{FF2B5EF4-FFF2-40B4-BE49-F238E27FC236}">
                <a16:creationId xmlns:a16="http://schemas.microsoft.com/office/drawing/2014/main" id="{D949E699-F03A-CF40-AD86-D0D262DE23F0}"/>
              </a:ext>
            </a:extLst>
          </p:cNvPr>
          <p:cNvSpPr txBox="1"/>
          <p:nvPr/>
        </p:nvSpPr>
        <p:spPr>
          <a:xfrm>
            <a:off x="8469335" y="2123689"/>
            <a:ext cx="1630613" cy="2246769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noProof="1"/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pic>
        <p:nvPicPr>
          <p:cNvPr id="23" name="Graphic 25" descr="Handshake with solid fill">
            <a:extLst>
              <a:ext uri="{FF2B5EF4-FFF2-40B4-BE49-F238E27FC236}">
                <a16:creationId xmlns:a16="http://schemas.microsoft.com/office/drawing/2014/main" id="{86C98229-C1FC-F14B-AC8A-3F815351241E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9048785" y="4658528"/>
            <a:ext cx="471712" cy="471712"/>
          </a:xfrm>
          <a:prstGeom prst="rect">
            <a:avLst/>
          </a:prstGeom>
        </p:spPr>
      </p:pic>
      <p:sp>
        <p:nvSpPr>
          <p:cNvPr id="27" name="TextBox 26">
            <a:extLst>
              <a:ext uri="{FF2B5EF4-FFF2-40B4-BE49-F238E27FC236}">
                <a16:creationId xmlns:a16="http://schemas.microsoft.com/office/drawing/2014/main" id="{C63250A8-2E83-F2C3-C779-E281FAD36108}"/>
              </a:ext>
            </a:extLst>
          </p:cNvPr>
          <p:cNvSpPr txBox="1"/>
          <p:nvPr/>
        </p:nvSpPr>
        <p:spPr>
          <a:xfrm>
            <a:off x="8724231" y="5406257"/>
            <a:ext cx="1120820" cy="6463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600" b="1" dirty="0">
                <a:solidFill>
                  <a:schemeClr val="accent6"/>
                </a:solidFill>
              </a:rPr>
              <a:t>2025</a:t>
            </a:r>
          </a:p>
        </p:txBody>
      </p:sp>
    </p:spTree>
    <p:extLst>
      <p:ext uri="{BB962C8B-B14F-4D97-AF65-F5344CB8AC3E}">
        <p14:creationId xmlns:p14="http://schemas.microsoft.com/office/powerpoint/2010/main" val="28823462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8507</TotalTime>
  <Words>555</Words>
  <Application>Microsoft Office PowerPoint</Application>
  <PresentationFormat>Widescreen</PresentationFormat>
  <Paragraphs>47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4</vt:i4>
      </vt:variant>
    </vt:vector>
  </HeadingPairs>
  <TitlesOfParts>
    <vt:vector size="12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Block Timeline – Slide Template</vt:lpstr>
      <vt:lpstr>Block Timeline – Slide Template</vt:lpstr>
      <vt:lpstr>Block Timeline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Block Timeline</dc:title>
  <dc:creator>PresentationGO.com</dc:creator>
  <dc:description>© Copyright PresentationGO.com - Do not distribute or sale without written permission.</dc:description>
  <cp:lastModifiedBy>Christophe Barroche</cp:lastModifiedBy>
  <cp:revision>20</cp:revision>
  <dcterms:created xsi:type="dcterms:W3CDTF">2014-11-26T05:14:11Z</dcterms:created>
  <dcterms:modified xsi:type="dcterms:W3CDTF">2022-05-19T19:53:53Z</dcterms:modified>
  <cp:category>Charts &amp; Diagrams; Timelines &amp; Planning</cp:category>
</cp:coreProperties>
</file>