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1A25"/>
    <a:srgbClr val="2B323B"/>
    <a:srgbClr val="EB1E42"/>
    <a:srgbClr val="FFDB55"/>
    <a:srgbClr val="05ACC7"/>
    <a:srgbClr val="C13018"/>
    <a:srgbClr val="F36F13"/>
    <a:srgbClr val="A2B969"/>
    <a:srgbClr val="063951"/>
    <a:srgbClr val="F16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1272" y="6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295141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1/10/2023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26EC228C-6A34-F605-8359-B54AFA03BACE}"/>
              </a:ext>
            </a:extLst>
          </p:cNvPr>
          <p:cNvGrpSpPr/>
          <p:nvPr/>
        </p:nvGrpSpPr>
        <p:grpSpPr>
          <a:xfrm>
            <a:off x="3842123" y="902537"/>
            <a:ext cx="4507755" cy="5299659"/>
            <a:chOff x="3842123" y="902537"/>
            <a:chExt cx="4507755" cy="5299659"/>
          </a:xfrm>
        </p:grpSpPr>
        <p:sp>
          <p:nvSpPr>
            <p:cNvPr id="7" name="Shape">
              <a:extLst>
                <a:ext uri="{FF2B5EF4-FFF2-40B4-BE49-F238E27FC236}">
                  <a16:creationId xmlns:a16="http://schemas.microsoft.com/office/drawing/2014/main" id="{D0658049-182D-AD40-8DDF-980D79512F60}"/>
                </a:ext>
              </a:extLst>
            </p:cNvPr>
            <p:cNvSpPr/>
            <p:nvPr/>
          </p:nvSpPr>
          <p:spPr>
            <a:xfrm>
              <a:off x="6072069" y="1022193"/>
              <a:ext cx="991399" cy="677688"/>
            </a:xfrm>
            <a:custGeom>
              <a:avLst/>
              <a:gdLst/>
              <a:ahLst/>
              <a:cxnLst>
                <a:cxn ang="0">
                  <a:pos x="wd2" y="hd2"/>
                </a:cxn>
                <a:cxn ang="5400000">
                  <a:pos x="wd2" y="hd2"/>
                </a:cxn>
                <a:cxn ang="10800000">
                  <a:pos x="wd2" y="hd2"/>
                </a:cxn>
                <a:cxn ang="16200000">
                  <a:pos x="wd2" y="hd2"/>
                </a:cxn>
              </a:cxnLst>
              <a:rect l="0" t="0" r="r" b="b"/>
              <a:pathLst>
                <a:path w="21328" h="21600" extrusionOk="0">
                  <a:moveTo>
                    <a:pt x="20430" y="21600"/>
                  </a:moveTo>
                  <a:lnTo>
                    <a:pt x="0" y="21600"/>
                  </a:lnTo>
                  <a:lnTo>
                    <a:pt x="0" y="0"/>
                  </a:lnTo>
                  <a:lnTo>
                    <a:pt x="20430" y="0"/>
                  </a:lnTo>
                  <a:cubicBezTo>
                    <a:pt x="21179" y="0"/>
                    <a:pt x="21577" y="1283"/>
                    <a:pt x="21132" y="2150"/>
                  </a:cubicBezTo>
                  <a:lnTo>
                    <a:pt x="16896" y="9985"/>
                  </a:lnTo>
                  <a:cubicBezTo>
                    <a:pt x="16639" y="10471"/>
                    <a:pt x="16639" y="11164"/>
                    <a:pt x="16896" y="11615"/>
                  </a:cubicBezTo>
                  <a:lnTo>
                    <a:pt x="21132" y="19450"/>
                  </a:lnTo>
                  <a:cubicBezTo>
                    <a:pt x="21600" y="20317"/>
                    <a:pt x="21179" y="21600"/>
                    <a:pt x="20430" y="21600"/>
                  </a:cubicBezTo>
                  <a:close/>
                </a:path>
              </a:pathLst>
            </a:custGeom>
            <a:solidFill>
              <a:schemeClr val="accent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8" name="Shape">
              <a:extLst>
                <a:ext uri="{FF2B5EF4-FFF2-40B4-BE49-F238E27FC236}">
                  <a16:creationId xmlns:a16="http://schemas.microsoft.com/office/drawing/2014/main" id="{3B2DBF74-448C-E744-8CEC-A3EA553834B2}"/>
                </a:ext>
              </a:extLst>
            </p:cNvPr>
            <p:cNvSpPr/>
            <p:nvPr/>
          </p:nvSpPr>
          <p:spPr>
            <a:xfrm>
              <a:off x="5495548" y="902537"/>
              <a:ext cx="1209613" cy="2353955"/>
            </a:xfrm>
            <a:custGeom>
              <a:avLst/>
              <a:gdLst/>
              <a:ahLst/>
              <a:cxnLst>
                <a:cxn ang="0">
                  <a:pos x="wd2" y="hd2"/>
                </a:cxn>
                <a:cxn ang="5400000">
                  <a:pos x="wd2" y="hd2"/>
                </a:cxn>
                <a:cxn ang="10800000">
                  <a:pos x="wd2" y="hd2"/>
                </a:cxn>
                <a:cxn ang="16200000">
                  <a:pos x="wd2" y="hd2"/>
                </a:cxn>
              </a:cxnLst>
              <a:rect l="0" t="0" r="r" b="b"/>
              <a:pathLst>
                <a:path w="21600" h="21600" extrusionOk="0">
                  <a:moveTo>
                    <a:pt x="11189" y="10501"/>
                  </a:moveTo>
                  <a:lnTo>
                    <a:pt x="11189" y="419"/>
                  </a:lnTo>
                  <a:cubicBezTo>
                    <a:pt x="11189" y="190"/>
                    <a:pt x="10820" y="0"/>
                    <a:pt x="10373" y="0"/>
                  </a:cubicBezTo>
                  <a:cubicBezTo>
                    <a:pt x="9926" y="0"/>
                    <a:pt x="9557" y="190"/>
                    <a:pt x="9557" y="419"/>
                  </a:cubicBezTo>
                  <a:lnTo>
                    <a:pt x="9557" y="10530"/>
                  </a:lnTo>
                  <a:cubicBezTo>
                    <a:pt x="4176" y="10850"/>
                    <a:pt x="0" y="13196"/>
                    <a:pt x="0" y="16050"/>
                  </a:cubicBezTo>
                  <a:cubicBezTo>
                    <a:pt x="0" y="19115"/>
                    <a:pt x="4837" y="21600"/>
                    <a:pt x="10800" y="21600"/>
                  </a:cubicBezTo>
                  <a:cubicBezTo>
                    <a:pt x="16763" y="21600"/>
                    <a:pt x="21600" y="19115"/>
                    <a:pt x="21600" y="16050"/>
                  </a:cubicBezTo>
                  <a:cubicBezTo>
                    <a:pt x="21600" y="13046"/>
                    <a:pt x="16977" y="10600"/>
                    <a:pt x="11189" y="10501"/>
                  </a:cubicBezTo>
                  <a:close/>
                </a:path>
              </a:pathLst>
            </a:custGeom>
            <a:solidFill>
              <a:schemeClr val="accent1">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 name="Shape">
              <a:extLst>
                <a:ext uri="{FF2B5EF4-FFF2-40B4-BE49-F238E27FC236}">
                  <a16:creationId xmlns:a16="http://schemas.microsoft.com/office/drawing/2014/main" id="{AB384BC1-B8D5-4744-9092-EC4E439CF120}"/>
                </a:ext>
              </a:extLst>
            </p:cNvPr>
            <p:cNvSpPr/>
            <p:nvPr/>
          </p:nvSpPr>
          <p:spPr>
            <a:xfrm>
              <a:off x="4494790" y="2653861"/>
              <a:ext cx="3195893" cy="1670830"/>
            </a:xfrm>
            <a:custGeom>
              <a:avLst/>
              <a:gdLst/>
              <a:ahLst/>
              <a:cxnLst>
                <a:cxn ang="0">
                  <a:pos x="wd2" y="hd2"/>
                </a:cxn>
                <a:cxn ang="5400000">
                  <a:pos x="wd2" y="hd2"/>
                </a:cxn>
                <a:cxn ang="10800000">
                  <a:pos x="wd2" y="hd2"/>
                </a:cxn>
                <a:cxn ang="16200000">
                  <a:pos x="wd2" y="hd2"/>
                </a:cxn>
              </a:cxnLst>
              <a:rect l="0" t="0" r="r" b="b"/>
              <a:pathLst>
                <a:path w="21600" h="21600" extrusionOk="0">
                  <a:moveTo>
                    <a:pt x="18961" y="3642"/>
                  </a:moveTo>
                  <a:cubicBezTo>
                    <a:pt x="18645" y="1491"/>
                    <a:pt x="17615" y="0"/>
                    <a:pt x="16446" y="0"/>
                  </a:cubicBezTo>
                  <a:lnTo>
                    <a:pt x="10800" y="0"/>
                  </a:lnTo>
                  <a:lnTo>
                    <a:pt x="5154" y="0"/>
                  </a:lnTo>
                  <a:cubicBezTo>
                    <a:pt x="3985" y="0"/>
                    <a:pt x="2955" y="1491"/>
                    <a:pt x="2639" y="3642"/>
                  </a:cubicBezTo>
                  <a:lnTo>
                    <a:pt x="0" y="21600"/>
                  </a:lnTo>
                  <a:lnTo>
                    <a:pt x="10800" y="21600"/>
                  </a:lnTo>
                  <a:lnTo>
                    <a:pt x="21600" y="21600"/>
                  </a:lnTo>
                  <a:lnTo>
                    <a:pt x="18961" y="3642"/>
                  </a:lnTo>
                  <a:close/>
                </a:path>
              </a:pathLst>
            </a:custGeom>
            <a:solidFill>
              <a:schemeClr val="accent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0" name="Shape">
              <a:extLst>
                <a:ext uri="{FF2B5EF4-FFF2-40B4-BE49-F238E27FC236}">
                  <a16:creationId xmlns:a16="http://schemas.microsoft.com/office/drawing/2014/main" id="{F73A427E-437E-B94B-91F1-A697D951B1B3}"/>
                </a:ext>
              </a:extLst>
            </p:cNvPr>
            <p:cNvSpPr/>
            <p:nvPr/>
          </p:nvSpPr>
          <p:spPr>
            <a:xfrm>
              <a:off x="3842123" y="3263017"/>
              <a:ext cx="2256053" cy="293917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0"/>
                    <a:pt x="19371" y="3869"/>
                    <a:pt x="0" y="8426"/>
                  </a:cubicBezTo>
                  <a:lnTo>
                    <a:pt x="7374" y="17539"/>
                  </a:lnTo>
                  <a:cubicBezTo>
                    <a:pt x="8113" y="18450"/>
                    <a:pt x="9279" y="19114"/>
                    <a:pt x="10644" y="19394"/>
                  </a:cubicBezTo>
                  <a:lnTo>
                    <a:pt x="21600" y="21600"/>
                  </a:lnTo>
                  <a:lnTo>
                    <a:pt x="21600" y="0"/>
                  </a:lnTo>
                  <a:close/>
                </a:path>
              </a:pathLst>
            </a:custGeom>
            <a:solidFill>
              <a:schemeClr val="accent1">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1" name="Shape">
              <a:extLst>
                <a:ext uri="{FF2B5EF4-FFF2-40B4-BE49-F238E27FC236}">
                  <a16:creationId xmlns:a16="http://schemas.microsoft.com/office/drawing/2014/main" id="{C3C1FF6E-AC89-6642-9F27-E40907BF5C48}"/>
                </a:ext>
              </a:extLst>
            </p:cNvPr>
            <p:cNvSpPr/>
            <p:nvPr/>
          </p:nvSpPr>
          <p:spPr>
            <a:xfrm>
              <a:off x="5060435" y="2871417"/>
              <a:ext cx="348117" cy="216467"/>
            </a:xfrm>
            <a:custGeom>
              <a:avLst/>
              <a:gdLst/>
              <a:ahLst/>
              <a:cxnLst>
                <a:cxn ang="0">
                  <a:pos x="wd2" y="hd2"/>
                </a:cxn>
                <a:cxn ang="5400000">
                  <a:pos x="wd2" y="hd2"/>
                </a:cxn>
                <a:cxn ang="10800000">
                  <a:pos x="wd2" y="hd2"/>
                </a:cxn>
                <a:cxn ang="16200000">
                  <a:pos x="wd2" y="hd2"/>
                </a:cxn>
              </a:cxnLst>
              <a:rect l="0" t="0" r="r" b="b"/>
              <a:pathLst>
                <a:path w="21534" h="21600" extrusionOk="0">
                  <a:moveTo>
                    <a:pt x="16015" y="21600"/>
                  </a:moveTo>
                  <a:lnTo>
                    <a:pt x="5518" y="21600"/>
                  </a:lnTo>
                  <a:cubicBezTo>
                    <a:pt x="2422" y="21600"/>
                    <a:pt x="0" y="17584"/>
                    <a:pt x="0" y="12700"/>
                  </a:cubicBezTo>
                  <a:lnTo>
                    <a:pt x="0" y="8900"/>
                  </a:lnTo>
                  <a:cubicBezTo>
                    <a:pt x="0" y="3908"/>
                    <a:pt x="2490" y="0"/>
                    <a:pt x="5518" y="0"/>
                  </a:cubicBezTo>
                  <a:lnTo>
                    <a:pt x="16015" y="0"/>
                  </a:lnTo>
                  <a:cubicBezTo>
                    <a:pt x="19110" y="0"/>
                    <a:pt x="21533" y="4016"/>
                    <a:pt x="21533" y="8900"/>
                  </a:cubicBezTo>
                  <a:lnTo>
                    <a:pt x="21533" y="12700"/>
                  </a:lnTo>
                  <a:cubicBezTo>
                    <a:pt x="21600" y="17584"/>
                    <a:pt x="19110" y="21600"/>
                    <a:pt x="16015" y="21600"/>
                  </a:cubicBezTo>
                  <a:close/>
                </a:path>
              </a:pathLst>
            </a:custGeom>
            <a:solidFill>
              <a:schemeClr val="accent1">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2" name="Shape">
              <a:extLst>
                <a:ext uri="{FF2B5EF4-FFF2-40B4-BE49-F238E27FC236}">
                  <a16:creationId xmlns:a16="http://schemas.microsoft.com/office/drawing/2014/main" id="{76CEE191-387D-0641-B7EA-A5EFFF462228}"/>
                </a:ext>
              </a:extLst>
            </p:cNvPr>
            <p:cNvSpPr/>
            <p:nvPr/>
          </p:nvSpPr>
          <p:spPr>
            <a:xfrm>
              <a:off x="6093825" y="3263017"/>
              <a:ext cx="2256053" cy="293917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2229" y="3869"/>
                    <a:pt x="21600" y="8426"/>
                  </a:cubicBezTo>
                  <a:lnTo>
                    <a:pt x="14226" y="17539"/>
                  </a:lnTo>
                  <a:cubicBezTo>
                    <a:pt x="13487" y="18450"/>
                    <a:pt x="12321" y="19114"/>
                    <a:pt x="10956" y="19394"/>
                  </a:cubicBezTo>
                  <a:lnTo>
                    <a:pt x="0" y="21600"/>
                  </a:lnTo>
                  <a:lnTo>
                    <a:pt x="0" y="0"/>
                  </a:lnTo>
                  <a:close/>
                </a:path>
              </a:pathLst>
            </a:custGeom>
            <a:solidFill>
              <a:srgbClr val="111A25"/>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3" name="Shape">
              <a:extLst>
                <a:ext uri="{FF2B5EF4-FFF2-40B4-BE49-F238E27FC236}">
                  <a16:creationId xmlns:a16="http://schemas.microsoft.com/office/drawing/2014/main" id="{5263B348-9E40-6B41-B196-8068BB2D7D2E}"/>
                </a:ext>
              </a:extLst>
            </p:cNvPr>
            <p:cNvSpPr/>
            <p:nvPr/>
          </p:nvSpPr>
          <p:spPr>
            <a:xfrm>
              <a:off x="6779126" y="2871417"/>
              <a:ext cx="348096" cy="216467"/>
            </a:xfrm>
            <a:custGeom>
              <a:avLst/>
              <a:gdLst/>
              <a:ahLst/>
              <a:cxnLst>
                <a:cxn ang="0">
                  <a:pos x="wd2" y="hd2"/>
                </a:cxn>
                <a:cxn ang="5400000">
                  <a:pos x="wd2" y="hd2"/>
                </a:cxn>
                <a:cxn ang="10800000">
                  <a:pos x="wd2" y="hd2"/>
                </a:cxn>
                <a:cxn ang="16200000">
                  <a:pos x="wd2" y="hd2"/>
                </a:cxn>
              </a:cxnLst>
              <a:rect l="0" t="0" r="r" b="b"/>
              <a:pathLst>
                <a:path w="21600" h="21600" extrusionOk="0">
                  <a:moveTo>
                    <a:pt x="5535" y="21600"/>
                  </a:moveTo>
                  <a:lnTo>
                    <a:pt x="16065" y="21600"/>
                  </a:lnTo>
                  <a:cubicBezTo>
                    <a:pt x="19170" y="21600"/>
                    <a:pt x="21600" y="17584"/>
                    <a:pt x="21600" y="12700"/>
                  </a:cubicBezTo>
                  <a:lnTo>
                    <a:pt x="21600" y="8900"/>
                  </a:lnTo>
                  <a:cubicBezTo>
                    <a:pt x="21600" y="3908"/>
                    <a:pt x="19102" y="0"/>
                    <a:pt x="16065" y="0"/>
                  </a:cubicBezTo>
                  <a:lnTo>
                    <a:pt x="5535" y="0"/>
                  </a:lnTo>
                  <a:cubicBezTo>
                    <a:pt x="2430" y="0"/>
                    <a:pt x="0" y="4016"/>
                    <a:pt x="0" y="8900"/>
                  </a:cubicBezTo>
                  <a:lnTo>
                    <a:pt x="0" y="12700"/>
                  </a:lnTo>
                  <a:cubicBezTo>
                    <a:pt x="0" y="17584"/>
                    <a:pt x="2498" y="21600"/>
                    <a:pt x="5535" y="21600"/>
                  </a:cubicBezTo>
                  <a:close/>
                </a:path>
              </a:pathLst>
            </a:custGeom>
            <a:solidFill>
              <a:schemeClr val="accent1">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4" name="Shape">
              <a:extLst>
                <a:ext uri="{FF2B5EF4-FFF2-40B4-BE49-F238E27FC236}">
                  <a16:creationId xmlns:a16="http://schemas.microsoft.com/office/drawing/2014/main" id="{6AED86E9-0901-8B48-B5BC-7160012C0A75}"/>
                </a:ext>
              </a:extLst>
            </p:cNvPr>
            <p:cNvSpPr/>
            <p:nvPr/>
          </p:nvSpPr>
          <p:spPr>
            <a:xfrm>
              <a:off x="5549936" y="2871416"/>
              <a:ext cx="1083423" cy="21755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9" y="0"/>
                  </a:lnTo>
                  <a:cubicBezTo>
                    <a:pt x="976" y="0"/>
                    <a:pt x="0" y="4860"/>
                    <a:pt x="0" y="10800"/>
                  </a:cubicBezTo>
                  <a:lnTo>
                    <a:pt x="0" y="10800"/>
                  </a:lnTo>
                  <a:cubicBezTo>
                    <a:pt x="0" y="16740"/>
                    <a:pt x="976" y="21600"/>
                    <a:pt x="2169" y="21600"/>
                  </a:cubicBezTo>
                  <a:lnTo>
                    <a:pt x="10800" y="21600"/>
                  </a:lnTo>
                  <a:lnTo>
                    <a:pt x="19431" y="21600"/>
                  </a:lnTo>
                  <a:cubicBezTo>
                    <a:pt x="20624" y="21600"/>
                    <a:pt x="21600" y="16740"/>
                    <a:pt x="21600" y="10800"/>
                  </a:cubicBezTo>
                  <a:lnTo>
                    <a:pt x="21600" y="10800"/>
                  </a:lnTo>
                  <a:cubicBezTo>
                    <a:pt x="21600" y="4860"/>
                    <a:pt x="20624" y="0"/>
                    <a:pt x="19431" y="0"/>
                  </a:cubicBezTo>
                  <a:lnTo>
                    <a:pt x="10800" y="0"/>
                  </a:lnTo>
                  <a:close/>
                </a:path>
              </a:pathLst>
            </a:custGeom>
            <a:solidFill>
              <a:schemeClr val="accent1">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pic>
          <p:nvPicPr>
            <p:cNvPr id="6" name="Graphic 19" descr="Bullseye">
              <a:extLst>
                <a:ext uri="{FF2B5EF4-FFF2-40B4-BE49-F238E27FC236}">
                  <a16:creationId xmlns:a16="http://schemas.microsoft.com/office/drawing/2014/main" id="{3B2C9BE8-E197-0641-8930-FCBF15E6CE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62792" y="1143110"/>
              <a:ext cx="435855" cy="435854"/>
            </a:xfrm>
            <a:prstGeom prst="rect">
              <a:avLst/>
            </a:prstGeom>
          </p:spPr>
        </p:pic>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Boat (Front View) – Slide Template</a:t>
            </a:r>
          </a:p>
        </p:txBody>
      </p:sp>
      <p:pic>
        <p:nvPicPr>
          <p:cNvPr id="4" name="Graphic 17" descr="Brainstorm">
            <a:extLst>
              <a:ext uri="{FF2B5EF4-FFF2-40B4-BE49-F238E27FC236}">
                <a16:creationId xmlns:a16="http://schemas.microsoft.com/office/drawing/2014/main" id="{0DF09966-4BD8-F04B-83F6-E730E1249B2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84192" y="4507125"/>
            <a:ext cx="824861" cy="824859"/>
          </a:xfrm>
          <a:prstGeom prst="rect">
            <a:avLst/>
          </a:prstGeom>
        </p:spPr>
      </p:pic>
      <p:pic>
        <p:nvPicPr>
          <p:cNvPr id="5" name="Graphic 18" descr="Gears">
            <a:extLst>
              <a:ext uri="{FF2B5EF4-FFF2-40B4-BE49-F238E27FC236}">
                <a16:creationId xmlns:a16="http://schemas.microsoft.com/office/drawing/2014/main" id="{E3CBD3BB-FAB7-D34F-B727-01666007670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582922" y="4507125"/>
            <a:ext cx="824861" cy="824859"/>
          </a:xfrm>
          <a:prstGeom prst="rect">
            <a:avLst/>
          </a:prstGeom>
        </p:spPr>
      </p:pic>
      <p:grpSp>
        <p:nvGrpSpPr>
          <p:cNvPr id="17" name="Group 16">
            <a:extLst>
              <a:ext uri="{FF2B5EF4-FFF2-40B4-BE49-F238E27FC236}">
                <a16:creationId xmlns:a16="http://schemas.microsoft.com/office/drawing/2014/main" id="{A5F9A775-4D1A-A367-A369-2A4E6B98F68E}"/>
              </a:ext>
            </a:extLst>
          </p:cNvPr>
          <p:cNvGrpSpPr/>
          <p:nvPr/>
        </p:nvGrpSpPr>
        <p:grpSpPr>
          <a:xfrm>
            <a:off x="769193" y="1285509"/>
            <a:ext cx="2926080" cy="2736703"/>
            <a:chOff x="332936" y="2627766"/>
            <a:chExt cx="2926080" cy="2736703"/>
          </a:xfrm>
        </p:grpSpPr>
        <p:sp>
          <p:nvSpPr>
            <p:cNvPr id="18" name="TextBox 17">
              <a:extLst>
                <a:ext uri="{FF2B5EF4-FFF2-40B4-BE49-F238E27FC236}">
                  <a16:creationId xmlns:a16="http://schemas.microsoft.com/office/drawing/2014/main" id="{BBDCFEBF-3107-0B5E-1591-2EE91211B8FD}"/>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19" name="TextBox 18">
              <a:extLst>
                <a:ext uri="{FF2B5EF4-FFF2-40B4-BE49-F238E27FC236}">
                  <a16:creationId xmlns:a16="http://schemas.microsoft.com/office/drawing/2014/main" id="{0D878208-A378-2E83-6B68-0782B8FB182D}"/>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0" name="Group 19">
            <a:extLst>
              <a:ext uri="{FF2B5EF4-FFF2-40B4-BE49-F238E27FC236}">
                <a16:creationId xmlns:a16="http://schemas.microsoft.com/office/drawing/2014/main" id="{37720509-C944-7B8E-4186-DC7831819F5D}"/>
              </a:ext>
            </a:extLst>
          </p:cNvPr>
          <p:cNvGrpSpPr/>
          <p:nvPr/>
        </p:nvGrpSpPr>
        <p:grpSpPr>
          <a:xfrm>
            <a:off x="8496727" y="1285509"/>
            <a:ext cx="2926080" cy="2736703"/>
            <a:chOff x="332936" y="2627766"/>
            <a:chExt cx="2926080" cy="2736703"/>
          </a:xfrm>
        </p:grpSpPr>
        <p:sp>
          <p:nvSpPr>
            <p:cNvPr id="21" name="TextBox 20">
              <a:extLst>
                <a:ext uri="{FF2B5EF4-FFF2-40B4-BE49-F238E27FC236}">
                  <a16:creationId xmlns:a16="http://schemas.microsoft.com/office/drawing/2014/main" id="{DC7E1A23-49D2-1AA9-6728-E0B3FA5DFF5A}"/>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22" name="TextBox 21">
              <a:extLst>
                <a:ext uri="{FF2B5EF4-FFF2-40B4-BE49-F238E27FC236}">
                  <a16:creationId xmlns:a16="http://schemas.microsoft.com/office/drawing/2014/main" id="{9F2F0A6E-E3A7-0AB1-D556-803428A8F1A7}"/>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26EC228C-6A34-F605-8359-B54AFA03BACE}"/>
              </a:ext>
            </a:extLst>
          </p:cNvPr>
          <p:cNvGrpSpPr/>
          <p:nvPr/>
        </p:nvGrpSpPr>
        <p:grpSpPr>
          <a:xfrm>
            <a:off x="3842123" y="902537"/>
            <a:ext cx="4507755" cy="5299659"/>
            <a:chOff x="3842123" y="902537"/>
            <a:chExt cx="4507755" cy="5299659"/>
          </a:xfrm>
        </p:grpSpPr>
        <p:sp>
          <p:nvSpPr>
            <p:cNvPr id="7" name="Shape">
              <a:extLst>
                <a:ext uri="{FF2B5EF4-FFF2-40B4-BE49-F238E27FC236}">
                  <a16:creationId xmlns:a16="http://schemas.microsoft.com/office/drawing/2014/main" id="{D0658049-182D-AD40-8DDF-980D79512F60}"/>
                </a:ext>
              </a:extLst>
            </p:cNvPr>
            <p:cNvSpPr/>
            <p:nvPr/>
          </p:nvSpPr>
          <p:spPr>
            <a:xfrm>
              <a:off x="6072069" y="1022193"/>
              <a:ext cx="991399" cy="677688"/>
            </a:xfrm>
            <a:custGeom>
              <a:avLst/>
              <a:gdLst/>
              <a:ahLst/>
              <a:cxnLst>
                <a:cxn ang="0">
                  <a:pos x="wd2" y="hd2"/>
                </a:cxn>
                <a:cxn ang="5400000">
                  <a:pos x="wd2" y="hd2"/>
                </a:cxn>
                <a:cxn ang="10800000">
                  <a:pos x="wd2" y="hd2"/>
                </a:cxn>
                <a:cxn ang="16200000">
                  <a:pos x="wd2" y="hd2"/>
                </a:cxn>
              </a:cxnLst>
              <a:rect l="0" t="0" r="r" b="b"/>
              <a:pathLst>
                <a:path w="21328" h="21600" extrusionOk="0">
                  <a:moveTo>
                    <a:pt x="20430" y="21600"/>
                  </a:moveTo>
                  <a:lnTo>
                    <a:pt x="0" y="21600"/>
                  </a:lnTo>
                  <a:lnTo>
                    <a:pt x="0" y="0"/>
                  </a:lnTo>
                  <a:lnTo>
                    <a:pt x="20430" y="0"/>
                  </a:lnTo>
                  <a:cubicBezTo>
                    <a:pt x="21179" y="0"/>
                    <a:pt x="21577" y="1283"/>
                    <a:pt x="21132" y="2150"/>
                  </a:cubicBezTo>
                  <a:lnTo>
                    <a:pt x="16896" y="9985"/>
                  </a:lnTo>
                  <a:cubicBezTo>
                    <a:pt x="16639" y="10471"/>
                    <a:pt x="16639" y="11164"/>
                    <a:pt x="16896" y="11615"/>
                  </a:cubicBezTo>
                  <a:lnTo>
                    <a:pt x="21132" y="19450"/>
                  </a:lnTo>
                  <a:cubicBezTo>
                    <a:pt x="21600" y="20317"/>
                    <a:pt x="21179" y="21600"/>
                    <a:pt x="20430" y="21600"/>
                  </a:cubicBezTo>
                  <a:close/>
                </a:path>
              </a:pathLst>
            </a:custGeom>
            <a:solidFill>
              <a:schemeClr val="accent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8" name="Shape">
              <a:extLst>
                <a:ext uri="{FF2B5EF4-FFF2-40B4-BE49-F238E27FC236}">
                  <a16:creationId xmlns:a16="http://schemas.microsoft.com/office/drawing/2014/main" id="{3B2DBF74-448C-E744-8CEC-A3EA553834B2}"/>
                </a:ext>
              </a:extLst>
            </p:cNvPr>
            <p:cNvSpPr/>
            <p:nvPr/>
          </p:nvSpPr>
          <p:spPr>
            <a:xfrm>
              <a:off x="5495548" y="902537"/>
              <a:ext cx="1209613" cy="2353955"/>
            </a:xfrm>
            <a:custGeom>
              <a:avLst/>
              <a:gdLst/>
              <a:ahLst/>
              <a:cxnLst>
                <a:cxn ang="0">
                  <a:pos x="wd2" y="hd2"/>
                </a:cxn>
                <a:cxn ang="5400000">
                  <a:pos x="wd2" y="hd2"/>
                </a:cxn>
                <a:cxn ang="10800000">
                  <a:pos x="wd2" y="hd2"/>
                </a:cxn>
                <a:cxn ang="16200000">
                  <a:pos x="wd2" y="hd2"/>
                </a:cxn>
              </a:cxnLst>
              <a:rect l="0" t="0" r="r" b="b"/>
              <a:pathLst>
                <a:path w="21600" h="21600" extrusionOk="0">
                  <a:moveTo>
                    <a:pt x="11189" y="10501"/>
                  </a:moveTo>
                  <a:lnTo>
                    <a:pt x="11189" y="419"/>
                  </a:lnTo>
                  <a:cubicBezTo>
                    <a:pt x="11189" y="190"/>
                    <a:pt x="10820" y="0"/>
                    <a:pt x="10373" y="0"/>
                  </a:cubicBezTo>
                  <a:cubicBezTo>
                    <a:pt x="9926" y="0"/>
                    <a:pt x="9557" y="190"/>
                    <a:pt x="9557" y="419"/>
                  </a:cubicBezTo>
                  <a:lnTo>
                    <a:pt x="9557" y="10530"/>
                  </a:lnTo>
                  <a:cubicBezTo>
                    <a:pt x="4176" y="10850"/>
                    <a:pt x="0" y="13196"/>
                    <a:pt x="0" y="16050"/>
                  </a:cubicBezTo>
                  <a:cubicBezTo>
                    <a:pt x="0" y="19115"/>
                    <a:pt x="4837" y="21600"/>
                    <a:pt x="10800" y="21600"/>
                  </a:cubicBezTo>
                  <a:cubicBezTo>
                    <a:pt x="16763" y="21600"/>
                    <a:pt x="21600" y="19115"/>
                    <a:pt x="21600" y="16050"/>
                  </a:cubicBezTo>
                  <a:cubicBezTo>
                    <a:pt x="21600" y="13046"/>
                    <a:pt x="16977" y="10600"/>
                    <a:pt x="11189" y="10501"/>
                  </a:cubicBezTo>
                  <a:close/>
                </a:path>
              </a:pathLst>
            </a:custGeom>
            <a:solidFill>
              <a:schemeClr val="accent1">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 name="Shape">
              <a:extLst>
                <a:ext uri="{FF2B5EF4-FFF2-40B4-BE49-F238E27FC236}">
                  <a16:creationId xmlns:a16="http://schemas.microsoft.com/office/drawing/2014/main" id="{AB384BC1-B8D5-4744-9092-EC4E439CF120}"/>
                </a:ext>
              </a:extLst>
            </p:cNvPr>
            <p:cNvSpPr/>
            <p:nvPr/>
          </p:nvSpPr>
          <p:spPr>
            <a:xfrm>
              <a:off x="4494790" y="2653861"/>
              <a:ext cx="3195893" cy="1670830"/>
            </a:xfrm>
            <a:custGeom>
              <a:avLst/>
              <a:gdLst/>
              <a:ahLst/>
              <a:cxnLst>
                <a:cxn ang="0">
                  <a:pos x="wd2" y="hd2"/>
                </a:cxn>
                <a:cxn ang="5400000">
                  <a:pos x="wd2" y="hd2"/>
                </a:cxn>
                <a:cxn ang="10800000">
                  <a:pos x="wd2" y="hd2"/>
                </a:cxn>
                <a:cxn ang="16200000">
                  <a:pos x="wd2" y="hd2"/>
                </a:cxn>
              </a:cxnLst>
              <a:rect l="0" t="0" r="r" b="b"/>
              <a:pathLst>
                <a:path w="21600" h="21600" extrusionOk="0">
                  <a:moveTo>
                    <a:pt x="18961" y="3642"/>
                  </a:moveTo>
                  <a:cubicBezTo>
                    <a:pt x="18645" y="1491"/>
                    <a:pt x="17615" y="0"/>
                    <a:pt x="16446" y="0"/>
                  </a:cubicBezTo>
                  <a:lnTo>
                    <a:pt x="10800" y="0"/>
                  </a:lnTo>
                  <a:lnTo>
                    <a:pt x="5154" y="0"/>
                  </a:lnTo>
                  <a:cubicBezTo>
                    <a:pt x="3985" y="0"/>
                    <a:pt x="2955" y="1491"/>
                    <a:pt x="2639" y="3642"/>
                  </a:cubicBezTo>
                  <a:lnTo>
                    <a:pt x="0" y="21600"/>
                  </a:lnTo>
                  <a:lnTo>
                    <a:pt x="10800" y="21600"/>
                  </a:lnTo>
                  <a:lnTo>
                    <a:pt x="21600" y="21600"/>
                  </a:lnTo>
                  <a:lnTo>
                    <a:pt x="18961" y="3642"/>
                  </a:lnTo>
                  <a:close/>
                </a:path>
              </a:pathLst>
            </a:custGeom>
            <a:solidFill>
              <a:schemeClr val="accent1">
                <a:lumMod val="20000"/>
                <a:lumOff val="8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0" name="Shape">
              <a:extLst>
                <a:ext uri="{FF2B5EF4-FFF2-40B4-BE49-F238E27FC236}">
                  <a16:creationId xmlns:a16="http://schemas.microsoft.com/office/drawing/2014/main" id="{F73A427E-437E-B94B-91F1-A697D951B1B3}"/>
                </a:ext>
              </a:extLst>
            </p:cNvPr>
            <p:cNvSpPr/>
            <p:nvPr/>
          </p:nvSpPr>
          <p:spPr>
            <a:xfrm>
              <a:off x="3842123" y="3263017"/>
              <a:ext cx="2256053" cy="293917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0"/>
                    <a:pt x="19371" y="3869"/>
                    <a:pt x="0" y="8426"/>
                  </a:cubicBezTo>
                  <a:lnTo>
                    <a:pt x="7374" y="17539"/>
                  </a:lnTo>
                  <a:cubicBezTo>
                    <a:pt x="8113" y="18450"/>
                    <a:pt x="9279" y="19114"/>
                    <a:pt x="10644" y="19394"/>
                  </a:cubicBezTo>
                  <a:lnTo>
                    <a:pt x="21600" y="21600"/>
                  </a:lnTo>
                  <a:lnTo>
                    <a:pt x="21600" y="0"/>
                  </a:lnTo>
                  <a:close/>
                </a:path>
              </a:pathLst>
            </a:custGeom>
            <a:solidFill>
              <a:schemeClr val="accent1">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1" name="Shape">
              <a:extLst>
                <a:ext uri="{FF2B5EF4-FFF2-40B4-BE49-F238E27FC236}">
                  <a16:creationId xmlns:a16="http://schemas.microsoft.com/office/drawing/2014/main" id="{C3C1FF6E-AC89-6642-9F27-E40907BF5C48}"/>
                </a:ext>
              </a:extLst>
            </p:cNvPr>
            <p:cNvSpPr/>
            <p:nvPr/>
          </p:nvSpPr>
          <p:spPr>
            <a:xfrm>
              <a:off x="5060435" y="2871417"/>
              <a:ext cx="348117" cy="216467"/>
            </a:xfrm>
            <a:custGeom>
              <a:avLst/>
              <a:gdLst/>
              <a:ahLst/>
              <a:cxnLst>
                <a:cxn ang="0">
                  <a:pos x="wd2" y="hd2"/>
                </a:cxn>
                <a:cxn ang="5400000">
                  <a:pos x="wd2" y="hd2"/>
                </a:cxn>
                <a:cxn ang="10800000">
                  <a:pos x="wd2" y="hd2"/>
                </a:cxn>
                <a:cxn ang="16200000">
                  <a:pos x="wd2" y="hd2"/>
                </a:cxn>
              </a:cxnLst>
              <a:rect l="0" t="0" r="r" b="b"/>
              <a:pathLst>
                <a:path w="21534" h="21600" extrusionOk="0">
                  <a:moveTo>
                    <a:pt x="16015" y="21600"/>
                  </a:moveTo>
                  <a:lnTo>
                    <a:pt x="5518" y="21600"/>
                  </a:lnTo>
                  <a:cubicBezTo>
                    <a:pt x="2422" y="21600"/>
                    <a:pt x="0" y="17584"/>
                    <a:pt x="0" y="12700"/>
                  </a:cubicBezTo>
                  <a:lnTo>
                    <a:pt x="0" y="8900"/>
                  </a:lnTo>
                  <a:cubicBezTo>
                    <a:pt x="0" y="3908"/>
                    <a:pt x="2490" y="0"/>
                    <a:pt x="5518" y="0"/>
                  </a:cubicBezTo>
                  <a:lnTo>
                    <a:pt x="16015" y="0"/>
                  </a:lnTo>
                  <a:cubicBezTo>
                    <a:pt x="19110" y="0"/>
                    <a:pt x="21533" y="4016"/>
                    <a:pt x="21533" y="8900"/>
                  </a:cubicBezTo>
                  <a:lnTo>
                    <a:pt x="21533" y="12700"/>
                  </a:lnTo>
                  <a:cubicBezTo>
                    <a:pt x="21600" y="17584"/>
                    <a:pt x="19110" y="21600"/>
                    <a:pt x="16015" y="21600"/>
                  </a:cubicBezTo>
                  <a:close/>
                </a:path>
              </a:pathLst>
            </a:custGeom>
            <a:solidFill>
              <a:schemeClr val="accent1">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2" name="Shape">
              <a:extLst>
                <a:ext uri="{FF2B5EF4-FFF2-40B4-BE49-F238E27FC236}">
                  <a16:creationId xmlns:a16="http://schemas.microsoft.com/office/drawing/2014/main" id="{76CEE191-387D-0641-B7EA-A5EFFF462228}"/>
                </a:ext>
              </a:extLst>
            </p:cNvPr>
            <p:cNvSpPr/>
            <p:nvPr/>
          </p:nvSpPr>
          <p:spPr>
            <a:xfrm>
              <a:off x="6093825" y="3263017"/>
              <a:ext cx="2256053" cy="293917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2229" y="3869"/>
                    <a:pt x="21600" y="8426"/>
                  </a:cubicBezTo>
                  <a:lnTo>
                    <a:pt x="14226" y="17539"/>
                  </a:lnTo>
                  <a:cubicBezTo>
                    <a:pt x="13487" y="18450"/>
                    <a:pt x="12321" y="19114"/>
                    <a:pt x="10956" y="19394"/>
                  </a:cubicBezTo>
                  <a:lnTo>
                    <a:pt x="0" y="21600"/>
                  </a:lnTo>
                  <a:lnTo>
                    <a:pt x="0" y="0"/>
                  </a:lnTo>
                  <a:close/>
                </a:path>
              </a:pathLst>
            </a:custGeom>
            <a:solidFill>
              <a:schemeClr val="accent1">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3" name="Shape">
              <a:extLst>
                <a:ext uri="{FF2B5EF4-FFF2-40B4-BE49-F238E27FC236}">
                  <a16:creationId xmlns:a16="http://schemas.microsoft.com/office/drawing/2014/main" id="{5263B348-9E40-6B41-B196-8068BB2D7D2E}"/>
                </a:ext>
              </a:extLst>
            </p:cNvPr>
            <p:cNvSpPr/>
            <p:nvPr/>
          </p:nvSpPr>
          <p:spPr>
            <a:xfrm>
              <a:off x="6779126" y="2871417"/>
              <a:ext cx="348096" cy="216467"/>
            </a:xfrm>
            <a:custGeom>
              <a:avLst/>
              <a:gdLst/>
              <a:ahLst/>
              <a:cxnLst>
                <a:cxn ang="0">
                  <a:pos x="wd2" y="hd2"/>
                </a:cxn>
                <a:cxn ang="5400000">
                  <a:pos x="wd2" y="hd2"/>
                </a:cxn>
                <a:cxn ang="10800000">
                  <a:pos x="wd2" y="hd2"/>
                </a:cxn>
                <a:cxn ang="16200000">
                  <a:pos x="wd2" y="hd2"/>
                </a:cxn>
              </a:cxnLst>
              <a:rect l="0" t="0" r="r" b="b"/>
              <a:pathLst>
                <a:path w="21600" h="21600" extrusionOk="0">
                  <a:moveTo>
                    <a:pt x="5535" y="21600"/>
                  </a:moveTo>
                  <a:lnTo>
                    <a:pt x="16065" y="21600"/>
                  </a:lnTo>
                  <a:cubicBezTo>
                    <a:pt x="19170" y="21600"/>
                    <a:pt x="21600" y="17584"/>
                    <a:pt x="21600" y="12700"/>
                  </a:cubicBezTo>
                  <a:lnTo>
                    <a:pt x="21600" y="8900"/>
                  </a:lnTo>
                  <a:cubicBezTo>
                    <a:pt x="21600" y="3908"/>
                    <a:pt x="19102" y="0"/>
                    <a:pt x="16065" y="0"/>
                  </a:cubicBezTo>
                  <a:lnTo>
                    <a:pt x="5535" y="0"/>
                  </a:lnTo>
                  <a:cubicBezTo>
                    <a:pt x="2430" y="0"/>
                    <a:pt x="0" y="4016"/>
                    <a:pt x="0" y="8900"/>
                  </a:cubicBezTo>
                  <a:lnTo>
                    <a:pt x="0" y="12700"/>
                  </a:lnTo>
                  <a:cubicBezTo>
                    <a:pt x="0" y="17584"/>
                    <a:pt x="2498" y="21600"/>
                    <a:pt x="5535" y="21600"/>
                  </a:cubicBezTo>
                  <a:close/>
                </a:path>
              </a:pathLst>
            </a:custGeom>
            <a:solidFill>
              <a:schemeClr val="accent1">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4" name="Shape">
              <a:extLst>
                <a:ext uri="{FF2B5EF4-FFF2-40B4-BE49-F238E27FC236}">
                  <a16:creationId xmlns:a16="http://schemas.microsoft.com/office/drawing/2014/main" id="{6AED86E9-0901-8B48-B5BC-7160012C0A75}"/>
                </a:ext>
              </a:extLst>
            </p:cNvPr>
            <p:cNvSpPr/>
            <p:nvPr/>
          </p:nvSpPr>
          <p:spPr>
            <a:xfrm>
              <a:off x="5549936" y="2871416"/>
              <a:ext cx="1083423" cy="21755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9" y="0"/>
                  </a:lnTo>
                  <a:cubicBezTo>
                    <a:pt x="976" y="0"/>
                    <a:pt x="0" y="4860"/>
                    <a:pt x="0" y="10800"/>
                  </a:cubicBezTo>
                  <a:lnTo>
                    <a:pt x="0" y="10800"/>
                  </a:lnTo>
                  <a:cubicBezTo>
                    <a:pt x="0" y="16740"/>
                    <a:pt x="976" y="21600"/>
                    <a:pt x="2169" y="21600"/>
                  </a:cubicBezTo>
                  <a:lnTo>
                    <a:pt x="10800" y="21600"/>
                  </a:lnTo>
                  <a:lnTo>
                    <a:pt x="19431" y="21600"/>
                  </a:lnTo>
                  <a:cubicBezTo>
                    <a:pt x="20624" y="21600"/>
                    <a:pt x="21600" y="16740"/>
                    <a:pt x="21600" y="10800"/>
                  </a:cubicBezTo>
                  <a:lnTo>
                    <a:pt x="21600" y="10800"/>
                  </a:lnTo>
                  <a:cubicBezTo>
                    <a:pt x="21600" y="4860"/>
                    <a:pt x="20624" y="0"/>
                    <a:pt x="19431" y="0"/>
                  </a:cubicBezTo>
                  <a:lnTo>
                    <a:pt x="10800" y="0"/>
                  </a:lnTo>
                  <a:close/>
                </a:path>
              </a:pathLst>
            </a:custGeom>
            <a:solidFill>
              <a:schemeClr val="accent1">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pic>
          <p:nvPicPr>
            <p:cNvPr id="6" name="Graphic 19" descr="Bullseye">
              <a:extLst>
                <a:ext uri="{FF2B5EF4-FFF2-40B4-BE49-F238E27FC236}">
                  <a16:creationId xmlns:a16="http://schemas.microsoft.com/office/drawing/2014/main" id="{3B2C9BE8-E197-0641-8930-FCBF15E6CE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62792" y="1143110"/>
              <a:ext cx="435855" cy="435854"/>
            </a:xfrm>
            <a:prstGeom prst="rect">
              <a:avLst/>
            </a:prstGeom>
          </p:spPr>
        </p:pic>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Boat (Front View) – Slide Template</a:t>
            </a:r>
          </a:p>
        </p:txBody>
      </p:sp>
      <p:pic>
        <p:nvPicPr>
          <p:cNvPr id="4" name="Graphic 17" descr="Brainstorm">
            <a:extLst>
              <a:ext uri="{FF2B5EF4-FFF2-40B4-BE49-F238E27FC236}">
                <a16:creationId xmlns:a16="http://schemas.microsoft.com/office/drawing/2014/main" id="{0DF09966-4BD8-F04B-83F6-E730E1249B2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84192" y="4507125"/>
            <a:ext cx="824861" cy="824859"/>
          </a:xfrm>
          <a:prstGeom prst="rect">
            <a:avLst/>
          </a:prstGeom>
        </p:spPr>
      </p:pic>
      <p:pic>
        <p:nvPicPr>
          <p:cNvPr id="5" name="Graphic 18" descr="Gears">
            <a:extLst>
              <a:ext uri="{FF2B5EF4-FFF2-40B4-BE49-F238E27FC236}">
                <a16:creationId xmlns:a16="http://schemas.microsoft.com/office/drawing/2014/main" id="{E3CBD3BB-FAB7-D34F-B727-01666007670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582922" y="4507125"/>
            <a:ext cx="824861" cy="824859"/>
          </a:xfrm>
          <a:prstGeom prst="rect">
            <a:avLst/>
          </a:prstGeom>
        </p:spPr>
      </p:pic>
      <p:grpSp>
        <p:nvGrpSpPr>
          <p:cNvPr id="17" name="Group 16">
            <a:extLst>
              <a:ext uri="{FF2B5EF4-FFF2-40B4-BE49-F238E27FC236}">
                <a16:creationId xmlns:a16="http://schemas.microsoft.com/office/drawing/2014/main" id="{A5F9A775-4D1A-A367-A369-2A4E6B98F68E}"/>
              </a:ext>
            </a:extLst>
          </p:cNvPr>
          <p:cNvGrpSpPr/>
          <p:nvPr/>
        </p:nvGrpSpPr>
        <p:grpSpPr>
          <a:xfrm>
            <a:off x="769193" y="1285509"/>
            <a:ext cx="2926080" cy="2736703"/>
            <a:chOff x="332936" y="2627766"/>
            <a:chExt cx="2926080" cy="2736703"/>
          </a:xfrm>
        </p:grpSpPr>
        <p:sp>
          <p:nvSpPr>
            <p:cNvPr id="18" name="TextBox 17">
              <a:extLst>
                <a:ext uri="{FF2B5EF4-FFF2-40B4-BE49-F238E27FC236}">
                  <a16:creationId xmlns:a16="http://schemas.microsoft.com/office/drawing/2014/main" id="{BBDCFEBF-3107-0B5E-1591-2EE91211B8FD}"/>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19" name="TextBox 18">
              <a:extLst>
                <a:ext uri="{FF2B5EF4-FFF2-40B4-BE49-F238E27FC236}">
                  <a16:creationId xmlns:a16="http://schemas.microsoft.com/office/drawing/2014/main" id="{0D878208-A378-2E83-6B68-0782B8FB182D}"/>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0" name="Group 19">
            <a:extLst>
              <a:ext uri="{FF2B5EF4-FFF2-40B4-BE49-F238E27FC236}">
                <a16:creationId xmlns:a16="http://schemas.microsoft.com/office/drawing/2014/main" id="{37720509-C944-7B8E-4186-DC7831819F5D}"/>
              </a:ext>
            </a:extLst>
          </p:cNvPr>
          <p:cNvGrpSpPr/>
          <p:nvPr/>
        </p:nvGrpSpPr>
        <p:grpSpPr>
          <a:xfrm>
            <a:off x="8496727" y="1285509"/>
            <a:ext cx="2926080" cy="2736703"/>
            <a:chOff x="332936" y="2627766"/>
            <a:chExt cx="2926080" cy="2736703"/>
          </a:xfrm>
        </p:grpSpPr>
        <p:sp>
          <p:nvSpPr>
            <p:cNvPr id="21" name="TextBox 20">
              <a:extLst>
                <a:ext uri="{FF2B5EF4-FFF2-40B4-BE49-F238E27FC236}">
                  <a16:creationId xmlns:a16="http://schemas.microsoft.com/office/drawing/2014/main" id="{DC7E1A23-49D2-1AA9-6728-E0B3FA5DFF5A}"/>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2" name="TextBox 21">
              <a:extLst>
                <a:ext uri="{FF2B5EF4-FFF2-40B4-BE49-F238E27FC236}">
                  <a16:creationId xmlns:a16="http://schemas.microsoft.com/office/drawing/2014/main" id="{9F2F0A6E-E3A7-0AB1-D556-803428A8F1A7}"/>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032040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8495</TotalTime>
  <Words>377</Words>
  <Application>Microsoft Office PowerPoint</Application>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Boat (Front View) – Slide Template</vt:lpstr>
      <vt:lpstr>Boat (Front View)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Boat (Front View)</dc:title>
  <dc:creator>PresentationGO.com</dc:creator>
  <dc:description>© Copyright PresentationGO.com - Do not distribute or sale without written permission.</dc:description>
  <cp:lastModifiedBy>Christophe Barroche</cp:lastModifiedBy>
  <cp:revision>13</cp:revision>
  <dcterms:created xsi:type="dcterms:W3CDTF">2014-11-26T05:14:11Z</dcterms:created>
  <dcterms:modified xsi:type="dcterms:W3CDTF">2023-01-11T02:43:42Z</dcterms:modified>
  <cp:category>Graphics &amp; Metaphors</cp:category>
</cp:coreProperties>
</file>