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5"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39" d="100"/>
          <a:sy n="139" d="100"/>
        </p:scale>
        <p:origin x="498"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5/29/2020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222152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195277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AEDF2B47-7C58-458B-A014-B081B81A8D06}"/>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4CF4C143-2DE4-4A59-9225-C44B17F8F99F}"/>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F35CDF3A-32A4-4944-8471-5618C2895CD6}"/>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0C6B6273-908A-4447-8576-D3C55254554D}"/>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5/29/2020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Freeform: Shape 76">
            <a:extLst>
              <a:ext uri="{FF2B5EF4-FFF2-40B4-BE49-F238E27FC236}">
                <a16:creationId xmlns:a16="http://schemas.microsoft.com/office/drawing/2014/main" id="{42A3A835-DD09-4D8A-AE1A-F1B99F8F2500}"/>
              </a:ext>
            </a:extLst>
          </p:cNvPr>
          <p:cNvSpPr/>
          <p:nvPr/>
        </p:nvSpPr>
        <p:spPr>
          <a:xfrm>
            <a:off x="1" y="3272406"/>
            <a:ext cx="3613763" cy="1178807"/>
          </a:xfrm>
          <a:custGeom>
            <a:avLst/>
            <a:gdLst>
              <a:gd name="connsiteX0" fmla="*/ 3611923 w 3613763"/>
              <a:gd name="connsiteY0" fmla="*/ 0 h 1178807"/>
              <a:gd name="connsiteX1" fmla="*/ 3613763 w 3613763"/>
              <a:gd name="connsiteY1" fmla="*/ 0 h 1178807"/>
              <a:gd name="connsiteX2" fmla="*/ 3613763 w 3613763"/>
              <a:gd name="connsiteY2" fmla="*/ 325367 h 1178807"/>
              <a:gd name="connsiteX3" fmla="*/ 3613763 w 3613763"/>
              <a:gd name="connsiteY3" fmla="*/ 549600 h 1178807"/>
              <a:gd name="connsiteX4" fmla="*/ 3613763 w 3613763"/>
              <a:gd name="connsiteY4" fmla="*/ 775327 h 1178807"/>
              <a:gd name="connsiteX5" fmla="*/ 3613763 w 3613763"/>
              <a:gd name="connsiteY5" fmla="*/ 874967 h 1178807"/>
              <a:gd name="connsiteX6" fmla="*/ 3613763 w 3613763"/>
              <a:gd name="connsiteY6" fmla="*/ 1100694 h 1178807"/>
              <a:gd name="connsiteX7" fmla="*/ 3587162 w 3613763"/>
              <a:gd name="connsiteY7" fmla="*/ 1150241 h 1178807"/>
              <a:gd name="connsiteX8" fmla="*/ 3490962 w 3613763"/>
              <a:gd name="connsiteY8" fmla="*/ 1178807 h 1178807"/>
              <a:gd name="connsiteX9" fmla="*/ 3358457 w 3613763"/>
              <a:gd name="connsiteY9" fmla="*/ 1118790 h 1178807"/>
              <a:gd name="connsiteX10" fmla="*/ 3226120 w 3613763"/>
              <a:gd name="connsiteY10" fmla="*/ 1178807 h 1178807"/>
              <a:gd name="connsiteX11" fmla="*/ 3093783 w 3613763"/>
              <a:gd name="connsiteY11" fmla="*/ 1118790 h 1178807"/>
              <a:gd name="connsiteX12" fmla="*/ 2961278 w 3613763"/>
              <a:gd name="connsiteY12" fmla="*/ 1178807 h 1178807"/>
              <a:gd name="connsiteX13" fmla="*/ 2828941 w 3613763"/>
              <a:gd name="connsiteY13" fmla="*/ 1118790 h 1178807"/>
              <a:gd name="connsiteX14" fmla="*/ 2696436 w 3613763"/>
              <a:gd name="connsiteY14" fmla="*/ 1178807 h 1178807"/>
              <a:gd name="connsiteX15" fmla="*/ 2564099 w 3613763"/>
              <a:gd name="connsiteY15" fmla="*/ 1118790 h 1178807"/>
              <a:gd name="connsiteX16" fmla="*/ 2431761 w 3613763"/>
              <a:gd name="connsiteY16" fmla="*/ 1178807 h 1178807"/>
              <a:gd name="connsiteX17" fmla="*/ 2299257 w 3613763"/>
              <a:gd name="connsiteY17" fmla="*/ 1118790 h 1178807"/>
              <a:gd name="connsiteX18" fmla="*/ 2166919 w 3613763"/>
              <a:gd name="connsiteY18" fmla="*/ 1178807 h 1178807"/>
              <a:gd name="connsiteX19" fmla="*/ 2034582 w 3613763"/>
              <a:gd name="connsiteY19" fmla="*/ 1118790 h 1178807"/>
              <a:gd name="connsiteX20" fmla="*/ 1902077 w 3613763"/>
              <a:gd name="connsiteY20" fmla="*/ 1178807 h 1178807"/>
              <a:gd name="connsiteX21" fmla="*/ 1769740 w 3613763"/>
              <a:gd name="connsiteY21" fmla="*/ 1118790 h 1178807"/>
              <a:gd name="connsiteX22" fmla="*/ 1637403 w 3613763"/>
              <a:gd name="connsiteY22" fmla="*/ 1178807 h 1178807"/>
              <a:gd name="connsiteX23" fmla="*/ 1504898 w 3613763"/>
              <a:gd name="connsiteY23" fmla="*/ 1118790 h 1178807"/>
              <a:gd name="connsiteX24" fmla="*/ 1372561 w 3613763"/>
              <a:gd name="connsiteY24" fmla="*/ 1178807 h 1178807"/>
              <a:gd name="connsiteX25" fmla="*/ 1240224 w 3613763"/>
              <a:gd name="connsiteY25" fmla="*/ 1118790 h 1178807"/>
              <a:gd name="connsiteX26" fmla="*/ 1107719 w 3613763"/>
              <a:gd name="connsiteY26" fmla="*/ 1178807 h 1178807"/>
              <a:gd name="connsiteX27" fmla="*/ 975381 w 3613763"/>
              <a:gd name="connsiteY27" fmla="*/ 1118790 h 1178807"/>
              <a:gd name="connsiteX28" fmla="*/ 842877 w 3613763"/>
              <a:gd name="connsiteY28" fmla="*/ 1178807 h 1178807"/>
              <a:gd name="connsiteX29" fmla="*/ 710540 w 3613763"/>
              <a:gd name="connsiteY29" fmla="*/ 1118790 h 1178807"/>
              <a:gd name="connsiteX30" fmla="*/ 578202 w 3613763"/>
              <a:gd name="connsiteY30" fmla="*/ 1178807 h 1178807"/>
              <a:gd name="connsiteX31" fmla="*/ 445697 w 3613763"/>
              <a:gd name="connsiteY31" fmla="*/ 1118790 h 1178807"/>
              <a:gd name="connsiteX32" fmla="*/ 313360 w 3613763"/>
              <a:gd name="connsiteY32" fmla="*/ 1178807 h 1178807"/>
              <a:gd name="connsiteX33" fmla="*/ 181023 w 3613763"/>
              <a:gd name="connsiteY33" fmla="*/ 1118790 h 1178807"/>
              <a:gd name="connsiteX34" fmla="*/ 48518 w 3613763"/>
              <a:gd name="connsiteY34" fmla="*/ 1178807 h 1178807"/>
              <a:gd name="connsiteX35" fmla="*/ 0 w 3613763"/>
              <a:gd name="connsiteY35" fmla="*/ 1172130 h 1178807"/>
              <a:gd name="connsiteX36" fmla="*/ 0 w 3613763"/>
              <a:gd name="connsiteY36" fmla="*/ 846763 h 1178807"/>
              <a:gd name="connsiteX37" fmla="*/ 0 w 3613763"/>
              <a:gd name="connsiteY37" fmla="*/ 832097 h 1178807"/>
              <a:gd name="connsiteX38" fmla="*/ 0 w 3613763"/>
              <a:gd name="connsiteY38" fmla="*/ 506730 h 1178807"/>
              <a:gd name="connsiteX39" fmla="*/ 0 w 3613763"/>
              <a:gd name="connsiteY39" fmla="*/ 381552 h 1178807"/>
              <a:gd name="connsiteX40" fmla="*/ 0 w 3613763"/>
              <a:gd name="connsiteY40" fmla="*/ 56185 h 1178807"/>
              <a:gd name="connsiteX41" fmla="*/ 48518 w 3613763"/>
              <a:gd name="connsiteY41" fmla="*/ 62862 h 1178807"/>
              <a:gd name="connsiteX42" fmla="*/ 181023 w 3613763"/>
              <a:gd name="connsiteY42" fmla="*/ 2845 h 1178807"/>
              <a:gd name="connsiteX43" fmla="*/ 313360 w 3613763"/>
              <a:gd name="connsiteY43" fmla="*/ 62862 h 1178807"/>
              <a:gd name="connsiteX44" fmla="*/ 445697 w 3613763"/>
              <a:gd name="connsiteY44" fmla="*/ 2845 h 1178807"/>
              <a:gd name="connsiteX45" fmla="*/ 578202 w 3613763"/>
              <a:gd name="connsiteY45" fmla="*/ 62862 h 1178807"/>
              <a:gd name="connsiteX46" fmla="*/ 710540 w 3613763"/>
              <a:gd name="connsiteY46" fmla="*/ 2845 h 1178807"/>
              <a:gd name="connsiteX47" fmla="*/ 842877 w 3613763"/>
              <a:gd name="connsiteY47" fmla="*/ 62862 h 1178807"/>
              <a:gd name="connsiteX48" fmla="*/ 975381 w 3613763"/>
              <a:gd name="connsiteY48" fmla="*/ 2845 h 1178807"/>
              <a:gd name="connsiteX49" fmla="*/ 1107719 w 3613763"/>
              <a:gd name="connsiteY49" fmla="*/ 62862 h 1178807"/>
              <a:gd name="connsiteX50" fmla="*/ 1240224 w 3613763"/>
              <a:gd name="connsiteY50" fmla="*/ 2845 h 1178807"/>
              <a:gd name="connsiteX51" fmla="*/ 1372561 w 3613763"/>
              <a:gd name="connsiteY51" fmla="*/ 62862 h 1178807"/>
              <a:gd name="connsiteX52" fmla="*/ 1504898 w 3613763"/>
              <a:gd name="connsiteY52" fmla="*/ 2845 h 1178807"/>
              <a:gd name="connsiteX53" fmla="*/ 1637403 w 3613763"/>
              <a:gd name="connsiteY53" fmla="*/ 62862 h 1178807"/>
              <a:gd name="connsiteX54" fmla="*/ 1769740 w 3613763"/>
              <a:gd name="connsiteY54" fmla="*/ 2845 h 1178807"/>
              <a:gd name="connsiteX55" fmla="*/ 1902077 w 3613763"/>
              <a:gd name="connsiteY55" fmla="*/ 62862 h 1178807"/>
              <a:gd name="connsiteX56" fmla="*/ 2034582 w 3613763"/>
              <a:gd name="connsiteY56" fmla="*/ 2845 h 1178807"/>
              <a:gd name="connsiteX57" fmla="*/ 2166919 w 3613763"/>
              <a:gd name="connsiteY57" fmla="*/ 62862 h 1178807"/>
              <a:gd name="connsiteX58" fmla="*/ 2299257 w 3613763"/>
              <a:gd name="connsiteY58" fmla="*/ 2845 h 1178807"/>
              <a:gd name="connsiteX59" fmla="*/ 2431761 w 3613763"/>
              <a:gd name="connsiteY59" fmla="*/ 62862 h 1178807"/>
              <a:gd name="connsiteX60" fmla="*/ 2564099 w 3613763"/>
              <a:gd name="connsiteY60" fmla="*/ 2845 h 1178807"/>
              <a:gd name="connsiteX61" fmla="*/ 2696436 w 3613763"/>
              <a:gd name="connsiteY61" fmla="*/ 62862 h 1178807"/>
              <a:gd name="connsiteX62" fmla="*/ 2828941 w 3613763"/>
              <a:gd name="connsiteY62" fmla="*/ 2845 h 1178807"/>
              <a:gd name="connsiteX63" fmla="*/ 2961278 w 3613763"/>
              <a:gd name="connsiteY63" fmla="*/ 62862 h 1178807"/>
              <a:gd name="connsiteX64" fmla="*/ 3093783 w 3613763"/>
              <a:gd name="connsiteY64" fmla="*/ 2845 h 1178807"/>
              <a:gd name="connsiteX65" fmla="*/ 3226120 w 3613763"/>
              <a:gd name="connsiteY65" fmla="*/ 62862 h 1178807"/>
              <a:gd name="connsiteX66" fmla="*/ 3358457 w 3613763"/>
              <a:gd name="connsiteY66" fmla="*/ 2845 h 1178807"/>
              <a:gd name="connsiteX67" fmla="*/ 3490962 w 3613763"/>
              <a:gd name="connsiteY67" fmla="*/ 62862 h 1178807"/>
              <a:gd name="connsiteX68" fmla="*/ 3587162 w 3613763"/>
              <a:gd name="connsiteY68" fmla="*/ 34296 h 1178807"/>
              <a:gd name="connsiteX69" fmla="*/ 3611923 w 3613763"/>
              <a:gd name="connsiteY69" fmla="*/ 0 h 1178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3613763" h="1178807">
                <a:moveTo>
                  <a:pt x="3611923" y="0"/>
                </a:moveTo>
                <a:lnTo>
                  <a:pt x="3613763" y="0"/>
                </a:lnTo>
                <a:lnTo>
                  <a:pt x="3613763" y="325367"/>
                </a:lnTo>
                <a:lnTo>
                  <a:pt x="3613763" y="549600"/>
                </a:lnTo>
                <a:lnTo>
                  <a:pt x="3613763" y="775327"/>
                </a:lnTo>
                <a:lnTo>
                  <a:pt x="3613763" y="874967"/>
                </a:lnTo>
                <a:lnTo>
                  <a:pt x="3613763" y="1100694"/>
                </a:lnTo>
                <a:cubicBezTo>
                  <a:pt x="3613763" y="1120686"/>
                  <a:pt x="3603223" y="1139770"/>
                  <a:pt x="3587162" y="1150241"/>
                </a:cubicBezTo>
                <a:cubicBezTo>
                  <a:pt x="3559389" y="1168337"/>
                  <a:pt x="3526096" y="1178807"/>
                  <a:pt x="3490962" y="1178807"/>
                </a:cubicBezTo>
                <a:cubicBezTo>
                  <a:pt x="3438429" y="1178807"/>
                  <a:pt x="3390914" y="1155930"/>
                  <a:pt x="3358457" y="1118790"/>
                </a:cubicBezTo>
                <a:cubicBezTo>
                  <a:pt x="3326168" y="1154982"/>
                  <a:pt x="3278486" y="1178807"/>
                  <a:pt x="3226120" y="1178807"/>
                </a:cubicBezTo>
                <a:cubicBezTo>
                  <a:pt x="3173754" y="1178807"/>
                  <a:pt x="3126072" y="1155930"/>
                  <a:pt x="3093783" y="1118790"/>
                </a:cubicBezTo>
                <a:cubicBezTo>
                  <a:pt x="3061326" y="1154982"/>
                  <a:pt x="3013644" y="1178807"/>
                  <a:pt x="2961278" y="1178807"/>
                </a:cubicBezTo>
                <a:cubicBezTo>
                  <a:pt x="2908912" y="1178807"/>
                  <a:pt x="2861230" y="1155930"/>
                  <a:pt x="2828941" y="1118790"/>
                </a:cubicBezTo>
                <a:cubicBezTo>
                  <a:pt x="2796484" y="1154982"/>
                  <a:pt x="2748970" y="1178807"/>
                  <a:pt x="2696436" y="1178807"/>
                </a:cubicBezTo>
                <a:cubicBezTo>
                  <a:pt x="2644070" y="1178807"/>
                  <a:pt x="2596556" y="1155930"/>
                  <a:pt x="2564099" y="1118790"/>
                </a:cubicBezTo>
                <a:cubicBezTo>
                  <a:pt x="2531809" y="1154982"/>
                  <a:pt x="2484128" y="1178807"/>
                  <a:pt x="2431761" y="1178807"/>
                </a:cubicBezTo>
                <a:cubicBezTo>
                  <a:pt x="2379395" y="1178807"/>
                  <a:pt x="2331714" y="1155930"/>
                  <a:pt x="2299257" y="1118790"/>
                </a:cubicBezTo>
                <a:cubicBezTo>
                  <a:pt x="2266967" y="1154982"/>
                  <a:pt x="2219286" y="1178807"/>
                  <a:pt x="2166919" y="1178807"/>
                </a:cubicBezTo>
                <a:cubicBezTo>
                  <a:pt x="2114553" y="1178807"/>
                  <a:pt x="2066872" y="1155930"/>
                  <a:pt x="2034582" y="1118790"/>
                </a:cubicBezTo>
                <a:cubicBezTo>
                  <a:pt x="2002125" y="1154982"/>
                  <a:pt x="1954444" y="1178807"/>
                  <a:pt x="1902077" y="1178807"/>
                </a:cubicBezTo>
                <a:cubicBezTo>
                  <a:pt x="1849711" y="1178807"/>
                  <a:pt x="1802197" y="1155930"/>
                  <a:pt x="1769740" y="1118790"/>
                </a:cubicBezTo>
                <a:cubicBezTo>
                  <a:pt x="1737283" y="1154982"/>
                  <a:pt x="1689769" y="1178807"/>
                  <a:pt x="1637403" y="1178807"/>
                </a:cubicBezTo>
                <a:cubicBezTo>
                  <a:pt x="1584869" y="1178807"/>
                  <a:pt x="1537355" y="1155930"/>
                  <a:pt x="1504898" y="1118790"/>
                </a:cubicBezTo>
                <a:cubicBezTo>
                  <a:pt x="1472609" y="1154982"/>
                  <a:pt x="1424927" y="1178807"/>
                  <a:pt x="1372561" y="1178807"/>
                </a:cubicBezTo>
                <a:cubicBezTo>
                  <a:pt x="1320195" y="1178807"/>
                  <a:pt x="1272513" y="1155930"/>
                  <a:pt x="1240224" y="1118790"/>
                </a:cubicBezTo>
                <a:cubicBezTo>
                  <a:pt x="1207767" y="1154982"/>
                  <a:pt x="1160085" y="1178807"/>
                  <a:pt x="1107719" y="1178807"/>
                </a:cubicBezTo>
                <a:cubicBezTo>
                  <a:pt x="1055353" y="1178807"/>
                  <a:pt x="1007671" y="1155930"/>
                  <a:pt x="975381" y="1118790"/>
                </a:cubicBezTo>
                <a:cubicBezTo>
                  <a:pt x="942925" y="1154982"/>
                  <a:pt x="896247" y="1178807"/>
                  <a:pt x="842877" y="1178807"/>
                </a:cubicBezTo>
                <a:cubicBezTo>
                  <a:pt x="790511" y="1178807"/>
                  <a:pt x="742996" y="1155930"/>
                  <a:pt x="710540" y="1118790"/>
                </a:cubicBezTo>
                <a:cubicBezTo>
                  <a:pt x="678250" y="1154982"/>
                  <a:pt x="630568" y="1178807"/>
                  <a:pt x="578202" y="1178807"/>
                </a:cubicBezTo>
                <a:cubicBezTo>
                  <a:pt x="525836" y="1178807"/>
                  <a:pt x="478154" y="1155930"/>
                  <a:pt x="445697" y="1118790"/>
                </a:cubicBezTo>
                <a:cubicBezTo>
                  <a:pt x="413408" y="1154982"/>
                  <a:pt x="365726" y="1178807"/>
                  <a:pt x="313360" y="1178807"/>
                </a:cubicBezTo>
                <a:cubicBezTo>
                  <a:pt x="260994" y="1178807"/>
                  <a:pt x="213312" y="1155930"/>
                  <a:pt x="181023" y="1118790"/>
                </a:cubicBezTo>
                <a:cubicBezTo>
                  <a:pt x="148566" y="1154982"/>
                  <a:pt x="101888" y="1178807"/>
                  <a:pt x="48518" y="1178807"/>
                </a:cubicBezTo>
                <a:cubicBezTo>
                  <a:pt x="31453" y="1178807"/>
                  <a:pt x="15225" y="1176911"/>
                  <a:pt x="0" y="1172130"/>
                </a:cubicBezTo>
                <a:lnTo>
                  <a:pt x="0" y="846763"/>
                </a:lnTo>
                <a:lnTo>
                  <a:pt x="0" y="832097"/>
                </a:lnTo>
                <a:lnTo>
                  <a:pt x="0" y="506730"/>
                </a:lnTo>
                <a:lnTo>
                  <a:pt x="0" y="381552"/>
                </a:lnTo>
                <a:lnTo>
                  <a:pt x="0" y="56185"/>
                </a:lnTo>
                <a:cubicBezTo>
                  <a:pt x="15225" y="60018"/>
                  <a:pt x="31453" y="62862"/>
                  <a:pt x="48518" y="62862"/>
                </a:cubicBezTo>
                <a:cubicBezTo>
                  <a:pt x="100884" y="62862"/>
                  <a:pt x="148566" y="39985"/>
                  <a:pt x="181023" y="2845"/>
                </a:cubicBezTo>
                <a:cubicBezTo>
                  <a:pt x="213312" y="39037"/>
                  <a:pt x="260994" y="62862"/>
                  <a:pt x="313360" y="62862"/>
                </a:cubicBezTo>
                <a:cubicBezTo>
                  <a:pt x="365726" y="62862"/>
                  <a:pt x="413408" y="39985"/>
                  <a:pt x="445697" y="2845"/>
                </a:cubicBezTo>
                <a:cubicBezTo>
                  <a:pt x="478154" y="39037"/>
                  <a:pt x="525836" y="62862"/>
                  <a:pt x="578202" y="62862"/>
                </a:cubicBezTo>
                <a:cubicBezTo>
                  <a:pt x="630568" y="62862"/>
                  <a:pt x="678250" y="39985"/>
                  <a:pt x="710540" y="2845"/>
                </a:cubicBezTo>
                <a:cubicBezTo>
                  <a:pt x="742996" y="39037"/>
                  <a:pt x="789674" y="62862"/>
                  <a:pt x="842877" y="62862"/>
                </a:cubicBezTo>
                <a:cubicBezTo>
                  <a:pt x="895410" y="62862"/>
                  <a:pt x="942925" y="39985"/>
                  <a:pt x="975381" y="2845"/>
                </a:cubicBezTo>
                <a:cubicBezTo>
                  <a:pt x="1007671" y="39037"/>
                  <a:pt x="1055353" y="62862"/>
                  <a:pt x="1107719" y="62862"/>
                </a:cubicBezTo>
                <a:cubicBezTo>
                  <a:pt x="1160085" y="62862"/>
                  <a:pt x="1207767" y="39985"/>
                  <a:pt x="1240224" y="2845"/>
                </a:cubicBezTo>
                <a:cubicBezTo>
                  <a:pt x="1272513" y="39037"/>
                  <a:pt x="1320195" y="62862"/>
                  <a:pt x="1372561" y="62862"/>
                </a:cubicBezTo>
                <a:cubicBezTo>
                  <a:pt x="1424927" y="62862"/>
                  <a:pt x="1472609" y="39985"/>
                  <a:pt x="1504898" y="2845"/>
                </a:cubicBezTo>
                <a:cubicBezTo>
                  <a:pt x="1537355" y="39037"/>
                  <a:pt x="1584869" y="62862"/>
                  <a:pt x="1637403" y="62862"/>
                </a:cubicBezTo>
                <a:cubicBezTo>
                  <a:pt x="1689769" y="62862"/>
                  <a:pt x="1737283" y="39985"/>
                  <a:pt x="1769740" y="2845"/>
                </a:cubicBezTo>
                <a:cubicBezTo>
                  <a:pt x="1802197" y="39037"/>
                  <a:pt x="1849711" y="62862"/>
                  <a:pt x="1902077" y="62862"/>
                </a:cubicBezTo>
                <a:cubicBezTo>
                  <a:pt x="1954444" y="62862"/>
                  <a:pt x="2002125" y="39985"/>
                  <a:pt x="2034582" y="2845"/>
                </a:cubicBezTo>
                <a:cubicBezTo>
                  <a:pt x="2066872" y="39037"/>
                  <a:pt x="2114553" y="62862"/>
                  <a:pt x="2166919" y="62862"/>
                </a:cubicBezTo>
                <a:cubicBezTo>
                  <a:pt x="2219286" y="62862"/>
                  <a:pt x="2266967" y="39985"/>
                  <a:pt x="2299257" y="2845"/>
                </a:cubicBezTo>
                <a:cubicBezTo>
                  <a:pt x="2331714" y="39037"/>
                  <a:pt x="2379395" y="62862"/>
                  <a:pt x="2431761" y="62862"/>
                </a:cubicBezTo>
                <a:cubicBezTo>
                  <a:pt x="2484128" y="62862"/>
                  <a:pt x="2531809" y="39985"/>
                  <a:pt x="2564099" y="2845"/>
                </a:cubicBezTo>
                <a:cubicBezTo>
                  <a:pt x="2596556" y="39037"/>
                  <a:pt x="2644070" y="62862"/>
                  <a:pt x="2696436" y="62862"/>
                </a:cubicBezTo>
                <a:cubicBezTo>
                  <a:pt x="2748970" y="62862"/>
                  <a:pt x="2796484" y="39985"/>
                  <a:pt x="2828941" y="2845"/>
                </a:cubicBezTo>
                <a:cubicBezTo>
                  <a:pt x="2861230" y="39037"/>
                  <a:pt x="2908912" y="62862"/>
                  <a:pt x="2961278" y="62862"/>
                </a:cubicBezTo>
                <a:cubicBezTo>
                  <a:pt x="3013644" y="62862"/>
                  <a:pt x="3061326" y="39985"/>
                  <a:pt x="3093783" y="2845"/>
                </a:cubicBezTo>
                <a:cubicBezTo>
                  <a:pt x="3126072" y="39037"/>
                  <a:pt x="3173754" y="62862"/>
                  <a:pt x="3226120" y="62862"/>
                </a:cubicBezTo>
                <a:cubicBezTo>
                  <a:pt x="3278486" y="62862"/>
                  <a:pt x="3326168" y="39985"/>
                  <a:pt x="3358457" y="2845"/>
                </a:cubicBezTo>
                <a:cubicBezTo>
                  <a:pt x="3390914" y="39037"/>
                  <a:pt x="3437592" y="62862"/>
                  <a:pt x="3490962" y="62862"/>
                </a:cubicBezTo>
                <a:cubicBezTo>
                  <a:pt x="3526096" y="62862"/>
                  <a:pt x="3559389" y="52392"/>
                  <a:pt x="3587162" y="34296"/>
                </a:cubicBezTo>
                <a:cubicBezTo>
                  <a:pt x="3599542" y="25722"/>
                  <a:pt x="3608075" y="13315"/>
                  <a:pt x="3611923" y="0"/>
                </a:cubicBezTo>
                <a:close/>
              </a:path>
            </a:pathLst>
          </a:custGeom>
          <a:solidFill>
            <a:schemeClr val="accent3">
              <a:lumMod val="60000"/>
              <a:lumOff val="40000"/>
            </a:schemeClr>
          </a:solidFill>
          <a:ln w="12700">
            <a:miter lim="400000"/>
          </a:ln>
        </p:spPr>
        <p:txBody>
          <a:bodyPr wrap="square" lIns="28575" tIns="28575" rIns="28575" bIns="28575" anchor="ctr">
            <a:noAutofit/>
          </a:bodyPr>
          <a:lstStyle/>
          <a:p>
            <a:pPr>
              <a:defRPr sz="3000">
                <a:solidFill>
                  <a:srgbClr val="FFFFFF"/>
                </a:solidFill>
              </a:defRPr>
            </a:pPr>
            <a:endParaRPr sz="825">
              <a:solidFill>
                <a:schemeClr val="tx2"/>
              </a:solidFill>
            </a:endParaRPr>
          </a:p>
        </p:txBody>
      </p:sp>
      <p:sp>
        <p:nvSpPr>
          <p:cNvPr id="78" name="Freeform: Shape 77">
            <a:extLst>
              <a:ext uri="{FF2B5EF4-FFF2-40B4-BE49-F238E27FC236}">
                <a16:creationId xmlns:a16="http://schemas.microsoft.com/office/drawing/2014/main" id="{E0D4E4CA-6A4B-4207-AAA0-06F3EE503092}"/>
              </a:ext>
            </a:extLst>
          </p:cNvPr>
          <p:cNvSpPr/>
          <p:nvPr/>
        </p:nvSpPr>
        <p:spPr>
          <a:xfrm>
            <a:off x="0" y="4866908"/>
            <a:ext cx="5845456" cy="1178807"/>
          </a:xfrm>
          <a:custGeom>
            <a:avLst/>
            <a:gdLst>
              <a:gd name="connsiteX0" fmla="*/ 5833008 w 5845456"/>
              <a:gd name="connsiteY0" fmla="*/ 0 h 1178807"/>
              <a:gd name="connsiteX1" fmla="*/ 5845456 w 5845456"/>
              <a:gd name="connsiteY1" fmla="*/ 0 h 1178807"/>
              <a:gd name="connsiteX2" fmla="*/ 5845456 w 5845456"/>
              <a:gd name="connsiteY2" fmla="*/ 325367 h 1178807"/>
              <a:gd name="connsiteX3" fmla="*/ 5845456 w 5845456"/>
              <a:gd name="connsiteY3" fmla="*/ 502937 h 1178807"/>
              <a:gd name="connsiteX4" fmla="*/ 5845456 w 5845456"/>
              <a:gd name="connsiteY4" fmla="*/ 754386 h 1178807"/>
              <a:gd name="connsiteX5" fmla="*/ 5845456 w 5845456"/>
              <a:gd name="connsiteY5" fmla="*/ 828304 h 1178807"/>
              <a:gd name="connsiteX6" fmla="*/ 5845456 w 5845456"/>
              <a:gd name="connsiteY6" fmla="*/ 1079753 h 1178807"/>
              <a:gd name="connsiteX7" fmla="*/ 5742620 w 5845456"/>
              <a:gd name="connsiteY7" fmla="*/ 1119738 h 1178807"/>
              <a:gd name="connsiteX8" fmla="*/ 5741537 w 5845456"/>
              <a:gd name="connsiteY8" fmla="*/ 1118790 h 1178807"/>
              <a:gd name="connsiteX9" fmla="*/ 5609202 w 5845456"/>
              <a:gd name="connsiteY9" fmla="*/ 1178807 h 1178807"/>
              <a:gd name="connsiteX10" fmla="*/ 5476868 w 5845456"/>
              <a:gd name="connsiteY10" fmla="*/ 1118790 h 1178807"/>
              <a:gd name="connsiteX11" fmla="*/ 5344533 w 5845456"/>
              <a:gd name="connsiteY11" fmla="*/ 1178807 h 1178807"/>
              <a:gd name="connsiteX12" fmla="*/ 5211928 w 5845456"/>
              <a:gd name="connsiteY12" fmla="*/ 1118790 h 1178807"/>
              <a:gd name="connsiteX13" fmla="*/ 5079593 w 5845456"/>
              <a:gd name="connsiteY13" fmla="*/ 1178807 h 1178807"/>
              <a:gd name="connsiteX14" fmla="*/ 4947259 w 5845456"/>
              <a:gd name="connsiteY14" fmla="*/ 1118790 h 1178807"/>
              <a:gd name="connsiteX15" fmla="*/ 4814924 w 5845456"/>
              <a:gd name="connsiteY15" fmla="*/ 1178807 h 1178807"/>
              <a:gd name="connsiteX16" fmla="*/ 4682589 w 5845456"/>
              <a:gd name="connsiteY16" fmla="*/ 1118790 h 1178807"/>
              <a:gd name="connsiteX17" fmla="*/ 4549984 w 5845456"/>
              <a:gd name="connsiteY17" fmla="*/ 1178807 h 1178807"/>
              <a:gd name="connsiteX18" fmla="*/ 4417649 w 5845456"/>
              <a:gd name="connsiteY18" fmla="*/ 1118790 h 1178807"/>
              <a:gd name="connsiteX19" fmla="*/ 4285315 w 5845456"/>
              <a:gd name="connsiteY19" fmla="*/ 1178807 h 1178807"/>
              <a:gd name="connsiteX20" fmla="*/ 4152980 w 5845456"/>
              <a:gd name="connsiteY20" fmla="*/ 1118790 h 1178807"/>
              <a:gd name="connsiteX21" fmla="*/ 4020375 w 5845456"/>
              <a:gd name="connsiteY21" fmla="*/ 1178807 h 1178807"/>
              <a:gd name="connsiteX22" fmla="*/ 3888040 w 5845456"/>
              <a:gd name="connsiteY22" fmla="*/ 1118790 h 1178807"/>
              <a:gd name="connsiteX23" fmla="*/ 3755706 w 5845456"/>
              <a:gd name="connsiteY23" fmla="*/ 1178807 h 1178807"/>
              <a:gd name="connsiteX24" fmla="*/ 3623371 w 5845456"/>
              <a:gd name="connsiteY24" fmla="*/ 1118790 h 1178807"/>
              <a:gd name="connsiteX25" fmla="*/ 3490766 w 5845456"/>
              <a:gd name="connsiteY25" fmla="*/ 1178807 h 1178807"/>
              <a:gd name="connsiteX26" fmla="*/ 3358431 w 5845456"/>
              <a:gd name="connsiteY26" fmla="*/ 1118790 h 1178807"/>
              <a:gd name="connsiteX27" fmla="*/ 3226096 w 5845456"/>
              <a:gd name="connsiteY27" fmla="*/ 1178807 h 1178807"/>
              <a:gd name="connsiteX28" fmla="*/ 3093762 w 5845456"/>
              <a:gd name="connsiteY28" fmla="*/ 1118790 h 1178807"/>
              <a:gd name="connsiteX29" fmla="*/ 2961427 w 5845456"/>
              <a:gd name="connsiteY29" fmla="*/ 1178807 h 1178807"/>
              <a:gd name="connsiteX30" fmla="*/ 2828822 w 5845456"/>
              <a:gd name="connsiteY30" fmla="*/ 1118790 h 1178807"/>
              <a:gd name="connsiteX31" fmla="*/ 2696487 w 5845456"/>
              <a:gd name="connsiteY31" fmla="*/ 1178807 h 1178807"/>
              <a:gd name="connsiteX32" fmla="*/ 2564153 w 5845456"/>
              <a:gd name="connsiteY32" fmla="*/ 1118790 h 1178807"/>
              <a:gd name="connsiteX33" fmla="*/ 2431818 w 5845456"/>
              <a:gd name="connsiteY33" fmla="*/ 1178807 h 1178807"/>
              <a:gd name="connsiteX34" fmla="*/ 2299213 w 5845456"/>
              <a:gd name="connsiteY34" fmla="*/ 1118790 h 1178807"/>
              <a:gd name="connsiteX35" fmla="*/ 2166878 w 5845456"/>
              <a:gd name="connsiteY35" fmla="*/ 1178807 h 1178807"/>
              <a:gd name="connsiteX36" fmla="*/ 2034544 w 5845456"/>
              <a:gd name="connsiteY36" fmla="*/ 1118790 h 1178807"/>
              <a:gd name="connsiteX37" fmla="*/ 1902209 w 5845456"/>
              <a:gd name="connsiteY37" fmla="*/ 1178807 h 1178807"/>
              <a:gd name="connsiteX38" fmla="*/ 1769604 w 5845456"/>
              <a:gd name="connsiteY38" fmla="*/ 1118790 h 1178807"/>
              <a:gd name="connsiteX39" fmla="*/ 1637269 w 5845456"/>
              <a:gd name="connsiteY39" fmla="*/ 1178807 h 1178807"/>
              <a:gd name="connsiteX40" fmla="*/ 1504934 w 5845456"/>
              <a:gd name="connsiteY40" fmla="*/ 1118790 h 1178807"/>
              <a:gd name="connsiteX41" fmla="*/ 1372600 w 5845456"/>
              <a:gd name="connsiteY41" fmla="*/ 1178807 h 1178807"/>
              <a:gd name="connsiteX42" fmla="*/ 1240265 w 5845456"/>
              <a:gd name="connsiteY42" fmla="*/ 1118790 h 1178807"/>
              <a:gd name="connsiteX43" fmla="*/ 1107660 w 5845456"/>
              <a:gd name="connsiteY43" fmla="*/ 1178807 h 1178807"/>
              <a:gd name="connsiteX44" fmla="*/ 975325 w 5845456"/>
              <a:gd name="connsiteY44" fmla="*/ 1118790 h 1178807"/>
              <a:gd name="connsiteX45" fmla="*/ 842991 w 5845456"/>
              <a:gd name="connsiteY45" fmla="*/ 1178807 h 1178807"/>
              <a:gd name="connsiteX46" fmla="*/ 710656 w 5845456"/>
              <a:gd name="connsiteY46" fmla="*/ 1118790 h 1178807"/>
              <a:gd name="connsiteX47" fmla="*/ 578051 w 5845456"/>
              <a:gd name="connsiteY47" fmla="*/ 1178807 h 1178807"/>
              <a:gd name="connsiteX48" fmla="*/ 445716 w 5845456"/>
              <a:gd name="connsiteY48" fmla="*/ 1118790 h 1178807"/>
              <a:gd name="connsiteX49" fmla="*/ 313382 w 5845456"/>
              <a:gd name="connsiteY49" fmla="*/ 1178807 h 1178807"/>
              <a:gd name="connsiteX50" fmla="*/ 181047 w 5845456"/>
              <a:gd name="connsiteY50" fmla="*/ 1118790 h 1178807"/>
              <a:gd name="connsiteX51" fmla="*/ 48712 w 5845456"/>
              <a:gd name="connsiteY51" fmla="*/ 1178807 h 1178807"/>
              <a:gd name="connsiteX52" fmla="*/ 0 w 5845456"/>
              <a:gd name="connsiteY52" fmla="*/ 1172130 h 1178807"/>
              <a:gd name="connsiteX53" fmla="*/ 0 w 5845456"/>
              <a:gd name="connsiteY53" fmla="*/ 846763 h 1178807"/>
              <a:gd name="connsiteX54" fmla="*/ 0 w 5845456"/>
              <a:gd name="connsiteY54" fmla="*/ 832097 h 1178807"/>
              <a:gd name="connsiteX55" fmla="*/ 0 w 5845456"/>
              <a:gd name="connsiteY55" fmla="*/ 506730 h 1178807"/>
              <a:gd name="connsiteX56" fmla="*/ 0 w 5845456"/>
              <a:gd name="connsiteY56" fmla="*/ 381552 h 1178807"/>
              <a:gd name="connsiteX57" fmla="*/ 0 w 5845456"/>
              <a:gd name="connsiteY57" fmla="*/ 56185 h 1178807"/>
              <a:gd name="connsiteX58" fmla="*/ 48712 w 5845456"/>
              <a:gd name="connsiteY58" fmla="*/ 62862 h 1178807"/>
              <a:gd name="connsiteX59" fmla="*/ 181047 w 5845456"/>
              <a:gd name="connsiteY59" fmla="*/ 2845 h 1178807"/>
              <a:gd name="connsiteX60" fmla="*/ 313382 w 5845456"/>
              <a:gd name="connsiteY60" fmla="*/ 62862 h 1178807"/>
              <a:gd name="connsiteX61" fmla="*/ 445716 w 5845456"/>
              <a:gd name="connsiteY61" fmla="*/ 2845 h 1178807"/>
              <a:gd name="connsiteX62" fmla="*/ 578051 w 5845456"/>
              <a:gd name="connsiteY62" fmla="*/ 62862 h 1178807"/>
              <a:gd name="connsiteX63" fmla="*/ 710656 w 5845456"/>
              <a:gd name="connsiteY63" fmla="*/ 2845 h 1178807"/>
              <a:gd name="connsiteX64" fmla="*/ 842991 w 5845456"/>
              <a:gd name="connsiteY64" fmla="*/ 62862 h 1178807"/>
              <a:gd name="connsiteX65" fmla="*/ 975325 w 5845456"/>
              <a:gd name="connsiteY65" fmla="*/ 2845 h 1178807"/>
              <a:gd name="connsiteX66" fmla="*/ 1107660 w 5845456"/>
              <a:gd name="connsiteY66" fmla="*/ 62862 h 1178807"/>
              <a:gd name="connsiteX67" fmla="*/ 1240265 w 5845456"/>
              <a:gd name="connsiteY67" fmla="*/ 2845 h 1178807"/>
              <a:gd name="connsiteX68" fmla="*/ 1372600 w 5845456"/>
              <a:gd name="connsiteY68" fmla="*/ 62862 h 1178807"/>
              <a:gd name="connsiteX69" fmla="*/ 1504934 w 5845456"/>
              <a:gd name="connsiteY69" fmla="*/ 2845 h 1178807"/>
              <a:gd name="connsiteX70" fmla="*/ 1637269 w 5845456"/>
              <a:gd name="connsiteY70" fmla="*/ 62862 h 1178807"/>
              <a:gd name="connsiteX71" fmla="*/ 1769604 w 5845456"/>
              <a:gd name="connsiteY71" fmla="*/ 2845 h 1178807"/>
              <a:gd name="connsiteX72" fmla="*/ 1902209 w 5845456"/>
              <a:gd name="connsiteY72" fmla="*/ 62862 h 1178807"/>
              <a:gd name="connsiteX73" fmla="*/ 2034544 w 5845456"/>
              <a:gd name="connsiteY73" fmla="*/ 2845 h 1178807"/>
              <a:gd name="connsiteX74" fmla="*/ 2166878 w 5845456"/>
              <a:gd name="connsiteY74" fmla="*/ 62862 h 1178807"/>
              <a:gd name="connsiteX75" fmla="*/ 2299213 w 5845456"/>
              <a:gd name="connsiteY75" fmla="*/ 2845 h 1178807"/>
              <a:gd name="connsiteX76" fmla="*/ 2431818 w 5845456"/>
              <a:gd name="connsiteY76" fmla="*/ 62862 h 1178807"/>
              <a:gd name="connsiteX77" fmla="*/ 2564153 w 5845456"/>
              <a:gd name="connsiteY77" fmla="*/ 2845 h 1178807"/>
              <a:gd name="connsiteX78" fmla="*/ 2696487 w 5845456"/>
              <a:gd name="connsiteY78" fmla="*/ 62862 h 1178807"/>
              <a:gd name="connsiteX79" fmla="*/ 2828822 w 5845456"/>
              <a:gd name="connsiteY79" fmla="*/ 2845 h 1178807"/>
              <a:gd name="connsiteX80" fmla="*/ 2961427 w 5845456"/>
              <a:gd name="connsiteY80" fmla="*/ 62862 h 1178807"/>
              <a:gd name="connsiteX81" fmla="*/ 3093762 w 5845456"/>
              <a:gd name="connsiteY81" fmla="*/ 2845 h 1178807"/>
              <a:gd name="connsiteX82" fmla="*/ 3226096 w 5845456"/>
              <a:gd name="connsiteY82" fmla="*/ 62862 h 1178807"/>
              <a:gd name="connsiteX83" fmla="*/ 3358431 w 5845456"/>
              <a:gd name="connsiteY83" fmla="*/ 2845 h 1178807"/>
              <a:gd name="connsiteX84" fmla="*/ 3490766 w 5845456"/>
              <a:gd name="connsiteY84" fmla="*/ 62862 h 1178807"/>
              <a:gd name="connsiteX85" fmla="*/ 3623371 w 5845456"/>
              <a:gd name="connsiteY85" fmla="*/ 2845 h 1178807"/>
              <a:gd name="connsiteX86" fmla="*/ 3755706 w 5845456"/>
              <a:gd name="connsiteY86" fmla="*/ 62862 h 1178807"/>
              <a:gd name="connsiteX87" fmla="*/ 3888040 w 5845456"/>
              <a:gd name="connsiteY87" fmla="*/ 2845 h 1178807"/>
              <a:gd name="connsiteX88" fmla="*/ 4020375 w 5845456"/>
              <a:gd name="connsiteY88" fmla="*/ 62862 h 1178807"/>
              <a:gd name="connsiteX89" fmla="*/ 4152980 w 5845456"/>
              <a:gd name="connsiteY89" fmla="*/ 2845 h 1178807"/>
              <a:gd name="connsiteX90" fmla="*/ 4285315 w 5845456"/>
              <a:gd name="connsiteY90" fmla="*/ 62862 h 1178807"/>
              <a:gd name="connsiteX91" fmla="*/ 4417649 w 5845456"/>
              <a:gd name="connsiteY91" fmla="*/ 2845 h 1178807"/>
              <a:gd name="connsiteX92" fmla="*/ 4549984 w 5845456"/>
              <a:gd name="connsiteY92" fmla="*/ 62862 h 1178807"/>
              <a:gd name="connsiteX93" fmla="*/ 4682589 w 5845456"/>
              <a:gd name="connsiteY93" fmla="*/ 2845 h 1178807"/>
              <a:gd name="connsiteX94" fmla="*/ 4814924 w 5845456"/>
              <a:gd name="connsiteY94" fmla="*/ 62862 h 1178807"/>
              <a:gd name="connsiteX95" fmla="*/ 4947259 w 5845456"/>
              <a:gd name="connsiteY95" fmla="*/ 2845 h 1178807"/>
              <a:gd name="connsiteX96" fmla="*/ 5079593 w 5845456"/>
              <a:gd name="connsiteY96" fmla="*/ 62862 h 1178807"/>
              <a:gd name="connsiteX97" fmla="*/ 5211928 w 5845456"/>
              <a:gd name="connsiteY97" fmla="*/ 2845 h 1178807"/>
              <a:gd name="connsiteX98" fmla="*/ 5344533 w 5845456"/>
              <a:gd name="connsiteY98" fmla="*/ 62862 h 1178807"/>
              <a:gd name="connsiteX99" fmla="*/ 5476868 w 5845456"/>
              <a:gd name="connsiteY99" fmla="*/ 2845 h 1178807"/>
              <a:gd name="connsiteX100" fmla="*/ 5609202 w 5845456"/>
              <a:gd name="connsiteY100" fmla="*/ 62862 h 1178807"/>
              <a:gd name="connsiteX101" fmla="*/ 5742620 w 5845456"/>
              <a:gd name="connsiteY101" fmla="*/ 3793 h 1178807"/>
              <a:gd name="connsiteX102" fmla="*/ 5833008 w 5845456"/>
              <a:gd name="connsiteY102" fmla="*/ 0 h 1178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45456" h="1178807">
                <a:moveTo>
                  <a:pt x="5833008" y="0"/>
                </a:moveTo>
                <a:lnTo>
                  <a:pt x="5845456" y="0"/>
                </a:lnTo>
                <a:lnTo>
                  <a:pt x="5845456" y="325367"/>
                </a:lnTo>
                <a:lnTo>
                  <a:pt x="5845456" y="502937"/>
                </a:lnTo>
                <a:lnTo>
                  <a:pt x="5845456" y="754386"/>
                </a:lnTo>
                <a:lnTo>
                  <a:pt x="5845456" y="828304"/>
                </a:lnTo>
                <a:lnTo>
                  <a:pt x="5845456" y="1079753"/>
                </a:lnTo>
                <a:cubicBezTo>
                  <a:pt x="5845456" y="1133093"/>
                  <a:pt x="5777801" y="1159763"/>
                  <a:pt x="5742620" y="1119738"/>
                </a:cubicBezTo>
                <a:cubicBezTo>
                  <a:pt x="5742620" y="1119738"/>
                  <a:pt x="5741537" y="1118790"/>
                  <a:pt x="5741537" y="1118790"/>
                </a:cubicBezTo>
                <a:cubicBezTo>
                  <a:pt x="5709333" y="1154982"/>
                  <a:pt x="5661703" y="1178807"/>
                  <a:pt x="5609202" y="1178807"/>
                </a:cubicBezTo>
                <a:cubicBezTo>
                  <a:pt x="5556972" y="1178807"/>
                  <a:pt x="5509343" y="1155930"/>
                  <a:pt x="5476868" y="1118790"/>
                </a:cubicBezTo>
                <a:cubicBezTo>
                  <a:pt x="5444393" y="1154982"/>
                  <a:pt x="5396763" y="1178807"/>
                  <a:pt x="5344533" y="1178807"/>
                </a:cubicBezTo>
                <a:cubicBezTo>
                  <a:pt x="5292032" y="1178807"/>
                  <a:pt x="5244403" y="1155930"/>
                  <a:pt x="5211928" y="1118790"/>
                </a:cubicBezTo>
                <a:cubicBezTo>
                  <a:pt x="5179724" y="1154982"/>
                  <a:pt x="5132094" y="1178807"/>
                  <a:pt x="5079593" y="1178807"/>
                </a:cubicBezTo>
                <a:cubicBezTo>
                  <a:pt x="5027363" y="1178807"/>
                  <a:pt x="4979733" y="1155930"/>
                  <a:pt x="4947259" y="1118790"/>
                </a:cubicBezTo>
                <a:cubicBezTo>
                  <a:pt x="4914784" y="1154982"/>
                  <a:pt x="4867154" y="1178807"/>
                  <a:pt x="4814924" y="1178807"/>
                </a:cubicBezTo>
                <a:cubicBezTo>
                  <a:pt x="4762423" y="1178807"/>
                  <a:pt x="4714794" y="1155930"/>
                  <a:pt x="4682589" y="1118790"/>
                </a:cubicBezTo>
                <a:cubicBezTo>
                  <a:pt x="4650115" y="1154982"/>
                  <a:pt x="4602485" y="1178807"/>
                  <a:pt x="4549984" y="1178807"/>
                </a:cubicBezTo>
                <a:cubicBezTo>
                  <a:pt x="4497754" y="1178807"/>
                  <a:pt x="4450124" y="1155930"/>
                  <a:pt x="4417649" y="1118790"/>
                </a:cubicBezTo>
                <a:cubicBezTo>
                  <a:pt x="4385175" y="1154982"/>
                  <a:pt x="4337545" y="1178807"/>
                  <a:pt x="4285315" y="1178807"/>
                </a:cubicBezTo>
                <a:cubicBezTo>
                  <a:pt x="4232814" y="1178807"/>
                  <a:pt x="4185184" y="1155930"/>
                  <a:pt x="4152980" y="1118790"/>
                </a:cubicBezTo>
                <a:cubicBezTo>
                  <a:pt x="4120505" y="1154982"/>
                  <a:pt x="4072876" y="1178807"/>
                  <a:pt x="4020375" y="1178807"/>
                </a:cubicBezTo>
                <a:cubicBezTo>
                  <a:pt x="3968145" y="1178807"/>
                  <a:pt x="3920515" y="1155930"/>
                  <a:pt x="3888040" y="1118790"/>
                </a:cubicBezTo>
                <a:cubicBezTo>
                  <a:pt x="3855565" y="1154982"/>
                  <a:pt x="3807936" y="1178807"/>
                  <a:pt x="3755706" y="1178807"/>
                </a:cubicBezTo>
                <a:cubicBezTo>
                  <a:pt x="3703205" y="1178807"/>
                  <a:pt x="3655575" y="1155930"/>
                  <a:pt x="3623371" y="1118790"/>
                </a:cubicBezTo>
                <a:cubicBezTo>
                  <a:pt x="3590896" y="1154982"/>
                  <a:pt x="3543267" y="1178807"/>
                  <a:pt x="3490766" y="1178807"/>
                </a:cubicBezTo>
                <a:cubicBezTo>
                  <a:pt x="3438535" y="1178807"/>
                  <a:pt x="3390906" y="1155930"/>
                  <a:pt x="3358431" y="1118790"/>
                </a:cubicBezTo>
                <a:cubicBezTo>
                  <a:pt x="3326227" y="1154982"/>
                  <a:pt x="3278597" y="1178807"/>
                  <a:pt x="3226096" y="1178807"/>
                </a:cubicBezTo>
                <a:cubicBezTo>
                  <a:pt x="3173596" y="1178807"/>
                  <a:pt x="3125966" y="1155930"/>
                  <a:pt x="3093762" y="1118790"/>
                </a:cubicBezTo>
                <a:cubicBezTo>
                  <a:pt x="3061287" y="1154982"/>
                  <a:pt x="3013657" y="1178807"/>
                  <a:pt x="2961427" y="1178807"/>
                </a:cubicBezTo>
                <a:cubicBezTo>
                  <a:pt x="2908926" y="1178807"/>
                  <a:pt x="2861297" y="1155930"/>
                  <a:pt x="2828822" y="1118790"/>
                </a:cubicBezTo>
                <a:cubicBezTo>
                  <a:pt x="2796618" y="1154982"/>
                  <a:pt x="2748988" y="1178807"/>
                  <a:pt x="2696487" y="1178807"/>
                </a:cubicBezTo>
                <a:cubicBezTo>
                  <a:pt x="2644257" y="1178807"/>
                  <a:pt x="2596627" y="1155930"/>
                  <a:pt x="2564153" y="1118790"/>
                </a:cubicBezTo>
                <a:cubicBezTo>
                  <a:pt x="2531678" y="1154982"/>
                  <a:pt x="2484048" y="1178807"/>
                  <a:pt x="2431818" y="1178807"/>
                </a:cubicBezTo>
                <a:cubicBezTo>
                  <a:pt x="2379317" y="1178807"/>
                  <a:pt x="2331688" y="1155930"/>
                  <a:pt x="2299213" y="1118790"/>
                </a:cubicBezTo>
                <a:cubicBezTo>
                  <a:pt x="2267009" y="1154982"/>
                  <a:pt x="2219379" y="1178807"/>
                  <a:pt x="2166878" y="1178807"/>
                </a:cubicBezTo>
                <a:cubicBezTo>
                  <a:pt x="2114648" y="1178807"/>
                  <a:pt x="2067018" y="1155930"/>
                  <a:pt x="2034544" y="1118790"/>
                </a:cubicBezTo>
                <a:cubicBezTo>
                  <a:pt x="2002069" y="1154982"/>
                  <a:pt x="1954439" y="1178807"/>
                  <a:pt x="1902209" y="1178807"/>
                </a:cubicBezTo>
                <a:cubicBezTo>
                  <a:pt x="1849708" y="1178807"/>
                  <a:pt x="1802078" y="1155930"/>
                  <a:pt x="1769604" y="1118790"/>
                </a:cubicBezTo>
                <a:cubicBezTo>
                  <a:pt x="1737400" y="1154982"/>
                  <a:pt x="1689770" y="1178807"/>
                  <a:pt x="1637269" y="1178807"/>
                </a:cubicBezTo>
                <a:cubicBezTo>
                  <a:pt x="1585039" y="1178807"/>
                  <a:pt x="1537409" y="1155930"/>
                  <a:pt x="1504934" y="1118790"/>
                </a:cubicBezTo>
                <a:cubicBezTo>
                  <a:pt x="1472460" y="1154982"/>
                  <a:pt x="1424830" y="1178807"/>
                  <a:pt x="1372600" y="1178807"/>
                </a:cubicBezTo>
                <a:cubicBezTo>
                  <a:pt x="1320099" y="1178807"/>
                  <a:pt x="1272469" y="1155930"/>
                  <a:pt x="1240265" y="1118790"/>
                </a:cubicBezTo>
                <a:cubicBezTo>
                  <a:pt x="1207790" y="1154982"/>
                  <a:pt x="1160161" y="1178807"/>
                  <a:pt x="1107660" y="1178807"/>
                </a:cubicBezTo>
                <a:cubicBezTo>
                  <a:pt x="1055430" y="1178807"/>
                  <a:pt x="1007800" y="1155930"/>
                  <a:pt x="975325" y="1118790"/>
                </a:cubicBezTo>
                <a:cubicBezTo>
                  <a:pt x="942851" y="1154982"/>
                  <a:pt x="896303" y="1178807"/>
                  <a:pt x="842991" y="1178807"/>
                </a:cubicBezTo>
                <a:cubicBezTo>
                  <a:pt x="790490" y="1178807"/>
                  <a:pt x="742860" y="1155930"/>
                  <a:pt x="710656" y="1118790"/>
                </a:cubicBezTo>
                <a:cubicBezTo>
                  <a:pt x="678181" y="1154982"/>
                  <a:pt x="630552" y="1178807"/>
                  <a:pt x="578051" y="1178807"/>
                </a:cubicBezTo>
                <a:cubicBezTo>
                  <a:pt x="525821" y="1178807"/>
                  <a:pt x="478191" y="1155930"/>
                  <a:pt x="445716" y="1118790"/>
                </a:cubicBezTo>
                <a:cubicBezTo>
                  <a:pt x="413512" y="1154982"/>
                  <a:pt x="365882" y="1178807"/>
                  <a:pt x="313382" y="1178807"/>
                </a:cubicBezTo>
                <a:cubicBezTo>
                  <a:pt x="260881" y="1178807"/>
                  <a:pt x="213251" y="1155930"/>
                  <a:pt x="181047" y="1118790"/>
                </a:cubicBezTo>
                <a:cubicBezTo>
                  <a:pt x="148572" y="1154982"/>
                  <a:pt x="102025" y="1178807"/>
                  <a:pt x="48712" y="1178807"/>
                </a:cubicBezTo>
                <a:cubicBezTo>
                  <a:pt x="31392" y="1178807"/>
                  <a:pt x="15155" y="1176911"/>
                  <a:pt x="0" y="1172130"/>
                </a:cubicBezTo>
                <a:lnTo>
                  <a:pt x="0" y="846763"/>
                </a:lnTo>
                <a:lnTo>
                  <a:pt x="0" y="832097"/>
                </a:lnTo>
                <a:lnTo>
                  <a:pt x="0" y="506730"/>
                </a:lnTo>
                <a:lnTo>
                  <a:pt x="0" y="381552"/>
                </a:lnTo>
                <a:lnTo>
                  <a:pt x="0" y="56185"/>
                </a:lnTo>
                <a:cubicBezTo>
                  <a:pt x="15155" y="60018"/>
                  <a:pt x="31392" y="62862"/>
                  <a:pt x="48712" y="62862"/>
                </a:cubicBezTo>
                <a:cubicBezTo>
                  <a:pt x="100942" y="62862"/>
                  <a:pt x="148572" y="39985"/>
                  <a:pt x="181047" y="2845"/>
                </a:cubicBezTo>
                <a:cubicBezTo>
                  <a:pt x="213251" y="39037"/>
                  <a:pt x="260881" y="62862"/>
                  <a:pt x="313382" y="62862"/>
                </a:cubicBezTo>
                <a:cubicBezTo>
                  <a:pt x="365882" y="62862"/>
                  <a:pt x="413512" y="39985"/>
                  <a:pt x="445716" y="2845"/>
                </a:cubicBezTo>
                <a:cubicBezTo>
                  <a:pt x="478191" y="39037"/>
                  <a:pt x="525821" y="62862"/>
                  <a:pt x="578051" y="62862"/>
                </a:cubicBezTo>
                <a:cubicBezTo>
                  <a:pt x="630552" y="62862"/>
                  <a:pt x="678181" y="39985"/>
                  <a:pt x="710656" y="2845"/>
                </a:cubicBezTo>
                <a:cubicBezTo>
                  <a:pt x="742860" y="39037"/>
                  <a:pt x="789678" y="62862"/>
                  <a:pt x="842991" y="62862"/>
                </a:cubicBezTo>
                <a:cubicBezTo>
                  <a:pt x="895221" y="62862"/>
                  <a:pt x="942851" y="39985"/>
                  <a:pt x="975325" y="2845"/>
                </a:cubicBezTo>
                <a:cubicBezTo>
                  <a:pt x="1007800" y="39037"/>
                  <a:pt x="1055430" y="62862"/>
                  <a:pt x="1107660" y="62862"/>
                </a:cubicBezTo>
                <a:cubicBezTo>
                  <a:pt x="1160161" y="62862"/>
                  <a:pt x="1207790" y="39985"/>
                  <a:pt x="1240265" y="2845"/>
                </a:cubicBezTo>
                <a:cubicBezTo>
                  <a:pt x="1272469" y="39037"/>
                  <a:pt x="1320099" y="62862"/>
                  <a:pt x="1372600" y="62862"/>
                </a:cubicBezTo>
                <a:cubicBezTo>
                  <a:pt x="1424830" y="62862"/>
                  <a:pt x="1472460" y="39985"/>
                  <a:pt x="1504934" y="2845"/>
                </a:cubicBezTo>
                <a:cubicBezTo>
                  <a:pt x="1537409" y="39037"/>
                  <a:pt x="1585039" y="62862"/>
                  <a:pt x="1637269" y="62862"/>
                </a:cubicBezTo>
                <a:cubicBezTo>
                  <a:pt x="1689770" y="62862"/>
                  <a:pt x="1737400" y="39985"/>
                  <a:pt x="1769604" y="2845"/>
                </a:cubicBezTo>
                <a:cubicBezTo>
                  <a:pt x="1802078" y="39037"/>
                  <a:pt x="1849708" y="62862"/>
                  <a:pt x="1902209" y="62862"/>
                </a:cubicBezTo>
                <a:cubicBezTo>
                  <a:pt x="1954439" y="62862"/>
                  <a:pt x="2002069" y="39985"/>
                  <a:pt x="2034544" y="2845"/>
                </a:cubicBezTo>
                <a:cubicBezTo>
                  <a:pt x="2067018" y="39037"/>
                  <a:pt x="2114648" y="62862"/>
                  <a:pt x="2166878" y="62862"/>
                </a:cubicBezTo>
                <a:cubicBezTo>
                  <a:pt x="2219379" y="62862"/>
                  <a:pt x="2267009" y="39985"/>
                  <a:pt x="2299213" y="2845"/>
                </a:cubicBezTo>
                <a:cubicBezTo>
                  <a:pt x="2331688" y="39037"/>
                  <a:pt x="2379317" y="62862"/>
                  <a:pt x="2431818" y="62862"/>
                </a:cubicBezTo>
                <a:cubicBezTo>
                  <a:pt x="2484048" y="62862"/>
                  <a:pt x="2531678" y="39985"/>
                  <a:pt x="2564153" y="2845"/>
                </a:cubicBezTo>
                <a:cubicBezTo>
                  <a:pt x="2596627" y="39037"/>
                  <a:pt x="2644257" y="62862"/>
                  <a:pt x="2696487" y="62862"/>
                </a:cubicBezTo>
                <a:cubicBezTo>
                  <a:pt x="2748988" y="62862"/>
                  <a:pt x="2796618" y="39985"/>
                  <a:pt x="2828822" y="2845"/>
                </a:cubicBezTo>
                <a:cubicBezTo>
                  <a:pt x="2861297" y="39037"/>
                  <a:pt x="2908926" y="62862"/>
                  <a:pt x="2961427" y="62862"/>
                </a:cubicBezTo>
                <a:cubicBezTo>
                  <a:pt x="3013657" y="62862"/>
                  <a:pt x="3061287" y="39985"/>
                  <a:pt x="3093762" y="2845"/>
                </a:cubicBezTo>
                <a:cubicBezTo>
                  <a:pt x="3125966" y="39037"/>
                  <a:pt x="3173596" y="62862"/>
                  <a:pt x="3226096" y="62862"/>
                </a:cubicBezTo>
                <a:cubicBezTo>
                  <a:pt x="3278597" y="62862"/>
                  <a:pt x="3326227" y="39985"/>
                  <a:pt x="3358431" y="2845"/>
                </a:cubicBezTo>
                <a:cubicBezTo>
                  <a:pt x="3390906" y="39037"/>
                  <a:pt x="3438535" y="62862"/>
                  <a:pt x="3490766" y="62862"/>
                </a:cubicBezTo>
                <a:cubicBezTo>
                  <a:pt x="3543267" y="62862"/>
                  <a:pt x="3590896" y="39985"/>
                  <a:pt x="3623371" y="2845"/>
                </a:cubicBezTo>
                <a:cubicBezTo>
                  <a:pt x="3655575" y="39037"/>
                  <a:pt x="3703205" y="62862"/>
                  <a:pt x="3755706" y="62862"/>
                </a:cubicBezTo>
                <a:cubicBezTo>
                  <a:pt x="3807936" y="62862"/>
                  <a:pt x="3855565" y="39985"/>
                  <a:pt x="3888040" y="2845"/>
                </a:cubicBezTo>
                <a:cubicBezTo>
                  <a:pt x="3920515" y="39037"/>
                  <a:pt x="3968145" y="62862"/>
                  <a:pt x="4020375" y="62862"/>
                </a:cubicBezTo>
                <a:cubicBezTo>
                  <a:pt x="4072876" y="62862"/>
                  <a:pt x="4120505" y="39985"/>
                  <a:pt x="4152980" y="2845"/>
                </a:cubicBezTo>
                <a:cubicBezTo>
                  <a:pt x="4185184" y="39037"/>
                  <a:pt x="4232814" y="62862"/>
                  <a:pt x="4285315" y="62862"/>
                </a:cubicBezTo>
                <a:cubicBezTo>
                  <a:pt x="4337545" y="62862"/>
                  <a:pt x="4385175" y="39985"/>
                  <a:pt x="4417649" y="2845"/>
                </a:cubicBezTo>
                <a:cubicBezTo>
                  <a:pt x="4450124" y="39037"/>
                  <a:pt x="4497754" y="62862"/>
                  <a:pt x="4549984" y="62862"/>
                </a:cubicBezTo>
                <a:cubicBezTo>
                  <a:pt x="4602485" y="62862"/>
                  <a:pt x="4650115" y="39985"/>
                  <a:pt x="4682589" y="2845"/>
                </a:cubicBezTo>
                <a:cubicBezTo>
                  <a:pt x="4714794" y="39037"/>
                  <a:pt x="4762423" y="62862"/>
                  <a:pt x="4814924" y="62862"/>
                </a:cubicBezTo>
                <a:cubicBezTo>
                  <a:pt x="4867154" y="62862"/>
                  <a:pt x="4914784" y="39985"/>
                  <a:pt x="4947259" y="2845"/>
                </a:cubicBezTo>
                <a:cubicBezTo>
                  <a:pt x="4979733" y="39037"/>
                  <a:pt x="5027363" y="62862"/>
                  <a:pt x="5079593" y="62862"/>
                </a:cubicBezTo>
                <a:cubicBezTo>
                  <a:pt x="5132094" y="62862"/>
                  <a:pt x="5179724" y="39985"/>
                  <a:pt x="5211928" y="2845"/>
                </a:cubicBezTo>
                <a:cubicBezTo>
                  <a:pt x="5244403" y="39037"/>
                  <a:pt x="5292032" y="62862"/>
                  <a:pt x="5344533" y="62862"/>
                </a:cubicBezTo>
                <a:cubicBezTo>
                  <a:pt x="5396763" y="62862"/>
                  <a:pt x="5444393" y="39985"/>
                  <a:pt x="5476868" y="2845"/>
                </a:cubicBezTo>
                <a:cubicBezTo>
                  <a:pt x="5509343" y="39037"/>
                  <a:pt x="5556972" y="62862"/>
                  <a:pt x="5609202" y="62862"/>
                </a:cubicBezTo>
                <a:cubicBezTo>
                  <a:pt x="5661703" y="62862"/>
                  <a:pt x="5709333" y="39985"/>
                  <a:pt x="5742620" y="3793"/>
                </a:cubicBezTo>
                <a:cubicBezTo>
                  <a:pt x="5768329" y="33348"/>
                  <a:pt x="5811087" y="26670"/>
                  <a:pt x="5833008" y="0"/>
                </a:cubicBezTo>
                <a:close/>
              </a:path>
            </a:pathLst>
          </a:custGeom>
          <a:solidFill>
            <a:schemeClr val="accent3">
              <a:lumMod val="60000"/>
              <a:lumOff val="40000"/>
            </a:schemeClr>
          </a:solidFill>
          <a:ln w="12700">
            <a:miter lim="400000"/>
          </a:ln>
        </p:spPr>
        <p:txBody>
          <a:bodyPr wrap="square" lIns="28575" tIns="28575" rIns="28575" bIns="28575" anchor="ctr">
            <a:noAutofit/>
          </a:bodyPr>
          <a:lstStyle/>
          <a:p>
            <a:pPr>
              <a:defRPr sz="3000">
                <a:solidFill>
                  <a:srgbClr val="FFFFFF"/>
                </a:solidFill>
              </a:defRPr>
            </a:pPr>
            <a:endParaRPr sz="825">
              <a:solidFill>
                <a:schemeClr val="tx2"/>
              </a:solidFill>
            </a:endParaRPr>
          </a:p>
        </p:txBody>
      </p:sp>
      <p:sp>
        <p:nvSpPr>
          <p:cNvPr id="76" name="Freeform: Shape 75">
            <a:extLst>
              <a:ext uri="{FF2B5EF4-FFF2-40B4-BE49-F238E27FC236}">
                <a16:creationId xmlns:a16="http://schemas.microsoft.com/office/drawing/2014/main" id="{66C0E623-406D-477C-976C-3FD27BB8D8D5}"/>
              </a:ext>
            </a:extLst>
          </p:cNvPr>
          <p:cNvSpPr/>
          <p:nvPr/>
        </p:nvSpPr>
        <p:spPr>
          <a:xfrm>
            <a:off x="0" y="1669987"/>
            <a:ext cx="1860222" cy="1174047"/>
          </a:xfrm>
          <a:custGeom>
            <a:avLst/>
            <a:gdLst>
              <a:gd name="connsiteX0" fmla="*/ 180941 w 1860222"/>
              <a:gd name="connsiteY0" fmla="*/ 0 h 1174047"/>
              <a:gd name="connsiteX1" fmla="*/ 313396 w 1860222"/>
              <a:gd name="connsiteY1" fmla="*/ 59997 h 1174047"/>
              <a:gd name="connsiteX2" fmla="*/ 445764 w 1860222"/>
              <a:gd name="connsiteY2" fmla="*/ 0 h 1174047"/>
              <a:gd name="connsiteX3" fmla="*/ 578133 w 1860222"/>
              <a:gd name="connsiteY3" fmla="*/ 59997 h 1174047"/>
              <a:gd name="connsiteX4" fmla="*/ 710588 w 1860222"/>
              <a:gd name="connsiteY4" fmla="*/ 0 h 1174047"/>
              <a:gd name="connsiteX5" fmla="*/ 842956 w 1860222"/>
              <a:gd name="connsiteY5" fmla="*/ 59997 h 1174047"/>
              <a:gd name="connsiteX6" fmla="*/ 975325 w 1860222"/>
              <a:gd name="connsiteY6" fmla="*/ 0 h 1174047"/>
              <a:gd name="connsiteX7" fmla="*/ 1107779 w 1860222"/>
              <a:gd name="connsiteY7" fmla="*/ 59997 h 1174047"/>
              <a:gd name="connsiteX8" fmla="*/ 1240148 w 1860222"/>
              <a:gd name="connsiteY8" fmla="*/ 0 h 1174047"/>
              <a:gd name="connsiteX9" fmla="*/ 1372517 w 1860222"/>
              <a:gd name="connsiteY9" fmla="*/ 59997 h 1174047"/>
              <a:gd name="connsiteX10" fmla="*/ 1504971 w 1860222"/>
              <a:gd name="connsiteY10" fmla="*/ 0 h 1174047"/>
              <a:gd name="connsiteX11" fmla="*/ 1637340 w 1860222"/>
              <a:gd name="connsiteY11" fmla="*/ 59997 h 1174047"/>
              <a:gd name="connsiteX12" fmla="*/ 1770656 w 1860222"/>
              <a:gd name="connsiteY12" fmla="*/ 0 h 1174047"/>
              <a:gd name="connsiteX13" fmla="*/ 1847821 w 1860222"/>
              <a:gd name="connsiteY13" fmla="*/ 943 h 1174047"/>
              <a:gd name="connsiteX14" fmla="*/ 1860222 w 1860222"/>
              <a:gd name="connsiteY14" fmla="*/ 943 h 1174047"/>
              <a:gd name="connsiteX15" fmla="*/ 1860222 w 1860222"/>
              <a:gd name="connsiteY15" fmla="*/ 326310 h 1174047"/>
              <a:gd name="connsiteX16" fmla="*/ 1860222 w 1860222"/>
              <a:gd name="connsiteY16" fmla="*/ 501036 h 1174047"/>
              <a:gd name="connsiteX17" fmla="*/ 1860222 w 1860222"/>
              <a:gd name="connsiteY17" fmla="*/ 754382 h 1174047"/>
              <a:gd name="connsiteX18" fmla="*/ 1860222 w 1860222"/>
              <a:gd name="connsiteY18" fmla="*/ 826403 h 1174047"/>
              <a:gd name="connsiteX19" fmla="*/ 1860222 w 1860222"/>
              <a:gd name="connsiteY19" fmla="*/ 1079749 h 1174047"/>
              <a:gd name="connsiteX20" fmla="*/ 1770656 w 1860222"/>
              <a:gd name="connsiteY20" fmla="*/ 1114993 h 1174047"/>
              <a:gd name="connsiteX21" fmla="*/ 1769708 w 1860222"/>
              <a:gd name="connsiteY21" fmla="*/ 1114050 h 1174047"/>
              <a:gd name="connsiteX22" fmla="*/ 1637340 w 1860222"/>
              <a:gd name="connsiteY22" fmla="*/ 1174047 h 1174047"/>
              <a:gd name="connsiteX23" fmla="*/ 1504971 w 1860222"/>
              <a:gd name="connsiteY23" fmla="*/ 1114050 h 1174047"/>
              <a:gd name="connsiteX24" fmla="*/ 1372517 w 1860222"/>
              <a:gd name="connsiteY24" fmla="*/ 1174047 h 1174047"/>
              <a:gd name="connsiteX25" fmla="*/ 1240148 w 1860222"/>
              <a:gd name="connsiteY25" fmla="*/ 1114050 h 1174047"/>
              <a:gd name="connsiteX26" fmla="*/ 1107779 w 1860222"/>
              <a:gd name="connsiteY26" fmla="*/ 1174047 h 1174047"/>
              <a:gd name="connsiteX27" fmla="*/ 975325 w 1860222"/>
              <a:gd name="connsiteY27" fmla="*/ 1114050 h 1174047"/>
              <a:gd name="connsiteX28" fmla="*/ 842956 w 1860222"/>
              <a:gd name="connsiteY28" fmla="*/ 1174047 h 1174047"/>
              <a:gd name="connsiteX29" fmla="*/ 710588 w 1860222"/>
              <a:gd name="connsiteY29" fmla="*/ 1114050 h 1174047"/>
              <a:gd name="connsiteX30" fmla="*/ 578133 w 1860222"/>
              <a:gd name="connsiteY30" fmla="*/ 1174047 h 1174047"/>
              <a:gd name="connsiteX31" fmla="*/ 445764 w 1860222"/>
              <a:gd name="connsiteY31" fmla="*/ 1114050 h 1174047"/>
              <a:gd name="connsiteX32" fmla="*/ 313396 w 1860222"/>
              <a:gd name="connsiteY32" fmla="*/ 1174047 h 1174047"/>
              <a:gd name="connsiteX33" fmla="*/ 180941 w 1860222"/>
              <a:gd name="connsiteY33" fmla="*/ 1114050 h 1174047"/>
              <a:gd name="connsiteX34" fmla="*/ 48572 w 1860222"/>
              <a:gd name="connsiteY34" fmla="*/ 1174047 h 1174047"/>
              <a:gd name="connsiteX35" fmla="*/ 0 w 1860222"/>
              <a:gd name="connsiteY35" fmla="*/ 1167368 h 1174047"/>
              <a:gd name="connsiteX36" fmla="*/ 0 w 1860222"/>
              <a:gd name="connsiteY36" fmla="*/ 842001 h 1174047"/>
              <a:gd name="connsiteX37" fmla="*/ 0 w 1860222"/>
              <a:gd name="connsiteY37" fmla="*/ 827346 h 1174047"/>
              <a:gd name="connsiteX38" fmla="*/ 0 w 1860222"/>
              <a:gd name="connsiteY38" fmla="*/ 501979 h 1174047"/>
              <a:gd name="connsiteX39" fmla="*/ 0 w 1860222"/>
              <a:gd name="connsiteY39" fmla="*/ 378724 h 1174047"/>
              <a:gd name="connsiteX40" fmla="*/ 0 w 1860222"/>
              <a:gd name="connsiteY40" fmla="*/ 53357 h 1174047"/>
              <a:gd name="connsiteX41" fmla="*/ 48572 w 1860222"/>
              <a:gd name="connsiteY41" fmla="*/ 59997 h 1174047"/>
              <a:gd name="connsiteX42" fmla="*/ 180941 w 1860222"/>
              <a:gd name="connsiteY42" fmla="*/ 0 h 1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860222" h="1174047">
                <a:moveTo>
                  <a:pt x="180941" y="0"/>
                </a:moveTo>
                <a:cubicBezTo>
                  <a:pt x="213323" y="36187"/>
                  <a:pt x="260948" y="59997"/>
                  <a:pt x="313396" y="59997"/>
                </a:cubicBezTo>
                <a:cubicBezTo>
                  <a:pt x="365758" y="59997"/>
                  <a:pt x="413383" y="37130"/>
                  <a:pt x="445764" y="0"/>
                </a:cubicBezTo>
                <a:cubicBezTo>
                  <a:pt x="478146" y="36187"/>
                  <a:pt x="525771" y="59997"/>
                  <a:pt x="578133" y="59997"/>
                </a:cubicBezTo>
                <a:cubicBezTo>
                  <a:pt x="630581" y="59997"/>
                  <a:pt x="678206" y="37130"/>
                  <a:pt x="710588" y="0"/>
                </a:cubicBezTo>
                <a:cubicBezTo>
                  <a:pt x="742969" y="36187"/>
                  <a:pt x="789647" y="59997"/>
                  <a:pt x="842956" y="59997"/>
                </a:cubicBezTo>
                <a:cubicBezTo>
                  <a:pt x="895318" y="59997"/>
                  <a:pt x="942943" y="37130"/>
                  <a:pt x="975325" y="0"/>
                </a:cubicBezTo>
                <a:cubicBezTo>
                  <a:pt x="1007706" y="36187"/>
                  <a:pt x="1055332" y="59997"/>
                  <a:pt x="1107779" y="59997"/>
                </a:cubicBezTo>
                <a:cubicBezTo>
                  <a:pt x="1160141" y="59997"/>
                  <a:pt x="1207766" y="37130"/>
                  <a:pt x="1240148" y="0"/>
                </a:cubicBezTo>
                <a:cubicBezTo>
                  <a:pt x="1272530" y="36187"/>
                  <a:pt x="1320155" y="59997"/>
                  <a:pt x="1372517" y="59997"/>
                </a:cubicBezTo>
                <a:cubicBezTo>
                  <a:pt x="1424965" y="59997"/>
                  <a:pt x="1472590" y="37130"/>
                  <a:pt x="1504971" y="0"/>
                </a:cubicBezTo>
                <a:cubicBezTo>
                  <a:pt x="1537353" y="36187"/>
                  <a:pt x="1584978" y="59997"/>
                  <a:pt x="1637340" y="59997"/>
                </a:cubicBezTo>
                <a:cubicBezTo>
                  <a:pt x="1689702" y="59997"/>
                  <a:pt x="1737327" y="36187"/>
                  <a:pt x="1770656" y="0"/>
                </a:cubicBezTo>
                <a:cubicBezTo>
                  <a:pt x="1792617" y="24753"/>
                  <a:pt x="1828788" y="20942"/>
                  <a:pt x="1847821" y="943"/>
                </a:cubicBezTo>
                <a:lnTo>
                  <a:pt x="1860222" y="943"/>
                </a:lnTo>
                <a:lnTo>
                  <a:pt x="1860222" y="326310"/>
                </a:lnTo>
                <a:lnTo>
                  <a:pt x="1860222" y="501036"/>
                </a:lnTo>
                <a:lnTo>
                  <a:pt x="1860222" y="754382"/>
                </a:lnTo>
                <a:lnTo>
                  <a:pt x="1860222" y="826403"/>
                </a:lnTo>
                <a:lnTo>
                  <a:pt x="1860222" y="1079749"/>
                </a:lnTo>
                <a:cubicBezTo>
                  <a:pt x="1860222" y="1126427"/>
                  <a:pt x="1802090" y="1150237"/>
                  <a:pt x="1770656" y="1114993"/>
                </a:cubicBezTo>
                <a:cubicBezTo>
                  <a:pt x="1769708" y="1114993"/>
                  <a:pt x="1769708" y="1114050"/>
                  <a:pt x="1769708" y="1114050"/>
                </a:cubicBezTo>
                <a:cubicBezTo>
                  <a:pt x="1737327" y="1150237"/>
                  <a:pt x="1689702" y="1174047"/>
                  <a:pt x="1637340" y="1174047"/>
                </a:cubicBezTo>
                <a:cubicBezTo>
                  <a:pt x="1584978" y="1174047"/>
                  <a:pt x="1537353" y="1151180"/>
                  <a:pt x="1504971" y="1114050"/>
                </a:cubicBezTo>
                <a:cubicBezTo>
                  <a:pt x="1472590" y="1150237"/>
                  <a:pt x="1424965" y="1174047"/>
                  <a:pt x="1372517" y="1174047"/>
                </a:cubicBezTo>
                <a:cubicBezTo>
                  <a:pt x="1320155" y="1174047"/>
                  <a:pt x="1272530" y="1151180"/>
                  <a:pt x="1240148" y="1114050"/>
                </a:cubicBezTo>
                <a:cubicBezTo>
                  <a:pt x="1207766" y="1150237"/>
                  <a:pt x="1160141" y="1174047"/>
                  <a:pt x="1107779" y="1174047"/>
                </a:cubicBezTo>
                <a:cubicBezTo>
                  <a:pt x="1055332" y="1174047"/>
                  <a:pt x="1007706" y="1151180"/>
                  <a:pt x="975325" y="1114050"/>
                </a:cubicBezTo>
                <a:cubicBezTo>
                  <a:pt x="942943" y="1150237"/>
                  <a:pt x="896265" y="1174047"/>
                  <a:pt x="842956" y="1174047"/>
                </a:cubicBezTo>
                <a:cubicBezTo>
                  <a:pt x="790594" y="1174047"/>
                  <a:pt x="742969" y="1151180"/>
                  <a:pt x="710588" y="1114050"/>
                </a:cubicBezTo>
                <a:cubicBezTo>
                  <a:pt x="678206" y="1150237"/>
                  <a:pt x="630581" y="1174047"/>
                  <a:pt x="578133" y="1174047"/>
                </a:cubicBezTo>
                <a:cubicBezTo>
                  <a:pt x="525771" y="1174047"/>
                  <a:pt x="478146" y="1151180"/>
                  <a:pt x="445764" y="1114050"/>
                </a:cubicBezTo>
                <a:cubicBezTo>
                  <a:pt x="413383" y="1150237"/>
                  <a:pt x="365758" y="1174047"/>
                  <a:pt x="313396" y="1174047"/>
                </a:cubicBezTo>
                <a:cubicBezTo>
                  <a:pt x="260948" y="1174047"/>
                  <a:pt x="213323" y="1151180"/>
                  <a:pt x="180941" y="1114050"/>
                </a:cubicBezTo>
                <a:cubicBezTo>
                  <a:pt x="148559" y="1150237"/>
                  <a:pt x="101882" y="1174047"/>
                  <a:pt x="48572" y="1174047"/>
                </a:cubicBezTo>
                <a:cubicBezTo>
                  <a:pt x="31434" y="1174047"/>
                  <a:pt x="15244" y="1172161"/>
                  <a:pt x="0" y="1167368"/>
                </a:cubicBezTo>
                <a:lnTo>
                  <a:pt x="0" y="842001"/>
                </a:lnTo>
                <a:lnTo>
                  <a:pt x="0" y="827346"/>
                </a:lnTo>
                <a:lnTo>
                  <a:pt x="0" y="501979"/>
                </a:lnTo>
                <a:lnTo>
                  <a:pt x="0" y="378724"/>
                </a:lnTo>
                <a:lnTo>
                  <a:pt x="0" y="53357"/>
                </a:lnTo>
                <a:cubicBezTo>
                  <a:pt x="15244" y="57168"/>
                  <a:pt x="31434" y="59997"/>
                  <a:pt x="48572" y="59997"/>
                </a:cubicBezTo>
                <a:cubicBezTo>
                  <a:pt x="100934" y="59997"/>
                  <a:pt x="148559" y="37130"/>
                  <a:pt x="180941" y="0"/>
                </a:cubicBezTo>
                <a:close/>
              </a:path>
            </a:pathLst>
          </a:custGeom>
          <a:solidFill>
            <a:schemeClr val="accent3">
              <a:lumMod val="60000"/>
              <a:lumOff val="40000"/>
            </a:schemeClr>
          </a:solidFill>
          <a:ln w="12700">
            <a:miter lim="400000"/>
          </a:ln>
        </p:spPr>
        <p:txBody>
          <a:bodyPr wrap="square" lIns="28575" tIns="28575" rIns="28575" bIns="28575" anchor="ctr">
            <a:noAutofit/>
          </a:bodyPr>
          <a:lstStyle/>
          <a:p>
            <a:pPr>
              <a:defRPr sz="3000">
                <a:solidFill>
                  <a:srgbClr val="FFFFFF"/>
                </a:solidFill>
              </a:defRPr>
            </a:pPr>
            <a:endParaRPr sz="825">
              <a:solidFill>
                <a:schemeClr val="tx2"/>
              </a:solidFill>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Boat Race – Slide Template</a:t>
            </a:r>
          </a:p>
        </p:txBody>
      </p:sp>
      <p:grpSp>
        <p:nvGrpSpPr>
          <p:cNvPr id="71" name="Group 70">
            <a:extLst>
              <a:ext uri="{FF2B5EF4-FFF2-40B4-BE49-F238E27FC236}">
                <a16:creationId xmlns:a16="http://schemas.microsoft.com/office/drawing/2014/main" id="{911EDEBC-E29D-4A90-8CC8-DE29306A06D9}"/>
              </a:ext>
            </a:extLst>
          </p:cNvPr>
          <p:cNvGrpSpPr/>
          <p:nvPr/>
        </p:nvGrpSpPr>
        <p:grpSpPr>
          <a:xfrm>
            <a:off x="2244185" y="2648138"/>
            <a:ext cx="1976882" cy="909716"/>
            <a:chOff x="3327400" y="2612390"/>
            <a:chExt cx="1875791" cy="863196"/>
          </a:xfrm>
        </p:grpSpPr>
        <p:sp>
          <p:nvSpPr>
            <p:cNvPr id="15" name="Shape">
              <a:extLst>
                <a:ext uri="{FF2B5EF4-FFF2-40B4-BE49-F238E27FC236}">
                  <a16:creationId xmlns:a16="http://schemas.microsoft.com/office/drawing/2014/main" id="{6355B0A6-5C54-498B-A6A0-72CA6401C712}"/>
                </a:ext>
              </a:extLst>
            </p:cNvPr>
            <p:cNvSpPr/>
            <p:nvPr/>
          </p:nvSpPr>
          <p:spPr>
            <a:xfrm>
              <a:off x="3670301" y="2663190"/>
              <a:ext cx="176641" cy="217173"/>
            </a:xfrm>
            <a:custGeom>
              <a:avLst/>
              <a:gdLst/>
              <a:ahLst/>
              <a:cxnLst>
                <a:cxn ang="0">
                  <a:pos x="wd2" y="hd2"/>
                </a:cxn>
                <a:cxn ang="5400000">
                  <a:pos x="wd2" y="hd2"/>
                </a:cxn>
                <a:cxn ang="10800000">
                  <a:pos x="wd2" y="hd2"/>
                </a:cxn>
                <a:cxn ang="16200000">
                  <a:pos x="wd2" y="hd2"/>
                </a:cxn>
              </a:cxnLst>
              <a:rect l="0" t="0" r="r" b="b"/>
              <a:pathLst>
                <a:path w="20299" h="21600" extrusionOk="0">
                  <a:moveTo>
                    <a:pt x="19703" y="2021"/>
                  </a:moveTo>
                  <a:cubicBezTo>
                    <a:pt x="19557" y="1263"/>
                    <a:pt x="19411" y="632"/>
                    <a:pt x="19119" y="0"/>
                  </a:cubicBezTo>
                  <a:lnTo>
                    <a:pt x="0" y="0"/>
                  </a:lnTo>
                  <a:cubicBezTo>
                    <a:pt x="146" y="632"/>
                    <a:pt x="146" y="1390"/>
                    <a:pt x="438" y="2021"/>
                  </a:cubicBezTo>
                  <a:cubicBezTo>
                    <a:pt x="876" y="3789"/>
                    <a:pt x="1459" y="5558"/>
                    <a:pt x="2335" y="7074"/>
                  </a:cubicBezTo>
                  <a:lnTo>
                    <a:pt x="730" y="20463"/>
                  </a:lnTo>
                  <a:lnTo>
                    <a:pt x="12551" y="21600"/>
                  </a:lnTo>
                  <a:lnTo>
                    <a:pt x="12843" y="15916"/>
                  </a:lnTo>
                  <a:cubicBezTo>
                    <a:pt x="12989" y="15916"/>
                    <a:pt x="13135" y="15916"/>
                    <a:pt x="13427" y="15916"/>
                  </a:cubicBezTo>
                  <a:cubicBezTo>
                    <a:pt x="18827" y="16168"/>
                    <a:pt x="21600" y="9853"/>
                    <a:pt x="19703" y="2021"/>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16" name="Shape">
              <a:extLst>
                <a:ext uri="{FF2B5EF4-FFF2-40B4-BE49-F238E27FC236}">
                  <a16:creationId xmlns:a16="http://schemas.microsoft.com/office/drawing/2014/main" id="{D1A81B72-B1B0-4860-8409-E437AE2E52FB}"/>
                </a:ext>
              </a:extLst>
            </p:cNvPr>
            <p:cNvSpPr/>
            <p:nvPr/>
          </p:nvSpPr>
          <p:spPr>
            <a:xfrm>
              <a:off x="3644900" y="2612390"/>
              <a:ext cx="207481" cy="194445"/>
            </a:xfrm>
            <a:custGeom>
              <a:avLst/>
              <a:gdLst/>
              <a:ahLst/>
              <a:cxnLst>
                <a:cxn ang="0">
                  <a:pos x="wd2" y="hd2"/>
                </a:cxn>
                <a:cxn ang="5400000">
                  <a:pos x="wd2" y="hd2"/>
                </a:cxn>
                <a:cxn ang="10800000">
                  <a:pos x="wd2" y="hd2"/>
                </a:cxn>
                <a:cxn ang="16200000">
                  <a:pos x="wd2" y="hd2"/>
                </a:cxn>
              </a:cxnLst>
              <a:rect l="0" t="0" r="r" b="b"/>
              <a:pathLst>
                <a:path w="20398" h="21199" extrusionOk="0">
                  <a:moveTo>
                    <a:pt x="16275" y="14"/>
                  </a:moveTo>
                  <a:cubicBezTo>
                    <a:pt x="16275" y="14"/>
                    <a:pt x="16899" y="568"/>
                    <a:pt x="16774" y="845"/>
                  </a:cubicBezTo>
                  <a:cubicBezTo>
                    <a:pt x="16649" y="1261"/>
                    <a:pt x="15526" y="568"/>
                    <a:pt x="15526" y="568"/>
                  </a:cubicBezTo>
                  <a:cubicBezTo>
                    <a:pt x="15526" y="568"/>
                    <a:pt x="15651" y="1122"/>
                    <a:pt x="15151" y="1261"/>
                  </a:cubicBezTo>
                  <a:cubicBezTo>
                    <a:pt x="14652" y="1538"/>
                    <a:pt x="5288" y="1538"/>
                    <a:pt x="3664" y="2922"/>
                  </a:cubicBezTo>
                  <a:cubicBezTo>
                    <a:pt x="1791" y="4307"/>
                    <a:pt x="668" y="5968"/>
                    <a:pt x="668" y="7353"/>
                  </a:cubicBezTo>
                  <a:cubicBezTo>
                    <a:pt x="-1080" y="9291"/>
                    <a:pt x="918" y="15661"/>
                    <a:pt x="3040" y="21199"/>
                  </a:cubicBezTo>
                  <a:cubicBezTo>
                    <a:pt x="4164" y="20368"/>
                    <a:pt x="5412" y="19676"/>
                    <a:pt x="6536" y="18845"/>
                  </a:cubicBezTo>
                  <a:cubicBezTo>
                    <a:pt x="6661" y="18153"/>
                    <a:pt x="6661" y="17461"/>
                    <a:pt x="6786" y="16768"/>
                  </a:cubicBezTo>
                  <a:cubicBezTo>
                    <a:pt x="6036" y="16215"/>
                    <a:pt x="5537" y="15245"/>
                    <a:pt x="5288" y="13999"/>
                  </a:cubicBezTo>
                  <a:cubicBezTo>
                    <a:pt x="5038" y="12338"/>
                    <a:pt x="5662" y="10814"/>
                    <a:pt x="6786" y="10814"/>
                  </a:cubicBezTo>
                  <a:cubicBezTo>
                    <a:pt x="7660" y="10814"/>
                    <a:pt x="8534" y="11784"/>
                    <a:pt x="8908" y="13030"/>
                  </a:cubicBezTo>
                  <a:cubicBezTo>
                    <a:pt x="10282" y="12061"/>
                    <a:pt x="11655" y="10953"/>
                    <a:pt x="13029" y="9984"/>
                  </a:cubicBezTo>
                  <a:cubicBezTo>
                    <a:pt x="12529" y="9984"/>
                    <a:pt x="12155" y="9845"/>
                    <a:pt x="11655" y="9845"/>
                  </a:cubicBezTo>
                  <a:cubicBezTo>
                    <a:pt x="14027" y="9430"/>
                    <a:pt x="16400" y="8461"/>
                    <a:pt x="18397" y="7353"/>
                  </a:cubicBezTo>
                  <a:cubicBezTo>
                    <a:pt x="18397" y="7353"/>
                    <a:pt x="20270" y="6799"/>
                    <a:pt x="20395" y="3199"/>
                  </a:cubicBezTo>
                  <a:cubicBezTo>
                    <a:pt x="20520" y="-401"/>
                    <a:pt x="16275" y="14"/>
                    <a:pt x="16275" y="14"/>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17" name="Shape">
              <a:extLst>
                <a:ext uri="{FF2B5EF4-FFF2-40B4-BE49-F238E27FC236}">
                  <a16:creationId xmlns:a16="http://schemas.microsoft.com/office/drawing/2014/main" id="{D88DA525-92FD-4A04-B737-B539A15B757F}"/>
                </a:ext>
              </a:extLst>
            </p:cNvPr>
            <p:cNvSpPr/>
            <p:nvPr/>
          </p:nvSpPr>
          <p:spPr>
            <a:xfrm>
              <a:off x="3670301" y="2840991"/>
              <a:ext cx="344172" cy="436331"/>
            </a:xfrm>
            <a:custGeom>
              <a:avLst/>
              <a:gdLst/>
              <a:ahLst/>
              <a:cxnLst>
                <a:cxn ang="0">
                  <a:pos x="wd2" y="hd2"/>
                </a:cxn>
                <a:cxn ang="5400000">
                  <a:pos x="wd2" y="hd2"/>
                </a:cxn>
                <a:cxn ang="10800000">
                  <a:pos x="wd2" y="hd2"/>
                </a:cxn>
                <a:cxn ang="16200000">
                  <a:pos x="wd2" y="hd2"/>
                </a:cxn>
              </a:cxnLst>
              <a:rect l="0" t="0" r="r" b="b"/>
              <a:pathLst>
                <a:path w="21600" h="20846" extrusionOk="0">
                  <a:moveTo>
                    <a:pt x="1196" y="20846"/>
                  </a:moveTo>
                  <a:lnTo>
                    <a:pt x="0" y="1370"/>
                  </a:lnTo>
                  <a:lnTo>
                    <a:pt x="6616" y="95"/>
                  </a:lnTo>
                  <a:cubicBezTo>
                    <a:pt x="10840" y="-754"/>
                    <a:pt x="16738" y="4282"/>
                    <a:pt x="18173" y="7680"/>
                  </a:cubicBezTo>
                  <a:lnTo>
                    <a:pt x="21600" y="15628"/>
                  </a:lnTo>
                  <a:lnTo>
                    <a:pt x="1196" y="20846"/>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18" name="Shape">
              <a:extLst>
                <a:ext uri="{FF2B5EF4-FFF2-40B4-BE49-F238E27FC236}">
                  <a16:creationId xmlns:a16="http://schemas.microsoft.com/office/drawing/2014/main" id="{631A980E-94B5-4F4B-9540-6F2AF8A47FB7}"/>
                </a:ext>
              </a:extLst>
            </p:cNvPr>
            <p:cNvSpPr/>
            <p:nvPr/>
          </p:nvSpPr>
          <p:spPr>
            <a:xfrm>
              <a:off x="3746501" y="2904490"/>
              <a:ext cx="535293" cy="167223"/>
            </a:xfrm>
            <a:custGeom>
              <a:avLst/>
              <a:gdLst/>
              <a:ahLst/>
              <a:cxnLst>
                <a:cxn ang="0">
                  <a:pos x="wd2" y="hd2"/>
                </a:cxn>
                <a:cxn ang="5400000">
                  <a:pos x="wd2" y="hd2"/>
                </a:cxn>
                <a:cxn ang="10800000">
                  <a:pos x="wd2" y="hd2"/>
                </a:cxn>
                <a:cxn ang="16200000">
                  <a:pos x="wd2" y="hd2"/>
                </a:cxn>
              </a:cxnLst>
              <a:rect l="0" t="0" r="r" b="b"/>
              <a:pathLst>
                <a:path w="20187" h="18468" extrusionOk="0">
                  <a:moveTo>
                    <a:pt x="2662" y="364"/>
                  </a:moveTo>
                  <a:lnTo>
                    <a:pt x="10421" y="7657"/>
                  </a:lnTo>
                  <a:lnTo>
                    <a:pt x="19185" y="5132"/>
                  </a:lnTo>
                  <a:cubicBezTo>
                    <a:pt x="20047" y="4852"/>
                    <a:pt x="20622" y="12005"/>
                    <a:pt x="19760" y="12566"/>
                  </a:cubicBezTo>
                  <a:lnTo>
                    <a:pt x="13390" y="17055"/>
                  </a:lnTo>
                  <a:cubicBezTo>
                    <a:pt x="11331" y="18457"/>
                    <a:pt x="9463" y="18878"/>
                    <a:pt x="7355" y="18036"/>
                  </a:cubicBezTo>
                  <a:lnTo>
                    <a:pt x="1943" y="16073"/>
                  </a:lnTo>
                  <a:cubicBezTo>
                    <a:pt x="-978" y="14811"/>
                    <a:pt x="-499" y="-2722"/>
                    <a:pt x="2662" y="364"/>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19" name="Shape">
              <a:extLst>
                <a:ext uri="{FF2B5EF4-FFF2-40B4-BE49-F238E27FC236}">
                  <a16:creationId xmlns:a16="http://schemas.microsoft.com/office/drawing/2014/main" id="{869C62A1-7A98-484A-80C7-005987ADC470}"/>
                </a:ext>
              </a:extLst>
            </p:cNvPr>
            <p:cNvSpPr/>
            <p:nvPr/>
          </p:nvSpPr>
          <p:spPr>
            <a:xfrm>
              <a:off x="4318001" y="2663190"/>
              <a:ext cx="176014" cy="217173"/>
            </a:xfrm>
            <a:custGeom>
              <a:avLst/>
              <a:gdLst/>
              <a:ahLst/>
              <a:cxnLst>
                <a:cxn ang="0">
                  <a:pos x="wd2" y="hd2"/>
                </a:cxn>
                <a:cxn ang="5400000">
                  <a:pos x="wd2" y="hd2"/>
                </a:cxn>
                <a:cxn ang="10800000">
                  <a:pos x="wd2" y="hd2"/>
                </a:cxn>
                <a:cxn ang="16200000">
                  <a:pos x="wd2" y="hd2"/>
                </a:cxn>
              </a:cxnLst>
              <a:rect l="0" t="0" r="r" b="b"/>
              <a:pathLst>
                <a:path w="20364" h="21600" extrusionOk="0">
                  <a:moveTo>
                    <a:pt x="19836" y="2021"/>
                  </a:moveTo>
                  <a:cubicBezTo>
                    <a:pt x="19689" y="1263"/>
                    <a:pt x="19543" y="632"/>
                    <a:pt x="19249" y="0"/>
                  </a:cubicBezTo>
                  <a:lnTo>
                    <a:pt x="0" y="0"/>
                  </a:lnTo>
                  <a:cubicBezTo>
                    <a:pt x="147" y="632"/>
                    <a:pt x="147" y="1390"/>
                    <a:pt x="441" y="2021"/>
                  </a:cubicBezTo>
                  <a:cubicBezTo>
                    <a:pt x="882" y="3789"/>
                    <a:pt x="1469" y="5558"/>
                    <a:pt x="2351" y="7074"/>
                  </a:cubicBezTo>
                  <a:lnTo>
                    <a:pt x="735" y="20463"/>
                  </a:lnTo>
                  <a:lnTo>
                    <a:pt x="12637" y="21600"/>
                  </a:lnTo>
                  <a:lnTo>
                    <a:pt x="12931" y="15916"/>
                  </a:lnTo>
                  <a:cubicBezTo>
                    <a:pt x="13078" y="15916"/>
                    <a:pt x="13224" y="15916"/>
                    <a:pt x="13518" y="15916"/>
                  </a:cubicBezTo>
                  <a:cubicBezTo>
                    <a:pt x="18808" y="16168"/>
                    <a:pt x="21600" y="9853"/>
                    <a:pt x="19836" y="2021"/>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20" name="Shape">
              <a:extLst>
                <a:ext uri="{FF2B5EF4-FFF2-40B4-BE49-F238E27FC236}">
                  <a16:creationId xmlns:a16="http://schemas.microsoft.com/office/drawing/2014/main" id="{F20FDC30-40CA-48BB-94CF-8F8B53CB9BAA}"/>
                </a:ext>
              </a:extLst>
            </p:cNvPr>
            <p:cNvSpPr/>
            <p:nvPr/>
          </p:nvSpPr>
          <p:spPr>
            <a:xfrm>
              <a:off x="4292600" y="2612390"/>
              <a:ext cx="207481" cy="194445"/>
            </a:xfrm>
            <a:custGeom>
              <a:avLst/>
              <a:gdLst/>
              <a:ahLst/>
              <a:cxnLst>
                <a:cxn ang="0">
                  <a:pos x="wd2" y="hd2"/>
                </a:cxn>
                <a:cxn ang="5400000">
                  <a:pos x="wd2" y="hd2"/>
                </a:cxn>
                <a:cxn ang="10800000">
                  <a:pos x="wd2" y="hd2"/>
                </a:cxn>
                <a:cxn ang="16200000">
                  <a:pos x="wd2" y="hd2"/>
                </a:cxn>
              </a:cxnLst>
              <a:rect l="0" t="0" r="r" b="b"/>
              <a:pathLst>
                <a:path w="20398" h="21199" extrusionOk="0">
                  <a:moveTo>
                    <a:pt x="16275" y="14"/>
                  </a:moveTo>
                  <a:cubicBezTo>
                    <a:pt x="16275" y="14"/>
                    <a:pt x="16899" y="568"/>
                    <a:pt x="16774" y="845"/>
                  </a:cubicBezTo>
                  <a:cubicBezTo>
                    <a:pt x="16649" y="1261"/>
                    <a:pt x="15526" y="568"/>
                    <a:pt x="15526" y="568"/>
                  </a:cubicBezTo>
                  <a:cubicBezTo>
                    <a:pt x="15526" y="568"/>
                    <a:pt x="15651" y="1122"/>
                    <a:pt x="15151" y="1261"/>
                  </a:cubicBezTo>
                  <a:cubicBezTo>
                    <a:pt x="14651" y="1399"/>
                    <a:pt x="5288" y="1538"/>
                    <a:pt x="3664" y="2922"/>
                  </a:cubicBezTo>
                  <a:cubicBezTo>
                    <a:pt x="1791" y="4307"/>
                    <a:pt x="668" y="5968"/>
                    <a:pt x="668" y="7353"/>
                  </a:cubicBezTo>
                  <a:cubicBezTo>
                    <a:pt x="-1080" y="9291"/>
                    <a:pt x="918" y="15661"/>
                    <a:pt x="3040" y="21199"/>
                  </a:cubicBezTo>
                  <a:cubicBezTo>
                    <a:pt x="4164" y="20368"/>
                    <a:pt x="5412" y="19676"/>
                    <a:pt x="6536" y="18845"/>
                  </a:cubicBezTo>
                  <a:cubicBezTo>
                    <a:pt x="6661" y="18153"/>
                    <a:pt x="6661" y="17461"/>
                    <a:pt x="6786" y="16768"/>
                  </a:cubicBezTo>
                  <a:cubicBezTo>
                    <a:pt x="6036" y="16215"/>
                    <a:pt x="5537" y="15245"/>
                    <a:pt x="5288" y="13999"/>
                  </a:cubicBezTo>
                  <a:cubicBezTo>
                    <a:pt x="5038" y="12338"/>
                    <a:pt x="5662" y="10814"/>
                    <a:pt x="6786" y="10814"/>
                  </a:cubicBezTo>
                  <a:cubicBezTo>
                    <a:pt x="7660" y="10814"/>
                    <a:pt x="8534" y="11784"/>
                    <a:pt x="8908" y="13030"/>
                  </a:cubicBezTo>
                  <a:cubicBezTo>
                    <a:pt x="10282" y="12061"/>
                    <a:pt x="11655" y="10953"/>
                    <a:pt x="13029" y="9984"/>
                  </a:cubicBezTo>
                  <a:cubicBezTo>
                    <a:pt x="12529" y="9984"/>
                    <a:pt x="12155" y="9845"/>
                    <a:pt x="11655" y="9845"/>
                  </a:cubicBezTo>
                  <a:cubicBezTo>
                    <a:pt x="14027" y="9430"/>
                    <a:pt x="16400" y="8461"/>
                    <a:pt x="18397" y="7353"/>
                  </a:cubicBezTo>
                  <a:cubicBezTo>
                    <a:pt x="18397" y="7353"/>
                    <a:pt x="20270" y="6799"/>
                    <a:pt x="20395" y="3199"/>
                  </a:cubicBezTo>
                  <a:cubicBezTo>
                    <a:pt x="20520" y="-401"/>
                    <a:pt x="16275" y="14"/>
                    <a:pt x="16275" y="14"/>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21" name="Shape">
              <a:extLst>
                <a:ext uri="{FF2B5EF4-FFF2-40B4-BE49-F238E27FC236}">
                  <a16:creationId xmlns:a16="http://schemas.microsoft.com/office/drawing/2014/main" id="{2B94CD62-3E1E-4C57-8FE8-13084D46EFF1}"/>
                </a:ext>
              </a:extLst>
            </p:cNvPr>
            <p:cNvSpPr/>
            <p:nvPr/>
          </p:nvSpPr>
          <p:spPr>
            <a:xfrm>
              <a:off x="4318001" y="2840991"/>
              <a:ext cx="344172" cy="436331"/>
            </a:xfrm>
            <a:custGeom>
              <a:avLst/>
              <a:gdLst/>
              <a:ahLst/>
              <a:cxnLst>
                <a:cxn ang="0">
                  <a:pos x="wd2" y="hd2"/>
                </a:cxn>
                <a:cxn ang="5400000">
                  <a:pos x="wd2" y="hd2"/>
                </a:cxn>
                <a:cxn ang="10800000">
                  <a:pos x="wd2" y="hd2"/>
                </a:cxn>
                <a:cxn ang="16200000">
                  <a:pos x="wd2" y="hd2"/>
                </a:cxn>
              </a:cxnLst>
              <a:rect l="0" t="0" r="r" b="b"/>
              <a:pathLst>
                <a:path w="21600" h="20846" extrusionOk="0">
                  <a:moveTo>
                    <a:pt x="1196" y="20846"/>
                  </a:moveTo>
                  <a:lnTo>
                    <a:pt x="0" y="1370"/>
                  </a:lnTo>
                  <a:lnTo>
                    <a:pt x="6616" y="95"/>
                  </a:lnTo>
                  <a:cubicBezTo>
                    <a:pt x="10840" y="-754"/>
                    <a:pt x="16738" y="4282"/>
                    <a:pt x="18173" y="7680"/>
                  </a:cubicBezTo>
                  <a:lnTo>
                    <a:pt x="21600" y="15628"/>
                  </a:lnTo>
                  <a:lnTo>
                    <a:pt x="1196" y="20846"/>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22" name="Shape">
              <a:extLst>
                <a:ext uri="{FF2B5EF4-FFF2-40B4-BE49-F238E27FC236}">
                  <a16:creationId xmlns:a16="http://schemas.microsoft.com/office/drawing/2014/main" id="{5CEEB2B8-51FE-4CF0-84AE-1948BCC91B38}"/>
                </a:ext>
              </a:extLst>
            </p:cNvPr>
            <p:cNvSpPr/>
            <p:nvPr/>
          </p:nvSpPr>
          <p:spPr>
            <a:xfrm>
              <a:off x="4902201" y="2942591"/>
              <a:ext cx="141916" cy="93067"/>
            </a:xfrm>
            <a:custGeom>
              <a:avLst/>
              <a:gdLst/>
              <a:ahLst/>
              <a:cxnLst>
                <a:cxn ang="0">
                  <a:pos x="wd2" y="hd2"/>
                </a:cxn>
                <a:cxn ang="5400000">
                  <a:pos x="wd2" y="hd2"/>
                </a:cxn>
                <a:cxn ang="10800000">
                  <a:pos x="wd2" y="hd2"/>
                </a:cxn>
                <a:cxn ang="16200000">
                  <a:pos x="wd2" y="hd2"/>
                </a:cxn>
              </a:cxnLst>
              <a:rect l="0" t="0" r="r" b="b"/>
              <a:pathLst>
                <a:path w="21360" h="20037" extrusionOk="0">
                  <a:moveTo>
                    <a:pt x="19497" y="5615"/>
                  </a:moveTo>
                  <a:lnTo>
                    <a:pt x="20644" y="8349"/>
                  </a:lnTo>
                  <a:cubicBezTo>
                    <a:pt x="21409" y="9990"/>
                    <a:pt x="21600" y="11904"/>
                    <a:pt x="21026" y="13544"/>
                  </a:cubicBezTo>
                  <a:cubicBezTo>
                    <a:pt x="20644" y="15458"/>
                    <a:pt x="19689" y="16552"/>
                    <a:pt x="18351" y="17372"/>
                  </a:cubicBezTo>
                  <a:lnTo>
                    <a:pt x="13190" y="19832"/>
                  </a:lnTo>
                  <a:cubicBezTo>
                    <a:pt x="11852" y="20379"/>
                    <a:pt x="10322" y="19832"/>
                    <a:pt x="9558" y="18191"/>
                  </a:cubicBezTo>
                  <a:lnTo>
                    <a:pt x="9367" y="17645"/>
                  </a:lnTo>
                  <a:lnTo>
                    <a:pt x="8029" y="17645"/>
                  </a:lnTo>
                  <a:cubicBezTo>
                    <a:pt x="6499" y="17645"/>
                    <a:pt x="5161" y="16824"/>
                    <a:pt x="4014" y="15457"/>
                  </a:cubicBezTo>
                  <a:lnTo>
                    <a:pt x="3441" y="14910"/>
                  </a:lnTo>
                  <a:lnTo>
                    <a:pt x="0" y="14090"/>
                  </a:lnTo>
                  <a:lnTo>
                    <a:pt x="0" y="4794"/>
                  </a:lnTo>
                  <a:lnTo>
                    <a:pt x="9366" y="692"/>
                  </a:lnTo>
                  <a:cubicBezTo>
                    <a:pt x="13380" y="-1221"/>
                    <a:pt x="17203" y="966"/>
                    <a:pt x="19497" y="5615"/>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23" name="Shape">
              <a:extLst>
                <a:ext uri="{FF2B5EF4-FFF2-40B4-BE49-F238E27FC236}">
                  <a16:creationId xmlns:a16="http://schemas.microsoft.com/office/drawing/2014/main" id="{08692930-7B28-4CE1-BC88-EF2AE04F282A}"/>
                </a:ext>
              </a:extLst>
            </p:cNvPr>
            <p:cNvSpPr/>
            <p:nvPr/>
          </p:nvSpPr>
          <p:spPr>
            <a:xfrm>
              <a:off x="4394201" y="2904490"/>
              <a:ext cx="535293" cy="167223"/>
            </a:xfrm>
            <a:custGeom>
              <a:avLst/>
              <a:gdLst/>
              <a:ahLst/>
              <a:cxnLst>
                <a:cxn ang="0">
                  <a:pos x="wd2" y="hd2"/>
                </a:cxn>
                <a:cxn ang="5400000">
                  <a:pos x="wd2" y="hd2"/>
                </a:cxn>
                <a:cxn ang="10800000">
                  <a:pos x="wd2" y="hd2"/>
                </a:cxn>
                <a:cxn ang="16200000">
                  <a:pos x="wd2" y="hd2"/>
                </a:cxn>
              </a:cxnLst>
              <a:rect l="0" t="0" r="r" b="b"/>
              <a:pathLst>
                <a:path w="20187" h="18468" extrusionOk="0">
                  <a:moveTo>
                    <a:pt x="2662" y="364"/>
                  </a:moveTo>
                  <a:lnTo>
                    <a:pt x="10421" y="7657"/>
                  </a:lnTo>
                  <a:lnTo>
                    <a:pt x="19185" y="5132"/>
                  </a:lnTo>
                  <a:cubicBezTo>
                    <a:pt x="20047" y="4852"/>
                    <a:pt x="20622" y="12005"/>
                    <a:pt x="19760" y="12566"/>
                  </a:cubicBezTo>
                  <a:lnTo>
                    <a:pt x="13390" y="17055"/>
                  </a:lnTo>
                  <a:cubicBezTo>
                    <a:pt x="11331" y="18457"/>
                    <a:pt x="9463" y="18878"/>
                    <a:pt x="7355" y="18036"/>
                  </a:cubicBezTo>
                  <a:lnTo>
                    <a:pt x="1943" y="16073"/>
                  </a:lnTo>
                  <a:cubicBezTo>
                    <a:pt x="-978" y="14811"/>
                    <a:pt x="-499" y="-2722"/>
                    <a:pt x="2662" y="364"/>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24" name="Shape">
              <a:extLst>
                <a:ext uri="{FF2B5EF4-FFF2-40B4-BE49-F238E27FC236}">
                  <a16:creationId xmlns:a16="http://schemas.microsoft.com/office/drawing/2014/main" id="{228759CF-DE10-4DDF-9809-5AA3CAC64955}"/>
                </a:ext>
              </a:extLst>
            </p:cNvPr>
            <p:cNvSpPr/>
            <p:nvPr/>
          </p:nvSpPr>
          <p:spPr>
            <a:xfrm>
              <a:off x="4254501" y="2942591"/>
              <a:ext cx="141916" cy="93067"/>
            </a:xfrm>
            <a:custGeom>
              <a:avLst/>
              <a:gdLst/>
              <a:ahLst/>
              <a:cxnLst>
                <a:cxn ang="0">
                  <a:pos x="wd2" y="hd2"/>
                </a:cxn>
                <a:cxn ang="5400000">
                  <a:pos x="wd2" y="hd2"/>
                </a:cxn>
                <a:cxn ang="10800000">
                  <a:pos x="wd2" y="hd2"/>
                </a:cxn>
                <a:cxn ang="16200000">
                  <a:pos x="wd2" y="hd2"/>
                </a:cxn>
              </a:cxnLst>
              <a:rect l="0" t="0" r="r" b="b"/>
              <a:pathLst>
                <a:path w="21360" h="20037" extrusionOk="0">
                  <a:moveTo>
                    <a:pt x="19497" y="5615"/>
                  </a:moveTo>
                  <a:lnTo>
                    <a:pt x="20644" y="8349"/>
                  </a:lnTo>
                  <a:cubicBezTo>
                    <a:pt x="21409" y="9990"/>
                    <a:pt x="21600" y="11904"/>
                    <a:pt x="21026" y="13544"/>
                  </a:cubicBezTo>
                  <a:cubicBezTo>
                    <a:pt x="20644" y="15458"/>
                    <a:pt x="19689" y="16552"/>
                    <a:pt x="18351" y="17372"/>
                  </a:cubicBezTo>
                  <a:lnTo>
                    <a:pt x="13190" y="19832"/>
                  </a:lnTo>
                  <a:cubicBezTo>
                    <a:pt x="11852" y="20379"/>
                    <a:pt x="10322" y="19832"/>
                    <a:pt x="9558" y="18191"/>
                  </a:cubicBezTo>
                  <a:lnTo>
                    <a:pt x="9367" y="17645"/>
                  </a:lnTo>
                  <a:lnTo>
                    <a:pt x="8029" y="17645"/>
                  </a:lnTo>
                  <a:cubicBezTo>
                    <a:pt x="6499" y="17645"/>
                    <a:pt x="5161" y="16824"/>
                    <a:pt x="4014" y="15457"/>
                  </a:cubicBezTo>
                  <a:lnTo>
                    <a:pt x="3441" y="14910"/>
                  </a:lnTo>
                  <a:lnTo>
                    <a:pt x="0" y="14090"/>
                  </a:lnTo>
                  <a:lnTo>
                    <a:pt x="0" y="4794"/>
                  </a:lnTo>
                  <a:lnTo>
                    <a:pt x="9366" y="692"/>
                  </a:lnTo>
                  <a:cubicBezTo>
                    <a:pt x="13571" y="-1221"/>
                    <a:pt x="17394" y="966"/>
                    <a:pt x="19497" y="5615"/>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33" name="Shape">
              <a:extLst>
                <a:ext uri="{FF2B5EF4-FFF2-40B4-BE49-F238E27FC236}">
                  <a16:creationId xmlns:a16="http://schemas.microsoft.com/office/drawing/2014/main" id="{E7DF3CAE-A567-4ECC-B661-8865AFD3CD5A}"/>
                </a:ext>
              </a:extLst>
            </p:cNvPr>
            <p:cNvSpPr/>
            <p:nvPr/>
          </p:nvSpPr>
          <p:spPr>
            <a:xfrm>
              <a:off x="3327400" y="3044190"/>
              <a:ext cx="1875791" cy="389892"/>
            </a:xfrm>
            <a:custGeom>
              <a:avLst/>
              <a:gdLst/>
              <a:ahLst/>
              <a:cxnLst>
                <a:cxn ang="0">
                  <a:pos x="wd2" y="hd2"/>
                </a:cxn>
                <a:cxn ang="5400000">
                  <a:pos x="wd2" y="hd2"/>
                </a:cxn>
                <a:cxn ang="10800000">
                  <a:pos x="wd2" y="hd2"/>
                </a:cxn>
                <a:cxn ang="16200000">
                  <a:pos x="wd2" y="hd2"/>
                </a:cxn>
              </a:cxnLst>
              <a:rect l="0" t="0" r="r" b="b"/>
              <a:pathLst>
                <a:path w="21600" h="21600" extrusionOk="0">
                  <a:moveTo>
                    <a:pt x="1594" y="21600"/>
                  </a:moveTo>
                  <a:lnTo>
                    <a:pt x="17125" y="21600"/>
                  </a:lnTo>
                  <a:lnTo>
                    <a:pt x="21600" y="0"/>
                  </a:lnTo>
                  <a:lnTo>
                    <a:pt x="0" y="10835"/>
                  </a:lnTo>
                  <a:close/>
                </a:path>
              </a:pathLst>
            </a:custGeom>
            <a:solidFill>
              <a:schemeClr val="bg2">
                <a:lumMod val="5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34" name="Shape">
              <a:extLst>
                <a:ext uri="{FF2B5EF4-FFF2-40B4-BE49-F238E27FC236}">
                  <a16:creationId xmlns:a16="http://schemas.microsoft.com/office/drawing/2014/main" id="{D99948B9-540C-4887-A064-65F6B8334593}"/>
                </a:ext>
              </a:extLst>
            </p:cNvPr>
            <p:cNvSpPr/>
            <p:nvPr/>
          </p:nvSpPr>
          <p:spPr>
            <a:xfrm>
              <a:off x="3403600" y="3272791"/>
              <a:ext cx="1564641" cy="161291"/>
            </a:xfrm>
            <a:custGeom>
              <a:avLst/>
              <a:gdLst/>
              <a:ahLst/>
              <a:cxnLst>
                <a:cxn ang="0">
                  <a:pos x="wd2" y="hd2"/>
                </a:cxn>
                <a:cxn ang="5400000">
                  <a:pos x="wd2" y="hd2"/>
                </a:cxn>
                <a:cxn ang="10800000">
                  <a:pos x="wd2" y="hd2"/>
                </a:cxn>
                <a:cxn ang="16200000">
                  <a:pos x="wd2" y="hd2"/>
                </a:cxn>
              </a:cxnLst>
              <a:rect l="0" t="0" r="r" b="b"/>
              <a:pathLst>
                <a:path w="21600" h="21600" extrusionOk="0">
                  <a:moveTo>
                    <a:pt x="771" y="21600"/>
                  </a:moveTo>
                  <a:lnTo>
                    <a:pt x="19391" y="21600"/>
                  </a:lnTo>
                  <a:lnTo>
                    <a:pt x="21600" y="0"/>
                  </a:lnTo>
                  <a:lnTo>
                    <a:pt x="0" y="10885"/>
                  </a:lnTo>
                  <a:close/>
                </a:path>
              </a:pathLst>
            </a:custGeom>
            <a:solidFill>
              <a:schemeClr val="bg2">
                <a:lumMod val="1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35" name="Shape">
              <a:extLst>
                <a:ext uri="{FF2B5EF4-FFF2-40B4-BE49-F238E27FC236}">
                  <a16:creationId xmlns:a16="http://schemas.microsoft.com/office/drawing/2014/main" id="{0F6399E5-6102-49A3-9B66-6F9141BF1C40}"/>
                </a:ext>
              </a:extLst>
            </p:cNvPr>
            <p:cNvSpPr/>
            <p:nvPr/>
          </p:nvSpPr>
          <p:spPr>
            <a:xfrm>
              <a:off x="4127500" y="2993390"/>
              <a:ext cx="848857" cy="482196"/>
            </a:xfrm>
            <a:custGeom>
              <a:avLst/>
              <a:gdLst/>
              <a:ahLst/>
              <a:cxnLst>
                <a:cxn ang="0">
                  <a:pos x="wd2" y="hd2"/>
                </a:cxn>
                <a:cxn ang="5400000">
                  <a:pos x="wd2" y="hd2"/>
                </a:cxn>
                <a:cxn ang="10800000">
                  <a:pos x="wd2" y="hd2"/>
                </a:cxn>
                <a:cxn ang="16200000">
                  <a:pos x="wd2" y="hd2"/>
                </a:cxn>
              </a:cxnLst>
              <a:rect l="0" t="0" r="r" b="b"/>
              <a:pathLst>
                <a:path w="21420" h="21357" extrusionOk="0">
                  <a:moveTo>
                    <a:pt x="21344" y="1388"/>
                  </a:moveTo>
                  <a:lnTo>
                    <a:pt x="1795" y="21357"/>
                  </a:lnTo>
                  <a:lnTo>
                    <a:pt x="0" y="21357"/>
                  </a:lnTo>
                  <a:lnTo>
                    <a:pt x="20895" y="38"/>
                  </a:lnTo>
                  <a:cubicBezTo>
                    <a:pt x="21151" y="-243"/>
                    <a:pt x="21600" y="1107"/>
                    <a:pt x="21344" y="1388"/>
                  </a:cubicBezTo>
                  <a:close/>
                </a:path>
              </a:pathLst>
            </a:custGeom>
            <a:solidFill>
              <a:schemeClr val="accent2">
                <a:lumMod val="60000"/>
                <a:lumOff val="4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48" name="Shape">
              <a:extLst>
                <a:ext uri="{FF2B5EF4-FFF2-40B4-BE49-F238E27FC236}">
                  <a16:creationId xmlns:a16="http://schemas.microsoft.com/office/drawing/2014/main" id="{C21F3C68-FD41-4713-B25E-FF7E62CCEC5D}"/>
                </a:ext>
              </a:extLst>
            </p:cNvPr>
            <p:cNvSpPr/>
            <p:nvPr/>
          </p:nvSpPr>
          <p:spPr>
            <a:xfrm>
              <a:off x="3479800" y="2993390"/>
              <a:ext cx="848855" cy="482196"/>
            </a:xfrm>
            <a:custGeom>
              <a:avLst/>
              <a:gdLst/>
              <a:ahLst/>
              <a:cxnLst>
                <a:cxn ang="0">
                  <a:pos x="wd2" y="hd2"/>
                </a:cxn>
                <a:cxn ang="5400000">
                  <a:pos x="wd2" y="hd2"/>
                </a:cxn>
                <a:cxn ang="10800000">
                  <a:pos x="wd2" y="hd2"/>
                </a:cxn>
                <a:cxn ang="16200000">
                  <a:pos x="wd2" y="hd2"/>
                </a:cxn>
              </a:cxnLst>
              <a:rect l="0" t="0" r="r" b="b"/>
              <a:pathLst>
                <a:path w="21420" h="21357" extrusionOk="0">
                  <a:moveTo>
                    <a:pt x="21344" y="1388"/>
                  </a:moveTo>
                  <a:lnTo>
                    <a:pt x="1795" y="21357"/>
                  </a:lnTo>
                  <a:lnTo>
                    <a:pt x="0" y="21357"/>
                  </a:lnTo>
                  <a:lnTo>
                    <a:pt x="20895" y="38"/>
                  </a:lnTo>
                  <a:cubicBezTo>
                    <a:pt x="21151" y="-243"/>
                    <a:pt x="21600" y="1107"/>
                    <a:pt x="21344" y="1388"/>
                  </a:cubicBezTo>
                  <a:close/>
                </a:path>
              </a:pathLst>
            </a:custGeom>
            <a:solidFill>
              <a:schemeClr val="accent2">
                <a:lumMod val="60000"/>
                <a:lumOff val="4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grpSp>
      <p:sp>
        <p:nvSpPr>
          <p:cNvPr id="49" name="TextBox 48">
            <a:extLst>
              <a:ext uri="{FF2B5EF4-FFF2-40B4-BE49-F238E27FC236}">
                <a16:creationId xmlns:a16="http://schemas.microsoft.com/office/drawing/2014/main" id="{66F84F4B-A918-4D2E-9A8D-C262D4DDA215}"/>
              </a:ext>
            </a:extLst>
          </p:cNvPr>
          <p:cNvSpPr txBox="1"/>
          <p:nvPr/>
        </p:nvSpPr>
        <p:spPr>
          <a:xfrm>
            <a:off x="146292" y="3580348"/>
            <a:ext cx="3086334" cy="738664"/>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a:t>
            </a:r>
          </a:p>
        </p:txBody>
      </p:sp>
      <p:grpSp>
        <p:nvGrpSpPr>
          <p:cNvPr id="61" name="Group 60">
            <a:extLst>
              <a:ext uri="{FF2B5EF4-FFF2-40B4-BE49-F238E27FC236}">
                <a16:creationId xmlns:a16="http://schemas.microsoft.com/office/drawing/2014/main" id="{E4D843F5-5DEF-4D3D-80AB-4187A409E614}"/>
              </a:ext>
            </a:extLst>
          </p:cNvPr>
          <p:cNvGrpSpPr/>
          <p:nvPr/>
        </p:nvGrpSpPr>
        <p:grpSpPr>
          <a:xfrm>
            <a:off x="4424811" y="2648138"/>
            <a:ext cx="2194560" cy="1260003"/>
            <a:chOff x="8921977" y="1394910"/>
            <a:chExt cx="2926080" cy="1680003"/>
          </a:xfrm>
        </p:grpSpPr>
        <p:sp>
          <p:nvSpPr>
            <p:cNvPr id="62" name="TextBox 61">
              <a:extLst>
                <a:ext uri="{FF2B5EF4-FFF2-40B4-BE49-F238E27FC236}">
                  <a16:creationId xmlns:a16="http://schemas.microsoft.com/office/drawing/2014/main" id="{975932CD-F308-41CB-8437-26B2D5105721}"/>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accent6">
                      <a:lumMod val="75000"/>
                    </a:schemeClr>
                  </a:solidFill>
                </a:rPr>
                <a:t>Lorem Ipsum</a:t>
              </a:r>
            </a:p>
          </p:txBody>
        </p:sp>
        <p:sp>
          <p:nvSpPr>
            <p:cNvPr id="63" name="TextBox 62">
              <a:extLst>
                <a:ext uri="{FF2B5EF4-FFF2-40B4-BE49-F238E27FC236}">
                  <a16:creationId xmlns:a16="http://schemas.microsoft.com/office/drawing/2014/main" id="{A4ECF00D-658A-4E02-A2D0-939E94DB73A5}"/>
                </a:ext>
              </a:extLst>
            </p:cNvPr>
            <p:cNvSpPr txBox="1"/>
            <p:nvPr/>
          </p:nvSpPr>
          <p:spPr>
            <a:xfrm>
              <a:off x="8921977" y="1925882"/>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70" name="Group 69">
            <a:extLst>
              <a:ext uri="{FF2B5EF4-FFF2-40B4-BE49-F238E27FC236}">
                <a16:creationId xmlns:a16="http://schemas.microsoft.com/office/drawing/2014/main" id="{CC6E92EF-E73C-4408-AA47-1561CA296715}"/>
              </a:ext>
            </a:extLst>
          </p:cNvPr>
          <p:cNvGrpSpPr/>
          <p:nvPr/>
        </p:nvGrpSpPr>
        <p:grpSpPr>
          <a:xfrm>
            <a:off x="3793182" y="4242640"/>
            <a:ext cx="2698307" cy="909715"/>
            <a:chOff x="5715000" y="4237990"/>
            <a:chExt cx="2560323" cy="863195"/>
          </a:xfrm>
        </p:grpSpPr>
        <p:sp>
          <p:nvSpPr>
            <p:cNvPr id="7" name="Shape">
              <a:extLst>
                <a:ext uri="{FF2B5EF4-FFF2-40B4-BE49-F238E27FC236}">
                  <a16:creationId xmlns:a16="http://schemas.microsoft.com/office/drawing/2014/main" id="{0A2F0EA6-19F7-4347-BE58-8D7B904F9432}"/>
                </a:ext>
              </a:extLst>
            </p:cNvPr>
            <p:cNvSpPr/>
            <p:nvPr/>
          </p:nvSpPr>
          <p:spPr>
            <a:xfrm>
              <a:off x="7315200" y="4288790"/>
              <a:ext cx="176507" cy="217173"/>
            </a:xfrm>
            <a:custGeom>
              <a:avLst/>
              <a:gdLst/>
              <a:ahLst/>
              <a:cxnLst>
                <a:cxn ang="0">
                  <a:pos x="wd2" y="hd2"/>
                </a:cxn>
                <a:cxn ang="5400000">
                  <a:pos x="wd2" y="hd2"/>
                </a:cxn>
                <a:cxn ang="10800000">
                  <a:pos x="wd2" y="hd2"/>
                </a:cxn>
                <a:cxn ang="16200000">
                  <a:pos x="wd2" y="hd2"/>
                </a:cxn>
              </a:cxnLst>
              <a:rect l="0" t="0" r="r" b="b"/>
              <a:pathLst>
                <a:path w="20284" h="21600" extrusionOk="0">
                  <a:moveTo>
                    <a:pt x="19703" y="2021"/>
                  </a:moveTo>
                  <a:cubicBezTo>
                    <a:pt x="19557" y="1263"/>
                    <a:pt x="19411" y="632"/>
                    <a:pt x="19119" y="0"/>
                  </a:cubicBezTo>
                  <a:lnTo>
                    <a:pt x="0" y="0"/>
                  </a:lnTo>
                  <a:cubicBezTo>
                    <a:pt x="146" y="632"/>
                    <a:pt x="146" y="1390"/>
                    <a:pt x="438" y="2021"/>
                  </a:cubicBezTo>
                  <a:cubicBezTo>
                    <a:pt x="876" y="3789"/>
                    <a:pt x="1459" y="5558"/>
                    <a:pt x="2335" y="7074"/>
                  </a:cubicBezTo>
                  <a:lnTo>
                    <a:pt x="730" y="20463"/>
                  </a:lnTo>
                  <a:lnTo>
                    <a:pt x="12552" y="21600"/>
                  </a:lnTo>
                  <a:lnTo>
                    <a:pt x="12843" y="15916"/>
                  </a:lnTo>
                  <a:cubicBezTo>
                    <a:pt x="12990" y="15916"/>
                    <a:pt x="13135" y="15916"/>
                    <a:pt x="13427" y="15916"/>
                  </a:cubicBezTo>
                  <a:cubicBezTo>
                    <a:pt x="18681" y="16042"/>
                    <a:pt x="21600" y="9727"/>
                    <a:pt x="19703" y="2021"/>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8" name="Shape">
              <a:extLst>
                <a:ext uri="{FF2B5EF4-FFF2-40B4-BE49-F238E27FC236}">
                  <a16:creationId xmlns:a16="http://schemas.microsoft.com/office/drawing/2014/main" id="{7A76C88F-69EE-4991-866B-A41C3239766A}"/>
                </a:ext>
              </a:extLst>
            </p:cNvPr>
            <p:cNvSpPr/>
            <p:nvPr/>
          </p:nvSpPr>
          <p:spPr>
            <a:xfrm>
              <a:off x="7289800" y="4237990"/>
              <a:ext cx="207481" cy="194445"/>
            </a:xfrm>
            <a:custGeom>
              <a:avLst/>
              <a:gdLst/>
              <a:ahLst/>
              <a:cxnLst>
                <a:cxn ang="0">
                  <a:pos x="wd2" y="hd2"/>
                </a:cxn>
                <a:cxn ang="5400000">
                  <a:pos x="wd2" y="hd2"/>
                </a:cxn>
                <a:cxn ang="10800000">
                  <a:pos x="wd2" y="hd2"/>
                </a:cxn>
                <a:cxn ang="16200000">
                  <a:pos x="wd2" y="hd2"/>
                </a:cxn>
              </a:cxnLst>
              <a:rect l="0" t="0" r="r" b="b"/>
              <a:pathLst>
                <a:path w="20398" h="21199" extrusionOk="0">
                  <a:moveTo>
                    <a:pt x="16275" y="14"/>
                  </a:moveTo>
                  <a:cubicBezTo>
                    <a:pt x="16275" y="14"/>
                    <a:pt x="16899" y="568"/>
                    <a:pt x="16774" y="845"/>
                  </a:cubicBezTo>
                  <a:cubicBezTo>
                    <a:pt x="16649" y="1261"/>
                    <a:pt x="15526" y="568"/>
                    <a:pt x="15526" y="568"/>
                  </a:cubicBezTo>
                  <a:cubicBezTo>
                    <a:pt x="15526" y="568"/>
                    <a:pt x="15651" y="1122"/>
                    <a:pt x="15151" y="1261"/>
                  </a:cubicBezTo>
                  <a:cubicBezTo>
                    <a:pt x="14652" y="1538"/>
                    <a:pt x="5288" y="1538"/>
                    <a:pt x="3664" y="2922"/>
                  </a:cubicBezTo>
                  <a:cubicBezTo>
                    <a:pt x="1791" y="4307"/>
                    <a:pt x="668" y="5968"/>
                    <a:pt x="668" y="7353"/>
                  </a:cubicBezTo>
                  <a:cubicBezTo>
                    <a:pt x="-1080" y="9291"/>
                    <a:pt x="918" y="15661"/>
                    <a:pt x="3040" y="21199"/>
                  </a:cubicBezTo>
                  <a:cubicBezTo>
                    <a:pt x="4164" y="20368"/>
                    <a:pt x="5412" y="19676"/>
                    <a:pt x="6536" y="18845"/>
                  </a:cubicBezTo>
                  <a:cubicBezTo>
                    <a:pt x="6661" y="18153"/>
                    <a:pt x="6661" y="17461"/>
                    <a:pt x="6786" y="16768"/>
                  </a:cubicBezTo>
                  <a:cubicBezTo>
                    <a:pt x="6036" y="16215"/>
                    <a:pt x="5537" y="15245"/>
                    <a:pt x="5288" y="13999"/>
                  </a:cubicBezTo>
                  <a:cubicBezTo>
                    <a:pt x="5038" y="12338"/>
                    <a:pt x="5662" y="10814"/>
                    <a:pt x="6786" y="10814"/>
                  </a:cubicBezTo>
                  <a:cubicBezTo>
                    <a:pt x="7660" y="10814"/>
                    <a:pt x="8534" y="11784"/>
                    <a:pt x="8908" y="13030"/>
                  </a:cubicBezTo>
                  <a:cubicBezTo>
                    <a:pt x="10282" y="12061"/>
                    <a:pt x="11655" y="10953"/>
                    <a:pt x="13029" y="9984"/>
                  </a:cubicBezTo>
                  <a:cubicBezTo>
                    <a:pt x="12529" y="9984"/>
                    <a:pt x="12155" y="9845"/>
                    <a:pt x="11655" y="9845"/>
                  </a:cubicBezTo>
                  <a:cubicBezTo>
                    <a:pt x="14027" y="9430"/>
                    <a:pt x="16400" y="8461"/>
                    <a:pt x="18397" y="7353"/>
                  </a:cubicBezTo>
                  <a:cubicBezTo>
                    <a:pt x="18397" y="7353"/>
                    <a:pt x="20270" y="6799"/>
                    <a:pt x="20395" y="3199"/>
                  </a:cubicBezTo>
                  <a:cubicBezTo>
                    <a:pt x="20520" y="-401"/>
                    <a:pt x="16275" y="14"/>
                    <a:pt x="16275" y="14"/>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9" name="Shape">
              <a:extLst>
                <a:ext uri="{FF2B5EF4-FFF2-40B4-BE49-F238E27FC236}">
                  <a16:creationId xmlns:a16="http://schemas.microsoft.com/office/drawing/2014/main" id="{05B7A18C-90D1-472E-8F0B-24E8214DEE42}"/>
                </a:ext>
              </a:extLst>
            </p:cNvPr>
            <p:cNvSpPr/>
            <p:nvPr/>
          </p:nvSpPr>
          <p:spPr>
            <a:xfrm>
              <a:off x="7315201" y="4466591"/>
              <a:ext cx="344172" cy="436331"/>
            </a:xfrm>
            <a:custGeom>
              <a:avLst/>
              <a:gdLst/>
              <a:ahLst/>
              <a:cxnLst>
                <a:cxn ang="0">
                  <a:pos x="wd2" y="hd2"/>
                </a:cxn>
                <a:cxn ang="5400000">
                  <a:pos x="wd2" y="hd2"/>
                </a:cxn>
                <a:cxn ang="10800000">
                  <a:pos x="wd2" y="hd2"/>
                </a:cxn>
                <a:cxn ang="16200000">
                  <a:pos x="wd2" y="hd2"/>
                </a:cxn>
              </a:cxnLst>
              <a:rect l="0" t="0" r="r" b="b"/>
              <a:pathLst>
                <a:path w="21600" h="20846" extrusionOk="0">
                  <a:moveTo>
                    <a:pt x="1196" y="20846"/>
                  </a:moveTo>
                  <a:lnTo>
                    <a:pt x="0" y="1370"/>
                  </a:lnTo>
                  <a:lnTo>
                    <a:pt x="6616" y="95"/>
                  </a:lnTo>
                  <a:cubicBezTo>
                    <a:pt x="10840" y="-754"/>
                    <a:pt x="16738" y="4282"/>
                    <a:pt x="18173" y="7680"/>
                  </a:cubicBezTo>
                  <a:lnTo>
                    <a:pt x="21600" y="15628"/>
                  </a:lnTo>
                  <a:lnTo>
                    <a:pt x="1196" y="20846"/>
                  </a:ln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10" name="Shape">
              <a:extLst>
                <a:ext uri="{FF2B5EF4-FFF2-40B4-BE49-F238E27FC236}">
                  <a16:creationId xmlns:a16="http://schemas.microsoft.com/office/drawing/2014/main" id="{FF99C753-A7CB-4A76-8B2A-8DB95051E8CC}"/>
                </a:ext>
              </a:extLst>
            </p:cNvPr>
            <p:cNvSpPr/>
            <p:nvPr/>
          </p:nvSpPr>
          <p:spPr>
            <a:xfrm>
              <a:off x="7391401" y="4517390"/>
              <a:ext cx="535293" cy="167200"/>
            </a:xfrm>
            <a:custGeom>
              <a:avLst/>
              <a:gdLst/>
              <a:ahLst/>
              <a:cxnLst>
                <a:cxn ang="0">
                  <a:pos x="wd2" y="hd2"/>
                </a:cxn>
                <a:cxn ang="5400000">
                  <a:pos x="wd2" y="hd2"/>
                </a:cxn>
                <a:cxn ang="10800000">
                  <a:pos x="wd2" y="hd2"/>
                </a:cxn>
                <a:cxn ang="16200000">
                  <a:pos x="wd2" y="hd2"/>
                </a:cxn>
              </a:cxnLst>
              <a:rect l="0" t="0" r="r" b="b"/>
              <a:pathLst>
                <a:path w="20187" h="18466" extrusionOk="0">
                  <a:moveTo>
                    <a:pt x="2662" y="361"/>
                  </a:moveTo>
                  <a:lnTo>
                    <a:pt x="10421" y="7654"/>
                  </a:lnTo>
                  <a:lnTo>
                    <a:pt x="19185" y="5129"/>
                  </a:lnTo>
                  <a:cubicBezTo>
                    <a:pt x="20047" y="4849"/>
                    <a:pt x="20622" y="12002"/>
                    <a:pt x="19760" y="12563"/>
                  </a:cubicBezTo>
                  <a:lnTo>
                    <a:pt x="13390" y="17052"/>
                  </a:lnTo>
                  <a:cubicBezTo>
                    <a:pt x="11331" y="18454"/>
                    <a:pt x="9463" y="18875"/>
                    <a:pt x="7355" y="18033"/>
                  </a:cubicBezTo>
                  <a:lnTo>
                    <a:pt x="1943" y="16070"/>
                  </a:lnTo>
                  <a:cubicBezTo>
                    <a:pt x="-978" y="14948"/>
                    <a:pt x="-499" y="-2725"/>
                    <a:pt x="2662" y="361"/>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11" name="Shape">
              <a:extLst>
                <a:ext uri="{FF2B5EF4-FFF2-40B4-BE49-F238E27FC236}">
                  <a16:creationId xmlns:a16="http://schemas.microsoft.com/office/drawing/2014/main" id="{C8CD5A9D-E799-4BB6-902B-17C98386AE9A}"/>
                </a:ext>
              </a:extLst>
            </p:cNvPr>
            <p:cNvSpPr/>
            <p:nvPr/>
          </p:nvSpPr>
          <p:spPr>
            <a:xfrm>
              <a:off x="6629401" y="4288790"/>
              <a:ext cx="176508" cy="217173"/>
            </a:xfrm>
            <a:custGeom>
              <a:avLst/>
              <a:gdLst/>
              <a:ahLst/>
              <a:cxnLst>
                <a:cxn ang="0">
                  <a:pos x="wd2" y="hd2"/>
                </a:cxn>
                <a:cxn ang="5400000">
                  <a:pos x="wd2" y="hd2"/>
                </a:cxn>
                <a:cxn ang="10800000">
                  <a:pos x="wd2" y="hd2"/>
                </a:cxn>
                <a:cxn ang="16200000">
                  <a:pos x="wd2" y="hd2"/>
                </a:cxn>
              </a:cxnLst>
              <a:rect l="0" t="0" r="r" b="b"/>
              <a:pathLst>
                <a:path w="20284" h="21600" extrusionOk="0">
                  <a:moveTo>
                    <a:pt x="19703" y="2021"/>
                  </a:moveTo>
                  <a:cubicBezTo>
                    <a:pt x="19557" y="1263"/>
                    <a:pt x="19411" y="632"/>
                    <a:pt x="19119" y="0"/>
                  </a:cubicBezTo>
                  <a:lnTo>
                    <a:pt x="0" y="0"/>
                  </a:lnTo>
                  <a:cubicBezTo>
                    <a:pt x="146" y="632"/>
                    <a:pt x="146" y="1390"/>
                    <a:pt x="438" y="2021"/>
                  </a:cubicBezTo>
                  <a:cubicBezTo>
                    <a:pt x="876" y="3789"/>
                    <a:pt x="1459" y="5558"/>
                    <a:pt x="2335" y="7074"/>
                  </a:cubicBezTo>
                  <a:lnTo>
                    <a:pt x="730" y="20463"/>
                  </a:lnTo>
                  <a:lnTo>
                    <a:pt x="12551" y="21600"/>
                  </a:lnTo>
                  <a:lnTo>
                    <a:pt x="12843" y="15916"/>
                  </a:lnTo>
                  <a:cubicBezTo>
                    <a:pt x="12989" y="15916"/>
                    <a:pt x="13135" y="15916"/>
                    <a:pt x="13427" y="15916"/>
                  </a:cubicBezTo>
                  <a:cubicBezTo>
                    <a:pt x="18681" y="16042"/>
                    <a:pt x="21600" y="9727"/>
                    <a:pt x="19703" y="2021"/>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12" name="Shape">
              <a:extLst>
                <a:ext uri="{FF2B5EF4-FFF2-40B4-BE49-F238E27FC236}">
                  <a16:creationId xmlns:a16="http://schemas.microsoft.com/office/drawing/2014/main" id="{CE4386F8-45C6-4937-B1F2-FCAA6E065D36}"/>
                </a:ext>
              </a:extLst>
            </p:cNvPr>
            <p:cNvSpPr/>
            <p:nvPr/>
          </p:nvSpPr>
          <p:spPr>
            <a:xfrm>
              <a:off x="6604000" y="4237990"/>
              <a:ext cx="207481" cy="194445"/>
            </a:xfrm>
            <a:custGeom>
              <a:avLst/>
              <a:gdLst/>
              <a:ahLst/>
              <a:cxnLst>
                <a:cxn ang="0">
                  <a:pos x="wd2" y="hd2"/>
                </a:cxn>
                <a:cxn ang="5400000">
                  <a:pos x="wd2" y="hd2"/>
                </a:cxn>
                <a:cxn ang="10800000">
                  <a:pos x="wd2" y="hd2"/>
                </a:cxn>
                <a:cxn ang="16200000">
                  <a:pos x="wd2" y="hd2"/>
                </a:cxn>
              </a:cxnLst>
              <a:rect l="0" t="0" r="r" b="b"/>
              <a:pathLst>
                <a:path w="20398" h="21199" extrusionOk="0">
                  <a:moveTo>
                    <a:pt x="16275" y="14"/>
                  </a:moveTo>
                  <a:cubicBezTo>
                    <a:pt x="16275" y="14"/>
                    <a:pt x="16899" y="568"/>
                    <a:pt x="16774" y="845"/>
                  </a:cubicBezTo>
                  <a:cubicBezTo>
                    <a:pt x="16649" y="1261"/>
                    <a:pt x="15526" y="568"/>
                    <a:pt x="15526" y="568"/>
                  </a:cubicBezTo>
                  <a:cubicBezTo>
                    <a:pt x="15526" y="568"/>
                    <a:pt x="15651" y="1122"/>
                    <a:pt x="15151" y="1261"/>
                  </a:cubicBezTo>
                  <a:cubicBezTo>
                    <a:pt x="14651" y="1399"/>
                    <a:pt x="5288" y="1538"/>
                    <a:pt x="3664" y="2922"/>
                  </a:cubicBezTo>
                  <a:cubicBezTo>
                    <a:pt x="1791" y="4307"/>
                    <a:pt x="668" y="5968"/>
                    <a:pt x="668" y="7353"/>
                  </a:cubicBezTo>
                  <a:cubicBezTo>
                    <a:pt x="-1080" y="9291"/>
                    <a:pt x="918" y="15661"/>
                    <a:pt x="3040" y="21199"/>
                  </a:cubicBezTo>
                  <a:cubicBezTo>
                    <a:pt x="4164" y="20368"/>
                    <a:pt x="5412" y="19676"/>
                    <a:pt x="6536" y="18845"/>
                  </a:cubicBezTo>
                  <a:cubicBezTo>
                    <a:pt x="6661" y="18153"/>
                    <a:pt x="6661" y="17461"/>
                    <a:pt x="6786" y="16768"/>
                  </a:cubicBezTo>
                  <a:cubicBezTo>
                    <a:pt x="6036" y="16215"/>
                    <a:pt x="5537" y="15245"/>
                    <a:pt x="5288" y="13999"/>
                  </a:cubicBezTo>
                  <a:cubicBezTo>
                    <a:pt x="5038" y="12338"/>
                    <a:pt x="5662" y="10814"/>
                    <a:pt x="6786" y="10814"/>
                  </a:cubicBezTo>
                  <a:cubicBezTo>
                    <a:pt x="7660" y="10814"/>
                    <a:pt x="8534" y="11784"/>
                    <a:pt x="8908" y="13030"/>
                  </a:cubicBezTo>
                  <a:cubicBezTo>
                    <a:pt x="10282" y="12061"/>
                    <a:pt x="11655" y="10953"/>
                    <a:pt x="13029" y="9984"/>
                  </a:cubicBezTo>
                  <a:cubicBezTo>
                    <a:pt x="12529" y="9984"/>
                    <a:pt x="12155" y="9845"/>
                    <a:pt x="11655" y="9845"/>
                  </a:cubicBezTo>
                  <a:cubicBezTo>
                    <a:pt x="14027" y="9430"/>
                    <a:pt x="16400" y="8461"/>
                    <a:pt x="18397" y="7353"/>
                  </a:cubicBezTo>
                  <a:cubicBezTo>
                    <a:pt x="18397" y="7353"/>
                    <a:pt x="20270" y="6799"/>
                    <a:pt x="20395" y="3199"/>
                  </a:cubicBezTo>
                  <a:cubicBezTo>
                    <a:pt x="20520" y="-401"/>
                    <a:pt x="16275" y="14"/>
                    <a:pt x="16275" y="14"/>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13" name="Shape">
              <a:extLst>
                <a:ext uri="{FF2B5EF4-FFF2-40B4-BE49-F238E27FC236}">
                  <a16:creationId xmlns:a16="http://schemas.microsoft.com/office/drawing/2014/main" id="{0B0A137C-26BC-4537-AB82-AB98709380F4}"/>
                </a:ext>
              </a:extLst>
            </p:cNvPr>
            <p:cNvSpPr/>
            <p:nvPr/>
          </p:nvSpPr>
          <p:spPr>
            <a:xfrm>
              <a:off x="6629401" y="4466591"/>
              <a:ext cx="344172" cy="436331"/>
            </a:xfrm>
            <a:custGeom>
              <a:avLst/>
              <a:gdLst/>
              <a:ahLst/>
              <a:cxnLst>
                <a:cxn ang="0">
                  <a:pos x="wd2" y="hd2"/>
                </a:cxn>
                <a:cxn ang="5400000">
                  <a:pos x="wd2" y="hd2"/>
                </a:cxn>
                <a:cxn ang="10800000">
                  <a:pos x="wd2" y="hd2"/>
                </a:cxn>
                <a:cxn ang="16200000">
                  <a:pos x="wd2" y="hd2"/>
                </a:cxn>
              </a:cxnLst>
              <a:rect l="0" t="0" r="r" b="b"/>
              <a:pathLst>
                <a:path w="21600" h="20846" extrusionOk="0">
                  <a:moveTo>
                    <a:pt x="1196" y="20846"/>
                  </a:moveTo>
                  <a:lnTo>
                    <a:pt x="0" y="1370"/>
                  </a:lnTo>
                  <a:lnTo>
                    <a:pt x="6616" y="95"/>
                  </a:lnTo>
                  <a:cubicBezTo>
                    <a:pt x="10840" y="-754"/>
                    <a:pt x="16738" y="4282"/>
                    <a:pt x="18173" y="7680"/>
                  </a:cubicBezTo>
                  <a:lnTo>
                    <a:pt x="21600" y="15628"/>
                  </a:lnTo>
                  <a:lnTo>
                    <a:pt x="1196" y="20846"/>
                  </a:ln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14" name="Shape">
              <a:extLst>
                <a:ext uri="{FF2B5EF4-FFF2-40B4-BE49-F238E27FC236}">
                  <a16:creationId xmlns:a16="http://schemas.microsoft.com/office/drawing/2014/main" id="{6B12D3EF-9781-4E29-9DA3-EC96EBD38F77}"/>
                </a:ext>
              </a:extLst>
            </p:cNvPr>
            <p:cNvSpPr/>
            <p:nvPr/>
          </p:nvSpPr>
          <p:spPr>
            <a:xfrm>
              <a:off x="6705600" y="4517390"/>
              <a:ext cx="534775" cy="167200"/>
            </a:xfrm>
            <a:custGeom>
              <a:avLst/>
              <a:gdLst/>
              <a:ahLst/>
              <a:cxnLst>
                <a:cxn ang="0">
                  <a:pos x="wd2" y="hd2"/>
                </a:cxn>
                <a:cxn ang="5400000">
                  <a:pos x="wd2" y="hd2"/>
                </a:cxn>
                <a:cxn ang="10800000">
                  <a:pos x="wd2" y="hd2"/>
                </a:cxn>
                <a:cxn ang="16200000">
                  <a:pos x="wd2" y="hd2"/>
                </a:cxn>
              </a:cxnLst>
              <a:rect l="0" t="0" r="r" b="b"/>
              <a:pathLst>
                <a:path w="20212" h="18466" extrusionOk="0">
                  <a:moveTo>
                    <a:pt x="2649" y="361"/>
                  </a:moveTo>
                  <a:lnTo>
                    <a:pt x="10425" y="7654"/>
                  </a:lnTo>
                  <a:lnTo>
                    <a:pt x="19209" y="5129"/>
                  </a:lnTo>
                  <a:cubicBezTo>
                    <a:pt x="20073" y="4849"/>
                    <a:pt x="20649" y="12002"/>
                    <a:pt x="19785" y="12563"/>
                  </a:cubicBezTo>
                  <a:lnTo>
                    <a:pt x="13401" y="17052"/>
                  </a:lnTo>
                  <a:cubicBezTo>
                    <a:pt x="11337" y="18454"/>
                    <a:pt x="9465" y="18875"/>
                    <a:pt x="7353" y="18033"/>
                  </a:cubicBezTo>
                  <a:lnTo>
                    <a:pt x="1929" y="16070"/>
                  </a:lnTo>
                  <a:cubicBezTo>
                    <a:pt x="-951" y="14948"/>
                    <a:pt x="-519" y="-2725"/>
                    <a:pt x="2649" y="361"/>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36" name="Shape">
              <a:extLst>
                <a:ext uri="{FF2B5EF4-FFF2-40B4-BE49-F238E27FC236}">
                  <a16:creationId xmlns:a16="http://schemas.microsoft.com/office/drawing/2014/main" id="{AF2709E8-ABC1-4AAC-9C47-B3E16D5F4EC1}"/>
                </a:ext>
              </a:extLst>
            </p:cNvPr>
            <p:cNvSpPr/>
            <p:nvPr/>
          </p:nvSpPr>
          <p:spPr>
            <a:xfrm>
              <a:off x="5956300" y="4288790"/>
              <a:ext cx="176507" cy="217173"/>
            </a:xfrm>
            <a:custGeom>
              <a:avLst/>
              <a:gdLst/>
              <a:ahLst/>
              <a:cxnLst>
                <a:cxn ang="0">
                  <a:pos x="wd2" y="hd2"/>
                </a:cxn>
                <a:cxn ang="5400000">
                  <a:pos x="wd2" y="hd2"/>
                </a:cxn>
                <a:cxn ang="10800000">
                  <a:pos x="wd2" y="hd2"/>
                </a:cxn>
                <a:cxn ang="16200000">
                  <a:pos x="wd2" y="hd2"/>
                </a:cxn>
              </a:cxnLst>
              <a:rect l="0" t="0" r="r" b="b"/>
              <a:pathLst>
                <a:path w="20284" h="21600" extrusionOk="0">
                  <a:moveTo>
                    <a:pt x="19703" y="2021"/>
                  </a:moveTo>
                  <a:cubicBezTo>
                    <a:pt x="19557" y="1263"/>
                    <a:pt x="19411" y="632"/>
                    <a:pt x="19119" y="0"/>
                  </a:cubicBezTo>
                  <a:lnTo>
                    <a:pt x="0" y="0"/>
                  </a:lnTo>
                  <a:cubicBezTo>
                    <a:pt x="146" y="632"/>
                    <a:pt x="146" y="1390"/>
                    <a:pt x="438" y="2021"/>
                  </a:cubicBezTo>
                  <a:cubicBezTo>
                    <a:pt x="876" y="3789"/>
                    <a:pt x="1459" y="5558"/>
                    <a:pt x="2335" y="7074"/>
                  </a:cubicBezTo>
                  <a:lnTo>
                    <a:pt x="730" y="20463"/>
                  </a:lnTo>
                  <a:lnTo>
                    <a:pt x="12552" y="21600"/>
                  </a:lnTo>
                  <a:lnTo>
                    <a:pt x="12843" y="15916"/>
                  </a:lnTo>
                  <a:cubicBezTo>
                    <a:pt x="12990" y="15916"/>
                    <a:pt x="13135" y="15916"/>
                    <a:pt x="13427" y="15916"/>
                  </a:cubicBezTo>
                  <a:cubicBezTo>
                    <a:pt x="18681" y="16042"/>
                    <a:pt x="21600" y="9727"/>
                    <a:pt x="19703" y="2021"/>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37" name="Shape">
              <a:extLst>
                <a:ext uri="{FF2B5EF4-FFF2-40B4-BE49-F238E27FC236}">
                  <a16:creationId xmlns:a16="http://schemas.microsoft.com/office/drawing/2014/main" id="{62B580B7-B4A2-47AE-8187-F9276F84FA57}"/>
                </a:ext>
              </a:extLst>
            </p:cNvPr>
            <p:cNvSpPr/>
            <p:nvPr/>
          </p:nvSpPr>
          <p:spPr>
            <a:xfrm>
              <a:off x="5943600" y="4237990"/>
              <a:ext cx="207481" cy="194445"/>
            </a:xfrm>
            <a:custGeom>
              <a:avLst/>
              <a:gdLst/>
              <a:ahLst/>
              <a:cxnLst>
                <a:cxn ang="0">
                  <a:pos x="wd2" y="hd2"/>
                </a:cxn>
                <a:cxn ang="5400000">
                  <a:pos x="wd2" y="hd2"/>
                </a:cxn>
                <a:cxn ang="10800000">
                  <a:pos x="wd2" y="hd2"/>
                </a:cxn>
                <a:cxn ang="16200000">
                  <a:pos x="wd2" y="hd2"/>
                </a:cxn>
              </a:cxnLst>
              <a:rect l="0" t="0" r="r" b="b"/>
              <a:pathLst>
                <a:path w="20398" h="21199" extrusionOk="0">
                  <a:moveTo>
                    <a:pt x="16275" y="14"/>
                  </a:moveTo>
                  <a:cubicBezTo>
                    <a:pt x="16275" y="14"/>
                    <a:pt x="16899" y="568"/>
                    <a:pt x="16774" y="845"/>
                  </a:cubicBezTo>
                  <a:cubicBezTo>
                    <a:pt x="16649" y="1261"/>
                    <a:pt x="15526" y="568"/>
                    <a:pt x="15526" y="568"/>
                  </a:cubicBezTo>
                  <a:cubicBezTo>
                    <a:pt x="15526" y="568"/>
                    <a:pt x="15651" y="1122"/>
                    <a:pt x="15151" y="1261"/>
                  </a:cubicBezTo>
                  <a:cubicBezTo>
                    <a:pt x="14651" y="1399"/>
                    <a:pt x="5288" y="1538"/>
                    <a:pt x="3664" y="2922"/>
                  </a:cubicBezTo>
                  <a:cubicBezTo>
                    <a:pt x="1791" y="4307"/>
                    <a:pt x="668" y="5968"/>
                    <a:pt x="668" y="7353"/>
                  </a:cubicBezTo>
                  <a:cubicBezTo>
                    <a:pt x="-1080" y="9291"/>
                    <a:pt x="918" y="15661"/>
                    <a:pt x="3040" y="21199"/>
                  </a:cubicBezTo>
                  <a:cubicBezTo>
                    <a:pt x="4164" y="20368"/>
                    <a:pt x="5412" y="19676"/>
                    <a:pt x="6536" y="18845"/>
                  </a:cubicBezTo>
                  <a:cubicBezTo>
                    <a:pt x="6661" y="18153"/>
                    <a:pt x="6661" y="17461"/>
                    <a:pt x="6786" y="16768"/>
                  </a:cubicBezTo>
                  <a:cubicBezTo>
                    <a:pt x="6036" y="16215"/>
                    <a:pt x="5537" y="15245"/>
                    <a:pt x="5288" y="13999"/>
                  </a:cubicBezTo>
                  <a:cubicBezTo>
                    <a:pt x="5038" y="12338"/>
                    <a:pt x="5662" y="10814"/>
                    <a:pt x="6786" y="10814"/>
                  </a:cubicBezTo>
                  <a:cubicBezTo>
                    <a:pt x="7660" y="10814"/>
                    <a:pt x="8534" y="11784"/>
                    <a:pt x="8908" y="13030"/>
                  </a:cubicBezTo>
                  <a:cubicBezTo>
                    <a:pt x="10282" y="12061"/>
                    <a:pt x="11655" y="10953"/>
                    <a:pt x="13029" y="9984"/>
                  </a:cubicBezTo>
                  <a:cubicBezTo>
                    <a:pt x="12529" y="9984"/>
                    <a:pt x="12155" y="9845"/>
                    <a:pt x="11655" y="9845"/>
                  </a:cubicBezTo>
                  <a:cubicBezTo>
                    <a:pt x="14027" y="9430"/>
                    <a:pt x="16400" y="8461"/>
                    <a:pt x="18397" y="7353"/>
                  </a:cubicBezTo>
                  <a:cubicBezTo>
                    <a:pt x="18397" y="7353"/>
                    <a:pt x="20270" y="6799"/>
                    <a:pt x="20395" y="3199"/>
                  </a:cubicBezTo>
                  <a:cubicBezTo>
                    <a:pt x="20520" y="-401"/>
                    <a:pt x="16275" y="14"/>
                    <a:pt x="16275" y="14"/>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38" name="Shape">
              <a:extLst>
                <a:ext uri="{FF2B5EF4-FFF2-40B4-BE49-F238E27FC236}">
                  <a16:creationId xmlns:a16="http://schemas.microsoft.com/office/drawing/2014/main" id="{26768403-68D5-4F7F-B435-029CFCF9C9B6}"/>
                </a:ext>
              </a:extLst>
            </p:cNvPr>
            <p:cNvSpPr/>
            <p:nvPr/>
          </p:nvSpPr>
          <p:spPr>
            <a:xfrm>
              <a:off x="5969001" y="4466591"/>
              <a:ext cx="344172" cy="436331"/>
            </a:xfrm>
            <a:custGeom>
              <a:avLst/>
              <a:gdLst/>
              <a:ahLst/>
              <a:cxnLst>
                <a:cxn ang="0">
                  <a:pos x="wd2" y="hd2"/>
                </a:cxn>
                <a:cxn ang="5400000">
                  <a:pos x="wd2" y="hd2"/>
                </a:cxn>
                <a:cxn ang="10800000">
                  <a:pos x="wd2" y="hd2"/>
                </a:cxn>
                <a:cxn ang="16200000">
                  <a:pos x="wd2" y="hd2"/>
                </a:cxn>
              </a:cxnLst>
              <a:rect l="0" t="0" r="r" b="b"/>
              <a:pathLst>
                <a:path w="21600" h="20846" extrusionOk="0">
                  <a:moveTo>
                    <a:pt x="1196" y="20846"/>
                  </a:moveTo>
                  <a:lnTo>
                    <a:pt x="0" y="1370"/>
                  </a:lnTo>
                  <a:lnTo>
                    <a:pt x="6616" y="95"/>
                  </a:lnTo>
                  <a:cubicBezTo>
                    <a:pt x="10840" y="-754"/>
                    <a:pt x="16738" y="4282"/>
                    <a:pt x="18173" y="7680"/>
                  </a:cubicBezTo>
                  <a:lnTo>
                    <a:pt x="21600" y="15628"/>
                  </a:lnTo>
                  <a:lnTo>
                    <a:pt x="1196" y="20846"/>
                  </a:ln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39" name="Shape">
              <a:extLst>
                <a:ext uri="{FF2B5EF4-FFF2-40B4-BE49-F238E27FC236}">
                  <a16:creationId xmlns:a16="http://schemas.microsoft.com/office/drawing/2014/main" id="{9338EC6C-7E6D-4925-AF50-57AB7EE42AFC}"/>
                </a:ext>
              </a:extLst>
            </p:cNvPr>
            <p:cNvSpPr/>
            <p:nvPr/>
          </p:nvSpPr>
          <p:spPr>
            <a:xfrm>
              <a:off x="5715000" y="4669790"/>
              <a:ext cx="2560323" cy="389892"/>
            </a:xfrm>
            <a:custGeom>
              <a:avLst/>
              <a:gdLst/>
              <a:ahLst/>
              <a:cxnLst>
                <a:cxn ang="0">
                  <a:pos x="wd2" y="hd2"/>
                </a:cxn>
                <a:cxn ang="5400000">
                  <a:pos x="wd2" y="hd2"/>
                </a:cxn>
                <a:cxn ang="10800000">
                  <a:pos x="wd2" y="hd2"/>
                </a:cxn>
                <a:cxn ang="16200000">
                  <a:pos x="wd2" y="hd2"/>
                </a:cxn>
              </a:cxnLst>
              <a:rect l="0" t="0" r="r" b="b"/>
              <a:pathLst>
                <a:path w="21600" h="21600" extrusionOk="0">
                  <a:moveTo>
                    <a:pt x="1414" y="21600"/>
                  </a:moveTo>
                  <a:lnTo>
                    <a:pt x="17625" y="21600"/>
                  </a:lnTo>
                  <a:lnTo>
                    <a:pt x="21600" y="0"/>
                  </a:lnTo>
                  <a:lnTo>
                    <a:pt x="0" y="10906"/>
                  </a:lnTo>
                  <a:close/>
                </a:path>
              </a:pathLst>
            </a:custGeom>
            <a:solidFill>
              <a:schemeClr val="bg2">
                <a:lumMod val="5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40" name="Shape">
              <a:extLst>
                <a:ext uri="{FF2B5EF4-FFF2-40B4-BE49-F238E27FC236}">
                  <a16:creationId xmlns:a16="http://schemas.microsoft.com/office/drawing/2014/main" id="{06AE4040-FA12-4AA5-B012-7E9F52CBC7C8}"/>
                </a:ext>
              </a:extLst>
            </p:cNvPr>
            <p:cNvSpPr/>
            <p:nvPr/>
          </p:nvSpPr>
          <p:spPr>
            <a:xfrm>
              <a:off x="5803900" y="4898391"/>
              <a:ext cx="2184402" cy="161291"/>
            </a:xfrm>
            <a:custGeom>
              <a:avLst/>
              <a:gdLst/>
              <a:ahLst/>
              <a:cxnLst>
                <a:cxn ang="0">
                  <a:pos x="wd2" y="hd2"/>
                </a:cxn>
                <a:cxn ang="5400000">
                  <a:pos x="wd2" y="hd2"/>
                </a:cxn>
                <a:cxn ang="10800000">
                  <a:pos x="wd2" y="hd2"/>
                </a:cxn>
                <a:cxn ang="16200000">
                  <a:pos x="wd2" y="hd2"/>
                </a:cxn>
              </a:cxnLst>
              <a:rect l="0" t="0" r="r" b="b"/>
              <a:pathLst>
                <a:path w="21600" h="21600" extrusionOk="0">
                  <a:moveTo>
                    <a:pt x="678" y="21600"/>
                  </a:moveTo>
                  <a:lnTo>
                    <a:pt x="19679" y="21600"/>
                  </a:lnTo>
                  <a:lnTo>
                    <a:pt x="21600" y="0"/>
                  </a:lnTo>
                  <a:lnTo>
                    <a:pt x="0" y="11055"/>
                  </a:lnTo>
                  <a:close/>
                </a:path>
              </a:pathLst>
            </a:custGeom>
            <a:solidFill>
              <a:schemeClr val="bg2">
                <a:lumMod val="1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41" name="Shape">
              <a:extLst>
                <a:ext uri="{FF2B5EF4-FFF2-40B4-BE49-F238E27FC236}">
                  <a16:creationId xmlns:a16="http://schemas.microsoft.com/office/drawing/2014/main" id="{A08675E9-3450-40AB-988C-900CEEA28238}"/>
                </a:ext>
              </a:extLst>
            </p:cNvPr>
            <p:cNvSpPr/>
            <p:nvPr/>
          </p:nvSpPr>
          <p:spPr>
            <a:xfrm>
              <a:off x="6540501" y="4555490"/>
              <a:ext cx="141916" cy="93067"/>
            </a:xfrm>
            <a:custGeom>
              <a:avLst/>
              <a:gdLst/>
              <a:ahLst/>
              <a:cxnLst>
                <a:cxn ang="0">
                  <a:pos x="wd2" y="hd2"/>
                </a:cxn>
                <a:cxn ang="5400000">
                  <a:pos x="wd2" y="hd2"/>
                </a:cxn>
                <a:cxn ang="10800000">
                  <a:pos x="wd2" y="hd2"/>
                </a:cxn>
                <a:cxn ang="16200000">
                  <a:pos x="wd2" y="hd2"/>
                </a:cxn>
              </a:cxnLst>
              <a:rect l="0" t="0" r="r" b="b"/>
              <a:pathLst>
                <a:path w="21360" h="20037" extrusionOk="0">
                  <a:moveTo>
                    <a:pt x="19497" y="5615"/>
                  </a:moveTo>
                  <a:lnTo>
                    <a:pt x="20644" y="8349"/>
                  </a:lnTo>
                  <a:cubicBezTo>
                    <a:pt x="21409" y="9990"/>
                    <a:pt x="21600" y="11904"/>
                    <a:pt x="21026" y="13544"/>
                  </a:cubicBezTo>
                  <a:cubicBezTo>
                    <a:pt x="20644" y="15458"/>
                    <a:pt x="19689" y="16552"/>
                    <a:pt x="18351" y="17372"/>
                  </a:cubicBezTo>
                  <a:lnTo>
                    <a:pt x="13190" y="19832"/>
                  </a:lnTo>
                  <a:cubicBezTo>
                    <a:pt x="11852" y="20379"/>
                    <a:pt x="10322" y="19832"/>
                    <a:pt x="9558" y="18191"/>
                  </a:cubicBezTo>
                  <a:lnTo>
                    <a:pt x="9367" y="17645"/>
                  </a:lnTo>
                  <a:lnTo>
                    <a:pt x="8029" y="17645"/>
                  </a:lnTo>
                  <a:cubicBezTo>
                    <a:pt x="6499" y="17645"/>
                    <a:pt x="5161" y="16824"/>
                    <a:pt x="4014" y="15457"/>
                  </a:cubicBezTo>
                  <a:lnTo>
                    <a:pt x="3441" y="14910"/>
                  </a:lnTo>
                  <a:lnTo>
                    <a:pt x="0" y="14090"/>
                  </a:lnTo>
                  <a:lnTo>
                    <a:pt x="0" y="4794"/>
                  </a:lnTo>
                  <a:lnTo>
                    <a:pt x="9366" y="692"/>
                  </a:lnTo>
                  <a:cubicBezTo>
                    <a:pt x="13571" y="-1221"/>
                    <a:pt x="17394" y="967"/>
                    <a:pt x="19497" y="5615"/>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42" name="Shape">
              <a:extLst>
                <a:ext uri="{FF2B5EF4-FFF2-40B4-BE49-F238E27FC236}">
                  <a16:creationId xmlns:a16="http://schemas.microsoft.com/office/drawing/2014/main" id="{65B994B9-6CF0-4127-9EF6-53DCAC784AFC}"/>
                </a:ext>
              </a:extLst>
            </p:cNvPr>
            <p:cNvSpPr/>
            <p:nvPr/>
          </p:nvSpPr>
          <p:spPr>
            <a:xfrm>
              <a:off x="6032500" y="4517390"/>
              <a:ext cx="534776" cy="167200"/>
            </a:xfrm>
            <a:custGeom>
              <a:avLst/>
              <a:gdLst/>
              <a:ahLst/>
              <a:cxnLst>
                <a:cxn ang="0">
                  <a:pos x="wd2" y="hd2"/>
                </a:cxn>
                <a:cxn ang="5400000">
                  <a:pos x="wd2" y="hd2"/>
                </a:cxn>
                <a:cxn ang="10800000">
                  <a:pos x="wd2" y="hd2"/>
                </a:cxn>
                <a:cxn ang="16200000">
                  <a:pos x="wd2" y="hd2"/>
                </a:cxn>
              </a:cxnLst>
              <a:rect l="0" t="0" r="r" b="b"/>
              <a:pathLst>
                <a:path w="20212" h="18466" extrusionOk="0">
                  <a:moveTo>
                    <a:pt x="2649" y="361"/>
                  </a:moveTo>
                  <a:lnTo>
                    <a:pt x="10425" y="7654"/>
                  </a:lnTo>
                  <a:lnTo>
                    <a:pt x="19209" y="5129"/>
                  </a:lnTo>
                  <a:cubicBezTo>
                    <a:pt x="20073" y="4849"/>
                    <a:pt x="20649" y="12002"/>
                    <a:pt x="19785" y="12563"/>
                  </a:cubicBezTo>
                  <a:lnTo>
                    <a:pt x="13401" y="17052"/>
                  </a:lnTo>
                  <a:cubicBezTo>
                    <a:pt x="11337" y="18454"/>
                    <a:pt x="9465" y="18875"/>
                    <a:pt x="7353" y="18033"/>
                  </a:cubicBezTo>
                  <a:lnTo>
                    <a:pt x="1929" y="16070"/>
                  </a:lnTo>
                  <a:cubicBezTo>
                    <a:pt x="-951" y="14948"/>
                    <a:pt x="-519" y="-2725"/>
                    <a:pt x="2649" y="361"/>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43" name="Shape">
              <a:extLst>
                <a:ext uri="{FF2B5EF4-FFF2-40B4-BE49-F238E27FC236}">
                  <a16:creationId xmlns:a16="http://schemas.microsoft.com/office/drawing/2014/main" id="{F5DD8D99-6189-44BB-BB6B-E650EC4D2586}"/>
                </a:ext>
              </a:extLst>
            </p:cNvPr>
            <p:cNvSpPr/>
            <p:nvPr/>
          </p:nvSpPr>
          <p:spPr>
            <a:xfrm>
              <a:off x="5765801" y="4618990"/>
              <a:ext cx="848856" cy="482195"/>
            </a:xfrm>
            <a:custGeom>
              <a:avLst/>
              <a:gdLst/>
              <a:ahLst/>
              <a:cxnLst>
                <a:cxn ang="0">
                  <a:pos x="wd2" y="hd2"/>
                </a:cxn>
                <a:cxn ang="5400000">
                  <a:pos x="wd2" y="hd2"/>
                </a:cxn>
                <a:cxn ang="10800000">
                  <a:pos x="wd2" y="hd2"/>
                </a:cxn>
                <a:cxn ang="16200000">
                  <a:pos x="wd2" y="hd2"/>
                </a:cxn>
              </a:cxnLst>
              <a:rect l="0" t="0" r="r" b="b"/>
              <a:pathLst>
                <a:path w="21420" h="21357" extrusionOk="0">
                  <a:moveTo>
                    <a:pt x="21344" y="1388"/>
                  </a:moveTo>
                  <a:lnTo>
                    <a:pt x="1795" y="21357"/>
                  </a:lnTo>
                  <a:lnTo>
                    <a:pt x="0" y="21357"/>
                  </a:lnTo>
                  <a:lnTo>
                    <a:pt x="20895" y="38"/>
                  </a:lnTo>
                  <a:cubicBezTo>
                    <a:pt x="21151" y="-243"/>
                    <a:pt x="21600" y="1107"/>
                    <a:pt x="21344" y="1388"/>
                  </a:cubicBezTo>
                  <a:close/>
                </a:path>
              </a:pathLst>
            </a:custGeom>
            <a:solidFill>
              <a:schemeClr val="accent2">
                <a:lumMod val="60000"/>
                <a:lumOff val="4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44" name="Shape">
              <a:extLst>
                <a:ext uri="{FF2B5EF4-FFF2-40B4-BE49-F238E27FC236}">
                  <a16:creationId xmlns:a16="http://schemas.microsoft.com/office/drawing/2014/main" id="{E4AF993D-5F09-4E99-8B9E-896B6DDA4EB3}"/>
                </a:ext>
              </a:extLst>
            </p:cNvPr>
            <p:cNvSpPr/>
            <p:nvPr/>
          </p:nvSpPr>
          <p:spPr>
            <a:xfrm>
              <a:off x="7213601" y="4555490"/>
              <a:ext cx="141916" cy="93067"/>
            </a:xfrm>
            <a:custGeom>
              <a:avLst/>
              <a:gdLst/>
              <a:ahLst/>
              <a:cxnLst>
                <a:cxn ang="0">
                  <a:pos x="wd2" y="hd2"/>
                </a:cxn>
                <a:cxn ang="5400000">
                  <a:pos x="wd2" y="hd2"/>
                </a:cxn>
                <a:cxn ang="10800000">
                  <a:pos x="wd2" y="hd2"/>
                </a:cxn>
                <a:cxn ang="16200000">
                  <a:pos x="wd2" y="hd2"/>
                </a:cxn>
              </a:cxnLst>
              <a:rect l="0" t="0" r="r" b="b"/>
              <a:pathLst>
                <a:path w="21360" h="20037" extrusionOk="0">
                  <a:moveTo>
                    <a:pt x="19497" y="5615"/>
                  </a:moveTo>
                  <a:lnTo>
                    <a:pt x="20644" y="8349"/>
                  </a:lnTo>
                  <a:cubicBezTo>
                    <a:pt x="21409" y="9990"/>
                    <a:pt x="21600" y="11904"/>
                    <a:pt x="21026" y="13544"/>
                  </a:cubicBezTo>
                  <a:cubicBezTo>
                    <a:pt x="20644" y="15458"/>
                    <a:pt x="19689" y="16552"/>
                    <a:pt x="18351" y="17372"/>
                  </a:cubicBezTo>
                  <a:lnTo>
                    <a:pt x="13190" y="19832"/>
                  </a:lnTo>
                  <a:cubicBezTo>
                    <a:pt x="11852" y="20379"/>
                    <a:pt x="10322" y="19832"/>
                    <a:pt x="9558" y="18191"/>
                  </a:cubicBezTo>
                  <a:lnTo>
                    <a:pt x="9367" y="17645"/>
                  </a:lnTo>
                  <a:lnTo>
                    <a:pt x="8029" y="17645"/>
                  </a:lnTo>
                  <a:cubicBezTo>
                    <a:pt x="6499" y="17645"/>
                    <a:pt x="5161" y="16824"/>
                    <a:pt x="4014" y="15457"/>
                  </a:cubicBezTo>
                  <a:lnTo>
                    <a:pt x="3441" y="14910"/>
                  </a:lnTo>
                  <a:lnTo>
                    <a:pt x="0" y="14090"/>
                  </a:lnTo>
                  <a:lnTo>
                    <a:pt x="0" y="4794"/>
                  </a:lnTo>
                  <a:lnTo>
                    <a:pt x="9366" y="692"/>
                  </a:lnTo>
                  <a:cubicBezTo>
                    <a:pt x="13571" y="-1221"/>
                    <a:pt x="17394" y="967"/>
                    <a:pt x="19497" y="5615"/>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45" name="Shape">
              <a:extLst>
                <a:ext uri="{FF2B5EF4-FFF2-40B4-BE49-F238E27FC236}">
                  <a16:creationId xmlns:a16="http://schemas.microsoft.com/office/drawing/2014/main" id="{E561EEB9-A166-4932-819F-9BE2DDB1A9DE}"/>
                </a:ext>
              </a:extLst>
            </p:cNvPr>
            <p:cNvSpPr/>
            <p:nvPr/>
          </p:nvSpPr>
          <p:spPr>
            <a:xfrm>
              <a:off x="6438900" y="4618990"/>
              <a:ext cx="848855" cy="482195"/>
            </a:xfrm>
            <a:custGeom>
              <a:avLst/>
              <a:gdLst/>
              <a:ahLst/>
              <a:cxnLst>
                <a:cxn ang="0">
                  <a:pos x="wd2" y="hd2"/>
                </a:cxn>
                <a:cxn ang="5400000">
                  <a:pos x="wd2" y="hd2"/>
                </a:cxn>
                <a:cxn ang="10800000">
                  <a:pos x="wd2" y="hd2"/>
                </a:cxn>
                <a:cxn ang="16200000">
                  <a:pos x="wd2" y="hd2"/>
                </a:cxn>
              </a:cxnLst>
              <a:rect l="0" t="0" r="r" b="b"/>
              <a:pathLst>
                <a:path w="21420" h="21357" extrusionOk="0">
                  <a:moveTo>
                    <a:pt x="21344" y="1388"/>
                  </a:moveTo>
                  <a:lnTo>
                    <a:pt x="1795" y="21357"/>
                  </a:lnTo>
                  <a:lnTo>
                    <a:pt x="0" y="21357"/>
                  </a:lnTo>
                  <a:lnTo>
                    <a:pt x="20895" y="38"/>
                  </a:lnTo>
                  <a:cubicBezTo>
                    <a:pt x="21151" y="-243"/>
                    <a:pt x="21600" y="1107"/>
                    <a:pt x="21344" y="1388"/>
                  </a:cubicBezTo>
                  <a:close/>
                </a:path>
              </a:pathLst>
            </a:custGeom>
            <a:solidFill>
              <a:schemeClr val="accent2">
                <a:lumMod val="60000"/>
                <a:lumOff val="4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46" name="Shape">
              <a:extLst>
                <a:ext uri="{FF2B5EF4-FFF2-40B4-BE49-F238E27FC236}">
                  <a16:creationId xmlns:a16="http://schemas.microsoft.com/office/drawing/2014/main" id="{FCDA20A4-1D9E-4F99-8630-EA80B658ECFB}"/>
                </a:ext>
              </a:extLst>
            </p:cNvPr>
            <p:cNvSpPr/>
            <p:nvPr/>
          </p:nvSpPr>
          <p:spPr>
            <a:xfrm>
              <a:off x="7899401" y="4555490"/>
              <a:ext cx="141916" cy="93067"/>
            </a:xfrm>
            <a:custGeom>
              <a:avLst/>
              <a:gdLst/>
              <a:ahLst/>
              <a:cxnLst>
                <a:cxn ang="0">
                  <a:pos x="wd2" y="hd2"/>
                </a:cxn>
                <a:cxn ang="5400000">
                  <a:pos x="wd2" y="hd2"/>
                </a:cxn>
                <a:cxn ang="10800000">
                  <a:pos x="wd2" y="hd2"/>
                </a:cxn>
                <a:cxn ang="16200000">
                  <a:pos x="wd2" y="hd2"/>
                </a:cxn>
              </a:cxnLst>
              <a:rect l="0" t="0" r="r" b="b"/>
              <a:pathLst>
                <a:path w="21360" h="20037" extrusionOk="0">
                  <a:moveTo>
                    <a:pt x="19497" y="5615"/>
                  </a:moveTo>
                  <a:lnTo>
                    <a:pt x="20644" y="8349"/>
                  </a:lnTo>
                  <a:cubicBezTo>
                    <a:pt x="21409" y="9990"/>
                    <a:pt x="21600" y="11904"/>
                    <a:pt x="21026" y="13544"/>
                  </a:cubicBezTo>
                  <a:cubicBezTo>
                    <a:pt x="20644" y="15458"/>
                    <a:pt x="19689" y="16552"/>
                    <a:pt x="18351" y="17372"/>
                  </a:cubicBezTo>
                  <a:lnTo>
                    <a:pt x="13190" y="19832"/>
                  </a:lnTo>
                  <a:cubicBezTo>
                    <a:pt x="11852" y="20379"/>
                    <a:pt x="10322" y="19832"/>
                    <a:pt x="9558" y="18191"/>
                  </a:cubicBezTo>
                  <a:lnTo>
                    <a:pt x="9367" y="17645"/>
                  </a:lnTo>
                  <a:lnTo>
                    <a:pt x="8029" y="17645"/>
                  </a:lnTo>
                  <a:cubicBezTo>
                    <a:pt x="6499" y="17645"/>
                    <a:pt x="5161" y="16824"/>
                    <a:pt x="4014" y="15457"/>
                  </a:cubicBezTo>
                  <a:lnTo>
                    <a:pt x="3441" y="14910"/>
                  </a:lnTo>
                  <a:lnTo>
                    <a:pt x="0" y="14090"/>
                  </a:lnTo>
                  <a:lnTo>
                    <a:pt x="0" y="4794"/>
                  </a:lnTo>
                  <a:lnTo>
                    <a:pt x="9366" y="692"/>
                  </a:lnTo>
                  <a:cubicBezTo>
                    <a:pt x="13380" y="-1221"/>
                    <a:pt x="17394" y="967"/>
                    <a:pt x="19497" y="5615"/>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47" name="Shape">
              <a:extLst>
                <a:ext uri="{FF2B5EF4-FFF2-40B4-BE49-F238E27FC236}">
                  <a16:creationId xmlns:a16="http://schemas.microsoft.com/office/drawing/2014/main" id="{1A2C1AB7-4CAD-43BE-BA7A-066E534E0E66}"/>
                </a:ext>
              </a:extLst>
            </p:cNvPr>
            <p:cNvSpPr/>
            <p:nvPr/>
          </p:nvSpPr>
          <p:spPr>
            <a:xfrm>
              <a:off x="7124701" y="4618990"/>
              <a:ext cx="848856" cy="482195"/>
            </a:xfrm>
            <a:custGeom>
              <a:avLst/>
              <a:gdLst/>
              <a:ahLst/>
              <a:cxnLst>
                <a:cxn ang="0">
                  <a:pos x="wd2" y="hd2"/>
                </a:cxn>
                <a:cxn ang="5400000">
                  <a:pos x="wd2" y="hd2"/>
                </a:cxn>
                <a:cxn ang="10800000">
                  <a:pos x="wd2" y="hd2"/>
                </a:cxn>
                <a:cxn ang="16200000">
                  <a:pos x="wd2" y="hd2"/>
                </a:cxn>
              </a:cxnLst>
              <a:rect l="0" t="0" r="r" b="b"/>
              <a:pathLst>
                <a:path w="21420" h="21357" extrusionOk="0">
                  <a:moveTo>
                    <a:pt x="21344" y="1388"/>
                  </a:moveTo>
                  <a:lnTo>
                    <a:pt x="1795" y="21357"/>
                  </a:lnTo>
                  <a:lnTo>
                    <a:pt x="0" y="21357"/>
                  </a:lnTo>
                  <a:lnTo>
                    <a:pt x="20895" y="38"/>
                  </a:lnTo>
                  <a:cubicBezTo>
                    <a:pt x="21151" y="-243"/>
                    <a:pt x="21600" y="1107"/>
                    <a:pt x="21344" y="1388"/>
                  </a:cubicBezTo>
                  <a:close/>
                </a:path>
              </a:pathLst>
            </a:custGeom>
            <a:solidFill>
              <a:schemeClr val="accent2">
                <a:lumMod val="60000"/>
                <a:lumOff val="4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grpSp>
      <p:sp>
        <p:nvSpPr>
          <p:cNvPr id="50" name="TextBox 49">
            <a:extLst>
              <a:ext uri="{FF2B5EF4-FFF2-40B4-BE49-F238E27FC236}">
                <a16:creationId xmlns:a16="http://schemas.microsoft.com/office/drawing/2014/main" id="{BD441606-954C-4CA3-B814-711E495B677B}"/>
              </a:ext>
            </a:extLst>
          </p:cNvPr>
          <p:cNvSpPr txBox="1"/>
          <p:nvPr/>
        </p:nvSpPr>
        <p:spPr>
          <a:xfrm>
            <a:off x="146292" y="5235769"/>
            <a:ext cx="5275057" cy="577081"/>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nvGrpSpPr>
          <p:cNvPr id="64" name="Group 63">
            <a:extLst>
              <a:ext uri="{FF2B5EF4-FFF2-40B4-BE49-F238E27FC236}">
                <a16:creationId xmlns:a16="http://schemas.microsoft.com/office/drawing/2014/main" id="{1B309E32-03F9-439A-A39D-CC73ED92DF69}"/>
              </a:ext>
            </a:extLst>
          </p:cNvPr>
          <p:cNvGrpSpPr/>
          <p:nvPr/>
        </p:nvGrpSpPr>
        <p:grpSpPr>
          <a:xfrm>
            <a:off x="6665488" y="4242640"/>
            <a:ext cx="2194560" cy="1260003"/>
            <a:chOff x="8921977" y="4001571"/>
            <a:chExt cx="2926080" cy="1680003"/>
          </a:xfrm>
        </p:grpSpPr>
        <p:sp>
          <p:nvSpPr>
            <p:cNvPr id="65" name="TextBox 64">
              <a:extLst>
                <a:ext uri="{FF2B5EF4-FFF2-40B4-BE49-F238E27FC236}">
                  <a16:creationId xmlns:a16="http://schemas.microsoft.com/office/drawing/2014/main" id="{3CD4F26A-A42E-43AC-A74F-F54D39A4E7A5}"/>
                </a:ext>
              </a:extLst>
            </p:cNvPr>
            <p:cNvSpPr txBox="1"/>
            <p:nvPr/>
          </p:nvSpPr>
          <p:spPr>
            <a:xfrm>
              <a:off x="8921977" y="4001571"/>
              <a:ext cx="2926080" cy="533480"/>
            </a:xfrm>
            <a:prstGeom prst="rect">
              <a:avLst/>
            </a:prstGeom>
            <a:noFill/>
          </p:spPr>
          <p:txBody>
            <a:bodyPr wrap="square" lIns="0" rIns="0" rtlCol="0" anchor="b">
              <a:spAutoFit/>
            </a:bodyPr>
            <a:lstStyle/>
            <a:p>
              <a:r>
                <a:rPr lang="en-US" sz="2000" b="1" noProof="1">
                  <a:solidFill>
                    <a:schemeClr val="accent3">
                      <a:lumMod val="75000"/>
                    </a:schemeClr>
                  </a:solidFill>
                </a:rPr>
                <a:t>Lorem Ipsum</a:t>
              </a:r>
            </a:p>
          </p:txBody>
        </p:sp>
        <p:sp>
          <p:nvSpPr>
            <p:cNvPr id="66" name="TextBox 65">
              <a:extLst>
                <a:ext uri="{FF2B5EF4-FFF2-40B4-BE49-F238E27FC236}">
                  <a16:creationId xmlns:a16="http://schemas.microsoft.com/office/drawing/2014/main" id="{E0B678C1-5BEF-4008-9C11-B57AF786B1F8}"/>
                </a:ext>
              </a:extLst>
            </p:cNvPr>
            <p:cNvSpPr txBox="1"/>
            <p:nvPr/>
          </p:nvSpPr>
          <p:spPr>
            <a:xfrm>
              <a:off x="8921977" y="4532543"/>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72" name="Group 71">
            <a:extLst>
              <a:ext uri="{FF2B5EF4-FFF2-40B4-BE49-F238E27FC236}">
                <a16:creationId xmlns:a16="http://schemas.microsoft.com/office/drawing/2014/main" id="{6799BBB1-568E-4F96-8D39-F2139B65A13B}"/>
              </a:ext>
            </a:extLst>
          </p:cNvPr>
          <p:cNvGrpSpPr/>
          <p:nvPr/>
        </p:nvGrpSpPr>
        <p:grpSpPr>
          <a:xfrm>
            <a:off x="557119" y="1053666"/>
            <a:ext cx="1976885" cy="909716"/>
            <a:chOff x="990601" y="999490"/>
            <a:chExt cx="1875793" cy="863196"/>
          </a:xfrm>
        </p:grpSpPr>
        <p:sp>
          <p:nvSpPr>
            <p:cNvPr id="25" name="Shape">
              <a:extLst>
                <a:ext uri="{FF2B5EF4-FFF2-40B4-BE49-F238E27FC236}">
                  <a16:creationId xmlns:a16="http://schemas.microsoft.com/office/drawing/2014/main" id="{E21FC4A8-8CE3-49D9-B6F5-D4FC379834C7}"/>
                </a:ext>
              </a:extLst>
            </p:cNvPr>
            <p:cNvSpPr/>
            <p:nvPr/>
          </p:nvSpPr>
          <p:spPr>
            <a:xfrm>
              <a:off x="1447801" y="1050290"/>
              <a:ext cx="176508" cy="217173"/>
            </a:xfrm>
            <a:custGeom>
              <a:avLst/>
              <a:gdLst/>
              <a:ahLst/>
              <a:cxnLst>
                <a:cxn ang="0">
                  <a:pos x="wd2" y="hd2"/>
                </a:cxn>
                <a:cxn ang="5400000">
                  <a:pos x="wd2" y="hd2"/>
                </a:cxn>
                <a:cxn ang="10800000">
                  <a:pos x="wd2" y="hd2"/>
                </a:cxn>
                <a:cxn ang="16200000">
                  <a:pos x="wd2" y="hd2"/>
                </a:cxn>
              </a:cxnLst>
              <a:rect l="0" t="0" r="r" b="b"/>
              <a:pathLst>
                <a:path w="20284" h="21600" extrusionOk="0">
                  <a:moveTo>
                    <a:pt x="19703" y="2021"/>
                  </a:moveTo>
                  <a:cubicBezTo>
                    <a:pt x="19557" y="1263"/>
                    <a:pt x="19411" y="632"/>
                    <a:pt x="19119" y="0"/>
                  </a:cubicBezTo>
                  <a:lnTo>
                    <a:pt x="0" y="0"/>
                  </a:lnTo>
                  <a:cubicBezTo>
                    <a:pt x="146" y="632"/>
                    <a:pt x="146" y="1390"/>
                    <a:pt x="438" y="2021"/>
                  </a:cubicBezTo>
                  <a:cubicBezTo>
                    <a:pt x="876" y="3789"/>
                    <a:pt x="1459" y="5558"/>
                    <a:pt x="2335" y="7074"/>
                  </a:cubicBezTo>
                  <a:lnTo>
                    <a:pt x="730" y="20463"/>
                  </a:lnTo>
                  <a:lnTo>
                    <a:pt x="12551" y="21600"/>
                  </a:lnTo>
                  <a:lnTo>
                    <a:pt x="12843" y="15916"/>
                  </a:lnTo>
                  <a:cubicBezTo>
                    <a:pt x="12989" y="15916"/>
                    <a:pt x="13135" y="15916"/>
                    <a:pt x="13427" y="15916"/>
                  </a:cubicBezTo>
                  <a:cubicBezTo>
                    <a:pt x="18681" y="16169"/>
                    <a:pt x="21600" y="9853"/>
                    <a:pt x="19703" y="2021"/>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26" name="Shape">
              <a:extLst>
                <a:ext uri="{FF2B5EF4-FFF2-40B4-BE49-F238E27FC236}">
                  <a16:creationId xmlns:a16="http://schemas.microsoft.com/office/drawing/2014/main" id="{DA99AFC0-64CA-449E-8C6D-EC53E69A91FE}"/>
                </a:ext>
              </a:extLst>
            </p:cNvPr>
            <p:cNvSpPr/>
            <p:nvPr/>
          </p:nvSpPr>
          <p:spPr>
            <a:xfrm>
              <a:off x="1435100" y="999490"/>
              <a:ext cx="207481" cy="194445"/>
            </a:xfrm>
            <a:custGeom>
              <a:avLst/>
              <a:gdLst/>
              <a:ahLst/>
              <a:cxnLst>
                <a:cxn ang="0">
                  <a:pos x="wd2" y="hd2"/>
                </a:cxn>
                <a:cxn ang="5400000">
                  <a:pos x="wd2" y="hd2"/>
                </a:cxn>
                <a:cxn ang="10800000">
                  <a:pos x="wd2" y="hd2"/>
                </a:cxn>
                <a:cxn ang="16200000">
                  <a:pos x="wd2" y="hd2"/>
                </a:cxn>
              </a:cxnLst>
              <a:rect l="0" t="0" r="r" b="b"/>
              <a:pathLst>
                <a:path w="20398" h="21199" extrusionOk="0">
                  <a:moveTo>
                    <a:pt x="16275" y="14"/>
                  </a:moveTo>
                  <a:cubicBezTo>
                    <a:pt x="16275" y="14"/>
                    <a:pt x="16899" y="568"/>
                    <a:pt x="16774" y="845"/>
                  </a:cubicBezTo>
                  <a:cubicBezTo>
                    <a:pt x="16649" y="1261"/>
                    <a:pt x="15526" y="568"/>
                    <a:pt x="15526" y="568"/>
                  </a:cubicBezTo>
                  <a:cubicBezTo>
                    <a:pt x="15526" y="568"/>
                    <a:pt x="15651" y="1122"/>
                    <a:pt x="15151" y="1261"/>
                  </a:cubicBezTo>
                  <a:cubicBezTo>
                    <a:pt x="14651" y="1399"/>
                    <a:pt x="5288" y="1538"/>
                    <a:pt x="3664" y="2922"/>
                  </a:cubicBezTo>
                  <a:cubicBezTo>
                    <a:pt x="1791" y="4307"/>
                    <a:pt x="668" y="5968"/>
                    <a:pt x="668" y="7353"/>
                  </a:cubicBezTo>
                  <a:cubicBezTo>
                    <a:pt x="-1080" y="9291"/>
                    <a:pt x="918" y="15661"/>
                    <a:pt x="3040" y="21199"/>
                  </a:cubicBezTo>
                  <a:cubicBezTo>
                    <a:pt x="4164" y="20368"/>
                    <a:pt x="5412" y="19676"/>
                    <a:pt x="6536" y="18845"/>
                  </a:cubicBezTo>
                  <a:cubicBezTo>
                    <a:pt x="6661" y="18153"/>
                    <a:pt x="6661" y="17461"/>
                    <a:pt x="6786" y="16768"/>
                  </a:cubicBezTo>
                  <a:cubicBezTo>
                    <a:pt x="6036" y="16215"/>
                    <a:pt x="5537" y="15245"/>
                    <a:pt x="5288" y="13999"/>
                  </a:cubicBezTo>
                  <a:cubicBezTo>
                    <a:pt x="5038" y="12338"/>
                    <a:pt x="5662" y="10814"/>
                    <a:pt x="6786" y="10814"/>
                  </a:cubicBezTo>
                  <a:cubicBezTo>
                    <a:pt x="7660" y="10814"/>
                    <a:pt x="8534" y="11784"/>
                    <a:pt x="8908" y="13030"/>
                  </a:cubicBezTo>
                  <a:cubicBezTo>
                    <a:pt x="10282" y="12061"/>
                    <a:pt x="11655" y="10953"/>
                    <a:pt x="13029" y="9984"/>
                  </a:cubicBezTo>
                  <a:cubicBezTo>
                    <a:pt x="12529" y="9984"/>
                    <a:pt x="12155" y="9845"/>
                    <a:pt x="11655" y="9845"/>
                  </a:cubicBezTo>
                  <a:cubicBezTo>
                    <a:pt x="14027" y="9430"/>
                    <a:pt x="16400" y="8461"/>
                    <a:pt x="18397" y="7353"/>
                  </a:cubicBezTo>
                  <a:cubicBezTo>
                    <a:pt x="18397" y="7353"/>
                    <a:pt x="20270" y="6799"/>
                    <a:pt x="20395" y="3199"/>
                  </a:cubicBezTo>
                  <a:cubicBezTo>
                    <a:pt x="20520" y="-401"/>
                    <a:pt x="16275" y="14"/>
                    <a:pt x="16275" y="14"/>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27" name="Shape">
              <a:extLst>
                <a:ext uri="{FF2B5EF4-FFF2-40B4-BE49-F238E27FC236}">
                  <a16:creationId xmlns:a16="http://schemas.microsoft.com/office/drawing/2014/main" id="{F04D7363-5B29-4FDF-88B3-9ACA5CF103D6}"/>
                </a:ext>
              </a:extLst>
            </p:cNvPr>
            <p:cNvSpPr/>
            <p:nvPr/>
          </p:nvSpPr>
          <p:spPr>
            <a:xfrm>
              <a:off x="1460501" y="1228091"/>
              <a:ext cx="344172" cy="436331"/>
            </a:xfrm>
            <a:custGeom>
              <a:avLst/>
              <a:gdLst/>
              <a:ahLst/>
              <a:cxnLst>
                <a:cxn ang="0">
                  <a:pos x="wd2" y="hd2"/>
                </a:cxn>
                <a:cxn ang="5400000">
                  <a:pos x="wd2" y="hd2"/>
                </a:cxn>
                <a:cxn ang="10800000">
                  <a:pos x="wd2" y="hd2"/>
                </a:cxn>
                <a:cxn ang="16200000">
                  <a:pos x="wd2" y="hd2"/>
                </a:cxn>
              </a:cxnLst>
              <a:rect l="0" t="0" r="r" b="b"/>
              <a:pathLst>
                <a:path w="21600" h="20846" extrusionOk="0">
                  <a:moveTo>
                    <a:pt x="1196" y="20846"/>
                  </a:moveTo>
                  <a:lnTo>
                    <a:pt x="0" y="1370"/>
                  </a:lnTo>
                  <a:lnTo>
                    <a:pt x="6616" y="95"/>
                  </a:lnTo>
                  <a:cubicBezTo>
                    <a:pt x="10840" y="-754"/>
                    <a:pt x="16738" y="4282"/>
                    <a:pt x="18173" y="7680"/>
                  </a:cubicBezTo>
                  <a:lnTo>
                    <a:pt x="21600" y="15628"/>
                  </a:lnTo>
                  <a:lnTo>
                    <a:pt x="1196" y="20846"/>
                  </a:ln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28" name="Shape">
              <a:extLst>
                <a:ext uri="{FF2B5EF4-FFF2-40B4-BE49-F238E27FC236}">
                  <a16:creationId xmlns:a16="http://schemas.microsoft.com/office/drawing/2014/main" id="{EFDD4644-329C-4311-95B8-54BBBC5753D3}"/>
                </a:ext>
              </a:extLst>
            </p:cNvPr>
            <p:cNvSpPr/>
            <p:nvPr/>
          </p:nvSpPr>
          <p:spPr>
            <a:xfrm>
              <a:off x="990601" y="1431290"/>
              <a:ext cx="1875793" cy="389892"/>
            </a:xfrm>
            <a:custGeom>
              <a:avLst/>
              <a:gdLst/>
              <a:ahLst/>
              <a:cxnLst>
                <a:cxn ang="0">
                  <a:pos x="wd2" y="hd2"/>
                </a:cxn>
                <a:cxn ang="5400000">
                  <a:pos x="wd2" y="hd2"/>
                </a:cxn>
                <a:cxn ang="10800000">
                  <a:pos x="wd2" y="hd2"/>
                </a:cxn>
                <a:cxn ang="16200000">
                  <a:pos x="wd2" y="hd2"/>
                </a:cxn>
              </a:cxnLst>
              <a:rect l="0" t="0" r="r" b="b"/>
              <a:pathLst>
                <a:path w="21600" h="21600" extrusionOk="0">
                  <a:moveTo>
                    <a:pt x="1579" y="21600"/>
                  </a:moveTo>
                  <a:lnTo>
                    <a:pt x="17110" y="21600"/>
                  </a:lnTo>
                  <a:lnTo>
                    <a:pt x="21600" y="0"/>
                  </a:lnTo>
                  <a:lnTo>
                    <a:pt x="0" y="10835"/>
                  </a:lnTo>
                  <a:close/>
                </a:path>
              </a:pathLst>
            </a:custGeom>
            <a:solidFill>
              <a:schemeClr val="bg2">
                <a:lumMod val="5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29" name="Shape">
              <a:extLst>
                <a:ext uri="{FF2B5EF4-FFF2-40B4-BE49-F238E27FC236}">
                  <a16:creationId xmlns:a16="http://schemas.microsoft.com/office/drawing/2014/main" id="{E9F5ABCE-CF85-4DD7-848F-278C22922051}"/>
                </a:ext>
              </a:extLst>
            </p:cNvPr>
            <p:cNvSpPr/>
            <p:nvPr/>
          </p:nvSpPr>
          <p:spPr>
            <a:xfrm>
              <a:off x="1066801" y="1659891"/>
              <a:ext cx="1565912" cy="161291"/>
            </a:xfrm>
            <a:custGeom>
              <a:avLst/>
              <a:gdLst/>
              <a:ahLst/>
              <a:cxnLst>
                <a:cxn ang="0">
                  <a:pos x="wd2" y="hd2"/>
                </a:cxn>
                <a:cxn ang="5400000">
                  <a:pos x="wd2" y="hd2"/>
                </a:cxn>
                <a:cxn ang="10800000">
                  <a:pos x="wd2" y="hd2"/>
                </a:cxn>
                <a:cxn ang="16200000">
                  <a:pos x="wd2" y="hd2"/>
                </a:cxn>
              </a:cxnLst>
              <a:rect l="0" t="0" r="r" b="b"/>
              <a:pathLst>
                <a:path w="21600" h="21600" extrusionOk="0">
                  <a:moveTo>
                    <a:pt x="771" y="21600"/>
                  </a:moveTo>
                  <a:lnTo>
                    <a:pt x="19375" y="21600"/>
                  </a:lnTo>
                  <a:lnTo>
                    <a:pt x="21600" y="0"/>
                  </a:lnTo>
                  <a:lnTo>
                    <a:pt x="0" y="10885"/>
                  </a:lnTo>
                  <a:close/>
                </a:path>
              </a:pathLst>
            </a:custGeom>
            <a:solidFill>
              <a:schemeClr val="bg2">
                <a:lumMod val="1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30" name="Shape">
              <a:extLst>
                <a:ext uri="{FF2B5EF4-FFF2-40B4-BE49-F238E27FC236}">
                  <a16:creationId xmlns:a16="http://schemas.microsoft.com/office/drawing/2014/main" id="{CE34BBB4-12DC-4F54-893D-4FDD432CC2BB}"/>
                </a:ext>
              </a:extLst>
            </p:cNvPr>
            <p:cNvSpPr/>
            <p:nvPr/>
          </p:nvSpPr>
          <p:spPr>
            <a:xfrm>
              <a:off x="2044701" y="1316990"/>
              <a:ext cx="141916" cy="93067"/>
            </a:xfrm>
            <a:custGeom>
              <a:avLst/>
              <a:gdLst/>
              <a:ahLst/>
              <a:cxnLst>
                <a:cxn ang="0">
                  <a:pos x="wd2" y="hd2"/>
                </a:cxn>
                <a:cxn ang="5400000">
                  <a:pos x="wd2" y="hd2"/>
                </a:cxn>
                <a:cxn ang="10800000">
                  <a:pos x="wd2" y="hd2"/>
                </a:cxn>
                <a:cxn ang="16200000">
                  <a:pos x="wd2" y="hd2"/>
                </a:cxn>
              </a:cxnLst>
              <a:rect l="0" t="0" r="r" b="b"/>
              <a:pathLst>
                <a:path w="21360" h="20037" extrusionOk="0">
                  <a:moveTo>
                    <a:pt x="19497" y="5615"/>
                  </a:moveTo>
                  <a:lnTo>
                    <a:pt x="20644" y="8349"/>
                  </a:lnTo>
                  <a:cubicBezTo>
                    <a:pt x="21409" y="9990"/>
                    <a:pt x="21600" y="11904"/>
                    <a:pt x="21026" y="13544"/>
                  </a:cubicBezTo>
                  <a:cubicBezTo>
                    <a:pt x="20644" y="15458"/>
                    <a:pt x="19689" y="16552"/>
                    <a:pt x="18351" y="17372"/>
                  </a:cubicBezTo>
                  <a:lnTo>
                    <a:pt x="13190" y="19832"/>
                  </a:lnTo>
                  <a:cubicBezTo>
                    <a:pt x="11852" y="20379"/>
                    <a:pt x="10322" y="19832"/>
                    <a:pt x="9558" y="18191"/>
                  </a:cubicBezTo>
                  <a:lnTo>
                    <a:pt x="9367" y="17645"/>
                  </a:lnTo>
                  <a:lnTo>
                    <a:pt x="8029" y="17645"/>
                  </a:lnTo>
                  <a:cubicBezTo>
                    <a:pt x="6499" y="17645"/>
                    <a:pt x="5161" y="16824"/>
                    <a:pt x="4014" y="15457"/>
                  </a:cubicBezTo>
                  <a:lnTo>
                    <a:pt x="3441" y="14910"/>
                  </a:lnTo>
                  <a:lnTo>
                    <a:pt x="0" y="14090"/>
                  </a:lnTo>
                  <a:lnTo>
                    <a:pt x="0" y="4794"/>
                  </a:lnTo>
                  <a:lnTo>
                    <a:pt x="9366" y="692"/>
                  </a:lnTo>
                  <a:cubicBezTo>
                    <a:pt x="13380" y="-1221"/>
                    <a:pt x="17394" y="967"/>
                    <a:pt x="19497" y="5615"/>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31" name="Shape">
              <a:extLst>
                <a:ext uri="{FF2B5EF4-FFF2-40B4-BE49-F238E27FC236}">
                  <a16:creationId xmlns:a16="http://schemas.microsoft.com/office/drawing/2014/main" id="{0AEEB118-A8AB-46E8-B292-A279C71C7D93}"/>
                </a:ext>
              </a:extLst>
            </p:cNvPr>
            <p:cNvSpPr/>
            <p:nvPr/>
          </p:nvSpPr>
          <p:spPr>
            <a:xfrm>
              <a:off x="1524000" y="1278891"/>
              <a:ext cx="535291" cy="166945"/>
            </a:xfrm>
            <a:custGeom>
              <a:avLst/>
              <a:gdLst/>
              <a:ahLst/>
              <a:cxnLst>
                <a:cxn ang="0">
                  <a:pos x="wd2" y="hd2"/>
                </a:cxn>
                <a:cxn ang="5400000">
                  <a:pos x="wd2" y="hd2"/>
                </a:cxn>
                <a:cxn ang="10800000">
                  <a:pos x="wd2" y="hd2"/>
                </a:cxn>
                <a:cxn ang="16200000">
                  <a:pos x="wd2" y="hd2"/>
                </a:cxn>
              </a:cxnLst>
              <a:rect l="0" t="0" r="r" b="b"/>
              <a:pathLst>
                <a:path w="20187" h="18558" extrusionOk="0">
                  <a:moveTo>
                    <a:pt x="2662" y="336"/>
                  </a:moveTo>
                  <a:lnTo>
                    <a:pt x="10421" y="7677"/>
                  </a:lnTo>
                  <a:lnTo>
                    <a:pt x="19185" y="5135"/>
                  </a:lnTo>
                  <a:cubicBezTo>
                    <a:pt x="20047" y="4853"/>
                    <a:pt x="20622" y="12053"/>
                    <a:pt x="19760" y="12618"/>
                  </a:cubicBezTo>
                  <a:lnTo>
                    <a:pt x="13390" y="17136"/>
                  </a:lnTo>
                  <a:cubicBezTo>
                    <a:pt x="11331" y="18547"/>
                    <a:pt x="9463" y="18971"/>
                    <a:pt x="7355" y="18124"/>
                  </a:cubicBezTo>
                  <a:lnTo>
                    <a:pt x="1943" y="16147"/>
                  </a:lnTo>
                  <a:cubicBezTo>
                    <a:pt x="-978" y="15018"/>
                    <a:pt x="-499" y="-2629"/>
                    <a:pt x="2662" y="336"/>
                  </a:cubicBez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32" name="Shape">
              <a:extLst>
                <a:ext uri="{FF2B5EF4-FFF2-40B4-BE49-F238E27FC236}">
                  <a16:creationId xmlns:a16="http://schemas.microsoft.com/office/drawing/2014/main" id="{614330A1-31DC-4910-97E1-F356E3272708}"/>
                </a:ext>
              </a:extLst>
            </p:cNvPr>
            <p:cNvSpPr/>
            <p:nvPr/>
          </p:nvSpPr>
          <p:spPr>
            <a:xfrm>
              <a:off x="1257300" y="1380490"/>
              <a:ext cx="848855" cy="482196"/>
            </a:xfrm>
            <a:custGeom>
              <a:avLst/>
              <a:gdLst/>
              <a:ahLst/>
              <a:cxnLst>
                <a:cxn ang="0">
                  <a:pos x="wd2" y="hd2"/>
                </a:cxn>
                <a:cxn ang="5400000">
                  <a:pos x="wd2" y="hd2"/>
                </a:cxn>
                <a:cxn ang="10800000">
                  <a:pos x="wd2" y="hd2"/>
                </a:cxn>
                <a:cxn ang="16200000">
                  <a:pos x="wd2" y="hd2"/>
                </a:cxn>
              </a:cxnLst>
              <a:rect l="0" t="0" r="r" b="b"/>
              <a:pathLst>
                <a:path w="21420" h="21357" extrusionOk="0">
                  <a:moveTo>
                    <a:pt x="21344" y="1388"/>
                  </a:moveTo>
                  <a:lnTo>
                    <a:pt x="1795" y="21357"/>
                  </a:lnTo>
                  <a:lnTo>
                    <a:pt x="0" y="21357"/>
                  </a:lnTo>
                  <a:lnTo>
                    <a:pt x="20895" y="38"/>
                  </a:lnTo>
                  <a:cubicBezTo>
                    <a:pt x="21151" y="-243"/>
                    <a:pt x="21600" y="1107"/>
                    <a:pt x="21344" y="1388"/>
                  </a:cubicBezTo>
                  <a:close/>
                </a:path>
              </a:pathLst>
            </a:custGeom>
            <a:solidFill>
              <a:schemeClr val="accent2">
                <a:lumMod val="60000"/>
                <a:lumOff val="4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grpSp>
      <p:sp>
        <p:nvSpPr>
          <p:cNvPr id="51" name="TextBox 50">
            <a:extLst>
              <a:ext uri="{FF2B5EF4-FFF2-40B4-BE49-F238E27FC236}">
                <a16:creationId xmlns:a16="http://schemas.microsoft.com/office/drawing/2014/main" id="{5FD6038A-B4E0-483C-A236-40CF2D1F291F}"/>
              </a:ext>
            </a:extLst>
          </p:cNvPr>
          <p:cNvSpPr txBox="1"/>
          <p:nvPr/>
        </p:nvSpPr>
        <p:spPr>
          <a:xfrm>
            <a:off x="146292" y="2005577"/>
            <a:ext cx="1576045" cy="738664"/>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a:t>
            </a:r>
          </a:p>
        </p:txBody>
      </p:sp>
      <p:grpSp>
        <p:nvGrpSpPr>
          <p:cNvPr id="67" name="Group 66">
            <a:extLst>
              <a:ext uri="{FF2B5EF4-FFF2-40B4-BE49-F238E27FC236}">
                <a16:creationId xmlns:a16="http://schemas.microsoft.com/office/drawing/2014/main" id="{466B7A07-41D5-4F90-B755-2C7431428AFB}"/>
              </a:ext>
            </a:extLst>
          </p:cNvPr>
          <p:cNvGrpSpPr/>
          <p:nvPr/>
        </p:nvGrpSpPr>
        <p:grpSpPr>
          <a:xfrm>
            <a:off x="2789593" y="1053666"/>
            <a:ext cx="2194560" cy="1260003"/>
            <a:chOff x="8921977" y="1394910"/>
            <a:chExt cx="2926080" cy="1680003"/>
          </a:xfrm>
        </p:grpSpPr>
        <p:sp>
          <p:nvSpPr>
            <p:cNvPr id="68" name="TextBox 67">
              <a:extLst>
                <a:ext uri="{FF2B5EF4-FFF2-40B4-BE49-F238E27FC236}">
                  <a16:creationId xmlns:a16="http://schemas.microsoft.com/office/drawing/2014/main" id="{B190809A-BBDC-4558-8F68-F39A88C92308}"/>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accent2"/>
                  </a:solidFill>
                </a:rPr>
                <a:t>Lorem Ipsum</a:t>
              </a:r>
            </a:p>
          </p:txBody>
        </p:sp>
        <p:sp>
          <p:nvSpPr>
            <p:cNvPr id="69" name="TextBox 68">
              <a:extLst>
                <a:ext uri="{FF2B5EF4-FFF2-40B4-BE49-F238E27FC236}">
                  <a16:creationId xmlns:a16="http://schemas.microsoft.com/office/drawing/2014/main" id="{0F0BD145-8376-452B-9E7A-FCEAD7621847}"/>
                </a:ext>
              </a:extLst>
            </p:cNvPr>
            <p:cNvSpPr txBox="1"/>
            <p:nvPr/>
          </p:nvSpPr>
          <p:spPr>
            <a:xfrm>
              <a:off x="8921977" y="1925882"/>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2536051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Freeform: Shape 76">
            <a:extLst>
              <a:ext uri="{FF2B5EF4-FFF2-40B4-BE49-F238E27FC236}">
                <a16:creationId xmlns:a16="http://schemas.microsoft.com/office/drawing/2014/main" id="{42A3A835-DD09-4D8A-AE1A-F1B99F8F2500}"/>
              </a:ext>
            </a:extLst>
          </p:cNvPr>
          <p:cNvSpPr/>
          <p:nvPr/>
        </p:nvSpPr>
        <p:spPr>
          <a:xfrm>
            <a:off x="1" y="3272406"/>
            <a:ext cx="3613763" cy="1178807"/>
          </a:xfrm>
          <a:custGeom>
            <a:avLst/>
            <a:gdLst>
              <a:gd name="connsiteX0" fmla="*/ 3611923 w 3613763"/>
              <a:gd name="connsiteY0" fmla="*/ 0 h 1178807"/>
              <a:gd name="connsiteX1" fmla="*/ 3613763 w 3613763"/>
              <a:gd name="connsiteY1" fmla="*/ 0 h 1178807"/>
              <a:gd name="connsiteX2" fmla="*/ 3613763 w 3613763"/>
              <a:gd name="connsiteY2" fmla="*/ 325367 h 1178807"/>
              <a:gd name="connsiteX3" fmla="*/ 3613763 w 3613763"/>
              <a:gd name="connsiteY3" fmla="*/ 549600 h 1178807"/>
              <a:gd name="connsiteX4" fmla="*/ 3613763 w 3613763"/>
              <a:gd name="connsiteY4" fmla="*/ 775327 h 1178807"/>
              <a:gd name="connsiteX5" fmla="*/ 3613763 w 3613763"/>
              <a:gd name="connsiteY5" fmla="*/ 874967 h 1178807"/>
              <a:gd name="connsiteX6" fmla="*/ 3613763 w 3613763"/>
              <a:gd name="connsiteY6" fmla="*/ 1100694 h 1178807"/>
              <a:gd name="connsiteX7" fmla="*/ 3587162 w 3613763"/>
              <a:gd name="connsiteY7" fmla="*/ 1150241 h 1178807"/>
              <a:gd name="connsiteX8" fmla="*/ 3490962 w 3613763"/>
              <a:gd name="connsiteY8" fmla="*/ 1178807 h 1178807"/>
              <a:gd name="connsiteX9" fmla="*/ 3358457 w 3613763"/>
              <a:gd name="connsiteY9" fmla="*/ 1118790 h 1178807"/>
              <a:gd name="connsiteX10" fmla="*/ 3226120 w 3613763"/>
              <a:gd name="connsiteY10" fmla="*/ 1178807 h 1178807"/>
              <a:gd name="connsiteX11" fmla="*/ 3093783 w 3613763"/>
              <a:gd name="connsiteY11" fmla="*/ 1118790 h 1178807"/>
              <a:gd name="connsiteX12" fmla="*/ 2961278 w 3613763"/>
              <a:gd name="connsiteY12" fmla="*/ 1178807 h 1178807"/>
              <a:gd name="connsiteX13" fmla="*/ 2828941 w 3613763"/>
              <a:gd name="connsiteY13" fmla="*/ 1118790 h 1178807"/>
              <a:gd name="connsiteX14" fmla="*/ 2696436 w 3613763"/>
              <a:gd name="connsiteY14" fmla="*/ 1178807 h 1178807"/>
              <a:gd name="connsiteX15" fmla="*/ 2564099 w 3613763"/>
              <a:gd name="connsiteY15" fmla="*/ 1118790 h 1178807"/>
              <a:gd name="connsiteX16" fmla="*/ 2431761 w 3613763"/>
              <a:gd name="connsiteY16" fmla="*/ 1178807 h 1178807"/>
              <a:gd name="connsiteX17" fmla="*/ 2299257 w 3613763"/>
              <a:gd name="connsiteY17" fmla="*/ 1118790 h 1178807"/>
              <a:gd name="connsiteX18" fmla="*/ 2166919 w 3613763"/>
              <a:gd name="connsiteY18" fmla="*/ 1178807 h 1178807"/>
              <a:gd name="connsiteX19" fmla="*/ 2034582 w 3613763"/>
              <a:gd name="connsiteY19" fmla="*/ 1118790 h 1178807"/>
              <a:gd name="connsiteX20" fmla="*/ 1902077 w 3613763"/>
              <a:gd name="connsiteY20" fmla="*/ 1178807 h 1178807"/>
              <a:gd name="connsiteX21" fmla="*/ 1769740 w 3613763"/>
              <a:gd name="connsiteY21" fmla="*/ 1118790 h 1178807"/>
              <a:gd name="connsiteX22" fmla="*/ 1637403 w 3613763"/>
              <a:gd name="connsiteY22" fmla="*/ 1178807 h 1178807"/>
              <a:gd name="connsiteX23" fmla="*/ 1504898 w 3613763"/>
              <a:gd name="connsiteY23" fmla="*/ 1118790 h 1178807"/>
              <a:gd name="connsiteX24" fmla="*/ 1372561 w 3613763"/>
              <a:gd name="connsiteY24" fmla="*/ 1178807 h 1178807"/>
              <a:gd name="connsiteX25" fmla="*/ 1240224 w 3613763"/>
              <a:gd name="connsiteY25" fmla="*/ 1118790 h 1178807"/>
              <a:gd name="connsiteX26" fmla="*/ 1107719 w 3613763"/>
              <a:gd name="connsiteY26" fmla="*/ 1178807 h 1178807"/>
              <a:gd name="connsiteX27" fmla="*/ 975381 w 3613763"/>
              <a:gd name="connsiteY27" fmla="*/ 1118790 h 1178807"/>
              <a:gd name="connsiteX28" fmla="*/ 842877 w 3613763"/>
              <a:gd name="connsiteY28" fmla="*/ 1178807 h 1178807"/>
              <a:gd name="connsiteX29" fmla="*/ 710540 w 3613763"/>
              <a:gd name="connsiteY29" fmla="*/ 1118790 h 1178807"/>
              <a:gd name="connsiteX30" fmla="*/ 578202 w 3613763"/>
              <a:gd name="connsiteY30" fmla="*/ 1178807 h 1178807"/>
              <a:gd name="connsiteX31" fmla="*/ 445697 w 3613763"/>
              <a:gd name="connsiteY31" fmla="*/ 1118790 h 1178807"/>
              <a:gd name="connsiteX32" fmla="*/ 313360 w 3613763"/>
              <a:gd name="connsiteY32" fmla="*/ 1178807 h 1178807"/>
              <a:gd name="connsiteX33" fmla="*/ 181023 w 3613763"/>
              <a:gd name="connsiteY33" fmla="*/ 1118790 h 1178807"/>
              <a:gd name="connsiteX34" fmla="*/ 48518 w 3613763"/>
              <a:gd name="connsiteY34" fmla="*/ 1178807 h 1178807"/>
              <a:gd name="connsiteX35" fmla="*/ 0 w 3613763"/>
              <a:gd name="connsiteY35" fmla="*/ 1172130 h 1178807"/>
              <a:gd name="connsiteX36" fmla="*/ 0 w 3613763"/>
              <a:gd name="connsiteY36" fmla="*/ 846763 h 1178807"/>
              <a:gd name="connsiteX37" fmla="*/ 0 w 3613763"/>
              <a:gd name="connsiteY37" fmla="*/ 832097 h 1178807"/>
              <a:gd name="connsiteX38" fmla="*/ 0 w 3613763"/>
              <a:gd name="connsiteY38" fmla="*/ 506730 h 1178807"/>
              <a:gd name="connsiteX39" fmla="*/ 0 w 3613763"/>
              <a:gd name="connsiteY39" fmla="*/ 381552 h 1178807"/>
              <a:gd name="connsiteX40" fmla="*/ 0 w 3613763"/>
              <a:gd name="connsiteY40" fmla="*/ 56185 h 1178807"/>
              <a:gd name="connsiteX41" fmla="*/ 48518 w 3613763"/>
              <a:gd name="connsiteY41" fmla="*/ 62862 h 1178807"/>
              <a:gd name="connsiteX42" fmla="*/ 181023 w 3613763"/>
              <a:gd name="connsiteY42" fmla="*/ 2845 h 1178807"/>
              <a:gd name="connsiteX43" fmla="*/ 313360 w 3613763"/>
              <a:gd name="connsiteY43" fmla="*/ 62862 h 1178807"/>
              <a:gd name="connsiteX44" fmla="*/ 445697 w 3613763"/>
              <a:gd name="connsiteY44" fmla="*/ 2845 h 1178807"/>
              <a:gd name="connsiteX45" fmla="*/ 578202 w 3613763"/>
              <a:gd name="connsiteY45" fmla="*/ 62862 h 1178807"/>
              <a:gd name="connsiteX46" fmla="*/ 710540 w 3613763"/>
              <a:gd name="connsiteY46" fmla="*/ 2845 h 1178807"/>
              <a:gd name="connsiteX47" fmla="*/ 842877 w 3613763"/>
              <a:gd name="connsiteY47" fmla="*/ 62862 h 1178807"/>
              <a:gd name="connsiteX48" fmla="*/ 975381 w 3613763"/>
              <a:gd name="connsiteY48" fmla="*/ 2845 h 1178807"/>
              <a:gd name="connsiteX49" fmla="*/ 1107719 w 3613763"/>
              <a:gd name="connsiteY49" fmla="*/ 62862 h 1178807"/>
              <a:gd name="connsiteX50" fmla="*/ 1240224 w 3613763"/>
              <a:gd name="connsiteY50" fmla="*/ 2845 h 1178807"/>
              <a:gd name="connsiteX51" fmla="*/ 1372561 w 3613763"/>
              <a:gd name="connsiteY51" fmla="*/ 62862 h 1178807"/>
              <a:gd name="connsiteX52" fmla="*/ 1504898 w 3613763"/>
              <a:gd name="connsiteY52" fmla="*/ 2845 h 1178807"/>
              <a:gd name="connsiteX53" fmla="*/ 1637403 w 3613763"/>
              <a:gd name="connsiteY53" fmla="*/ 62862 h 1178807"/>
              <a:gd name="connsiteX54" fmla="*/ 1769740 w 3613763"/>
              <a:gd name="connsiteY54" fmla="*/ 2845 h 1178807"/>
              <a:gd name="connsiteX55" fmla="*/ 1902077 w 3613763"/>
              <a:gd name="connsiteY55" fmla="*/ 62862 h 1178807"/>
              <a:gd name="connsiteX56" fmla="*/ 2034582 w 3613763"/>
              <a:gd name="connsiteY56" fmla="*/ 2845 h 1178807"/>
              <a:gd name="connsiteX57" fmla="*/ 2166919 w 3613763"/>
              <a:gd name="connsiteY57" fmla="*/ 62862 h 1178807"/>
              <a:gd name="connsiteX58" fmla="*/ 2299257 w 3613763"/>
              <a:gd name="connsiteY58" fmla="*/ 2845 h 1178807"/>
              <a:gd name="connsiteX59" fmla="*/ 2431761 w 3613763"/>
              <a:gd name="connsiteY59" fmla="*/ 62862 h 1178807"/>
              <a:gd name="connsiteX60" fmla="*/ 2564099 w 3613763"/>
              <a:gd name="connsiteY60" fmla="*/ 2845 h 1178807"/>
              <a:gd name="connsiteX61" fmla="*/ 2696436 w 3613763"/>
              <a:gd name="connsiteY61" fmla="*/ 62862 h 1178807"/>
              <a:gd name="connsiteX62" fmla="*/ 2828941 w 3613763"/>
              <a:gd name="connsiteY62" fmla="*/ 2845 h 1178807"/>
              <a:gd name="connsiteX63" fmla="*/ 2961278 w 3613763"/>
              <a:gd name="connsiteY63" fmla="*/ 62862 h 1178807"/>
              <a:gd name="connsiteX64" fmla="*/ 3093783 w 3613763"/>
              <a:gd name="connsiteY64" fmla="*/ 2845 h 1178807"/>
              <a:gd name="connsiteX65" fmla="*/ 3226120 w 3613763"/>
              <a:gd name="connsiteY65" fmla="*/ 62862 h 1178807"/>
              <a:gd name="connsiteX66" fmla="*/ 3358457 w 3613763"/>
              <a:gd name="connsiteY66" fmla="*/ 2845 h 1178807"/>
              <a:gd name="connsiteX67" fmla="*/ 3490962 w 3613763"/>
              <a:gd name="connsiteY67" fmla="*/ 62862 h 1178807"/>
              <a:gd name="connsiteX68" fmla="*/ 3587162 w 3613763"/>
              <a:gd name="connsiteY68" fmla="*/ 34296 h 1178807"/>
              <a:gd name="connsiteX69" fmla="*/ 3611923 w 3613763"/>
              <a:gd name="connsiteY69" fmla="*/ 0 h 1178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3613763" h="1178807">
                <a:moveTo>
                  <a:pt x="3611923" y="0"/>
                </a:moveTo>
                <a:lnTo>
                  <a:pt x="3613763" y="0"/>
                </a:lnTo>
                <a:lnTo>
                  <a:pt x="3613763" y="325367"/>
                </a:lnTo>
                <a:lnTo>
                  <a:pt x="3613763" y="549600"/>
                </a:lnTo>
                <a:lnTo>
                  <a:pt x="3613763" y="775327"/>
                </a:lnTo>
                <a:lnTo>
                  <a:pt x="3613763" y="874967"/>
                </a:lnTo>
                <a:lnTo>
                  <a:pt x="3613763" y="1100694"/>
                </a:lnTo>
                <a:cubicBezTo>
                  <a:pt x="3613763" y="1120686"/>
                  <a:pt x="3603223" y="1139770"/>
                  <a:pt x="3587162" y="1150241"/>
                </a:cubicBezTo>
                <a:cubicBezTo>
                  <a:pt x="3559389" y="1168337"/>
                  <a:pt x="3526096" y="1178807"/>
                  <a:pt x="3490962" y="1178807"/>
                </a:cubicBezTo>
                <a:cubicBezTo>
                  <a:pt x="3438429" y="1178807"/>
                  <a:pt x="3390914" y="1155930"/>
                  <a:pt x="3358457" y="1118790"/>
                </a:cubicBezTo>
                <a:cubicBezTo>
                  <a:pt x="3326168" y="1154982"/>
                  <a:pt x="3278486" y="1178807"/>
                  <a:pt x="3226120" y="1178807"/>
                </a:cubicBezTo>
                <a:cubicBezTo>
                  <a:pt x="3173754" y="1178807"/>
                  <a:pt x="3126072" y="1155930"/>
                  <a:pt x="3093783" y="1118790"/>
                </a:cubicBezTo>
                <a:cubicBezTo>
                  <a:pt x="3061326" y="1154982"/>
                  <a:pt x="3013644" y="1178807"/>
                  <a:pt x="2961278" y="1178807"/>
                </a:cubicBezTo>
                <a:cubicBezTo>
                  <a:pt x="2908912" y="1178807"/>
                  <a:pt x="2861230" y="1155930"/>
                  <a:pt x="2828941" y="1118790"/>
                </a:cubicBezTo>
                <a:cubicBezTo>
                  <a:pt x="2796484" y="1154982"/>
                  <a:pt x="2748970" y="1178807"/>
                  <a:pt x="2696436" y="1178807"/>
                </a:cubicBezTo>
                <a:cubicBezTo>
                  <a:pt x="2644070" y="1178807"/>
                  <a:pt x="2596556" y="1155930"/>
                  <a:pt x="2564099" y="1118790"/>
                </a:cubicBezTo>
                <a:cubicBezTo>
                  <a:pt x="2531809" y="1154982"/>
                  <a:pt x="2484128" y="1178807"/>
                  <a:pt x="2431761" y="1178807"/>
                </a:cubicBezTo>
                <a:cubicBezTo>
                  <a:pt x="2379395" y="1178807"/>
                  <a:pt x="2331714" y="1155930"/>
                  <a:pt x="2299257" y="1118790"/>
                </a:cubicBezTo>
                <a:cubicBezTo>
                  <a:pt x="2266967" y="1154982"/>
                  <a:pt x="2219286" y="1178807"/>
                  <a:pt x="2166919" y="1178807"/>
                </a:cubicBezTo>
                <a:cubicBezTo>
                  <a:pt x="2114553" y="1178807"/>
                  <a:pt x="2066872" y="1155930"/>
                  <a:pt x="2034582" y="1118790"/>
                </a:cubicBezTo>
                <a:cubicBezTo>
                  <a:pt x="2002125" y="1154982"/>
                  <a:pt x="1954444" y="1178807"/>
                  <a:pt x="1902077" y="1178807"/>
                </a:cubicBezTo>
                <a:cubicBezTo>
                  <a:pt x="1849711" y="1178807"/>
                  <a:pt x="1802197" y="1155930"/>
                  <a:pt x="1769740" y="1118790"/>
                </a:cubicBezTo>
                <a:cubicBezTo>
                  <a:pt x="1737283" y="1154982"/>
                  <a:pt x="1689769" y="1178807"/>
                  <a:pt x="1637403" y="1178807"/>
                </a:cubicBezTo>
                <a:cubicBezTo>
                  <a:pt x="1584869" y="1178807"/>
                  <a:pt x="1537355" y="1155930"/>
                  <a:pt x="1504898" y="1118790"/>
                </a:cubicBezTo>
                <a:cubicBezTo>
                  <a:pt x="1472609" y="1154982"/>
                  <a:pt x="1424927" y="1178807"/>
                  <a:pt x="1372561" y="1178807"/>
                </a:cubicBezTo>
                <a:cubicBezTo>
                  <a:pt x="1320195" y="1178807"/>
                  <a:pt x="1272513" y="1155930"/>
                  <a:pt x="1240224" y="1118790"/>
                </a:cubicBezTo>
                <a:cubicBezTo>
                  <a:pt x="1207767" y="1154982"/>
                  <a:pt x="1160085" y="1178807"/>
                  <a:pt x="1107719" y="1178807"/>
                </a:cubicBezTo>
                <a:cubicBezTo>
                  <a:pt x="1055353" y="1178807"/>
                  <a:pt x="1007671" y="1155930"/>
                  <a:pt x="975381" y="1118790"/>
                </a:cubicBezTo>
                <a:cubicBezTo>
                  <a:pt x="942925" y="1154982"/>
                  <a:pt x="896247" y="1178807"/>
                  <a:pt x="842877" y="1178807"/>
                </a:cubicBezTo>
                <a:cubicBezTo>
                  <a:pt x="790511" y="1178807"/>
                  <a:pt x="742996" y="1155930"/>
                  <a:pt x="710540" y="1118790"/>
                </a:cubicBezTo>
                <a:cubicBezTo>
                  <a:pt x="678250" y="1154982"/>
                  <a:pt x="630568" y="1178807"/>
                  <a:pt x="578202" y="1178807"/>
                </a:cubicBezTo>
                <a:cubicBezTo>
                  <a:pt x="525836" y="1178807"/>
                  <a:pt x="478154" y="1155930"/>
                  <a:pt x="445697" y="1118790"/>
                </a:cubicBezTo>
                <a:cubicBezTo>
                  <a:pt x="413408" y="1154982"/>
                  <a:pt x="365726" y="1178807"/>
                  <a:pt x="313360" y="1178807"/>
                </a:cubicBezTo>
                <a:cubicBezTo>
                  <a:pt x="260994" y="1178807"/>
                  <a:pt x="213312" y="1155930"/>
                  <a:pt x="181023" y="1118790"/>
                </a:cubicBezTo>
                <a:cubicBezTo>
                  <a:pt x="148566" y="1154982"/>
                  <a:pt x="101888" y="1178807"/>
                  <a:pt x="48518" y="1178807"/>
                </a:cubicBezTo>
                <a:cubicBezTo>
                  <a:pt x="31453" y="1178807"/>
                  <a:pt x="15225" y="1176911"/>
                  <a:pt x="0" y="1172130"/>
                </a:cubicBezTo>
                <a:lnTo>
                  <a:pt x="0" y="846763"/>
                </a:lnTo>
                <a:lnTo>
                  <a:pt x="0" y="832097"/>
                </a:lnTo>
                <a:lnTo>
                  <a:pt x="0" y="506730"/>
                </a:lnTo>
                <a:lnTo>
                  <a:pt x="0" y="381552"/>
                </a:lnTo>
                <a:lnTo>
                  <a:pt x="0" y="56185"/>
                </a:lnTo>
                <a:cubicBezTo>
                  <a:pt x="15225" y="60018"/>
                  <a:pt x="31453" y="62862"/>
                  <a:pt x="48518" y="62862"/>
                </a:cubicBezTo>
                <a:cubicBezTo>
                  <a:pt x="100884" y="62862"/>
                  <a:pt x="148566" y="39985"/>
                  <a:pt x="181023" y="2845"/>
                </a:cubicBezTo>
                <a:cubicBezTo>
                  <a:pt x="213312" y="39037"/>
                  <a:pt x="260994" y="62862"/>
                  <a:pt x="313360" y="62862"/>
                </a:cubicBezTo>
                <a:cubicBezTo>
                  <a:pt x="365726" y="62862"/>
                  <a:pt x="413408" y="39985"/>
                  <a:pt x="445697" y="2845"/>
                </a:cubicBezTo>
                <a:cubicBezTo>
                  <a:pt x="478154" y="39037"/>
                  <a:pt x="525836" y="62862"/>
                  <a:pt x="578202" y="62862"/>
                </a:cubicBezTo>
                <a:cubicBezTo>
                  <a:pt x="630568" y="62862"/>
                  <a:pt x="678250" y="39985"/>
                  <a:pt x="710540" y="2845"/>
                </a:cubicBezTo>
                <a:cubicBezTo>
                  <a:pt x="742996" y="39037"/>
                  <a:pt x="789674" y="62862"/>
                  <a:pt x="842877" y="62862"/>
                </a:cubicBezTo>
                <a:cubicBezTo>
                  <a:pt x="895410" y="62862"/>
                  <a:pt x="942925" y="39985"/>
                  <a:pt x="975381" y="2845"/>
                </a:cubicBezTo>
                <a:cubicBezTo>
                  <a:pt x="1007671" y="39037"/>
                  <a:pt x="1055353" y="62862"/>
                  <a:pt x="1107719" y="62862"/>
                </a:cubicBezTo>
                <a:cubicBezTo>
                  <a:pt x="1160085" y="62862"/>
                  <a:pt x="1207767" y="39985"/>
                  <a:pt x="1240224" y="2845"/>
                </a:cubicBezTo>
                <a:cubicBezTo>
                  <a:pt x="1272513" y="39037"/>
                  <a:pt x="1320195" y="62862"/>
                  <a:pt x="1372561" y="62862"/>
                </a:cubicBezTo>
                <a:cubicBezTo>
                  <a:pt x="1424927" y="62862"/>
                  <a:pt x="1472609" y="39985"/>
                  <a:pt x="1504898" y="2845"/>
                </a:cubicBezTo>
                <a:cubicBezTo>
                  <a:pt x="1537355" y="39037"/>
                  <a:pt x="1584869" y="62862"/>
                  <a:pt x="1637403" y="62862"/>
                </a:cubicBezTo>
                <a:cubicBezTo>
                  <a:pt x="1689769" y="62862"/>
                  <a:pt x="1737283" y="39985"/>
                  <a:pt x="1769740" y="2845"/>
                </a:cubicBezTo>
                <a:cubicBezTo>
                  <a:pt x="1802197" y="39037"/>
                  <a:pt x="1849711" y="62862"/>
                  <a:pt x="1902077" y="62862"/>
                </a:cubicBezTo>
                <a:cubicBezTo>
                  <a:pt x="1954444" y="62862"/>
                  <a:pt x="2002125" y="39985"/>
                  <a:pt x="2034582" y="2845"/>
                </a:cubicBezTo>
                <a:cubicBezTo>
                  <a:pt x="2066872" y="39037"/>
                  <a:pt x="2114553" y="62862"/>
                  <a:pt x="2166919" y="62862"/>
                </a:cubicBezTo>
                <a:cubicBezTo>
                  <a:pt x="2219286" y="62862"/>
                  <a:pt x="2266967" y="39985"/>
                  <a:pt x="2299257" y="2845"/>
                </a:cubicBezTo>
                <a:cubicBezTo>
                  <a:pt x="2331714" y="39037"/>
                  <a:pt x="2379395" y="62862"/>
                  <a:pt x="2431761" y="62862"/>
                </a:cubicBezTo>
                <a:cubicBezTo>
                  <a:pt x="2484128" y="62862"/>
                  <a:pt x="2531809" y="39985"/>
                  <a:pt x="2564099" y="2845"/>
                </a:cubicBezTo>
                <a:cubicBezTo>
                  <a:pt x="2596556" y="39037"/>
                  <a:pt x="2644070" y="62862"/>
                  <a:pt x="2696436" y="62862"/>
                </a:cubicBezTo>
                <a:cubicBezTo>
                  <a:pt x="2748970" y="62862"/>
                  <a:pt x="2796484" y="39985"/>
                  <a:pt x="2828941" y="2845"/>
                </a:cubicBezTo>
                <a:cubicBezTo>
                  <a:pt x="2861230" y="39037"/>
                  <a:pt x="2908912" y="62862"/>
                  <a:pt x="2961278" y="62862"/>
                </a:cubicBezTo>
                <a:cubicBezTo>
                  <a:pt x="3013644" y="62862"/>
                  <a:pt x="3061326" y="39985"/>
                  <a:pt x="3093783" y="2845"/>
                </a:cubicBezTo>
                <a:cubicBezTo>
                  <a:pt x="3126072" y="39037"/>
                  <a:pt x="3173754" y="62862"/>
                  <a:pt x="3226120" y="62862"/>
                </a:cubicBezTo>
                <a:cubicBezTo>
                  <a:pt x="3278486" y="62862"/>
                  <a:pt x="3326168" y="39985"/>
                  <a:pt x="3358457" y="2845"/>
                </a:cubicBezTo>
                <a:cubicBezTo>
                  <a:pt x="3390914" y="39037"/>
                  <a:pt x="3437592" y="62862"/>
                  <a:pt x="3490962" y="62862"/>
                </a:cubicBezTo>
                <a:cubicBezTo>
                  <a:pt x="3526096" y="62862"/>
                  <a:pt x="3559389" y="52392"/>
                  <a:pt x="3587162" y="34296"/>
                </a:cubicBezTo>
                <a:cubicBezTo>
                  <a:pt x="3599542" y="25722"/>
                  <a:pt x="3608075" y="13315"/>
                  <a:pt x="3611923" y="0"/>
                </a:cubicBezTo>
                <a:close/>
              </a:path>
            </a:pathLst>
          </a:custGeom>
          <a:solidFill>
            <a:schemeClr val="accent3">
              <a:lumMod val="40000"/>
              <a:lumOff val="60000"/>
            </a:schemeClr>
          </a:solidFill>
          <a:ln w="12700">
            <a:miter lim="400000"/>
          </a:ln>
        </p:spPr>
        <p:txBody>
          <a:bodyPr wrap="square" lIns="28575" tIns="28575" rIns="28575" bIns="28575" anchor="ctr">
            <a:noAutofit/>
          </a:bodyPr>
          <a:lstStyle/>
          <a:p>
            <a:pPr>
              <a:defRPr sz="3000">
                <a:solidFill>
                  <a:srgbClr val="FFFFFF"/>
                </a:solidFill>
              </a:defRPr>
            </a:pPr>
            <a:endParaRPr sz="825">
              <a:solidFill>
                <a:schemeClr val="tx2"/>
              </a:solidFill>
            </a:endParaRPr>
          </a:p>
        </p:txBody>
      </p:sp>
      <p:sp>
        <p:nvSpPr>
          <p:cNvPr id="78" name="Freeform: Shape 77">
            <a:extLst>
              <a:ext uri="{FF2B5EF4-FFF2-40B4-BE49-F238E27FC236}">
                <a16:creationId xmlns:a16="http://schemas.microsoft.com/office/drawing/2014/main" id="{E0D4E4CA-6A4B-4207-AAA0-06F3EE503092}"/>
              </a:ext>
            </a:extLst>
          </p:cNvPr>
          <p:cNvSpPr/>
          <p:nvPr/>
        </p:nvSpPr>
        <p:spPr>
          <a:xfrm>
            <a:off x="0" y="4866908"/>
            <a:ext cx="5845456" cy="1178807"/>
          </a:xfrm>
          <a:custGeom>
            <a:avLst/>
            <a:gdLst>
              <a:gd name="connsiteX0" fmla="*/ 5833008 w 5845456"/>
              <a:gd name="connsiteY0" fmla="*/ 0 h 1178807"/>
              <a:gd name="connsiteX1" fmla="*/ 5845456 w 5845456"/>
              <a:gd name="connsiteY1" fmla="*/ 0 h 1178807"/>
              <a:gd name="connsiteX2" fmla="*/ 5845456 w 5845456"/>
              <a:gd name="connsiteY2" fmla="*/ 325367 h 1178807"/>
              <a:gd name="connsiteX3" fmla="*/ 5845456 w 5845456"/>
              <a:gd name="connsiteY3" fmla="*/ 502937 h 1178807"/>
              <a:gd name="connsiteX4" fmla="*/ 5845456 w 5845456"/>
              <a:gd name="connsiteY4" fmla="*/ 754386 h 1178807"/>
              <a:gd name="connsiteX5" fmla="*/ 5845456 w 5845456"/>
              <a:gd name="connsiteY5" fmla="*/ 828304 h 1178807"/>
              <a:gd name="connsiteX6" fmla="*/ 5845456 w 5845456"/>
              <a:gd name="connsiteY6" fmla="*/ 1079753 h 1178807"/>
              <a:gd name="connsiteX7" fmla="*/ 5742620 w 5845456"/>
              <a:gd name="connsiteY7" fmla="*/ 1119738 h 1178807"/>
              <a:gd name="connsiteX8" fmla="*/ 5741537 w 5845456"/>
              <a:gd name="connsiteY8" fmla="*/ 1118790 h 1178807"/>
              <a:gd name="connsiteX9" fmla="*/ 5609202 w 5845456"/>
              <a:gd name="connsiteY9" fmla="*/ 1178807 h 1178807"/>
              <a:gd name="connsiteX10" fmla="*/ 5476868 w 5845456"/>
              <a:gd name="connsiteY10" fmla="*/ 1118790 h 1178807"/>
              <a:gd name="connsiteX11" fmla="*/ 5344533 w 5845456"/>
              <a:gd name="connsiteY11" fmla="*/ 1178807 h 1178807"/>
              <a:gd name="connsiteX12" fmla="*/ 5211928 w 5845456"/>
              <a:gd name="connsiteY12" fmla="*/ 1118790 h 1178807"/>
              <a:gd name="connsiteX13" fmla="*/ 5079593 w 5845456"/>
              <a:gd name="connsiteY13" fmla="*/ 1178807 h 1178807"/>
              <a:gd name="connsiteX14" fmla="*/ 4947259 w 5845456"/>
              <a:gd name="connsiteY14" fmla="*/ 1118790 h 1178807"/>
              <a:gd name="connsiteX15" fmla="*/ 4814924 w 5845456"/>
              <a:gd name="connsiteY15" fmla="*/ 1178807 h 1178807"/>
              <a:gd name="connsiteX16" fmla="*/ 4682589 w 5845456"/>
              <a:gd name="connsiteY16" fmla="*/ 1118790 h 1178807"/>
              <a:gd name="connsiteX17" fmla="*/ 4549984 w 5845456"/>
              <a:gd name="connsiteY17" fmla="*/ 1178807 h 1178807"/>
              <a:gd name="connsiteX18" fmla="*/ 4417649 w 5845456"/>
              <a:gd name="connsiteY18" fmla="*/ 1118790 h 1178807"/>
              <a:gd name="connsiteX19" fmla="*/ 4285315 w 5845456"/>
              <a:gd name="connsiteY19" fmla="*/ 1178807 h 1178807"/>
              <a:gd name="connsiteX20" fmla="*/ 4152980 w 5845456"/>
              <a:gd name="connsiteY20" fmla="*/ 1118790 h 1178807"/>
              <a:gd name="connsiteX21" fmla="*/ 4020375 w 5845456"/>
              <a:gd name="connsiteY21" fmla="*/ 1178807 h 1178807"/>
              <a:gd name="connsiteX22" fmla="*/ 3888040 w 5845456"/>
              <a:gd name="connsiteY22" fmla="*/ 1118790 h 1178807"/>
              <a:gd name="connsiteX23" fmla="*/ 3755706 w 5845456"/>
              <a:gd name="connsiteY23" fmla="*/ 1178807 h 1178807"/>
              <a:gd name="connsiteX24" fmla="*/ 3623371 w 5845456"/>
              <a:gd name="connsiteY24" fmla="*/ 1118790 h 1178807"/>
              <a:gd name="connsiteX25" fmla="*/ 3490766 w 5845456"/>
              <a:gd name="connsiteY25" fmla="*/ 1178807 h 1178807"/>
              <a:gd name="connsiteX26" fmla="*/ 3358431 w 5845456"/>
              <a:gd name="connsiteY26" fmla="*/ 1118790 h 1178807"/>
              <a:gd name="connsiteX27" fmla="*/ 3226096 w 5845456"/>
              <a:gd name="connsiteY27" fmla="*/ 1178807 h 1178807"/>
              <a:gd name="connsiteX28" fmla="*/ 3093762 w 5845456"/>
              <a:gd name="connsiteY28" fmla="*/ 1118790 h 1178807"/>
              <a:gd name="connsiteX29" fmla="*/ 2961427 w 5845456"/>
              <a:gd name="connsiteY29" fmla="*/ 1178807 h 1178807"/>
              <a:gd name="connsiteX30" fmla="*/ 2828822 w 5845456"/>
              <a:gd name="connsiteY30" fmla="*/ 1118790 h 1178807"/>
              <a:gd name="connsiteX31" fmla="*/ 2696487 w 5845456"/>
              <a:gd name="connsiteY31" fmla="*/ 1178807 h 1178807"/>
              <a:gd name="connsiteX32" fmla="*/ 2564153 w 5845456"/>
              <a:gd name="connsiteY32" fmla="*/ 1118790 h 1178807"/>
              <a:gd name="connsiteX33" fmla="*/ 2431818 w 5845456"/>
              <a:gd name="connsiteY33" fmla="*/ 1178807 h 1178807"/>
              <a:gd name="connsiteX34" fmla="*/ 2299213 w 5845456"/>
              <a:gd name="connsiteY34" fmla="*/ 1118790 h 1178807"/>
              <a:gd name="connsiteX35" fmla="*/ 2166878 w 5845456"/>
              <a:gd name="connsiteY35" fmla="*/ 1178807 h 1178807"/>
              <a:gd name="connsiteX36" fmla="*/ 2034544 w 5845456"/>
              <a:gd name="connsiteY36" fmla="*/ 1118790 h 1178807"/>
              <a:gd name="connsiteX37" fmla="*/ 1902209 w 5845456"/>
              <a:gd name="connsiteY37" fmla="*/ 1178807 h 1178807"/>
              <a:gd name="connsiteX38" fmla="*/ 1769604 w 5845456"/>
              <a:gd name="connsiteY38" fmla="*/ 1118790 h 1178807"/>
              <a:gd name="connsiteX39" fmla="*/ 1637269 w 5845456"/>
              <a:gd name="connsiteY39" fmla="*/ 1178807 h 1178807"/>
              <a:gd name="connsiteX40" fmla="*/ 1504934 w 5845456"/>
              <a:gd name="connsiteY40" fmla="*/ 1118790 h 1178807"/>
              <a:gd name="connsiteX41" fmla="*/ 1372600 w 5845456"/>
              <a:gd name="connsiteY41" fmla="*/ 1178807 h 1178807"/>
              <a:gd name="connsiteX42" fmla="*/ 1240265 w 5845456"/>
              <a:gd name="connsiteY42" fmla="*/ 1118790 h 1178807"/>
              <a:gd name="connsiteX43" fmla="*/ 1107660 w 5845456"/>
              <a:gd name="connsiteY43" fmla="*/ 1178807 h 1178807"/>
              <a:gd name="connsiteX44" fmla="*/ 975325 w 5845456"/>
              <a:gd name="connsiteY44" fmla="*/ 1118790 h 1178807"/>
              <a:gd name="connsiteX45" fmla="*/ 842991 w 5845456"/>
              <a:gd name="connsiteY45" fmla="*/ 1178807 h 1178807"/>
              <a:gd name="connsiteX46" fmla="*/ 710656 w 5845456"/>
              <a:gd name="connsiteY46" fmla="*/ 1118790 h 1178807"/>
              <a:gd name="connsiteX47" fmla="*/ 578051 w 5845456"/>
              <a:gd name="connsiteY47" fmla="*/ 1178807 h 1178807"/>
              <a:gd name="connsiteX48" fmla="*/ 445716 w 5845456"/>
              <a:gd name="connsiteY48" fmla="*/ 1118790 h 1178807"/>
              <a:gd name="connsiteX49" fmla="*/ 313382 w 5845456"/>
              <a:gd name="connsiteY49" fmla="*/ 1178807 h 1178807"/>
              <a:gd name="connsiteX50" fmla="*/ 181047 w 5845456"/>
              <a:gd name="connsiteY50" fmla="*/ 1118790 h 1178807"/>
              <a:gd name="connsiteX51" fmla="*/ 48712 w 5845456"/>
              <a:gd name="connsiteY51" fmla="*/ 1178807 h 1178807"/>
              <a:gd name="connsiteX52" fmla="*/ 0 w 5845456"/>
              <a:gd name="connsiteY52" fmla="*/ 1172130 h 1178807"/>
              <a:gd name="connsiteX53" fmla="*/ 0 w 5845456"/>
              <a:gd name="connsiteY53" fmla="*/ 846763 h 1178807"/>
              <a:gd name="connsiteX54" fmla="*/ 0 w 5845456"/>
              <a:gd name="connsiteY54" fmla="*/ 832097 h 1178807"/>
              <a:gd name="connsiteX55" fmla="*/ 0 w 5845456"/>
              <a:gd name="connsiteY55" fmla="*/ 506730 h 1178807"/>
              <a:gd name="connsiteX56" fmla="*/ 0 w 5845456"/>
              <a:gd name="connsiteY56" fmla="*/ 381552 h 1178807"/>
              <a:gd name="connsiteX57" fmla="*/ 0 w 5845456"/>
              <a:gd name="connsiteY57" fmla="*/ 56185 h 1178807"/>
              <a:gd name="connsiteX58" fmla="*/ 48712 w 5845456"/>
              <a:gd name="connsiteY58" fmla="*/ 62862 h 1178807"/>
              <a:gd name="connsiteX59" fmla="*/ 181047 w 5845456"/>
              <a:gd name="connsiteY59" fmla="*/ 2845 h 1178807"/>
              <a:gd name="connsiteX60" fmla="*/ 313382 w 5845456"/>
              <a:gd name="connsiteY60" fmla="*/ 62862 h 1178807"/>
              <a:gd name="connsiteX61" fmla="*/ 445716 w 5845456"/>
              <a:gd name="connsiteY61" fmla="*/ 2845 h 1178807"/>
              <a:gd name="connsiteX62" fmla="*/ 578051 w 5845456"/>
              <a:gd name="connsiteY62" fmla="*/ 62862 h 1178807"/>
              <a:gd name="connsiteX63" fmla="*/ 710656 w 5845456"/>
              <a:gd name="connsiteY63" fmla="*/ 2845 h 1178807"/>
              <a:gd name="connsiteX64" fmla="*/ 842991 w 5845456"/>
              <a:gd name="connsiteY64" fmla="*/ 62862 h 1178807"/>
              <a:gd name="connsiteX65" fmla="*/ 975325 w 5845456"/>
              <a:gd name="connsiteY65" fmla="*/ 2845 h 1178807"/>
              <a:gd name="connsiteX66" fmla="*/ 1107660 w 5845456"/>
              <a:gd name="connsiteY66" fmla="*/ 62862 h 1178807"/>
              <a:gd name="connsiteX67" fmla="*/ 1240265 w 5845456"/>
              <a:gd name="connsiteY67" fmla="*/ 2845 h 1178807"/>
              <a:gd name="connsiteX68" fmla="*/ 1372600 w 5845456"/>
              <a:gd name="connsiteY68" fmla="*/ 62862 h 1178807"/>
              <a:gd name="connsiteX69" fmla="*/ 1504934 w 5845456"/>
              <a:gd name="connsiteY69" fmla="*/ 2845 h 1178807"/>
              <a:gd name="connsiteX70" fmla="*/ 1637269 w 5845456"/>
              <a:gd name="connsiteY70" fmla="*/ 62862 h 1178807"/>
              <a:gd name="connsiteX71" fmla="*/ 1769604 w 5845456"/>
              <a:gd name="connsiteY71" fmla="*/ 2845 h 1178807"/>
              <a:gd name="connsiteX72" fmla="*/ 1902209 w 5845456"/>
              <a:gd name="connsiteY72" fmla="*/ 62862 h 1178807"/>
              <a:gd name="connsiteX73" fmla="*/ 2034544 w 5845456"/>
              <a:gd name="connsiteY73" fmla="*/ 2845 h 1178807"/>
              <a:gd name="connsiteX74" fmla="*/ 2166878 w 5845456"/>
              <a:gd name="connsiteY74" fmla="*/ 62862 h 1178807"/>
              <a:gd name="connsiteX75" fmla="*/ 2299213 w 5845456"/>
              <a:gd name="connsiteY75" fmla="*/ 2845 h 1178807"/>
              <a:gd name="connsiteX76" fmla="*/ 2431818 w 5845456"/>
              <a:gd name="connsiteY76" fmla="*/ 62862 h 1178807"/>
              <a:gd name="connsiteX77" fmla="*/ 2564153 w 5845456"/>
              <a:gd name="connsiteY77" fmla="*/ 2845 h 1178807"/>
              <a:gd name="connsiteX78" fmla="*/ 2696487 w 5845456"/>
              <a:gd name="connsiteY78" fmla="*/ 62862 h 1178807"/>
              <a:gd name="connsiteX79" fmla="*/ 2828822 w 5845456"/>
              <a:gd name="connsiteY79" fmla="*/ 2845 h 1178807"/>
              <a:gd name="connsiteX80" fmla="*/ 2961427 w 5845456"/>
              <a:gd name="connsiteY80" fmla="*/ 62862 h 1178807"/>
              <a:gd name="connsiteX81" fmla="*/ 3093762 w 5845456"/>
              <a:gd name="connsiteY81" fmla="*/ 2845 h 1178807"/>
              <a:gd name="connsiteX82" fmla="*/ 3226096 w 5845456"/>
              <a:gd name="connsiteY82" fmla="*/ 62862 h 1178807"/>
              <a:gd name="connsiteX83" fmla="*/ 3358431 w 5845456"/>
              <a:gd name="connsiteY83" fmla="*/ 2845 h 1178807"/>
              <a:gd name="connsiteX84" fmla="*/ 3490766 w 5845456"/>
              <a:gd name="connsiteY84" fmla="*/ 62862 h 1178807"/>
              <a:gd name="connsiteX85" fmla="*/ 3623371 w 5845456"/>
              <a:gd name="connsiteY85" fmla="*/ 2845 h 1178807"/>
              <a:gd name="connsiteX86" fmla="*/ 3755706 w 5845456"/>
              <a:gd name="connsiteY86" fmla="*/ 62862 h 1178807"/>
              <a:gd name="connsiteX87" fmla="*/ 3888040 w 5845456"/>
              <a:gd name="connsiteY87" fmla="*/ 2845 h 1178807"/>
              <a:gd name="connsiteX88" fmla="*/ 4020375 w 5845456"/>
              <a:gd name="connsiteY88" fmla="*/ 62862 h 1178807"/>
              <a:gd name="connsiteX89" fmla="*/ 4152980 w 5845456"/>
              <a:gd name="connsiteY89" fmla="*/ 2845 h 1178807"/>
              <a:gd name="connsiteX90" fmla="*/ 4285315 w 5845456"/>
              <a:gd name="connsiteY90" fmla="*/ 62862 h 1178807"/>
              <a:gd name="connsiteX91" fmla="*/ 4417649 w 5845456"/>
              <a:gd name="connsiteY91" fmla="*/ 2845 h 1178807"/>
              <a:gd name="connsiteX92" fmla="*/ 4549984 w 5845456"/>
              <a:gd name="connsiteY92" fmla="*/ 62862 h 1178807"/>
              <a:gd name="connsiteX93" fmla="*/ 4682589 w 5845456"/>
              <a:gd name="connsiteY93" fmla="*/ 2845 h 1178807"/>
              <a:gd name="connsiteX94" fmla="*/ 4814924 w 5845456"/>
              <a:gd name="connsiteY94" fmla="*/ 62862 h 1178807"/>
              <a:gd name="connsiteX95" fmla="*/ 4947259 w 5845456"/>
              <a:gd name="connsiteY95" fmla="*/ 2845 h 1178807"/>
              <a:gd name="connsiteX96" fmla="*/ 5079593 w 5845456"/>
              <a:gd name="connsiteY96" fmla="*/ 62862 h 1178807"/>
              <a:gd name="connsiteX97" fmla="*/ 5211928 w 5845456"/>
              <a:gd name="connsiteY97" fmla="*/ 2845 h 1178807"/>
              <a:gd name="connsiteX98" fmla="*/ 5344533 w 5845456"/>
              <a:gd name="connsiteY98" fmla="*/ 62862 h 1178807"/>
              <a:gd name="connsiteX99" fmla="*/ 5476868 w 5845456"/>
              <a:gd name="connsiteY99" fmla="*/ 2845 h 1178807"/>
              <a:gd name="connsiteX100" fmla="*/ 5609202 w 5845456"/>
              <a:gd name="connsiteY100" fmla="*/ 62862 h 1178807"/>
              <a:gd name="connsiteX101" fmla="*/ 5742620 w 5845456"/>
              <a:gd name="connsiteY101" fmla="*/ 3793 h 1178807"/>
              <a:gd name="connsiteX102" fmla="*/ 5833008 w 5845456"/>
              <a:gd name="connsiteY102" fmla="*/ 0 h 1178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45456" h="1178807">
                <a:moveTo>
                  <a:pt x="5833008" y="0"/>
                </a:moveTo>
                <a:lnTo>
                  <a:pt x="5845456" y="0"/>
                </a:lnTo>
                <a:lnTo>
                  <a:pt x="5845456" y="325367"/>
                </a:lnTo>
                <a:lnTo>
                  <a:pt x="5845456" y="502937"/>
                </a:lnTo>
                <a:lnTo>
                  <a:pt x="5845456" y="754386"/>
                </a:lnTo>
                <a:lnTo>
                  <a:pt x="5845456" y="828304"/>
                </a:lnTo>
                <a:lnTo>
                  <a:pt x="5845456" y="1079753"/>
                </a:lnTo>
                <a:cubicBezTo>
                  <a:pt x="5845456" y="1133093"/>
                  <a:pt x="5777801" y="1159763"/>
                  <a:pt x="5742620" y="1119738"/>
                </a:cubicBezTo>
                <a:cubicBezTo>
                  <a:pt x="5742620" y="1119738"/>
                  <a:pt x="5741537" y="1118790"/>
                  <a:pt x="5741537" y="1118790"/>
                </a:cubicBezTo>
                <a:cubicBezTo>
                  <a:pt x="5709333" y="1154982"/>
                  <a:pt x="5661703" y="1178807"/>
                  <a:pt x="5609202" y="1178807"/>
                </a:cubicBezTo>
                <a:cubicBezTo>
                  <a:pt x="5556972" y="1178807"/>
                  <a:pt x="5509343" y="1155930"/>
                  <a:pt x="5476868" y="1118790"/>
                </a:cubicBezTo>
                <a:cubicBezTo>
                  <a:pt x="5444393" y="1154982"/>
                  <a:pt x="5396763" y="1178807"/>
                  <a:pt x="5344533" y="1178807"/>
                </a:cubicBezTo>
                <a:cubicBezTo>
                  <a:pt x="5292032" y="1178807"/>
                  <a:pt x="5244403" y="1155930"/>
                  <a:pt x="5211928" y="1118790"/>
                </a:cubicBezTo>
                <a:cubicBezTo>
                  <a:pt x="5179724" y="1154982"/>
                  <a:pt x="5132094" y="1178807"/>
                  <a:pt x="5079593" y="1178807"/>
                </a:cubicBezTo>
                <a:cubicBezTo>
                  <a:pt x="5027363" y="1178807"/>
                  <a:pt x="4979733" y="1155930"/>
                  <a:pt x="4947259" y="1118790"/>
                </a:cubicBezTo>
                <a:cubicBezTo>
                  <a:pt x="4914784" y="1154982"/>
                  <a:pt x="4867154" y="1178807"/>
                  <a:pt x="4814924" y="1178807"/>
                </a:cubicBezTo>
                <a:cubicBezTo>
                  <a:pt x="4762423" y="1178807"/>
                  <a:pt x="4714794" y="1155930"/>
                  <a:pt x="4682589" y="1118790"/>
                </a:cubicBezTo>
                <a:cubicBezTo>
                  <a:pt x="4650115" y="1154982"/>
                  <a:pt x="4602485" y="1178807"/>
                  <a:pt x="4549984" y="1178807"/>
                </a:cubicBezTo>
                <a:cubicBezTo>
                  <a:pt x="4497754" y="1178807"/>
                  <a:pt x="4450124" y="1155930"/>
                  <a:pt x="4417649" y="1118790"/>
                </a:cubicBezTo>
                <a:cubicBezTo>
                  <a:pt x="4385175" y="1154982"/>
                  <a:pt x="4337545" y="1178807"/>
                  <a:pt x="4285315" y="1178807"/>
                </a:cubicBezTo>
                <a:cubicBezTo>
                  <a:pt x="4232814" y="1178807"/>
                  <a:pt x="4185184" y="1155930"/>
                  <a:pt x="4152980" y="1118790"/>
                </a:cubicBezTo>
                <a:cubicBezTo>
                  <a:pt x="4120505" y="1154982"/>
                  <a:pt x="4072876" y="1178807"/>
                  <a:pt x="4020375" y="1178807"/>
                </a:cubicBezTo>
                <a:cubicBezTo>
                  <a:pt x="3968145" y="1178807"/>
                  <a:pt x="3920515" y="1155930"/>
                  <a:pt x="3888040" y="1118790"/>
                </a:cubicBezTo>
                <a:cubicBezTo>
                  <a:pt x="3855565" y="1154982"/>
                  <a:pt x="3807936" y="1178807"/>
                  <a:pt x="3755706" y="1178807"/>
                </a:cubicBezTo>
                <a:cubicBezTo>
                  <a:pt x="3703205" y="1178807"/>
                  <a:pt x="3655575" y="1155930"/>
                  <a:pt x="3623371" y="1118790"/>
                </a:cubicBezTo>
                <a:cubicBezTo>
                  <a:pt x="3590896" y="1154982"/>
                  <a:pt x="3543267" y="1178807"/>
                  <a:pt x="3490766" y="1178807"/>
                </a:cubicBezTo>
                <a:cubicBezTo>
                  <a:pt x="3438535" y="1178807"/>
                  <a:pt x="3390906" y="1155930"/>
                  <a:pt x="3358431" y="1118790"/>
                </a:cubicBezTo>
                <a:cubicBezTo>
                  <a:pt x="3326227" y="1154982"/>
                  <a:pt x="3278597" y="1178807"/>
                  <a:pt x="3226096" y="1178807"/>
                </a:cubicBezTo>
                <a:cubicBezTo>
                  <a:pt x="3173596" y="1178807"/>
                  <a:pt x="3125966" y="1155930"/>
                  <a:pt x="3093762" y="1118790"/>
                </a:cubicBezTo>
                <a:cubicBezTo>
                  <a:pt x="3061287" y="1154982"/>
                  <a:pt x="3013657" y="1178807"/>
                  <a:pt x="2961427" y="1178807"/>
                </a:cubicBezTo>
                <a:cubicBezTo>
                  <a:pt x="2908926" y="1178807"/>
                  <a:pt x="2861297" y="1155930"/>
                  <a:pt x="2828822" y="1118790"/>
                </a:cubicBezTo>
                <a:cubicBezTo>
                  <a:pt x="2796618" y="1154982"/>
                  <a:pt x="2748988" y="1178807"/>
                  <a:pt x="2696487" y="1178807"/>
                </a:cubicBezTo>
                <a:cubicBezTo>
                  <a:pt x="2644257" y="1178807"/>
                  <a:pt x="2596627" y="1155930"/>
                  <a:pt x="2564153" y="1118790"/>
                </a:cubicBezTo>
                <a:cubicBezTo>
                  <a:pt x="2531678" y="1154982"/>
                  <a:pt x="2484048" y="1178807"/>
                  <a:pt x="2431818" y="1178807"/>
                </a:cubicBezTo>
                <a:cubicBezTo>
                  <a:pt x="2379317" y="1178807"/>
                  <a:pt x="2331688" y="1155930"/>
                  <a:pt x="2299213" y="1118790"/>
                </a:cubicBezTo>
                <a:cubicBezTo>
                  <a:pt x="2267009" y="1154982"/>
                  <a:pt x="2219379" y="1178807"/>
                  <a:pt x="2166878" y="1178807"/>
                </a:cubicBezTo>
                <a:cubicBezTo>
                  <a:pt x="2114648" y="1178807"/>
                  <a:pt x="2067018" y="1155930"/>
                  <a:pt x="2034544" y="1118790"/>
                </a:cubicBezTo>
                <a:cubicBezTo>
                  <a:pt x="2002069" y="1154982"/>
                  <a:pt x="1954439" y="1178807"/>
                  <a:pt x="1902209" y="1178807"/>
                </a:cubicBezTo>
                <a:cubicBezTo>
                  <a:pt x="1849708" y="1178807"/>
                  <a:pt x="1802078" y="1155930"/>
                  <a:pt x="1769604" y="1118790"/>
                </a:cubicBezTo>
                <a:cubicBezTo>
                  <a:pt x="1737400" y="1154982"/>
                  <a:pt x="1689770" y="1178807"/>
                  <a:pt x="1637269" y="1178807"/>
                </a:cubicBezTo>
                <a:cubicBezTo>
                  <a:pt x="1585039" y="1178807"/>
                  <a:pt x="1537409" y="1155930"/>
                  <a:pt x="1504934" y="1118790"/>
                </a:cubicBezTo>
                <a:cubicBezTo>
                  <a:pt x="1472460" y="1154982"/>
                  <a:pt x="1424830" y="1178807"/>
                  <a:pt x="1372600" y="1178807"/>
                </a:cubicBezTo>
                <a:cubicBezTo>
                  <a:pt x="1320099" y="1178807"/>
                  <a:pt x="1272469" y="1155930"/>
                  <a:pt x="1240265" y="1118790"/>
                </a:cubicBezTo>
                <a:cubicBezTo>
                  <a:pt x="1207790" y="1154982"/>
                  <a:pt x="1160161" y="1178807"/>
                  <a:pt x="1107660" y="1178807"/>
                </a:cubicBezTo>
                <a:cubicBezTo>
                  <a:pt x="1055430" y="1178807"/>
                  <a:pt x="1007800" y="1155930"/>
                  <a:pt x="975325" y="1118790"/>
                </a:cubicBezTo>
                <a:cubicBezTo>
                  <a:pt x="942851" y="1154982"/>
                  <a:pt x="896303" y="1178807"/>
                  <a:pt x="842991" y="1178807"/>
                </a:cubicBezTo>
                <a:cubicBezTo>
                  <a:pt x="790490" y="1178807"/>
                  <a:pt x="742860" y="1155930"/>
                  <a:pt x="710656" y="1118790"/>
                </a:cubicBezTo>
                <a:cubicBezTo>
                  <a:pt x="678181" y="1154982"/>
                  <a:pt x="630552" y="1178807"/>
                  <a:pt x="578051" y="1178807"/>
                </a:cubicBezTo>
                <a:cubicBezTo>
                  <a:pt x="525821" y="1178807"/>
                  <a:pt x="478191" y="1155930"/>
                  <a:pt x="445716" y="1118790"/>
                </a:cubicBezTo>
                <a:cubicBezTo>
                  <a:pt x="413512" y="1154982"/>
                  <a:pt x="365882" y="1178807"/>
                  <a:pt x="313382" y="1178807"/>
                </a:cubicBezTo>
                <a:cubicBezTo>
                  <a:pt x="260881" y="1178807"/>
                  <a:pt x="213251" y="1155930"/>
                  <a:pt x="181047" y="1118790"/>
                </a:cubicBezTo>
                <a:cubicBezTo>
                  <a:pt x="148572" y="1154982"/>
                  <a:pt x="102025" y="1178807"/>
                  <a:pt x="48712" y="1178807"/>
                </a:cubicBezTo>
                <a:cubicBezTo>
                  <a:pt x="31392" y="1178807"/>
                  <a:pt x="15155" y="1176911"/>
                  <a:pt x="0" y="1172130"/>
                </a:cubicBezTo>
                <a:lnTo>
                  <a:pt x="0" y="846763"/>
                </a:lnTo>
                <a:lnTo>
                  <a:pt x="0" y="832097"/>
                </a:lnTo>
                <a:lnTo>
                  <a:pt x="0" y="506730"/>
                </a:lnTo>
                <a:lnTo>
                  <a:pt x="0" y="381552"/>
                </a:lnTo>
                <a:lnTo>
                  <a:pt x="0" y="56185"/>
                </a:lnTo>
                <a:cubicBezTo>
                  <a:pt x="15155" y="60018"/>
                  <a:pt x="31392" y="62862"/>
                  <a:pt x="48712" y="62862"/>
                </a:cubicBezTo>
                <a:cubicBezTo>
                  <a:pt x="100942" y="62862"/>
                  <a:pt x="148572" y="39985"/>
                  <a:pt x="181047" y="2845"/>
                </a:cubicBezTo>
                <a:cubicBezTo>
                  <a:pt x="213251" y="39037"/>
                  <a:pt x="260881" y="62862"/>
                  <a:pt x="313382" y="62862"/>
                </a:cubicBezTo>
                <a:cubicBezTo>
                  <a:pt x="365882" y="62862"/>
                  <a:pt x="413512" y="39985"/>
                  <a:pt x="445716" y="2845"/>
                </a:cubicBezTo>
                <a:cubicBezTo>
                  <a:pt x="478191" y="39037"/>
                  <a:pt x="525821" y="62862"/>
                  <a:pt x="578051" y="62862"/>
                </a:cubicBezTo>
                <a:cubicBezTo>
                  <a:pt x="630552" y="62862"/>
                  <a:pt x="678181" y="39985"/>
                  <a:pt x="710656" y="2845"/>
                </a:cubicBezTo>
                <a:cubicBezTo>
                  <a:pt x="742860" y="39037"/>
                  <a:pt x="789678" y="62862"/>
                  <a:pt x="842991" y="62862"/>
                </a:cubicBezTo>
                <a:cubicBezTo>
                  <a:pt x="895221" y="62862"/>
                  <a:pt x="942851" y="39985"/>
                  <a:pt x="975325" y="2845"/>
                </a:cubicBezTo>
                <a:cubicBezTo>
                  <a:pt x="1007800" y="39037"/>
                  <a:pt x="1055430" y="62862"/>
                  <a:pt x="1107660" y="62862"/>
                </a:cubicBezTo>
                <a:cubicBezTo>
                  <a:pt x="1160161" y="62862"/>
                  <a:pt x="1207790" y="39985"/>
                  <a:pt x="1240265" y="2845"/>
                </a:cubicBezTo>
                <a:cubicBezTo>
                  <a:pt x="1272469" y="39037"/>
                  <a:pt x="1320099" y="62862"/>
                  <a:pt x="1372600" y="62862"/>
                </a:cubicBezTo>
                <a:cubicBezTo>
                  <a:pt x="1424830" y="62862"/>
                  <a:pt x="1472460" y="39985"/>
                  <a:pt x="1504934" y="2845"/>
                </a:cubicBezTo>
                <a:cubicBezTo>
                  <a:pt x="1537409" y="39037"/>
                  <a:pt x="1585039" y="62862"/>
                  <a:pt x="1637269" y="62862"/>
                </a:cubicBezTo>
                <a:cubicBezTo>
                  <a:pt x="1689770" y="62862"/>
                  <a:pt x="1737400" y="39985"/>
                  <a:pt x="1769604" y="2845"/>
                </a:cubicBezTo>
                <a:cubicBezTo>
                  <a:pt x="1802078" y="39037"/>
                  <a:pt x="1849708" y="62862"/>
                  <a:pt x="1902209" y="62862"/>
                </a:cubicBezTo>
                <a:cubicBezTo>
                  <a:pt x="1954439" y="62862"/>
                  <a:pt x="2002069" y="39985"/>
                  <a:pt x="2034544" y="2845"/>
                </a:cubicBezTo>
                <a:cubicBezTo>
                  <a:pt x="2067018" y="39037"/>
                  <a:pt x="2114648" y="62862"/>
                  <a:pt x="2166878" y="62862"/>
                </a:cubicBezTo>
                <a:cubicBezTo>
                  <a:pt x="2219379" y="62862"/>
                  <a:pt x="2267009" y="39985"/>
                  <a:pt x="2299213" y="2845"/>
                </a:cubicBezTo>
                <a:cubicBezTo>
                  <a:pt x="2331688" y="39037"/>
                  <a:pt x="2379317" y="62862"/>
                  <a:pt x="2431818" y="62862"/>
                </a:cubicBezTo>
                <a:cubicBezTo>
                  <a:pt x="2484048" y="62862"/>
                  <a:pt x="2531678" y="39985"/>
                  <a:pt x="2564153" y="2845"/>
                </a:cubicBezTo>
                <a:cubicBezTo>
                  <a:pt x="2596627" y="39037"/>
                  <a:pt x="2644257" y="62862"/>
                  <a:pt x="2696487" y="62862"/>
                </a:cubicBezTo>
                <a:cubicBezTo>
                  <a:pt x="2748988" y="62862"/>
                  <a:pt x="2796618" y="39985"/>
                  <a:pt x="2828822" y="2845"/>
                </a:cubicBezTo>
                <a:cubicBezTo>
                  <a:pt x="2861297" y="39037"/>
                  <a:pt x="2908926" y="62862"/>
                  <a:pt x="2961427" y="62862"/>
                </a:cubicBezTo>
                <a:cubicBezTo>
                  <a:pt x="3013657" y="62862"/>
                  <a:pt x="3061287" y="39985"/>
                  <a:pt x="3093762" y="2845"/>
                </a:cubicBezTo>
                <a:cubicBezTo>
                  <a:pt x="3125966" y="39037"/>
                  <a:pt x="3173596" y="62862"/>
                  <a:pt x="3226096" y="62862"/>
                </a:cubicBezTo>
                <a:cubicBezTo>
                  <a:pt x="3278597" y="62862"/>
                  <a:pt x="3326227" y="39985"/>
                  <a:pt x="3358431" y="2845"/>
                </a:cubicBezTo>
                <a:cubicBezTo>
                  <a:pt x="3390906" y="39037"/>
                  <a:pt x="3438535" y="62862"/>
                  <a:pt x="3490766" y="62862"/>
                </a:cubicBezTo>
                <a:cubicBezTo>
                  <a:pt x="3543267" y="62862"/>
                  <a:pt x="3590896" y="39985"/>
                  <a:pt x="3623371" y="2845"/>
                </a:cubicBezTo>
                <a:cubicBezTo>
                  <a:pt x="3655575" y="39037"/>
                  <a:pt x="3703205" y="62862"/>
                  <a:pt x="3755706" y="62862"/>
                </a:cubicBezTo>
                <a:cubicBezTo>
                  <a:pt x="3807936" y="62862"/>
                  <a:pt x="3855565" y="39985"/>
                  <a:pt x="3888040" y="2845"/>
                </a:cubicBezTo>
                <a:cubicBezTo>
                  <a:pt x="3920515" y="39037"/>
                  <a:pt x="3968145" y="62862"/>
                  <a:pt x="4020375" y="62862"/>
                </a:cubicBezTo>
                <a:cubicBezTo>
                  <a:pt x="4072876" y="62862"/>
                  <a:pt x="4120505" y="39985"/>
                  <a:pt x="4152980" y="2845"/>
                </a:cubicBezTo>
                <a:cubicBezTo>
                  <a:pt x="4185184" y="39037"/>
                  <a:pt x="4232814" y="62862"/>
                  <a:pt x="4285315" y="62862"/>
                </a:cubicBezTo>
                <a:cubicBezTo>
                  <a:pt x="4337545" y="62862"/>
                  <a:pt x="4385175" y="39985"/>
                  <a:pt x="4417649" y="2845"/>
                </a:cubicBezTo>
                <a:cubicBezTo>
                  <a:pt x="4450124" y="39037"/>
                  <a:pt x="4497754" y="62862"/>
                  <a:pt x="4549984" y="62862"/>
                </a:cubicBezTo>
                <a:cubicBezTo>
                  <a:pt x="4602485" y="62862"/>
                  <a:pt x="4650115" y="39985"/>
                  <a:pt x="4682589" y="2845"/>
                </a:cubicBezTo>
                <a:cubicBezTo>
                  <a:pt x="4714794" y="39037"/>
                  <a:pt x="4762423" y="62862"/>
                  <a:pt x="4814924" y="62862"/>
                </a:cubicBezTo>
                <a:cubicBezTo>
                  <a:pt x="4867154" y="62862"/>
                  <a:pt x="4914784" y="39985"/>
                  <a:pt x="4947259" y="2845"/>
                </a:cubicBezTo>
                <a:cubicBezTo>
                  <a:pt x="4979733" y="39037"/>
                  <a:pt x="5027363" y="62862"/>
                  <a:pt x="5079593" y="62862"/>
                </a:cubicBezTo>
                <a:cubicBezTo>
                  <a:pt x="5132094" y="62862"/>
                  <a:pt x="5179724" y="39985"/>
                  <a:pt x="5211928" y="2845"/>
                </a:cubicBezTo>
                <a:cubicBezTo>
                  <a:pt x="5244403" y="39037"/>
                  <a:pt x="5292032" y="62862"/>
                  <a:pt x="5344533" y="62862"/>
                </a:cubicBezTo>
                <a:cubicBezTo>
                  <a:pt x="5396763" y="62862"/>
                  <a:pt x="5444393" y="39985"/>
                  <a:pt x="5476868" y="2845"/>
                </a:cubicBezTo>
                <a:cubicBezTo>
                  <a:pt x="5509343" y="39037"/>
                  <a:pt x="5556972" y="62862"/>
                  <a:pt x="5609202" y="62862"/>
                </a:cubicBezTo>
                <a:cubicBezTo>
                  <a:pt x="5661703" y="62862"/>
                  <a:pt x="5709333" y="39985"/>
                  <a:pt x="5742620" y="3793"/>
                </a:cubicBezTo>
                <a:cubicBezTo>
                  <a:pt x="5768329" y="33348"/>
                  <a:pt x="5811087" y="26670"/>
                  <a:pt x="5833008" y="0"/>
                </a:cubicBezTo>
                <a:close/>
              </a:path>
            </a:pathLst>
          </a:custGeom>
          <a:solidFill>
            <a:schemeClr val="accent3">
              <a:lumMod val="40000"/>
              <a:lumOff val="60000"/>
            </a:schemeClr>
          </a:solidFill>
          <a:ln w="12700">
            <a:miter lim="400000"/>
          </a:ln>
        </p:spPr>
        <p:txBody>
          <a:bodyPr wrap="square" lIns="28575" tIns="28575" rIns="28575" bIns="28575" anchor="ctr">
            <a:noAutofit/>
          </a:bodyPr>
          <a:lstStyle/>
          <a:p>
            <a:pPr>
              <a:defRPr sz="3000">
                <a:solidFill>
                  <a:srgbClr val="FFFFFF"/>
                </a:solidFill>
              </a:defRPr>
            </a:pPr>
            <a:endParaRPr sz="825">
              <a:solidFill>
                <a:schemeClr val="tx2"/>
              </a:solidFill>
            </a:endParaRPr>
          </a:p>
        </p:txBody>
      </p:sp>
      <p:sp>
        <p:nvSpPr>
          <p:cNvPr id="76" name="Freeform: Shape 75">
            <a:extLst>
              <a:ext uri="{FF2B5EF4-FFF2-40B4-BE49-F238E27FC236}">
                <a16:creationId xmlns:a16="http://schemas.microsoft.com/office/drawing/2014/main" id="{66C0E623-406D-477C-976C-3FD27BB8D8D5}"/>
              </a:ext>
            </a:extLst>
          </p:cNvPr>
          <p:cNvSpPr/>
          <p:nvPr/>
        </p:nvSpPr>
        <p:spPr>
          <a:xfrm>
            <a:off x="0" y="1669987"/>
            <a:ext cx="1860222" cy="1174047"/>
          </a:xfrm>
          <a:custGeom>
            <a:avLst/>
            <a:gdLst>
              <a:gd name="connsiteX0" fmla="*/ 180941 w 1860222"/>
              <a:gd name="connsiteY0" fmla="*/ 0 h 1174047"/>
              <a:gd name="connsiteX1" fmla="*/ 313396 w 1860222"/>
              <a:gd name="connsiteY1" fmla="*/ 59997 h 1174047"/>
              <a:gd name="connsiteX2" fmla="*/ 445764 w 1860222"/>
              <a:gd name="connsiteY2" fmla="*/ 0 h 1174047"/>
              <a:gd name="connsiteX3" fmla="*/ 578133 w 1860222"/>
              <a:gd name="connsiteY3" fmla="*/ 59997 h 1174047"/>
              <a:gd name="connsiteX4" fmla="*/ 710588 w 1860222"/>
              <a:gd name="connsiteY4" fmla="*/ 0 h 1174047"/>
              <a:gd name="connsiteX5" fmla="*/ 842956 w 1860222"/>
              <a:gd name="connsiteY5" fmla="*/ 59997 h 1174047"/>
              <a:gd name="connsiteX6" fmla="*/ 975325 w 1860222"/>
              <a:gd name="connsiteY6" fmla="*/ 0 h 1174047"/>
              <a:gd name="connsiteX7" fmla="*/ 1107779 w 1860222"/>
              <a:gd name="connsiteY7" fmla="*/ 59997 h 1174047"/>
              <a:gd name="connsiteX8" fmla="*/ 1240148 w 1860222"/>
              <a:gd name="connsiteY8" fmla="*/ 0 h 1174047"/>
              <a:gd name="connsiteX9" fmla="*/ 1372517 w 1860222"/>
              <a:gd name="connsiteY9" fmla="*/ 59997 h 1174047"/>
              <a:gd name="connsiteX10" fmla="*/ 1504971 w 1860222"/>
              <a:gd name="connsiteY10" fmla="*/ 0 h 1174047"/>
              <a:gd name="connsiteX11" fmla="*/ 1637340 w 1860222"/>
              <a:gd name="connsiteY11" fmla="*/ 59997 h 1174047"/>
              <a:gd name="connsiteX12" fmla="*/ 1770656 w 1860222"/>
              <a:gd name="connsiteY12" fmla="*/ 0 h 1174047"/>
              <a:gd name="connsiteX13" fmla="*/ 1847821 w 1860222"/>
              <a:gd name="connsiteY13" fmla="*/ 943 h 1174047"/>
              <a:gd name="connsiteX14" fmla="*/ 1860222 w 1860222"/>
              <a:gd name="connsiteY14" fmla="*/ 943 h 1174047"/>
              <a:gd name="connsiteX15" fmla="*/ 1860222 w 1860222"/>
              <a:gd name="connsiteY15" fmla="*/ 326310 h 1174047"/>
              <a:gd name="connsiteX16" fmla="*/ 1860222 w 1860222"/>
              <a:gd name="connsiteY16" fmla="*/ 501036 h 1174047"/>
              <a:gd name="connsiteX17" fmla="*/ 1860222 w 1860222"/>
              <a:gd name="connsiteY17" fmla="*/ 754382 h 1174047"/>
              <a:gd name="connsiteX18" fmla="*/ 1860222 w 1860222"/>
              <a:gd name="connsiteY18" fmla="*/ 826403 h 1174047"/>
              <a:gd name="connsiteX19" fmla="*/ 1860222 w 1860222"/>
              <a:gd name="connsiteY19" fmla="*/ 1079749 h 1174047"/>
              <a:gd name="connsiteX20" fmla="*/ 1770656 w 1860222"/>
              <a:gd name="connsiteY20" fmla="*/ 1114993 h 1174047"/>
              <a:gd name="connsiteX21" fmla="*/ 1769708 w 1860222"/>
              <a:gd name="connsiteY21" fmla="*/ 1114050 h 1174047"/>
              <a:gd name="connsiteX22" fmla="*/ 1637340 w 1860222"/>
              <a:gd name="connsiteY22" fmla="*/ 1174047 h 1174047"/>
              <a:gd name="connsiteX23" fmla="*/ 1504971 w 1860222"/>
              <a:gd name="connsiteY23" fmla="*/ 1114050 h 1174047"/>
              <a:gd name="connsiteX24" fmla="*/ 1372517 w 1860222"/>
              <a:gd name="connsiteY24" fmla="*/ 1174047 h 1174047"/>
              <a:gd name="connsiteX25" fmla="*/ 1240148 w 1860222"/>
              <a:gd name="connsiteY25" fmla="*/ 1114050 h 1174047"/>
              <a:gd name="connsiteX26" fmla="*/ 1107779 w 1860222"/>
              <a:gd name="connsiteY26" fmla="*/ 1174047 h 1174047"/>
              <a:gd name="connsiteX27" fmla="*/ 975325 w 1860222"/>
              <a:gd name="connsiteY27" fmla="*/ 1114050 h 1174047"/>
              <a:gd name="connsiteX28" fmla="*/ 842956 w 1860222"/>
              <a:gd name="connsiteY28" fmla="*/ 1174047 h 1174047"/>
              <a:gd name="connsiteX29" fmla="*/ 710588 w 1860222"/>
              <a:gd name="connsiteY29" fmla="*/ 1114050 h 1174047"/>
              <a:gd name="connsiteX30" fmla="*/ 578133 w 1860222"/>
              <a:gd name="connsiteY30" fmla="*/ 1174047 h 1174047"/>
              <a:gd name="connsiteX31" fmla="*/ 445764 w 1860222"/>
              <a:gd name="connsiteY31" fmla="*/ 1114050 h 1174047"/>
              <a:gd name="connsiteX32" fmla="*/ 313396 w 1860222"/>
              <a:gd name="connsiteY32" fmla="*/ 1174047 h 1174047"/>
              <a:gd name="connsiteX33" fmla="*/ 180941 w 1860222"/>
              <a:gd name="connsiteY33" fmla="*/ 1114050 h 1174047"/>
              <a:gd name="connsiteX34" fmla="*/ 48572 w 1860222"/>
              <a:gd name="connsiteY34" fmla="*/ 1174047 h 1174047"/>
              <a:gd name="connsiteX35" fmla="*/ 0 w 1860222"/>
              <a:gd name="connsiteY35" fmla="*/ 1167368 h 1174047"/>
              <a:gd name="connsiteX36" fmla="*/ 0 w 1860222"/>
              <a:gd name="connsiteY36" fmla="*/ 842001 h 1174047"/>
              <a:gd name="connsiteX37" fmla="*/ 0 w 1860222"/>
              <a:gd name="connsiteY37" fmla="*/ 827346 h 1174047"/>
              <a:gd name="connsiteX38" fmla="*/ 0 w 1860222"/>
              <a:gd name="connsiteY38" fmla="*/ 501979 h 1174047"/>
              <a:gd name="connsiteX39" fmla="*/ 0 w 1860222"/>
              <a:gd name="connsiteY39" fmla="*/ 378724 h 1174047"/>
              <a:gd name="connsiteX40" fmla="*/ 0 w 1860222"/>
              <a:gd name="connsiteY40" fmla="*/ 53357 h 1174047"/>
              <a:gd name="connsiteX41" fmla="*/ 48572 w 1860222"/>
              <a:gd name="connsiteY41" fmla="*/ 59997 h 1174047"/>
              <a:gd name="connsiteX42" fmla="*/ 180941 w 1860222"/>
              <a:gd name="connsiteY42" fmla="*/ 0 h 1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860222" h="1174047">
                <a:moveTo>
                  <a:pt x="180941" y="0"/>
                </a:moveTo>
                <a:cubicBezTo>
                  <a:pt x="213323" y="36187"/>
                  <a:pt x="260948" y="59997"/>
                  <a:pt x="313396" y="59997"/>
                </a:cubicBezTo>
                <a:cubicBezTo>
                  <a:pt x="365758" y="59997"/>
                  <a:pt x="413383" y="37130"/>
                  <a:pt x="445764" y="0"/>
                </a:cubicBezTo>
                <a:cubicBezTo>
                  <a:pt x="478146" y="36187"/>
                  <a:pt x="525771" y="59997"/>
                  <a:pt x="578133" y="59997"/>
                </a:cubicBezTo>
                <a:cubicBezTo>
                  <a:pt x="630581" y="59997"/>
                  <a:pt x="678206" y="37130"/>
                  <a:pt x="710588" y="0"/>
                </a:cubicBezTo>
                <a:cubicBezTo>
                  <a:pt x="742969" y="36187"/>
                  <a:pt x="789647" y="59997"/>
                  <a:pt x="842956" y="59997"/>
                </a:cubicBezTo>
                <a:cubicBezTo>
                  <a:pt x="895318" y="59997"/>
                  <a:pt x="942943" y="37130"/>
                  <a:pt x="975325" y="0"/>
                </a:cubicBezTo>
                <a:cubicBezTo>
                  <a:pt x="1007706" y="36187"/>
                  <a:pt x="1055332" y="59997"/>
                  <a:pt x="1107779" y="59997"/>
                </a:cubicBezTo>
                <a:cubicBezTo>
                  <a:pt x="1160141" y="59997"/>
                  <a:pt x="1207766" y="37130"/>
                  <a:pt x="1240148" y="0"/>
                </a:cubicBezTo>
                <a:cubicBezTo>
                  <a:pt x="1272530" y="36187"/>
                  <a:pt x="1320155" y="59997"/>
                  <a:pt x="1372517" y="59997"/>
                </a:cubicBezTo>
                <a:cubicBezTo>
                  <a:pt x="1424965" y="59997"/>
                  <a:pt x="1472590" y="37130"/>
                  <a:pt x="1504971" y="0"/>
                </a:cubicBezTo>
                <a:cubicBezTo>
                  <a:pt x="1537353" y="36187"/>
                  <a:pt x="1584978" y="59997"/>
                  <a:pt x="1637340" y="59997"/>
                </a:cubicBezTo>
                <a:cubicBezTo>
                  <a:pt x="1689702" y="59997"/>
                  <a:pt x="1737327" y="36187"/>
                  <a:pt x="1770656" y="0"/>
                </a:cubicBezTo>
                <a:cubicBezTo>
                  <a:pt x="1792617" y="24753"/>
                  <a:pt x="1828788" y="20942"/>
                  <a:pt x="1847821" y="943"/>
                </a:cubicBezTo>
                <a:lnTo>
                  <a:pt x="1860222" y="943"/>
                </a:lnTo>
                <a:lnTo>
                  <a:pt x="1860222" y="326310"/>
                </a:lnTo>
                <a:lnTo>
                  <a:pt x="1860222" y="501036"/>
                </a:lnTo>
                <a:lnTo>
                  <a:pt x="1860222" y="754382"/>
                </a:lnTo>
                <a:lnTo>
                  <a:pt x="1860222" y="826403"/>
                </a:lnTo>
                <a:lnTo>
                  <a:pt x="1860222" y="1079749"/>
                </a:lnTo>
                <a:cubicBezTo>
                  <a:pt x="1860222" y="1126427"/>
                  <a:pt x="1802090" y="1150237"/>
                  <a:pt x="1770656" y="1114993"/>
                </a:cubicBezTo>
                <a:cubicBezTo>
                  <a:pt x="1769708" y="1114993"/>
                  <a:pt x="1769708" y="1114050"/>
                  <a:pt x="1769708" y="1114050"/>
                </a:cubicBezTo>
                <a:cubicBezTo>
                  <a:pt x="1737327" y="1150237"/>
                  <a:pt x="1689702" y="1174047"/>
                  <a:pt x="1637340" y="1174047"/>
                </a:cubicBezTo>
                <a:cubicBezTo>
                  <a:pt x="1584978" y="1174047"/>
                  <a:pt x="1537353" y="1151180"/>
                  <a:pt x="1504971" y="1114050"/>
                </a:cubicBezTo>
                <a:cubicBezTo>
                  <a:pt x="1472590" y="1150237"/>
                  <a:pt x="1424965" y="1174047"/>
                  <a:pt x="1372517" y="1174047"/>
                </a:cubicBezTo>
                <a:cubicBezTo>
                  <a:pt x="1320155" y="1174047"/>
                  <a:pt x="1272530" y="1151180"/>
                  <a:pt x="1240148" y="1114050"/>
                </a:cubicBezTo>
                <a:cubicBezTo>
                  <a:pt x="1207766" y="1150237"/>
                  <a:pt x="1160141" y="1174047"/>
                  <a:pt x="1107779" y="1174047"/>
                </a:cubicBezTo>
                <a:cubicBezTo>
                  <a:pt x="1055332" y="1174047"/>
                  <a:pt x="1007706" y="1151180"/>
                  <a:pt x="975325" y="1114050"/>
                </a:cubicBezTo>
                <a:cubicBezTo>
                  <a:pt x="942943" y="1150237"/>
                  <a:pt x="896265" y="1174047"/>
                  <a:pt x="842956" y="1174047"/>
                </a:cubicBezTo>
                <a:cubicBezTo>
                  <a:pt x="790594" y="1174047"/>
                  <a:pt x="742969" y="1151180"/>
                  <a:pt x="710588" y="1114050"/>
                </a:cubicBezTo>
                <a:cubicBezTo>
                  <a:pt x="678206" y="1150237"/>
                  <a:pt x="630581" y="1174047"/>
                  <a:pt x="578133" y="1174047"/>
                </a:cubicBezTo>
                <a:cubicBezTo>
                  <a:pt x="525771" y="1174047"/>
                  <a:pt x="478146" y="1151180"/>
                  <a:pt x="445764" y="1114050"/>
                </a:cubicBezTo>
                <a:cubicBezTo>
                  <a:pt x="413383" y="1150237"/>
                  <a:pt x="365758" y="1174047"/>
                  <a:pt x="313396" y="1174047"/>
                </a:cubicBezTo>
                <a:cubicBezTo>
                  <a:pt x="260948" y="1174047"/>
                  <a:pt x="213323" y="1151180"/>
                  <a:pt x="180941" y="1114050"/>
                </a:cubicBezTo>
                <a:cubicBezTo>
                  <a:pt x="148559" y="1150237"/>
                  <a:pt x="101882" y="1174047"/>
                  <a:pt x="48572" y="1174047"/>
                </a:cubicBezTo>
                <a:cubicBezTo>
                  <a:pt x="31434" y="1174047"/>
                  <a:pt x="15244" y="1172161"/>
                  <a:pt x="0" y="1167368"/>
                </a:cubicBezTo>
                <a:lnTo>
                  <a:pt x="0" y="842001"/>
                </a:lnTo>
                <a:lnTo>
                  <a:pt x="0" y="827346"/>
                </a:lnTo>
                <a:lnTo>
                  <a:pt x="0" y="501979"/>
                </a:lnTo>
                <a:lnTo>
                  <a:pt x="0" y="378724"/>
                </a:lnTo>
                <a:lnTo>
                  <a:pt x="0" y="53357"/>
                </a:lnTo>
                <a:cubicBezTo>
                  <a:pt x="15244" y="57168"/>
                  <a:pt x="31434" y="59997"/>
                  <a:pt x="48572" y="59997"/>
                </a:cubicBezTo>
                <a:cubicBezTo>
                  <a:pt x="100934" y="59997"/>
                  <a:pt x="148559" y="37130"/>
                  <a:pt x="180941" y="0"/>
                </a:cubicBezTo>
                <a:close/>
              </a:path>
            </a:pathLst>
          </a:custGeom>
          <a:solidFill>
            <a:schemeClr val="accent3">
              <a:lumMod val="40000"/>
              <a:lumOff val="60000"/>
            </a:schemeClr>
          </a:solidFill>
          <a:ln w="12700">
            <a:miter lim="400000"/>
          </a:ln>
        </p:spPr>
        <p:txBody>
          <a:bodyPr wrap="square" lIns="28575" tIns="28575" rIns="28575" bIns="28575" anchor="ctr">
            <a:noAutofit/>
          </a:bodyPr>
          <a:lstStyle/>
          <a:p>
            <a:pPr>
              <a:defRPr sz="3000">
                <a:solidFill>
                  <a:srgbClr val="FFFFFF"/>
                </a:solidFill>
              </a:defRPr>
            </a:pPr>
            <a:endParaRPr sz="825">
              <a:solidFill>
                <a:schemeClr val="tx2"/>
              </a:solidFill>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Boat Race – Slide Template</a:t>
            </a:r>
          </a:p>
        </p:txBody>
      </p:sp>
      <p:grpSp>
        <p:nvGrpSpPr>
          <p:cNvPr id="71" name="Group 70">
            <a:extLst>
              <a:ext uri="{FF2B5EF4-FFF2-40B4-BE49-F238E27FC236}">
                <a16:creationId xmlns:a16="http://schemas.microsoft.com/office/drawing/2014/main" id="{911EDEBC-E29D-4A90-8CC8-DE29306A06D9}"/>
              </a:ext>
            </a:extLst>
          </p:cNvPr>
          <p:cNvGrpSpPr/>
          <p:nvPr/>
        </p:nvGrpSpPr>
        <p:grpSpPr>
          <a:xfrm>
            <a:off x="2244185" y="2648138"/>
            <a:ext cx="1976882" cy="909716"/>
            <a:chOff x="3327400" y="2612390"/>
            <a:chExt cx="1875791" cy="863196"/>
          </a:xfrm>
        </p:grpSpPr>
        <p:sp>
          <p:nvSpPr>
            <p:cNvPr id="15" name="Shape">
              <a:extLst>
                <a:ext uri="{FF2B5EF4-FFF2-40B4-BE49-F238E27FC236}">
                  <a16:creationId xmlns:a16="http://schemas.microsoft.com/office/drawing/2014/main" id="{6355B0A6-5C54-498B-A6A0-72CA6401C712}"/>
                </a:ext>
              </a:extLst>
            </p:cNvPr>
            <p:cNvSpPr/>
            <p:nvPr/>
          </p:nvSpPr>
          <p:spPr>
            <a:xfrm>
              <a:off x="3670301" y="2663190"/>
              <a:ext cx="176641" cy="217173"/>
            </a:xfrm>
            <a:custGeom>
              <a:avLst/>
              <a:gdLst/>
              <a:ahLst/>
              <a:cxnLst>
                <a:cxn ang="0">
                  <a:pos x="wd2" y="hd2"/>
                </a:cxn>
                <a:cxn ang="5400000">
                  <a:pos x="wd2" y="hd2"/>
                </a:cxn>
                <a:cxn ang="10800000">
                  <a:pos x="wd2" y="hd2"/>
                </a:cxn>
                <a:cxn ang="16200000">
                  <a:pos x="wd2" y="hd2"/>
                </a:cxn>
              </a:cxnLst>
              <a:rect l="0" t="0" r="r" b="b"/>
              <a:pathLst>
                <a:path w="20299" h="21600" extrusionOk="0">
                  <a:moveTo>
                    <a:pt x="19703" y="2021"/>
                  </a:moveTo>
                  <a:cubicBezTo>
                    <a:pt x="19557" y="1263"/>
                    <a:pt x="19411" y="632"/>
                    <a:pt x="19119" y="0"/>
                  </a:cubicBezTo>
                  <a:lnTo>
                    <a:pt x="0" y="0"/>
                  </a:lnTo>
                  <a:cubicBezTo>
                    <a:pt x="146" y="632"/>
                    <a:pt x="146" y="1390"/>
                    <a:pt x="438" y="2021"/>
                  </a:cubicBezTo>
                  <a:cubicBezTo>
                    <a:pt x="876" y="3789"/>
                    <a:pt x="1459" y="5558"/>
                    <a:pt x="2335" y="7074"/>
                  </a:cubicBezTo>
                  <a:lnTo>
                    <a:pt x="730" y="20463"/>
                  </a:lnTo>
                  <a:lnTo>
                    <a:pt x="12551" y="21600"/>
                  </a:lnTo>
                  <a:lnTo>
                    <a:pt x="12843" y="15916"/>
                  </a:lnTo>
                  <a:cubicBezTo>
                    <a:pt x="12989" y="15916"/>
                    <a:pt x="13135" y="15916"/>
                    <a:pt x="13427" y="15916"/>
                  </a:cubicBezTo>
                  <a:cubicBezTo>
                    <a:pt x="18827" y="16168"/>
                    <a:pt x="21600" y="9853"/>
                    <a:pt x="19703" y="2021"/>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16" name="Shape">
              <a:extLst>
                <a:ext uri="{FF2B5EF4-FFF2-40B4-BE49-F238E27FC236}">
                  <a16:creationId xmlns:a16="http://schemas.microsoft.com/office/drawing/2014/main" id="{D1A81B72-B1B0-4860-8409-E437AE2E52FB}"/>
                </a:ext>
              </a:extLst>
            </p:cNvPr>
            <p:cNvSpPr/>
            <p:nvPr/>
          </p:nvSpPr>
          <p:spPr>
            <a:xfrm>
              <a:off x="3644900" y="2612390"/>
              <a:ext cx="207481" cy="194445"/>
            </a:xfrm>
            <a:custGeom>
              <a:avLst/>
              <a:gdLst/>
              <a:ahLst/>
              <a:cxnLst>
                <a:cxn ang="0">
                  <a:pos x="wd2" y="hd2"/>
                </a:cxn>
                <a:cxn ang="5400000">
                  <a:pos x="wd2" y="hd2"/>
                </a:cxn>
                <a:cxn ang="10800000">
                  <a:pos x="wd2" y="hd2"/>
                </a:cxn>
                <a:cxn ang="16200000">
                  <a:pos x="wd2" y="hd2"/>
                </a:cxn>
              </a:cxnLst>
              <a:rect l="0" t="0" r="r" b="b"/>
              <a:pathLst>
                <a:path w="20398" h="21199" extrusionOk="0">
                  <a:moveTo>
                    <a:pt x="16275" y="14"/>
                  </a:moveTo>
                  <a:cubicBezTo>
                    <a:pt x="16275" y="14"/>
                    <a:pt x="16899" y="568"/>
                    <a:pt x="16774" y="845"/>
                  </a:cubicBezTo>
                  <a:cubicBezTo>
                    <a:pt x="16649" y="1261"/>
                    <a:pt x="15526" y="568"/>
                    <a:pt x="15526" y="568"/>
                  </a:cubicBezTo>
                  <a:cubicBezTo>
                    <a:pt x="15526" y="568"/>
                    <a:pt x="15651" y="1122"/>
                    <a:pt x="15151" y="1261"/>
                  </a:cubicBezTo>
                  <a:cubicBezTo>
                    <a:pt x="14652" y="1538"/>
                    <a:pt x="5288" y="1538"/>
                    <a:pt x="3664" y="2922"/>
                  </a:cubicBezTo>
                  <a:cubicBezTo>
                    <a:pt x="1791" y="4307"/>
                    <a:pt x="668" y="5968"/>
                    <a:pt x="668" y="7353"/>
                  </a:cubicBezTo>
                  <a:cubicBezTo>
                    <a:pt x="-1080" y="9291"/>
                    <a:pt x="918" y="15661"/>
                    <a:pt x="3040" y="21199"/>
                  </a:cubicBezTo>
                  <a:cubicBezTo>
                    <a:pt x="4164" y="20368"/>
                    <a:pt x="5412" y="19676"/>
                    <a:pt x="6536" y="18845"/>
                  </a:cubicBezTo>
                  <a:cubicBezTo>
                    <a:pt x="6661" y="18153"/>
                    <a:pt x="6661" y="17461"/>
                    <a:pt x="6786" y="16768"/>
                  </a:cubicBezTo>
                  <a:cubicBezTo>
                    <a:pt x="6036" y="16215"/>
                    <a:pt x="5537" y="15245"/>
                    <a:pt x="5288" y="13999"/>
                  </a:cubicBezTo>
                  <a:cubicBezTo>
                    <a:pt x="5038" y="12338"/>
                    <a:pt x="5662" y="10814"/>
                    <a:pt x="6786" y="10814"/>
                  </a:cubicBezTo>
                  <a:cubicBezTo>
                    <a:pt x="7660" y="10814"/>
                    <a:pt x="8534" y="11784"/>
                    <a:pt x="8908" y="13030"/>
                  </a:cubicBezTo>
                  <a:cubicBezTo>
                    <a:pt x="10282" y="12061"/>
                    <a:pt x="11655" y="10953"/>
                    <a:pt x="13029" y="9984"/>
                  </a:cubicBezTo>
                  <a:cubicBezTo>
                    <a:pt x="12529" y="9984"/>
                    <a:pt x="12155" y="9845"/>
                    <a:pt x="11655" y="9845"/>
                  </a:cubicBezTo>
                  <a:cubicBezTo>
                    <a:pt x="14027" y="9430"/>
                    <a:pt x="16400" y="8461"/>
                    <a:pt x="18397" y="7353"/>
                  </a:cubicBezTo>
                  <a:cubicBezTo>
                    <a:pt x="18397" y="7353"/>
                    <a:pt x="20270" y="6799"/>
                    <a:pt x="20395" y="3199"/>
                  </a:cubicBezTo>
                  <a:cubicBezTo>
                    <a:pt x="20520" y="-401"/>
                    <a:pt x="16275" y="14"/>
                    <a:pt x="16275" y="14"/>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17" name="Shape">
              <a:extLst>
                <a:ext uri="{FF2B5EF4-FFF2-40B4-BE49-F238E27FC236}">
                  <a16:creationId xmlns:a16="http://schemas.microsoft.com/office/drawing/2014/main" id="{D88DA525-92FD-4A04-B737-B539A15B757F}"/>
                </a:ext>
              </a:extLst>
            </p:cNvPr>
            <p:cNvSpPr/>
            <p:nvPr/>
          </p:nvSpPr>
          <p:spPr>
            <a:xfrm>
              <a:off x="3670301" y="2840991"/>
              <a:ext cx="344172" cy="436331"/>
            </a:xfrm>
            <a:custGeom>
              <a:avLst/>
              <a:gdLst/>
              <a:ahLst/>
              <a:cxnLst>
                <a:cxn ang="0">
                  <a:pos x="wd2" y="hd2"/>
                </a:cxn>
                <a:cxn ang="5400000">
                  <a:pos x="wd2" y="hd2"/>
                </a:cxn>
                <a:cxn ang="10800000">
                  <a:pos x="wd2" y="hd2"/>
                </a:cxn>
                <a:cxn ang="16200000">
                  <a:pos x="wd2" y="hd2"/>
                </a:cxn>
              </a:cxnLst>
              <a:rect l="0" t="0" r="r" b="b"/>
              <a:pathLst>
                <a:path w="21600" h="20846" extrusionOk="0">
                  <a:moveTo>
                    <a:pt x="1196" y="20846"/>
                  </a:moveTo>
                  <a:lnTo>
                    <a:pt x="0" y="1370"/>
                  </a:lnTo>
                  <a:lnTo>
                    <a:pt x="6616" y="95"/>
                  </a:lnTo>
                  <a:cubicBezTo>
                    <a:pt x="10840" y="-754"/>
                    <a:pt x="16738" y="4282"/>
                    <a:pt x="18173" y="7680"/>
                  </a:cubicBezTo>
                  <a:lnTo>
                    <a:pt x="21600" y="15628"/>
                  </a:lnTo>
                  <a:lnTo>
                    <a:pt x="1196" y="20846"/>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18" name="Shape">
              <a:extLst>
                <a:ext uri="{FF2B5EF4-FFF2-40B4-BE49-F238E27FC236}">
                  <a16:creationId xmlns:a16="http://schemas.microsoft.com/office/drawing/2014/main" id="{631A980E-94B5-4F4B-9540-6F2AF8A47FB7}"/>
                </a:ext>
              </a:extLst>
            </p:cNvPr>
            <p:cNvSpPr/>
            <p:nvPr/>
          </p:nvSpPr>
          <p:spPr>
            <a:xfrm>
              <a:off x="3746501" y="2904490"/>
              <a:ext cx="535293" cy="167223"/>
            </a:xfrm>
            <a:custGeom>
              <a:avLst/>
              <a:gdLst/>
              <a:ahLst/>
              <a:cxnLst>
                <a:cxn ang="0">
                  <a:pos x="wd2" y="hd2"/>
                </a:cxn>
                <a:cxn ang="5400000">
                  <a:pos x="wd2" y="hd2"/>
                </a:cxn>
                <a:cxn ang="10800000">
                  <a:pos x="wd2" y="hd2"/>
                </a:cxn>
                <a:cxn ang="16200000">
                  <a:pos x="wd2" y="hd2"/>
                </a:cxn>
              </a:cxnLst>
              <a:rect l="0" t="0" r="r" b="b"/>
              <a:pathLst>
                <a:path w="20187" h="18468" extrusionOk="0">
                  <a:moveTo>
                    <a:pt x="2662" y="364"/>
                  </a:moveTo>
                  <a:lnTo>
                    <a:pt x="10421" y="7657"/>
                  </a:lnTo>
                  <a:lnTo>
                    <a:pt x="19185" y="5132"/>
                  </a:lnTo>
                  <a:cubicBezTo>
                    <a:pt x="20047" y="4852"/>
                    <a:pt x="20622" y="12005"/>
                    <a:pt x="19760" y="12566"/>
                  </a:cubicBezTo>
                  <a:lnTo>
                    <a:pt x="13390" y="17055"/>
                  </a:lnTo>
                  <a:cubicBezTo>
                    <a:pt x="11331" y="18457"/>
                    <a:pt x="9463" y="18878"/>
                    <a:pt x="7355" y="18036"/>
                  </a:cubicBezTo>
                  <a:lnTo>
                    <a:pt x="1943" y="16073"/>
                  </a:lnTo>
                  <a:cubicBezTo>
                    <a:pt x="-978" y="14811"/>
                    <a:pt x="-499" y="-2722"/>
                    <a:pt x="2662" y="364"/>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19" name="Shape">
              <a:extLst>
                <a:ext uri="{FF2B5EF4-FFF2-40B4-BE49-F238E27FC236}">
                  <a16:creationId xmlns:a16="http://schemas.microsoft.com/office/drawing/2014/main" id="{869C62A1-7A98-484A-80C7-005987ADC470}"/>
                </a:ext>
              </a:extLst>
            </p:cNvPr>
            <p:cNvSpPr/>
            <p:nvPr/>
          </p:nvSpPr>
          <p:spPr>
            <a:xfrm>
              <a:off x="4318001" y="2663190"/>
              <a:ext cx="176014" cy="217173"/>
            </a:xfrm>
            <a:custGeom>
              <a:avLst/>
              <a:gdLst/>
              <a:ahLst/>
              <a:cxnLst>
                <a:cxn ang="0">
                  <a:pos x="wd2" y="hd2"/>
                </a:cxn>
                <a:cxn ang="5400000">
                  <a:pos x="wd2" y="hd2"/>
                </a:cxn>
                <a:cxn ang="10800000">
                  <a:pos x="wd2" y="hd2"/>
                </a:cxn>
                <a:cxn ang="16200000">
                  <a:pos x="wd2" y="hd2"/>
                </a:cxn>
              </a:cxnLst>
              <a:rect l="0" t="0" r="r" b="b"/>
              <a:pathLst>
                <a:path w="20364" h="21600" extrusionOk="0">
                  <a:moveTo>
                    <a:pt x="19836" y="2021"/>
                  </a:moveTo>
                  <a:cubicBezTo>
                    <a:pt x="19689" y="1263"/>
                    <a:pt x="19543" y="632"/>
                    <a:pt x="19249" y="0"/>
                  </a:cubicBezTo>
                  <a:lnTo>
                    <a:pt x="0" y="0"/>
                  </a:lnTo>
                  <a:cubicBezTo>
                    <a:pt x="147" y="632"/>
                    <a:pt x="147" y="1390"/>
                    <a:pt x="441" y="2021"/>
                  </a:cubicBezTo>
                  <a:cubicBezTo>
                    <a:pt x="882" y="3789"/>
                    <a:pt x="1469" y="5558"/>
                    <a:pt x="2351" y="7074"/>
                  </a:cubicBezTo>
                  <a:lnTo>
                    <a:pt x="735" y="20463"/>
                  </a:lnTo>
                  <a:lnTo>
                    <a:pt x="12637" y="21600"/>
                  </a:lnTo>
                  <a:lnTo>
                    <a:pt x="12931" y="15916"/>
                  </a:lnTo>
                  <a:cubicBezTo>
                    <a:pt x="13078" y="15916"/>
                    <a:pt x="13224" y="15916"/>
                    <a:pt x="13518" y="15916"/>
                  </a:cubicBezTo>
                  <a:cubicBezTo>
                    <a:pt x="18808" y="16168"/>
                    <a:pt x="21600" y="9853"/>
                    <a:pt x="19836" y="2021"/>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20" name="Shape">
              <a:extLst>
                <a:ext uri="{FF2B5EF4-FFF2-40B4-BE49-F238E27FC236}">
                  <a16:creationId xmlns:a16="http://schemas.microsoft.com/office/drawing/2014/main" id="{F20FDC30-40CA-48BB-94CF-8F8B53CB9BAA}"/>
                </a:ext>
              </a:extLst>
            </p:cNvPr>
            <p:cNvSpPr/>
            <p:nvPr/>
          </p:nvSpPr>
          <p:spPr>
            <a:xfrm>
              <a:off x="4292600" y="2612390"/>
              <a:ext cx="207481" cy="194445"/>
            </a:xfrm>
            <a:custGeom>
              <a:avLst/>
              <a:gdLst/>
              <a:ahLst/>
              <a:cxnLst>
                <a:cxn ang="0">
                  <a:pos x="wd2" y="hd2"/>
                </a:cxn>
                <a:cxn ang="5400000">
                  <a:pos x="wd2" y="hd2"/>
                </a:cxn>
                <a:cxn ang="10800000">
                  <a:pos x="wd2" y="hd2"/>
                </a:cxn>
                <a:cxn ang="16200000">
                  <a:pos x="wd2" y="hd2"/>
                </a:cxn>
              </a:cxnLst>
              <a:rect l="0" t="0" r="r" b="b"/>
              <a:pathLst>
                <a:path w="20398" h="21199" extrusionOk="0">
                  <a:moveTo>
                    <a:pt x="16275" y="14"/>
                  </a:moveTo>
                  <a:cubicBezTo>
                    <a:pt x="16275" y="14"/>
                    <a:pt x="16899" y="568"/>
                    <a:pt x="16774" y="845"/>
                  </a:cubicBezTo>
                  <a:cubicBezTo>
                    <a:pt x="16649" y="1261"/>
                    <a:pt x="15526" y="568"/>
                    <a:pt x="15526" y="568"/>
                  </a:cubicBezTo>
                  <a:cubicBezTo>
                    <a:pt x="15526" y="568"/>
                    <a:pt x="15651" y="1122"/>
                    <a:pt x="15151" y="1261"/>
                  </a:cubicBezTo>
                  <a:cubicBezTo>
                    <a:pt x="14651" y="1399"/>
                    <a:pt x="5288" y="1538"/>
                    <a:pt x="3664" y="2922"/>
                  </a:cubicBezTo>
                  <a:cubicBezTo>
                    <a:pt x="1791" y="4307"/>
                    <a:pt x="668" y="5968"/>
                    <a:pt x="668" y="7353"/>
                  </a:cubicBezTo>
                  <a:cubicBezTo>
                    <a:pt x="-1080" y="9291"/>
                    <a:pt x="918" y="15661"/>
                    <a:pt x="3040" y="21199"/>
                  </a:cubicBezTo>
                  <a:cubicBezTo>
                    <a:pt x="4164" y="20368"/>
                    <a:pt x="5412" y="19676"/>
                    <a:pt x="6536" y="18845"/>
                  </a:cubicBezTo>
                  <a:cubicBezTo>
                    <a:pt x="6661" y="18153"/>
                    <a:pt x="6661" y="17461"/>
                    <a:pt x="6786" y="16768"/>
                  </a:cubicBezTo>
                  <a:cubicBezTo>
                    <a:pt x="6036" y="16215"/>
                    <a:pt x="5537" y="15245"/>
                    <a:pt x="5288" y="13999"/>
                  </a:cubicBezTo>
                  <a:cubicBezTo>
                    <a:pt x="5038" y="12338"/>
                    <a:pt x="5662" y="10814"/>
                    <a:pt x="6786" y="10814"/>
                  </a:cubicBezTo>
                  <a:cubicBezTo>
                    <a:pt x="7660" y="10814"/>
                    <a:pt x="8534" y="11784"/>
                    <a:pt x="8908" y="13030"/>
                  </a:cubicBezTo>
                  <a:cubicBezTo>
                    <a:pt x="10282" y="12061"/>
                    <a:pt x="11655" y="10953"/>
                    <a:pt x="13029" y="9984"/>
                  </a:cubicBezTo>
                  <a:cubicBezTo>
                    <a:pt x="12529" y="9984"/>
                    <a:pt x="12155" y="9845"/>
                    <a:pt x="11655" y="9845"/>
                  </a:cubicBezTo>
                  <a:cubicBezTo>
                    <a:pt x="14027" y="9430"/>
                    <a:pt x="16400" y="8461"/>
                    <a:pt x="18397" y="7353"/>
                  </a:cubicBezTo>
                  <a:cubicBezTo>
                    <a:pt x="18397" y="7353"/>
                    <a:pt x="20270" y="6799"/>
                    <a:pt x="20395" y="3199"/>
                  </a:cubicBezTo>
                  <a:cubicBezTo>
                    <a:pt x="20520" y="-401"/>
                    <a:pt x="16275" y="14"/>
                    <a:pt x="16275" y="14"/>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21" name="Shape">
              <a:extLst>
                <a:ext uri="{FF2B5EF4-FFF2-40B4-BE49-F238E27FC236}">
                  <a16:creationId xmlns:a16="http://schemas.microsoft.com/office/drawing/2014/main" id="{2B94CD62-3E1E-4C57-8FE8-13084D46EFF1}"/>
                </a:ext>
              </a:extLst>
            </p:cNvPr>
            <p:cNvSpPr/>
            <p:nvPr/>
          </p:nvSpPr>
          <p:spPr>
            <a:xfrm>
              <a:off x="4318001" y="2840991"/>
              <a:ext cx="344172" cy="436331"/>
            </a:xfrm>
            <a:custGeom>
              <a:avLst/>
              <a:gdLst/>
              <a:ahLst/>
              <a:cxnLst>
                <a:cxn ang="0">
                  <a:pos x="wd2" y="hd2"/>
                </a:cxn>
                <a:cxn ang="5400000">
                  <a:pos x="wd2" y="hd2"/>
                </a:cxn>
                <a:cxn ang="10800000">
                  <a:pos x="wd2" y="hd2"/>
                </a:cxn>
                <a:cxn ang="16200000">
                  <a:pos x="wd2" y="hd2"/>
                </a:cxn>
              </a:cxnLst>
              <a:rect l="0" t="0" r="r" b="b"/>
              <a:pathLst>
                <a:path w="21600" h="20846" extrusionOk="0">
                  <a:moveTo>
                    <a:pt x="1196" y="20846"/>
                  </a:moveTo>
                  <a:lnTo>
                    <a:pt x="0" y="1370"/>
                  </a:lnTo>
                  <a:lnTo>
                    <a:pt x="6616" y="95"/>
                  </a:lnTo>
                  <a:cubicBezTo>
                    <a:pt x="10840" y="-754"/>
                    <a:pt x="16738" y="4282"/>
                    <a:pt x="18173" y="7680"/>
                  </a:cubicBezTo>
                  <a:lnTo>
                    <a:pt x="21600" y="15628"/>
                  </a:lnTo>
                  <a:lnTo>
                    <a:pt x="1196" y="20846"/>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22" name="Shape">
              <a:extLst>
                <a:ext uri="{FF2B5EF4-FFF2-40B4-BE49-F238E27FC236}">
                  <a16:creationId xmlns:a16="http://schemas.microsoft.com/office/drawing/2014/main" id="{5CEEB2B8-51FE-4CF0-84AE-1948BCC91B38}"/>
                </a:ext>
              </a:extLst>
            </p:cNvPr>
            <p:cNvSpPr/>
            <p:nvPr/>
          </p:nvSpPr>
          <p:spPr>
            <a:xfrm>
              <a:off x="4902201" y="2942591"/>
              <a:ext cx="141916" cy="93067"/>
            </a:xfrm>
            <a:custGeom>
              <a:avLst/>
              <a:gdLst/>
              <a:ahLst/>
              <a:cxnLst>
                <a:cxn ang="0">
                  <a:pos x="wd2" y="hd2"/>
                </a:cxn>
                <a:cxn ang="5400000">
                  <a:pos x="wd2" y="hd2"/>
                </a:cxn>
                <a:cxn ang="10800000">
                  <a:pos x="wd2" y="hd2"/>
                </a:cxn>
                <a:cxn ang="16200000">
                  <a:pos x="wd2" y="hd2"/>
                </a:cxn>
              </a:cxnLst>
              <a:rect l="0" t="0" r="r" b="b"/>
              <a:pathLst>
                <a:path w="21360" h="20037" extrusionOk="0">
                  <a:moveTo>
                    <a:pt x="19497" y="5615"/>
                  </a:moveTo>
                  <a:lnTo>
                    <a:pt x="20644" y="8349"/>
                  </a:lnTo>
                  <a:cubicBezTo>
                    <a:pt x="21409" y="9990"/>
                    <a:pt x="21600" y="11904"/>
                    <a:pt x="21026" y="13544"/>
                  </a:cubicBezTo>
                  <a:cubicBezTo>
                    <a:pt x="20644" y="15458"/>
                    <a:pt x="19689" y="16552"/>
                    <a:pt x="18351" y="17372"/>
                  </a:cubicBezTo>
                  <a:lnTo>
                    <a:pt x="13190" y="19832"/>
                  </a:lnTo>
                  <a:cubicBezTo>
                    <a:pt x="11852" y="20379"/>
                    <a:pt x="10322" y="19832"/>
                    <a:pt x="9558" y="18191"/>
                  </a:cubicBezTo>
                  <a:lnTo>
                    <a:pt x="9367" y="17645"/>
                  </a:lnTo>
                  <a:lnTo>
                    <a:pt x="8029" y="17645"/>
                  </a:lnTo>
                  <a:cubicBezTo>
                    <a:pt x="6499" y="17645"/>
                    <a:pt x="5161" y="16824"/>
                    <a:pt x="4014" y="15457"/>
                  </a:cubicBezTo>
                  <a:lnTo>
                    <a:pt x="3441" y="14910"/>
                  </a:lnTo>
                  <a:lnTo>
                    <a:pt x="0" y="14090"/>
                  </a:lnTo>
                  <a:lnTo>
                    <a:pt x="0" y="4794"/>
                  </a:lnTo>
                  <a:lnTo>
                    <a:pt x="9366" y="692"/>
                  </a:lnTo>
                  <a:cubicBezTo>
                    <a:pt x="13380" y="-1221"/>
                    <a:pt x="17203" y="966"/>
                    <a:pt x="19497" y="5615"/>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23" name="Shape">
              <a:extLst>
                <a:ext uri="{FF2B5EF4-FFF2-40B4-BE49-F238E27FC236}">
                  <a16:creationId xmlns:a16="http://schemas.microsoft.com/office/drawing/2014/main" id="{08692930-7B28-4CE1-BC88-EF2AE04F282A}"/>
                </a:ext>
              </a:extLst>
            </p:cNvPr>
            <p:cNvSpPr/>
            <p:nvPr/>
          </p:nvSpPr>
          <p:spPr>
            <a:xfrm>
              <a:off x="4394201" y="2904490"/>
              <a:ext cx="535293" cy="167223"/>
            </a:xfrm>
            <a:custGeom>
              <a:avLst/>
              <a:gdLst/>
              <a:ahLst/>
              <a:cxnLst>
                <a:cxn ang="0">
                  <a:pos x="wd2" y="hd2"/>
                </a:cxn>
                <a:cxn ang="5400000">
                  <a:pos x="wd2" y="hd2"/>
                </a:cxn>
                <a:cxn ang="10800000">
                  <a:pos x="wd2" y="hd2"/>
                </a:cxn>
                <a:cxn ang="16200000">
                  <a:pos x="wd2" y="hd2"/>
                </a:cxn>
              </a:cxnLst>
              <a:rect l="0" t="0" r="r" b="b"/>
              <a:pathLst>
                <a:path w="20187" h="18468" extrusionOk="0">
                  <a:moveTo>
                    <a:pt x="2662" y="364"/>
                  </a:moveTo>
                  <a:lnTo>
                    <a:pt x="10421" y="7657"/>
                  </a:lnTo>
                  <a:lnTo>
                    <a:pt x="19185" y="5132"/>
                  </a:lnTo>
                  <a:cubicBezTo>
                    <a:pt x="20047" y="4852"/>
                    <a:pt x="20622" y="12005"/>
                    <a:pt x="19760" y="12566"/>
                  </a:cubicBezTo>
                  <a:lnTo>
                    <a:pt x="13390" y="17055"/>
                  </a:lnTo>
                  <a:cubicBezTo>
                    <a:pt x="11331" y="18457"/>
                    <a:pt x="9463" y="18878"/>
                    <a:pt x="7355" y="18036"/>
                  </a:cubicBezTo>
                  <a:lnTo>
                    <a:pt x="1943" y="16073"/>
                  </a:lnTo>
                  <a:cubicBezTo>
                    <a:pt x="-978" y="14811"/>
                    <a:pt x="-499" y="-2722"/>
                    <a:pt x="2662" y="364"/>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24" name="Shape">
              <a:extLst>
                <a:ext uri="{FF2B5EF4-FFF2-40B4-BE49-F238E27FC236}">
                  <a16:creationId xmlns:a16="http://schemas.microsoft.com/office/drawing/2014/main" id="{228759CF-DE10-4DDF-9809-5AA3CAC64955}"/>
                </a:ext>
              </a:extLst>
            </p:cNvPr>
            <p:cNvSpPr/>
            <p:nvPr/>
          </p:nvSpPr>
          <p:spPr>
            <a:xfrm>
              <a:off x="4254501" y="2942591"/>
              <a:ext cx="141916" cy="93067"/>
            </a:xfrm>
            <a:custGeom>
              <a:avLst/>
              <a:gdLst/>
              <a:ahLst/>
              <a:cxnLst>
                <a:cxn ang="0">
                  <a:pos x="wd2" y="hd2"/>
                </a:cxn>
                <a:cxn ang="5400000">
                  <a:pos x="wd2" y="hd2"/>
                </a:cxn>
                <a:cxn ang="10800000">
                  <a:pos x="wd2" y="hd2"/>
                </a:cxn>
                <a:cxn ang="16200000">
                  <a:pos x="wd2" y="hd2"/>
                </a:cxn>
              </a:cxnLst>
              <a:rect l="0" t="0" r="r" b="b"/>
              <a:pathLst>
                <a:path w="21360" h="20037" extrusionOk="0">
                  <a:moveTo>
                    <a:pt x="19497" y="5615"/>
                  </a:moveTo>
                  <a:lnTo>
                    <a:pt x="20644" y="8349"/>
                  </a:lnTo>
                  <a:cubicBezTo>
                    <a:pt x="21409" y="9990"/>
                    <a:pt x="21600" y="11904"/>
                    <a:pt x="21026" y="13544"/>
                  </a:cubicBezTo>
                  <a:cubicBezTo>
                    <a:pt x="20644" y="15458"/>
                    <a:pt x="19689" y="16552"/>
                    <a:pt x="18351" y="17372"/>
                  </a:cubicBezTo>
                  <a:lnTo>
                    <a:pt x="13190" y="19832"/>
                  </a:lnTo>
                  <a:cubicBezTo>
                    <a:pt x="11852" y="20379"/>
                    <a:pt x="10322" y="19832"/>
                    <a:pt x="9558" y="18191"/>
                  </a:cubicBezTo>
                  <a:lnTo>
                    <a:pt x="9367" y="17645"/>
                  </a:lnTo>
                  <a:lnTo>
                    <a:pt x="8029" y="17645"/>
                  </a:lnTo>
                  <a:cubicBezTo>
                    <a:pt x="6499" y="17645"/>
                    <a:pt x="5161" y="16824"/>
                    <a:pt x="4014" y="15457"/>
                  </a:cubicBezTo>
                  <a:lnTo>
                    <a:pt x="3441" y="14910"/>
                  </a:lnTo>
                  <a:lnTo>
                    <a:pt x="0" y="14090"/>
                  </a:lnTo>
                  <a:lnTo>
                    <a:pt x="0" y="4794"/>
                  </a:lnTo>
                  <a:lnTo>
                    <a:pt x="9366" y="692"/>
                  </a:lnTo>
                  <a:cubicBezTo>
                    <a:pt x="13571" y="-1221"/>
                    <a:pt x="17394" y="966"/>
                    <a:pt x="19497" y="5615"/>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33" name="Shape">
              <a:extLst>
                <a:ext uri="{FF2B5EF4-FFF2-40B4-BE49-F238E27FC236}">
                  <a16:creationId xmlns:a16="http://schemas.microsoft.com/office/drawing/2014/main" id="{E7DF3CAE-A567-4ECC-B661-8865AFD3CD5A}"/>
                </a:ext>
              </a:extLst>
            </p:cNvPr>
            <p:cNvSpPr/>
            <p:nvPr/>
          </p:nvSpPr>
          <p:spPr>
            <a:xfrm>
              <a:off x="3327400" y="3044190"/>
              <a:ext cx="1875791" cy="389892"/>
            </a:xfrm>
            <a:custGeom>
              <a:avLst/>
              <a:gdLst/>
              <a:ahLst/>
              <a:cxnLst>
                <a:cxn ang="0">
                  <a:pos x="wd2" y="hd2"/>
                </a:cxn>
                <a:cxn ang="5400000">
                  <a:pos x="wd2" y="hd2"/>
                </a:cxn>
                <a:cxn ang="10800000">
                  <a:pos x="wd2" y="hd2"/>
                </a:cxn>
                <a:cxn ang="16200000">
                  <a:pos x="wd2" y="hd2"/>
                </a:cxn>
              </a:cxnLst>
              <a:rect l="0" t="0" r="r" b="b"/>
              <a:pathLst>
                <a:path w="21600" h="21600" extrusionOk="0">
                  <a:moveTo>
                    <a:pt x="1594" y="21600"/>
                  </a:moveTo>
                  <a:lnTo>
                    <a:pt x="17125" y="21600"/>
                  </a:lnTo>
                  <a:lnTo>
                    <a:pt x="21600" y="0"/>
                  </a:lnTo>
                  <a:lnTo>
                    <a:pt x="0" y="10835"/>
                  </a:lnTo>
                  <a:close/>
                </a:path>
              </a:pathLst>
            </a:custGeom>
            <a:solidFill>
              <a:schemeClr val="bg2">
                <a:lumMod val="5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34" name="Shape">
              <a:extLst>
                <a:ext uri="{FF2B5EF4-FFF2-40B4-BE49-F238E27FC236}">
                  <a16:creationId xmlns:a16="http://schemas.microsoft.com/office/drawing/2014/main" id="{D99948B9-540C-4887-A064-65F6B8334593}"/>
                </a:ext>
              </a:extLst>
            </p:cNvPr>
            <p:cNvSpPr/>
            <p:nvPr/>
          </p:nvSpPr>
          <p:spPr>
            <a:xfrm>
              <a:off x="3403600" y="3272791"/>
              <a:ext cx="1564641" cy="161291"/>
            </a:xfrm>
            <a:custGeom>
              <a:avLst/>
              <a:gdLst/>
              <a:ahLst/>
              <a:cxnLst>
                <a:cxn ang="0">
                  <a:pos x="wd2" y="hd2"/>
                </a:cxn>
                <a:cxn ang="5400000">
                  <a:pos x="wd2" y="hd2"/>
                </a:cxn>
                <a:cxn ang="10800000">
                  <a:pos x="wd2" y="hd2"/>
                </a:cxn>
                <a:cxn ang="16200000">
                  <a:pos x="wd2" y="hd2"/>
                </a:cxn>
              </a:cxnLst>
              <a:rect l="0" t="0" r="r" b="b"/>
              <a:pathLst>
                <a:path w="21600" h="21600" extrusionOk="0">
                  <a:moveTo>
                    <a:pt x="771" y="21600"/>
                  </a:moveTo>
                  <a:lnTo>
                    <a:pt x="19391" y="21600"/>
                  </a:lnTo>
                  <a:lnTo>
                    <a:pt x="21600" y="0"/>
                  </a:lnTo>
                  <a:lnTo>
                    <a:pt x="0" y="10885"/>
                  </a:lnTo>
                  <a:close/>
                </a:path>
              </a:pathLst>
            </a:custGeom>
            <a:solidFill>
              <a:schemeClr val="bg2">
                <a:lumMod val="1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35" name="Shape">
              <a:extLst>
                <a:ext uri="{FF2B5EF4-FFF2-40B4-BE49-F238E27FC236}">
                  <a16:creationId xmlns:a16="http://schemas.microsoft.com/office/drawing/2014/main" id="{0F6399E5-6102-49A3-9B66-6F9141BF1C40}"/>
                </a:ext>
              </a:extLst>
            </p:cNvPr>
            <p:cNvSpPr/>
            <p:nvPr/>
          </p:nvSpPr>
          <p:spPr>
            <a:xfrm>
              <a:off x="4127500" y="2993390"/>
              <a:ext cx="848857" cy="482196"/>
            </a:xfrm>
            <a:custGeom>
              <a:avLst/>
              <a:gdLst/>
              <a:ahLst/>
              <a:cxnLst>
                <a:cxn ang="0">
                  <a:pos x="wd2" y="hd2"/>
                </a:cxn>
                <a:cxn ang="5400000">
                  <a:pos x="wd2" y="hd2"/>
                </a:cxn>
                <a:cxn ang="10800000">
                  <a:pos x="wd2" y="hd2"/>
                </a:cxn>
                <a:cxn ang="16200000">
                  <a:pos x="wd2" y="hd2"/>
                </a:cxn>
              </a:cxnLst>
              <a:rect l="0" t="0" r="r" b="b"/>
              <a:pathLst>
                <a:path w="21420" h="21357" extrusionOk="0">
                  <a:moveTo>
                    <a:pt x="21344" y="1388"/>
                  </a:moveTo>
                  <a:lnTo>
                    <a:pt x="1795" y="21357"/>
                  </a:lnTo>
                  <a:lnTo>
                    <a:pt x="0" y="21357"/>
                  </a:lnTo>
                  <a:lnTo>
                    <a:pt x="20895" y="38"/>
                  </a:lnTo>
                  <a:cubicBezTo>
                    <a:pt x="21151" y="-243"/>
                    <a:pt x="21600" y="1107"/>
                    <a:pt x="21344" y="1388"/>
                  </a:cubicBezTo>
                  <a:close/>
                </a:path>
              </a:pathLst>
            </a:custGeom>
            <a:solidFill>
              <a:schemeClr val="accent2">
                <a:lumMod val="60000"/>
                <a:lumOff val="4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48" name="Shape">
              <a:extLst>
                <a:ext uri="{FF2B5EF4-FFF2-40B4-BE49-F238E27FC236}">
                  <a16:creationId xmlns:a16="http://schemas.microsoft.com/office/drawing/2014/main" id="{C21F3C68-FD41-4713-B25E-FF7E62CCEC5D}"/>
                </a:ext>
              </a:extLst>
            </p:cNvPr>
            <p:cNvSpPr/>
            <p:nvPr/>
          </p:nvSpPr>
          <p:spPr>
            <a:xfrm>
              <a:off x="3479800" y="2993390"/>
              <a:ext cx="848855" cy="482196"/>
            </a:xfrm>
            <a:custGeom>
              <a:avLst/>
              <a:gdLst/>
              <a:ahLst/>
              <a:cxnLst>
                <a:cxn ang="0">
                  <a:pos x="wd2" y="hd2"/>
                </a:cxn>
                <a:cxn ang="5400000">
                  <a:pos x="wd2" y="hd2"/>
                </a:cxn>
                <a:cxn ang="10800000">
                  <a:pos x="wd2" y="hd2"/>
                </a:cxn>
                <a:cxn ang="16200000">
                  <a:pos x="wd2" y="hd2"/>
                </a:cxn>
              </a:cxnLst>
              <a:rect l="0" t="0" r="r" b="b"/>
              <a:pathLst>
                <a:path w="21420" h="21357" extrusionOk="0">
                  <a:moveTo>
                    <a:pt x="21344" y="1388"/>
                  </a:moveTo>
                  <a:lnTo>
                    <a:pt x="1795" y="21357"/>
                  </a:lnTo>
                  <a:lnTo>
                    <a:pt x="0" y="21357"/>
                  </a:lnTo>
                  <a:lnTo>
                    <a:pt x="20895" y="38"/>
                  </a:lnTo>
                  <a:cubicBezTo>
                    <a:pt x="21151" y="-243"/>
                    <a:pt x="21600" y="1107"/>
                    <a:pt x="21344" y="1388"/>
                  </a:cubicBezTo>
                  <a:close/>
                </a:path>
              </a:pathLst>
            </a:custGeom>
            <a:solidFill>
              <a:schemeClr val="accent2">
                <a:lumMod val="60000"/>
                <a:lumOff val="4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grpSp>
      <p:sp>
        <p:nvSpPr>
          <p:cNvPr id="49" name="TextBox 48">
            <a:extLst>
              <a:ext uri="{FF2B5EF4-FFF2-40B4-BE49-F238E27FC236}">
                <a16:creationId xmlns:a16="http://schemas.microsoft.com/office/drawing/2014/main" id="{66F84F4B-A918-4D2E-9A8D-C262D4DDA215}"/>
              </a:ext>
            </a:extLst>
          </p:cNvPr>
          <p:cNvSpPr txBox="1"/>
          <p:nvPr/>
        </p:nvSpPr>
        <p:spPr>
          <a:xfrm>
            <a:off x="146292" y="3580348"/>
            <a:ext cx="3086334" cy="738664"/>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a:t>
            </a:r>
          </a:p>
        </p:txBody>
      </p:sp>
      <p:grpSp>
        <p:nvGrpSpPr>
          <p:cNvPr id="61" name="Group 60">
            <a:extLst>
              <a:ext uri="{FF2B5EF4-FFF2-40B4-BE49-F238E27FC236}">
                <a16:creationId xmlns:a16="http://schemas.microsoft.com/office/drawing/2014/main" id="{E4D843F5-5DEF-4D3D-80AB-4187A409E614}"/>
              </a:ext>
            </a:extLst>
          </p:cNvPr>
          <p:cNvGrpSpPr/>
          <p:nvPr/>
        </p:nvGrpSpPr>
        <p:grpSpPr>
          <a:xfrm>
            <a:off x="4424811" y="2648138"/>
            <a:ext cx="2194560" cy="1260003"/>
            <a:chOff x="8921977" y="1394910"/>
            <a:chExt cx="2926080" cy="1680003"/>
          </a:xfrm>
        </p:grpSpPr>
        <p:sp>
          <p:nvSpPr>
            <p:cNvPr id="62" name="TextBox 61">
              <a:extLst>
                <a:ext uri="{FF2B5EF4-FFF2-40B4-BE49-F238E27FC236}">
                  <a16:creationId xmlns:a16="http://schemas.microsoft.com/office/drawing/2014/main" id="{975932CD-F308-41CB-8437-26B2D5105721}"/>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accent6"/>
                  </a:solidFill>
                </a:rPr>
                <a:t>Lorem Ipsum</a:t>
              </a:r>
            </a:p>
          </p:txBody>
        </p:sp>
        <p:sp>
          <p:nvSpPr>
            <p:cNvPr id="63" name="TextBox 62">
              <a:extLst>
                <a:ext uri="{FF2B5EF4-FFF2-40B4-BE49-F238E27FC236}">
                  <a16:creationId xmlns:a16="http://schemas.microsoft.com/office/drawing/2014/main" id="{A4ECF00D-658A-4E02-A2D0-939E94DB73A5}"/>
                </a:ext>
              </a:extLst>
            </p:cNvPr>
            <p:cNvSpPr txBox="1"/>
            <p:nvPr/>
          </p:nvSpPr>
          <p:spPr>
            <a:xfrm>
              <a:off x="8921977" y="1925882"/>
              <a:ext cx="2926080"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70" name="Group 69">
            <a:extLst>
              <a:ext uri="{FF2B5EF4-FFF2-40B4-BE49-F238E27FC236}">
                <a16:creationId xmlns:a16="http://schemas.microsoft.com/office/drawing/2014/main" id="{CC6E92EF-E73C-4408-AA47-1561CA296715}"/>
              </a:ext>
            </a:extLst>
          </p:cNvPr>
          <p:cNvGrpSpPr/>
          <p:nvPr/>
        </p:nvGrpSpPr>
        <p:grpSpPr>
          <a:xfrm>
            <a:off x="3793182" y="4242640"/>
            <a:ext cx="2698307" cy="909715"/>
            <a:chOff x="5715000" y="4237990"/>
            <a:chExt cx="2560323" cy="863195"/>
          </a:xfrm>
        </p:grpSpPr>
        <p:sp>
          <p:nvSpPr>
            <p:cNvPr id="7" name="Shape">
              <a:extLst>
                <a:ext uri="{FF2B5EF4-FFF2-40B4-BE49-F238E27FC236}">
                  <a16:creationId xmlns:a16="http://schemas.microsoft.com/office/drawing/2014/main" id="{0A2F0EA6-19F7-4347-BE58-8D7B904F9432}"/>
                </a:ext>
              </a:extLst>
            </p:cNvPr>
            <p:cNvSpPr/>
            <p:nvPr/>
          </p:nvSpPr>
          <p:spPr>
            <a:xfrm>
              <a:off x="7315200" y="4288790"/>
              <a:ext cx="176507" cy="217173"/>
            </a:xfrm>
            <a:custGeom>
              <a:avLst/>
              <a:gdLst/>
              <a:ahLst/>
              <a:cxnLst>
                <a:cxn ang="0">
                  <a:pos x="wd2" y="hd2"/>
                </a:cxn>
                <a:cxn ang="5400000">
                  <a:pos x="wd2" y="hd2"/>
                </a:cxn>
                <a:cxn ang="10800000">
                  <a:pos x="wd2" y="hd2"/>
                </a:cxn>
                <a:cxn ang="16200000">
                  <a:pos x="wd2" y="hd2"/>
                </a:cxn>
              </a:cxnLst>
              <a:rect l="0" t="0" r="r" b="b"/>
              <a:pathLst>
                <a:path w="20284" h="21600" extrusionOk="0">
                  <a:moveTo>
                    <a:pt x="19703" y="2021"/>
                  </a:moveTo>
                  <a:cubicBezTo>
                    <a:pt x="19557" y="1263"/>
                    <a:pt x="19411" y="632"/>
                    <a:pt x="19119" y="0"/>
                  </a:cubicBezTo>
                  <a:lnTo>
                    <a:pt x="0" y="0"/>
                  </a:lnTo>
                  <a:cubicBezTo>
                    <a:pt x="146" y="632"/>
                    <a:pt x="146" y="1390"/>
                    <a:pt x="438" y="2021"/>
                  </a:cubicBezTo>
                  <a:cubicBezTo>
                    <a:pt x="876" y="3789"/>
                    <a:pt x="1459" y="5558"/>
                    <a:pt x="2335" y="7074"/>
                  </a:cubicBezTo>
                  <a:lnTo>
                    <a:pt x="730" y="20463"/>
                  </a:lnTo>
                  <a:lnTo>
                    <a:pt x="12552" y="21600"/>
                  </a:lnTo>
                  <a:lnTo>
                    <a:pt x="12843" y="15916"/>
                  </a:lnTo>
                  <a:cubicBezTo>
                    <a:pt x="12990" y="15916"/>
                    <a:pt x="13135" y="15916"/>
                    <a:pt x="13427" y="15916"/>
                  </a:cubicBezTo>
                  <a:cubicBezTo>
                    <a:pt x="18681" y="16042"/>
                    <a:pt x="21600" y="9727"/>
                    <a:pt x="19703" y="2021"/>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8" name="Shape">
              <a:extLst>
                <a:ext uri="{FF2B5EF4-FFF2-40B4-BE49-F238E27FC236}">
                  <a16:creationId xmlns:a16="http://schemas.microsoft.com/office/drawing/2014/main" id="{7A76C88F-69EE-4991-866B-A41C3239766A}"/>
                </a:ext>
              </a:extLst>
            </p:cNvPr>
            <p:cNvSpPr/>
            <p:nvPr/>
          </p:nvSpPr>
          <p:spPr>
            <a:xfrm>
              <a:off x="7289800" y="4237990"/>
              <a:ext cx="207481" cy="194445"/>
            </a:xfrm>
            <a:custGeom>
              <a:avLst/>
              <a:gdLst/>
              <a:ahLst/>
              <a:cxnLst>
                <a:cxn ang="0">
                  <a:pos x="wd2" y="hd2"/>
                </a:cxn>
                <a:cxn ang="5400000">
                  <a:pos x="wd2" y="hd2"/>
                </a:cxn>
                <a:cxn ang="10800000">
                  <a:pos x="wd2" y="hd2"/>
                </a:cxn>
                <a:cxn ang="16200000">
                  <a:pos x="wd2" y="hd2"/>
                </a:cxn>
              </a:cxnLst>
              <a:rect l="0" t="0" r="r" b="b"/>
              <a:pathLst>
                <a:path w="20398" h="21199" extrusionOk="0">
                  <a:moveTo>
                    <a:pt x="16275" y="14"/>
                  </a:moveTo>
                  <a:cubicBezTo>
                    <a:pt x="16275" y="14"/>
                    <a:pt x="16899" y="568"/>
                    <a:pt x="16774" y="845"/>
                  </a:cubicBezTo>
                  <a:cubicBezTo>
                    <a:pt x="16649" y="1261"/>
                    <a:pt x="15526" y="568"/>
                    <a:pt x="15526" y="568"/>
                  </a:cubicBezTo>
                  <a:cubicBezTo>
                    <a:pt x="15526" y="568"/>
                    <a:pt x="15651" y="1122"/>
                    <a:pt x="15151" y="1261"/>
                  </a:cubicBezTo>
                  <a:cubicBezTo>
                    <a:pt x="14652" y="1538"/>
                    <a:pt x="5288" y="1538"/>
                    <a:pt x="3664" y="2922"/>
                  </a:cubicBezTo>
                  <a:cubicBezTo>
                    <a:pt x="1791" y="4307"/>
                    <a:pt x="668" y="5968"/>
                    <a:pt x="668" y="7353"/>
                  </a:cubicBezTo>
                  <a:cubicBezTo>
                    <a:pt x="-1080" y="9291"/>
                    <a:pt x="918" y="15661"/>
                    <a:pt x="3040" y="21199"/>
                  </a:cubicBezTo>
                  <a:cubicBezTo>
                    <a:pt x="4164" y="20368"/>
                    <a:pt x="5412" y="19676"/>
                    <a:pt x="6536" y="18845"/>
                  </a:cubicBezTo>
                  <a:cubicBezTo>
                    <a:pt x="6661" y="18153"/>
                    <a:pt x="6661" y="17461"/>
                    <a:pt x="6786" y="16768"/>
                  </a:cubicBezTo>
                  <a:cubicBezTo>
                    <a:pt x="6036" y="16215"/>
                    <a:pt x="5537" y="15245"/>
                    <a:pt x="5288" y="13999"/>
                  </a:cubicBezTo>
                  <a:cubicBezTo>
                    <a:pt x="5038" y="12338"/>
                    <a:pt x="5662" y="10814"/>
                    <a:pt x="6786" y="10814"/>
                  </a:cubicBezTo>
                  <a:cubicBezTo>
                    <a:pt x="7660" y="10814"/>
                    <a:pt x="8534" y="11784"/>
                    <a:pt x="8908" y="13030"/>
                  </a:cubicBezTo>
                  <a:cubicBezTo>
                    <a:pt x="10282" y="12061"/>
                    <a:pt x="11655" y="10953"/>
                    <a:pt x="13029" y="9984"/>
                  </a:cubicBezTo>
                  <a:cubicBezTo>
                    <a:pt x="12529" y="9984"/>
                    <a:pt x="12155" y="9845"/>
                    <a:pt x="11655" y="9845"/>
                  </a:cubicBezTo>
                  <a:cubicBezTo>
                    <a:pt x="14027" y="9430"/>
                    <a:pt x="16400" y="8461"/>
                    <a:pt x="18397" y="7353"/>
                  </a:cubicBezTo>
                  <a:cubicBezTo>
                    <a:pt x="18397" y="7353"/>
                    <a:pt x="20270" y="6799"/>
                    <a:pt x="20395" y="3199"/>
                  </a:cubicBezTo>
                  <a:cubicBezTo>
                    <a:pt x="20520" y="-401"/>
                    <a:pt x="16275" y="14"/>
                    <a:pt x="16275" y="14"/>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9" name="Shape">
              <a:extLst>
                <a:ext uri="{FF2B5EF4-FFF2-40B4-BE49-F238E27FC236}">
                  <a16:creationId xmlns:a16="http://schemas.microsoft.com/office/drawing/2014/main" id="{05B7A18C-90D1-472E-8F0B-24E8214DEE42}"/>
                </a:ext>
              </a:extLst>
            </p:cNvPr>
            <p:cNvSpPr/>
            <p:nvPr/>
          </p:nvSpPr>
          <p:spPr>
            <a:xfrm>
              <a:off x="7315201" y="4466591"/>
              <a:ext cx="344172" cy="436331"/>
            </a:xfrm>
            <a:custGeom>
              <a:avLst/>
              <a:gdLst/>
              <a:ahLst/>
              <a:cxnLst>
                <a:cxn ang="0">
                  <a:pos x="wd2" y="hd2"/>
                </a:cxn>
                <a:cxn ang="5400000">
                  <a:pos x="wd2" y="hd2"/>
                </a:cxn>
                <a:cxn ang="10800000">
                  <a:pos x="wd2" y="hd2"/>
                </a:cxn>
                <a:cxn ang="16200000">
                  <a:pos x="wd2" y="hd2"/>
                </a:cxn>
              </a:cxnLst>
              <a:rect l="0" t="0" r="r" b="b"/>
              <a:pathLst>
                <a:path w="21600" h="20846" extrusionOk="0">
                  <a:moveTo>
                    <a:pt x="1196" y="20846"/>
                  </a:moveTo>
                  <a:lnTo>
                    <a:pt x="0" y="1370"/>
                  </a:lnTo>
                  <a:lnTo>
                    <a:pt x="6616" y="95"/>
                  </a:lnTo>
                  <a:cubicBezTo>
                    <a:pt x="10840" y="-754"/>
                    <a:pt x="16738" y="4282"/>
                    <a:pt x="18173" y="7680"/>
                  </a:cubicBezTo>
                  <a:lnTo>
                    <a:pt x="21600" y="15628"/>
                  </a:lnTo>
                  <a:lnTo>
                    <a:pt x="1196" y="20846"/>
                  </a:ln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10" name="Shape">
              <a:extLst>
                <a:ext uri="{FF2B5EF4-FFF2-40B4-BE49-F238E27FC236}">
                  <a16:creationId xmlns:a16="http://schemas.microsoft.com/office/drawing/2014/main" id="{FF99C753-A7CB-4A76-8B2A-8DB95051E8CC}"/>
                </a:ext>
              </a:extLst>
            </p:cNvPr>
            <p:cNvSpPr/>
            <p:nvPr/>
          </p:nvSpPr>
          <p:spPr>
            <a:xfrm>
              <a:off x="7391401" y="4517390"/>
              <a:ext cx="535293" cy="167200"/>
            </a:xfrm>
            <a:custGeom>
              <a:avLst/>
              <a:gdLst/>
              <a:ahLst/>
              <a:cxnLst>
                <a:cxn ang="0">
                  <a:pos x="wd2" y="hd2"/>
                </a:cxn>
                <a:cxn ang="5400000">
                  <a:pos x="wd2" y="hd2"/>
                </a:cxn>
                <a:cxn ang="10800000">
                  <a:pos x="wd2" y="hd2"/>
                </a:cxn>
                <a:cxn ang="16200000">
                  <a:pos x="wd2" y="hd2"/>
                </a:cxn>
              </a:cxnLst>
              <a:rect l="0" t="0" r="r" b="b"/>
              <a:pathLst>
                <a:path w="20187" h="18466" extrusionOk="0">
                  <a:moveTo>
                    <a:pt x="2662" y="361"/>
                  </a:moveTo>
                  <a:lnTo>
                    <a:pt x="10421" y="7654"/>
                  </a:lnTo>
                  <a:lnTo>
                    <a:pt x="19185" y="5129"/>
                  </a:lnTo>
                  <a:cubicBezTo>
                    <a:pt x="20047" y="4849"/>
                    <a:pt x="20622" y="12002"/>
                    <a:pt x="19760" y="12563"/>
                  </a:cubicBezTo>
                  <a:lnTo>
                    <a:pt x="13390" y="17052"/>
                  </a:lnTo>
                  <a:cubicBezTo>
                    <a:pt x="11331" y="18454"/>
                    <a:pt x="9463" y="18875"/>
                    <a:pt x="7355" y="18033"/>
                  </a:cubicBezTo>
                  <a:lnTo>
                    <a:pt x="1943" y="16070"/>
                  </a:lnTo>
                  <a:cubicBezTo>
                    <a:pt x="-978" y="14948"/>
                    <a:pt x="-499" y="-2725"/>
                    <a:pt x="2662" y="361"/>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11" name="Shape">
              <a:extLst>
                <a:ext uri="{FF2B5EF4-FFF2-40B4-BE49-F238E27FC236}">
                  <a16:creationId xmlns:a16="http://schemas.microsoft.com/office/drawing/2014/main" id="{C8CD5A9D-E799-4BB6-902B-17C98386AE9A}"/>
                </a:ext>
              </a:extLst>
            </p:cNvPr>
            <p:cNvSpPr/>
            <p:nvPr/>
          </p:nvSpPr>
          <p:spPr>
            <a:xfrm>
              <a:off x="6629401" y="4288790"/>
              <a:ext cx="176508" cy="217173"/>
            </a:xfrm>
            <a:custGeom>
              <a:avLst/>
              <a:gdLst/>
              <a:ahLst/>
              <a:cxnLst>
                <a:cxn ang="0">
                  <a:pos x="wd2" y="hd2"/>
                </a:cxn>
                <a:cxn ang="5400000">
                  <a:pos x="wd2" y="hd2"/>
                </a:cxn>
                <a:cxn ang="10800000">
                  <a:pos x="wd2" y="hd2"/>
                </a:cxn>
                <a:cxn ang="16200000">
                  <a:pos x="wd2" y="hd2"/>
                </a:cxn>
              </a:cxnLst>
              <a:rect l="0" t="0" r="r" b="b"/>
              <a:pathLst>
                <a:path w="20284" h="21600" extrusionOk="0">
                  <a:moveTo>
                    <a:pt x="19703" y="2021"/>
                  </a:moveTo>
                  <a:cubicBezTo>
                    <a:pt x="19557" y="1263"/>
                    <a:pt x="19411" y="632"/>
                    <a:pt x="19119" y="0"/>
                  </a:cubicBezTo>
                  <a:lnTo>
                    <a:pt x="0" y="0"/>
                  </a:lnTo>
                  <a:cubicBezTo>
                    <a:pt x="146" y="632"/>
                    <a:pt x="146" y="1390"/>
                    <a:pt x="438" y="2021"/>
                  </a:cubicBezTo>
                  <a:cubicBezTo>
                    <a:pt x="876" y="3789"/>
                    <a:pt x="1459" y="5558"/>
                    <a:pt x="2335" y="7074"/>
                  </a:cubicBezTo>
                  <a:lnTo>
                    <a:pt x="730" y="20463"/>
                  </a:lnTo>
                  <a:lnTo>
                    <a:pt x="12551" y="21600"/>
                  </a:lnTo>
                  <a:lnTo>
                    <a:pt x="12843" y="15916"/>
                  </a:lnTo>
                  <a:cubicBezTo>
                    <a:pt x="12989" y="15916"/>
                    <a:pt x="13135" y="15916"/>
                    <a:pt x="13427" y="15916"/>
                  </a:cubicBezTo>
                  <a:cubicBezTo>
                    <a:pt x="18681" y="16042"/>
                    <a:pt x="21600" y="9727"/>
                    <a:pt x="19703" y="2021"/>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12" name="Shape">
              <a:extLst>
                <a:ext uri="{FF2B5EF4-FFF2-40B4-BE49-F238E27FC236}">
                  <a16:creationId xmlns:a16="http://schemas.microsoft.com/office/drawing/2014/main" id="{CE4386F8-45C6-4937-B1F2-FCAA6E065D36}"/>
                </a:ext>
              </a:extLst>
            </p:cNvPr>
            <p:cNvSpPr/>
            <p:nvPr/>
          </p:nvSpPr>
          <p:spPr>
            <a:xfrm>
              <a:off x="6604000" y="4237990"/>
              <a:ext cx="207481" cy="194445"/>
            </a:xfrm>
            <a:custGeom>
              <a:avLst/>
              <a:gdLst/>
              <a:ahLst/>
              <a:cxnLst>
                <a:cxn ang="0">
                  <a:pos x="wd2" y="hd2"/>
                </a:cxn>
                <a:cxn ang="5400000">
                  <a:pos x="wd2" y="hd2"/>
                </a:cxn>
                <a:cxn ang="10800000">
                  <a:pos x="wd2" y="hd2"/>
                </a:cxn>
                <a:cxn ang="16200000">
                  <a:pos x="wd2" y="hd2"/>
                </a:cxn>
              </a:cxnLst>
              <a:rect l="0" t="0" r="r" b="b"/>
              <a:pathLst>
                <a:path w="20398" h="21199" extrusionOk="0">
                  <a:moveTo>
                    <a:pt x="16275" y="14"/>
                  </a:moveTo>
                  <a:cubicBezTo>
                    <a:pt x="16275" y="14"/>
                    <a:pt x="16899" y="568"/>
                    <a:pt x="16774" y="845"/>
                  </a:cubicBezTo>
                  <a:cubicBezTo>
                    <a:pt x="16649" y="1261"/>
                    <a:pt x="15526" y="568"/>
                    <a:pt x="15526" y="568"/>
                  </a:cubicBezTo>
                  <a:cubicBezTo>
                    <a:pt x="15526" y="568"/>
                    <a:pt x="15651" y="1122"/>
                    <a:pt x="15151" y="1261"/>
                  </a:cubicBezTo>
                  <a:cubicBezTo>
                    <a:pt x="14651" y="1399"/>
                    <a:pt x="5288" y="1538"/>
                    <a:pt x="3664" y="2922"/>
                  </a:cubicBezTo>
                  <a:cubicBezTo>
                    <a:pt x="1791" y="4307"/>
                    <a:pt x="668" y="5968"/>
                    <a:pt x="668" y="7353"/>
                  </a:cubicBezTo>
                  <a:cubicBezTo>
                    <a:pt x="-1080" y="9291"/>
                    <a:pt x="918" y="15661"/>
                    <a:pt x="3040" y="21199"/>
                  </a:cubicBezTo>
                  <a:cubicBezTo>
                    <a:pt x="4164" y="20368"/>
                    <a:pt x="5412" y="19676"/>
                    <a:pt x="6536" y="18845"/>
                  </a:cubicBezTo>
                  <a:cubicBezTo>
                    <a:pt x="6661" y="18153"/>
                    <a:pt x="6661" y="17461"/>
                    <a:pt x="6786" y="16768"/>
                  </a:cubicBezTo>
                  <a:cubicBezTo>
                    <a:pt x="6036" y="16215"/>
                    <a:pt x="5537" y="15245"/>
                    <a:pt x="5288" y="13999"/>
                  </a:cubicBezTo>
                  <a:cubicBezTo>
                    <a:pt x="5038" y="12338"/>
                    <a:pt x="5662" y="10814"/>
                    <a:pt x="6786" y="10814"/>
                  </a:cubicBezTo>
                  <a:cubicBezTo>
                    <a:pt x="7660" y="10814"/>
                    <a:pt x="8534" y="11784"/>
                    <a:pt x="8908" y="13030"/>
                  </a:cubicBezTo>
                  <a:cubicBezTo>
                    <a:pt x="10282" y="12061"/>
                    <a:pt x="11655" y="10953"/>
                    <a:pt x="13029" y="9984"/>
                  </a:cubicBezTo>
                  <a:cubicBezTo>
                    <a:pt x="12529" y="9984"/>
                    <a:pt x="12155" y="9845"/>
                    <a:pt x="11655" y="9845"/>
                  </a:cubicBezTo>
                  <a:cubicBezTo>
                    <a:pt x="14027" y="9430"/>
                    <a:pt x="16400" y="8461"/>
                    <a:pt x="18397" y="7353"/>
                  </a:cubicBezTo>
                  <a:cubicBezTo>
                    <a:pt x="18397" y="7353"/>
                    <a:pt x="20270" y="6799"/>
                    <a:pt x="20395" y="3199"/>
                  </a:cubicBezTo>
                  <a:cubicBezTo>
                    <a:pt x="20520" y="-401"/>
                    <a:pt x="16275" y="14"/>
                    <a:pt x="16275" y="14"/>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13" name="Shape">
              <a:extLst>
                <a:ext uri="{FF2B5EF4-FFF2-40B4-BE49-F238E27FC236}">
                  <a16:creationId xmlns:a16="http://schemas.microsoft.com/office/drawing/2014/main" id="{0B0A137C-26BC-4537-AB82-AB98709380F4}"/>
                </a:ext>
              </a:extLst>
            </p:cNvPr>
            <p:cNvSpPr/>
            <p:nvPr/>
          </p:nvSpPr>
          <p:spPr>
            <a:xfrm>
              <a:off x="6629401" y="4466591"/>
              <a:ext cx="344172" cy="436331"/>
            </a:xfrm>
            <a:custGeom>
              <a:avLst/>
              <a:gdLst/>
              <a:ahLst/>
              <a:cxnLst>
                <a:cxn ang="0">
                  <a:pos x="wd2" y="hd2"/>
                </a:cxn>
                <a:cxn ang="5400000">
                  <a:pos x="wd2" y="hd2"/>
                </a:cxn>
                <a:cxn ang="10800000">
                  <a:pos x="wd2" y="hd2"/>
                </a:cxn>
                <a:cxn ang="16200000">
                  <a:pos x="wd2" y="hd2"/>
                </a:cxn>
              </a:cxnLst>
              <a:rect l="0" t="0" r="r" b="b"/>
              <a:pathLst>
                <a:path w="21600" h="20846" extrusionOk="0">
                  <a:moveTo>
                    <a:pt x="1196" y="20846"/>
                  </a:moveTo>
                  <a:lnTo>
                    <a:pt x="0" y="1370"/>
                  </a:lnTo>
                  <a:lnTo>
                    <a:pt x="6616" y="95"/>
                  </a:lnTo>
                  <a:cubicBezTo>
                    <a:pt x="10840" y="-754"/>
                    <a:pt x="16738" y="4282"/>
                    <a:pt x="18173" y="7680"/>
                  </a:cubicBezTo>
                  <a:lnTo>
                    <a:pt x="21600" y="15628"/>
                  </a:lnTo>
                  <a:lnTo>
                    <a:pt x="1196" y="20846"/>
                  </a:ln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14" name="Shape">
              <a:extLst>
                <a:ext uri="{FF2B5EF4-FFF2-40B4-BE49-F238E27FC236}">
                  <a16:creationId xmlns:a16="http://schemas.microsoft.com/office/drawing/2014/main" id="{6B12D3EF-9781-4E29-9DA3-EC96EBD38F77}"/>
                </a:ext>
              </a:extLst>
            </p:cNvPr>
            <p:cNvSpPr/>
            <p:nvPr/>
          </p:nvSpPr>
          <p:spPr>
            <a:xfrm>
              <a:off x="6705600" y="4517390"/>
              <a:ext cx="534775" cy="167200"/>
            </a:xfrm>
            <a:custGeom>
              <a:avLst/>
              <a:gdLst/>
              <a:ahLst/>
              <a:cxnLst>
                <a:cxn ang="0">
                  <a:pos x="wd2" y="hd2"/>
                </a:cxn>
                <a:cxn ang="5400000">
                  <a:pos x="wd2" y="hd2"/>
                </a:cxn>
                <a:cxn ang="10800000">
                  <a:pos x="wd2" y="hd2"/>
                </a:cxn>
                <a:cxn ang="16200000">
                  <a:pos x="wd2" y="hd2"/>
                </a:cxn>
              </a:cxnLst>
              <a:rect l="0" t="0" r="r" b="b"/>
              <a:pathLst>
                <a:path w="20212" h="18466" extrusionOk="0">
                  <a:moveTo>
                    <a:pt x="2649" y="361"/>
                  </a:moveTo>
                  <a:lnTo>
                    <a:pt x="10425" y="7654"/>
                  </a:lnTo>
                  <a:lnTo>
                    <a:pt x="19209" y="5129"/>
                  </a:lnTo>
                  <a:cubicBezTo>
                    <a:pt x="20073" y="4849"/>
                    <a:pt x="20649" y="12002"/>
                    <a:pt x="19785" y="12563"/>
                  </a:cubicBezTo>
                  <a:lnTo>
                    <a:pt x="13401" y="17052"/>
                  </a:lnTo>
                  <a:cubicBezTo>
                    <a:pt x="11337" y="18454"/>
                    <a:pt x="9465" y="18875"/>
                    <a:pt x="7353" y="18033"/>
                  </a:cubicBezTo>
                  <a:lnTo>
                    <a:pt x="1929" y="16070"/>
                  </a:lnTo>
                  <a:cubicBezTo>
                    <a:pt x="-951" y="14948"/>
                    <a:pt x="-519" y="-2725"/>
                    <a:pt x="2649" y="361"/>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36" name="Shape">
              <a:extLst>
                <a:ext uri="{FF2B5EF4-FFF2-40B4-BE49-F238E27FC236}">
                  <a16:creationId xmlns:a16="http://schemas.microsoft.com/office/drawing/2014/main" id="{AF2709E8-ABC1-4AAC-9C47-B3E16D5F4EC1}"/>
                </a:ext>
              </a:extLst>
            </p:cNvPr>
            <p:cNvSpPr/>
            <p:nvPr/>
          </p:nvSpPr>
          <p:spPr>
            <a:xfrm>
              <a:off x="5956300" y="4288790"/>
              <a:ext cx="176507" cy="217173"/>
            </a:xfrm>
            <a:custGeom>
              <a:avLst/>
              <a:gdLst/>
              <a:ahLst/>
              <a:cxnLst>
                <a:cxn ang="0">
                  <a:pos x="wd2" y="hd2"/>
                </a:cxn>
                <a:cxn ang="5400000">
                  <a:pos x="wd2" y="hd2"/>
                </a:cxn>
                <a:cxn ang="10800000">
                  <a:pos x="wd2" y="hd2"/>
                </a:cxn>
                <a:cxn ang="16200000">
                  <a:pos x="wd2" y="hd2"/>
                </a:cxn>
              </a:cxnLst>
              <a:rect l="0" t="0" r="r" b="b"/>
              <a:pathLst>
                <a:path w="20284" h="21600" extrusionOk="0">
                  <a:moveTo>
                    <a:pt x="19703" y="2021"/>
                  </a:moveTo>
                  <a:cubicBezTo>
                    <a:pt x="19557" y="1263"/>
                    <a:pt x="19411" y="632"/>
                    <a:pt x="19119" y="0"/>
                  </a:cubicBezTo>
                  <a:lnTo>
                    <a:pt x="0" y="0"/>
                  </a:lnTo>
                  <a:cubicBezTo>
                    <a:pt x="146" y="632"/>
                    <a:pt x="146" y="1390"/>
                    <a:pt x="438" y="2021"/>
                  </a:cubicBezTo>
                  <a:cubicBezTo>
                    <a:pt x="876" y="3789"/>
                    <a:pt x="1459" y="5558"/>
                    <a:pt x="2335" y="7074"/>
                  </a:cubicBezTo>
                  <a:lnTo>
                    <a:pt x="730" y="20463"/>
                  </a:lnTo>
                  <a:lnTo>
                    <a:pt x="12552" y="21600"/>
                  </a:lnTo>
                  <a:lnTo>
                    <a:pt x="12843" y="15916"/>
                  </a:lnTo>
                  <a:cubicBezTo>
                    <a:pt x="12990" y="15916"/>
                    <a:pt x="13135" y="15916"/>
                    <a:pt x="13427" y="15916"/>
                  </a:cubicBezTo>
                  <a:cubicBezTo>
                    <a:pt x="18681" y="16042"/>
                    <a:pt x="21600" y="9727"/>
                    <a:pt x="19703" y="2021"/>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37" name="Shape">
              <a:extLst>
                <a:ext uri="{FF2B5EF4-FFF2-40B4-BE49-F238E27FC236}">
                  <a16:creationId xmlns:a16="http://schemas.microsoft.com/office/drawing/2014/main" id="{62B580B7-B4A2-47AE-8187-F9276F84FA57}"/>
                </a:ext>
              </a:extLst>
            </p:cNvPr>
            <p:cNvSpPr/>
            <p:nvPr/>
          </p:nvSpPr>
          <p:spPr>
            <a:xfrm>
              <a:off x="5943600" y="4237990"/>
              <a:ext cx="207481" cy="194445"/>
            </a:xfrm>
            <a:custGeom>
              <a:avLst/>
              <a:gdLst/>
              <a:ahLst/>
              <a:cxnLst>
                <a:cxn ang="0">
                  <a:pos x="wd2" y="hd2"/>
                </a:cxn>
                <a:cxn ang="5400000">
                  <a:pos x="wd2" y="hd2"/>
                </a:cxn>
                <a:cxn ang="10800000">
                  <a:pos x="wd2" y="hd2"/>
                </a:cxn>
                <a:cxn ang="16200000">
                  <a:pos x="wd2" y="hd2"/>
                </a:cxn>
              </a:cxnLst>
              <a:rect l="0" t="0" r="r" b="b"/>
              <a:pathLst>
                <a:path w="20398" h="21199" extrusionOk="0">
                  <a:moveTo>
                    <a:pt x="16275" y="14"/>
                  </a:moveTo>
                  <a:cubicBezTo>
                    <a:pt x="16275" y="14"/>
                    <a:pt x="16899" y="568"/>
                    <a:pt x="16774" y="845"/>
                  </a:cubicBezTo>
                  <a:cubicBezTo>
                    <a:pt x="16649" y="1261"/>
                    <a:pt x="15526" y="568"/>
                    <a:pt x="15526" y="568"/>
                  </a:cubicBezTo>
                  <a:cubicBezTo>
                    <a:pt x="15526" y="568"/>
                    <a:pt x="15651" y="1122"/>
                    <a:pt x="15151" y="1261"/>
                  </a:cubicBezTo>
                  <a:cubicBezTo>
                    <a:pt x="14651" y="1399"/>
                    <a:pt x="5288" y="1538"/>
                    <a:pt x="3664" y="2922"/>
                  </a:cubicBezTo>
                  <a:cubicBezTo>
                    <a:pt x="1791" y="4307"/>
                    <a:pt x="668" y="5968"/>
                    <a:pt x="668" y="7353"/>
                  </a:cubicBezTo>
                  <a:cubicBezTo>
                    <a:pt x="-1080" y="9291"/>
                    <a:pt x="918" y="15661"/>
                    <a:pt x="3040" y="21199"/>
                  </a:cubicBezTo>
                  <a:cubicBezTo>
                    <a:pt x="4164" y="20368"/>
                    <a:pt x="5412" y="19676"/>
                    <a:pt x="6536" y="18845"/>
                  </a:cubicBezTo>
                  <a:cubicBezTo>
                    <a:pt x="6661" y="18153"/>
                    <a:pt x="6661" y="17461"/>
                    <a:pt x="6786" y="16768"/>
                  </a:cubicBezTo>
                  <a:cubicBezTo>
                    <a:pt x="6036" y="16215"/>
                    <a:pt x="5537" y="15245"/>
                    <a:pt x="5288" y="13999"/>
                  </a:cubicBezTo>
                  <a:cubicBezTo>
                    <a:pt x="5038" y="12338"/>
                    <a:pt x="5662" y="10814"/>
                    <a:pt x="6786" y="10814"/>
                  </a:cubicBezTo>
                  <a:cubicBezTo>
                    <a:pt x="7660" y="10814"/>
                    <a:pt x="8534" y="11784"/>
                    <a:pt x="8908" y="13030"/>
                  </a:cubicBezTo>
                  <a:cubicBezTo>
                    <a:pt x="10282" y="12061"/>
                    <a:pt x="11655" y="10953"/>
                    <a:pt x="13029" y="9984"/>
                  </a:cubicBezTo>
                  <a:cubicBezTo>
                    <a:pt x="12529" y="9984"/>
                    <a:pt x="12155" y="9845"/>
                    <a:pt x="11655" y="9845"/>
                  </a:cubicBezTo>
                  <a:cubicBezTo>
                    <a:pt x="14027" y="9430"/>
                    <a:pt x="16400" y="8461"/>
                    <a:pt x="18397" y="7353"/>
                  </a:cubicBezTo>
                  <a:cubicBezTo>
                    <a:pt x="18397" y="7353"/>
                    <a:pt x="20270" y="6799"/>
                    <a:pt x="20395" y="3199"/>
                  </a:cubicBezTo>
                  <a:cubicBezTo>
                    <a:pt x="20520" y="-401"/>
                    <a:pt x="16275" y="14"/>
                    <a:pt x="16275" y="14"/>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38" name="Shape">
              <a:extLst>
                <a:ext uri="{FF2B5EF4-FFF2-40B4-BE49-F238E27FC236}">
                  <a16:creationId xmlns:a16="http://schemas.microsoft.com/office/drawing/2014/main" id="{26768403-68D5-4F7F-B435-029CFCF9C9B6}"/>
                </a:ext>
              </a:extLst>
            </p:cNvPr>
            <p:cNvSpPr/>
            <p:nvPr/>
          </p:nvSpPr>
          <p:spPr>
            <a:xfrm>
              <a:off x="5969001" y="4466591"/>
              <a:ext cx="344172" cy="436331"/>
            </a:xfrm>
            <a:custGeom>
              <a:avLst/>
              <a:gdLst/>
              <a:ahLst/>
              <a:cxnLst>
                <a:cxn ang="0">
                  <a:pos x="wd2" y="hd2"/>
                </a:cxn>
                <a:cxn ang="5400000">
                  <a:pos x="wd2" y="hd2"/>
                </a:cxn>
                <a:cxn ang="10800000">
                  <a:pos x="wd2" y="hd2"/>
                </a:cxn>
                <a:cxn ang="16200000">
                  <a:pos x="wd2" y="hd2"/>
                </a:cxn>
              </a:cxnLst>
              <a:rect l="0" t="0" r="r" b="b"/>
              <a:pathLst>
                <a:path w="21600" h="20846" extrusionOk="0">
                  <a:moveTo>
                    <a:pt x="1196" y="20846"/>
                  </a:moveTo>
                  <a:lnTo>
                    <a:pt x="0" y="1370"/>
                  </a:lnTo>
                  <a:lnTo>
                    <a:pt x="6616" y="95"/>
                  </a:lnTo>
                  <a:cubicBezTo>
                    <a:pt x="10840" y="-754"/>
                    <a:pt x="16738" y="4282"/>
                    <a:pt x="18173" y="7680"/>
                  </a:cubicBezTo>
                  <a:lnTo>
                    <a:pt x="21600" y="15628"/>
                  </a:lnTo>
                  <a:lnTo>
                    <a:pt x="1196" y="20846"/>
                  </a:ln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39" name="Shape">
              <a:extLst>
                <a:ext uri="{FF2B5EF4-FFF2-40B4-BE49-F238E27FC236}">
                  <a16:creationId xmlns:a16="http://schemas.microsoft.com/office/drawing/2014/main" id="{9338EC6C-7E6D-4925-AF50-57AB7EE42AFC}"/>
                </a:ext>
              </a:extLst>
            </p:cNvPr>
            <p:cNvSpPr/>
            <p:nvPr/>
          </p:nvSpPr>
          <p:spPr>
            <a:xfrm>
              <a:off x="5715000" y="4669790"/>
              <a:ext cx="2560323" cy="389892"/>
            </a:xfrm>
            <a:custGeom>
              <a:avLst/>
              <a:gdLst/>
              <a:ahLst/>
              <a:cxnLst>
                <a:cxn ang="0">
                  <a:pos x="wd2" y="hd2"/>
                </a:cxn>
                <a:cxn ang="5400000">
                  <a:pos x="wd2" y="hd2"/>
                </a:cxn>
                <a:cxn ang="10800000">
                  <a:pos x="wd2" y="hd2"/>
                </a:cxn>
                <a:cxn ang="16200000">
                  <a:pos x="wd2" y="hd2"/>
                </a:cxn>
              </a:cxnLst>
              <a:rect l="0" t="0" r="r" b="b"/>
              <a:pathLst>
                <a:path w="21600" h="21600" extrusionOk="0">
                  <a:moveTo>
                    <a:pt x="1414" y="21600"/>
                  </a:moveTo>
                  <a:lnTo>
                    <a:pt x="17625" y="21600"/>
                  </a:lnTo>
                  <a:lnTo>
                    <a:pt x="21600" y="0"/>
                  </a:lnTo>
                  <a:lnTo>
                    <a:pt x="0" y="10906"/>
                  </a:lnTo>
                  <a:close/>
                </a:path>
              </a:pathLst>
            </a:custGeom>
            <a:solidFill>
              <a:schemeClr val="bg2">
                <a:lumMod val="5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40" name="Shape">
              <a:extLst>
                <a:ext uri="{FF2B5EF4-FFF2-40B4-BE49-F238E27FC236}">
                  <a16:creationId xmlns:a16="http://schemas.microsoft.com/office/drawing/2014/main" id="{06AE4040-FA12-4AA5-B012-7E9F52CBC7C8}"/>
                </a:ext>
              </a:extLst>
            </p:cNvPr>
            <p:cNvSpPr/>
            <p:nvPr/>
          </p:nvSpPr>
          <p:spPr>
            <a:xfrm>
              <a:off x="5803900" y="4898391"/>
              <a:ext cx="2184402" cy="161291"/>
            </a:xfrm>
            <a:custGeom>
              <a:avLst/>
              <a:gdLst/>
              <a:ahLst/>
              <a:cxnLst>
                <a:cxn ang="0">
                  <a:pos x="wd2" y="hd2"/>
                </a:cxn>
                <a:cxn ang="5400000">
                  <a:pos x="wd2" y="hd2"/>
                </a:cxn>
                <a:cxn ang="10800000">
                  <a:pos x="wd2" y="hd2"/>
                </a:cxn>
                <a:cxn ang="16200000">
                  <a:pos x="wd2" y="hd2"/>
                </a:cxn>
              </a:cxnLst>
              <a:rect l="0" t="0" r="r" b="b"/>
              <a:pathLst>
                <a:path w="21600" h="21600" extrusionOk="0">
                  <a:moveTo>
                    <a:pt x="678" y="21600"/>
                  </a:moveTo>
                  <a:lnTo>
                    <a:pt x="19679" y="21600"/>
                  </a:lnTo>
                  <a:lnTo>
                    <a:pt x="21600" y="0"/>
                  </a:lnTo>
                  <a:lnTo>
                    <a:pt x="0" y="11055"/>
                  </a:lnTo>
                  <a:close/>
                </a:path>
              </a:pathLst>
            </a:custGeom>
            <a:solidFill>
              <a:schemeClr val="bg2">
                <a:lumMod val="1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41" name="Shape">
              <a:extLst>
                <a:ext uri="{FF2B5EF4-FFF2-40B4-BE49-F238E27FC236}">
                  <a16:creationId xmlns:a16="http://schemas.microsoft.com/office/drawing/2014/main" id="{A08675E9-3450-40AB-988C-900CEEA28238}"/>
                </a:ext>
              </a:extLst>
            </p:cNvPr>
            <p:cNvSpPr/>
            <p:nvPr/>
          </p:nvSpPr>
          <p:spPr>
            <a:xfrm>
              <a:off x="6540501" y="4555490"/>
              <a:ext cx="141916" cy="93067"/>
            </a:xfrm>
            <a:custGeom>
              <a:avLst/>
              <a:gdLst/>
              <a:ahLst/>
              <a:cxnLst>
                <a:cxn ang="0">
                  <a:pos x="wd2" y="hd2"/>
                </a:cxn>
                <a:cxn ang="5400000">
                  <a:pos x="wd2" y="hd2"/>
                </a:cxn>
                <a:cxn ang="10800000">
                  <a:pos x="wd2" y="hd2"/>
                </a:cxn>
                <a:cxn ang="16200000">
                  <a:pos x="wd2" y="hd2"/>
                </a:cxn>
              </a:cxnLst>
              <a:rect l="0" t="0" r="r" b="b"/>
              <a:pathLst>
                <a:path w="21360" h="20037" extrusionOk="0">
                  <a:moveTo>
                    <a:pt x="19497" y="5615"/>
                  </a:moveTo>
                  <a:lnTo>
                    <a:pt x="20644" y="8349"/>
                  </a:lnTo>
                  <a:cubicBezTo>
                    <a:pt x="21409" y="9990"/>
                    <a:pt x="21600" y="11904"/>
                    <a:pt x="21026" y="13544"/>
                  </a:cubicBezTo>
                  <a:cubicBezTo>
                    <a:pt x="20644" y="15458"/>
                    <a:pt x="19689" y="16552"/>
                    <a:pt x="18351" y="17372"/>
                  </a:cubicBezTo>
                  <a:lnTo>
                    <a:pt x="13190" y="19832"/>
                  </a:lnTo>
                  <a:cubicBezTo>
                    <a:pt x="11852" y="20379"/>
                    <a:pt x="10322" y="19832"/>
                    <a:pt x="9558" y="18191"/>
                  </a:cubicBezTo>
                  <a:lnTo>
                    <a:pt x="9367" y="17645"/>
                  </a:lnTo>
                  <a:lnTo>
                    <a:pt x="8029" y="17645"/>
                  </a:lnTo>
                  <a:cubicBezTo>
                    <a:pt x="6499" y="17645"/>
                    <a:pt x="5161" y="16824"/>
                    <a:pt x="4014" y="15457"/>
                  </a:cubicBezTo>
                  <a:lnTo>
                    <a:pt x="3441" y="14910"/>
                  </a:lnTo>
                  <a:lnTo>
                    <a:pt x="0" y="14090"/>
                  </a:lnTo>
                  <a:lnTo>
                    <a:pt x="0" y="4794"/>
                  </a:lnTo>
                  <a:lnTo>
                    <a:pt x="9366" y="692"/>
                  </a:lnTo>
                  <a:cubicBezTo>
                    <a:pt x="13571" y="-1221"/>
                    <a:pt x="17394" y="967"/>
                    <a:pt x="19497" y="5615"/>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42" name="Shape">
              <a:extLst>
                <a:ext uri="{FF2B5EF4-FFF2-40B4-BE49-F238E27FC236}">
                  <a16:creationId xmlns:a16="http://schemas.microsoft.com/office/drawing/2014/main" id="{65B994B9-6CF0-4127-9EF6-53DCAC784AFC}"/>
                </a:ext>
              </a:extLst>
            </p:cNvPr>
            <p:cNvSpPr/>
            <p:nvPr/>
          </p:nvSpPr>
          <p:spPr>
            <a:xfrm>
              <a:off x="6032500" y="4517390"/>
              <a:ext cx="534776" cy="167200"/>
            </a:xfrm>
            <a:custGeom>
              <a:avLst/>
              <a:gdLst/>
              <a:ahLst/>
              <a:cxnLst>
                <a:cxn ang="0">
                  <a:pos x="wd2" y="hd2"/>
                </a:cxn>
                <a:cxn ang="5400000">
                  <a:pos x="wd2" y="hd2"/>
                </a:cxn>
                <a:cxn ang="10800000">
                  <a:pos x="wd2" y="hd2"/>
                </a:cxn>
                <a:cxn ang="16200000">
                  <a:pos x="wd2" y="hd2"/>
                </a:cxn>
              </a:cxnLst>
              <a:rect l="0" t="0" r="r" b="b"/>
              <a:pathLst>
                <a:path w="20212" h="18466" extrusionOk="0">
                  <a:moveTo>
                    <a:pt x="2649" y="361"/>
                  </a:moveTo>
                  <a:lnTo>
                    <a:pt x="10425" y="7654"/>
                  </a:lnTo>
                  <a:lnTo>
                    <a:pt x="19209" y="5129"/>
                  </a:lnTo>
                  <a:cubicBezTo>
                    <a:pt x="20073" y="4849"/>
                    <a:pt x="20649" y="12002"/>
                    <a:pt x="19785" y="12563"/>
                  </a:cubicBezTo>
                  <a:lnTo>
                    <a:pt x="13401" y="17052"/>
                  </a:lnTo>
                  <a:cubicBezTo>
                    <a:pt x="11337" y="18454"/>
                    <a:pt x="9465" y="18875"/>
                    <a:pt x="7353" y="18033"/>
                  </a:cubicBezTo>
                  <a:lnTo>
                    <a:pt x="1929" y="16070"/>
                  </a:lnTo>
                  <a:cubicBezTo>
                    <a:pt x="-951" y="14948"/>
                    <a:pt x="-519" y="-2725"/>
                    <a:pt x="2649" y="361"/>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43" name="Shape">
              <a:extLst>
                <a:ext uri="{FF2B5EF4-FFF2-40B4-BE49-F238E27FC236}">
                  <a16:creationId xmlns:a16="http://schemas.microsoft.com/office/drawing/2014/main" id="{F5DD8D99-6189-44BB-BB6B-E650EC4D2586}"/>
                </a:ext>
              </a:extLst>
            </p:cNvPr>
            <p:cNvSpPr/>
            <p:nvPr/>
          </p:nvSpPr>
          <p:spPr>
            <a:xfrm>
              <a:off x="5765801" y="4618990"/>
              <a:ext cx="848856" cy="482195"/>
            </a:xfrm>
            <a:custGeom>
              <a:avLst/>
              <a:gdLst/>
              <a:ahLst/>
              <a:cxnLst>
                <a:cxn ang="0">
                  <a:pos x="wd2" y="hd2"/>
                </a:cxn>
                <a:cxn ang="5400000">
                  <a:pos x="wd2" y="hd2"/>
                </a:cxn>
                <a:cxn ang="10800000">
                  <a:pos x="wd2" y="hd2"/>
                </a:cxn>
                <a:cxn ang="16200000">
                  <a:pos x="wd2" y="hd2"/>
                </a:cxn>
              </a:cxnLst>
              <a:rect l="0" t="0" r="r" b="b"/>
              <a:pathLst>
                <a:path w="21420" h="21357" extrusionOk="0">
                  <a:moveTo>
                    <a:pt x="21344" y="1388"/>
                  </a:moveTo>
                  <a:lnTo>
                    <a:pt x="1795" y="21357"/>
                  </a:lnTo>
                  <a:lnTo>
                    <a:pt x="0" y="21357"/>
                  </a:lnTo>
                  <a:lnTo>
                    <a:pt x="20895" y="38"/>
                  </a:lnTo>
                  <a:cubicBezTo>
                    <a:pt x="21151" y="-243"/>
                    <a:pt x="21600" y="1107"/>
                    <a:pt x="21344" y="1388"/>
                  </a:cubicBezTo>
                  <a:close/>
                </a:path>
              </a:pathLst>
            </a:custGeom>
            <a:solidFill>
              <a:schemeClr val="accent2">
                <a:lumMod val="60000"/>
                <a:lumOff val="4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44" name="Shape">
              <a:extLst>
                <a:ext uri="{FF2B5EF4-FFF2-40B4-BE49-F238E27FC236}">
                  <a16:creationId xmlns:a16="http://schemas.microsoft.com/office/drawing/2014/main" id="{E4AF993D-5F09-4E99-8B9E-896B6DDA4EB3}"/>
                </a:ext>
              </a:extLst>
            </p:cNvPr>
            <p:cNvSpPr/>
            <p:nvPr/>
          </p:nvSpPr>
          <p:spPr>
            <a:xfrm>
              <a:off x="7213601" y="4555490"/>
              <a:ext cx="141916" cy="93067"/>
            </a:xfrm>
            <a:custGeom>
              <a:avLst/>
              <a:gdLst/>
              <a:ahLst/>
              <a:cxnLst>
                <a:cxn ang="0">
                  <a:pos x="wd2" y="hd2"/>
                </a:cxn>
                <a:cxn ang="5400000">
                  <a:pos x="wd2" y="hd2"/>
                </a:cxn>
                <a:cxn ang="10800000">
                  <a:pos x="wd2" y="hd2"/>
                </a:cxn>
                <a:cxn ang="16200000">
                  <a:pos x="wd2" y="hd2"/>
                </a:cxn>
              </a:cxnLst>
              <a:rect l="0" t="0" r="r" b="b"/>
              <a:pathLst>
                <a:path w="21360" h="20037" extrusionOk="0">
                  <a:moveTo>
                    <a:pt x="19497" y="5615"/>
                  </a:moveTo>
                  <a:lnTo>
                    <a:pt x="20644" y="8349"/>
                  </a:lnTo>
                  <a:cubicBezTo>
                    <a:pt x="21409" y="9990"/>
                    <a:pt x="21600" y="11904"/>
                    <a:pt x="21026" y="13544"/>
                  </a:cubicBezTo>
                  <a:cubicBezTo>
                    <a:pt x="20644" y="15458"/>
                    <a:pt x="19689" y="16552"/>
                    <a:pt x="18351" y="17372"/>
                  </a:cubicBezTo>
                  <a:lnTo>
                    <a:pt x="13190" y="19832"/>
                  </a:lnTo>
                  <a:cubicBezTo>
                    <a:pt x="11852" y="20379"/>
                    <a:pt x="10322" y="19832"/>
                    <a:pt x="9558" y="18191"/>
                  </a:cubicBezTo>
                  <a:lnTo>
                    <a:pt x="9367" y="17645"/>
                  </a:lnTo>
                  <a:lnTo>
                    <a:pt x="8029" y="17645"/>
                  </a:lnTo>
                  <a:cubicBezTo>
                    <a:pt x="6499" y="17645"/>
                    <a:pt x="5161" y="16824"/>
                    <a:pt x="4014" y="15457"/>
                  </a:cubicBezTo>
                  <a:lnTo>
                    <a:pt x="3441" y="14910"/>
                  </a:lnTo>
                  <a:lnTo>
                    <a:pt x="0" y="14090"/>
                  </a:lnTo>
                  <a:lnTo>
                    <a:pt x="0" y="4794"/>
                  </a:lnTo>
                  <a:lnTo>
                    <a:pt x="9366" y="692"/>
                  </a:lnTo>
                  <a:cubicBezTo>
                    <a:pt x="13571" y="-1221"/>
                    <a:pt x="17394" y="967"/>
                    <a:pt x="19497" y="5615"/>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45" name="Shape">
              <a:extLst>
                <a:ext uri="{FF2B5EF4-FFF2-40B4-BE49-F238E27FC236}">
                  <a16:creationId xmlns:a16="http://schemas.microsoft.com/office/drawing/2014/main" id="{E561EEB9-A166-4932-819F-9BE2DDB1A9DE}"/>
                </a:ext>
              </a:extLst>
            </p:cNvPr>
            <p:cNvSpPr/>
            <p:nvPr/>
          </p:nvSpPr>
          <p:spPr>
            <a:xfrm>
              <a:off x="6438900" y="4618990"/>
              <a:ext cx="848855" cy="482195"/>
            </a:xfrm>
            <a:custGeom>
              <a:avLst/>
              <a:gdLst/>
              <a:ahLst/>
              <a:cxnLst>
                <a:cxn ang="0">
                  <a:pos x="wd2" y="hd2"/>
                </a:cxn>
                <a:cxn ang="5400000">
                  <a:pos x="wd2" y="hd2"/>
                </a:cxn>
                <a:cxn ang="10800000">
                  <a:pos x="wd2" y="hd2"/>
                </a:cxn>
                <a:cxn ang="16200000">
                  <a:pos x="wd2" y="hd2"/>
                </a:cxn>
              </a:cxnLst>
              <a:rect l="0" t="0" r="r" b="b"/>
              <a:pathLst>
                <a:path w="21420" h="21357" extrusionOk="0">
                  <a:moveTo>
                    <a:pt x="21344" y="1388"/>
                  </a:moveTo>
                  <a:lnTo>
                    <a:pt x="1795" y="21357"/>
                  </a:lnTo>
                  <a:lnTo>
                    <a:pt x="0" y="21357"/>
                  </a:lnTo>
                  <a:lnTo>
                    <a:pt x="20895" y="38"/>
                  </a:lnTo>
                  <a:cubicBezTo>
                    <a:pt x="21151" y="-243"/>
                    <a:pt x="21600" y="1107"/>
                    <a:pt x="21344" y="1388"/>
                  </a:cubicBezTo>
                  <a:close/>
                </a:path>
              </a:pathLst>
            </a:custGeom>
            <a:solidFill>
              <a:schemeClr val="accent2">
                <a:lumMod val="60000"/>
                <a:lumOff val="4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46" name="Shape">
              <a:extLst>
                <a:ext uri="{FF2B5EF4-FFF2-40B4-BE49-F238E27FC236}">
                  <a16:creationId xmlns:a16="http://schemas.microsoft.com/office/drawing/2014/main" id="{FCDA20A4-1D9E-4F99-8630-EA80B658ECFB}"/>
                </a:ext>
              </a:extLst>
            </p:cNvPr>
            <p:cNvSpPr/>
            <p:nvPr/>
          </p:nvSpPr>
          <p:spPr>
            <a:xfrm>
              <a:off x="7899401" y="4555490"/>
              <a:ext cx="141916" cy="93067"/>
            </a:xfrm>
            <a:custGeom>
              <a:avLst/>
              <a:gdLst/>
              <a:ahLst/>
              <a:cxnLst>
                <a:cxn ang="0">
                  <a:pos x="wd2" y="hd2"/>
                </a:cxn>
                <a:cxn ang="5400000">
                  <a:pos x="wd2" y="hd2"/>
                </a:cxn>
                <a:cxn ang="10800000">
                  <a:pos x="wd2" y="hd2"/>
                </a:cxn>
                <a:cxn ang="16200000">
                  <a:pos x="wd2" y="hd2"/>
                </a:cxn>
              </a:cxnLst>
              <a:rect l="0" t="0" r="r" b="b"/>
              <a:pathLst>
                <a:path w="21360" h="20037" extrusionOk="0">
                  <a:moveTo>
                    <a:pt x="19497" y="5615"/>
                  </a:moveTo>
                  <a:lnTo>
                    <a:pt x="20644" y="8349"/>
                  </a:lnTo>
                  <a:cubicBezTo>
                    <a:pt x="21409" y="9990"/>
                    <a:pt x="21600" y="11904"/>
                    <a:pt x="21026" y="13544"/>
                  </a:cubicBezTo>
                  <a:cubicBezTo>
                    <a:pt x="20644" y="15458"/>
                    <a:pt x="19689" y="16552"/>
                    <a:pt x="18351" y="17372"/>
                  </a:cubicBezTo>
                  <a:lnTo>
                    <a:pt x="13190" y="19832"/>
                  </a:lnTo>
                  <a:cubicBezTo>
                    <a:pt x="11852" y="20379"/>
                    <a:pt x="10322" y="19832"/>
                    <a:pt x="9558" y="18191"/>
                  </a:cubicBezTo>
                  <a:lnTo>
                    <a:pt x="9367" y="17645"/>
                  </a:lnTo>
                  <a:lnTo>
                    <a:pt x="8029" y="17645"/>
                  </a:lnTo>
                  <a:cubicBezTo>
                    <a:pt x="6499" y="17645"/>
                    <a:pt x="5161" y="16824"/>
                    <a:pt x="4014" y="15457"/>
                  </a:cubicBezTo>
                  <a:lnTo>
                    <a:pt x="3441" y="14910"/>
                  </a:lnTo>
                  <a:lnTo>
                    <a:pt x="0" y="14090"/>
                  </a:lnTo>
                  <a:lnTo>
                    <a:pt x="0" y="4794"/>
                  </a:lnTo>
                  <a:lnTo>
                    <a:pt x="9366" y="692"/>
                  </a:lnTo>
                  <a:cubicBezTo>
                    <a:pt x="13380" y="-1221"/>
                    <a:pt x="17394" y="967"/>
                    <a:pt x="19497" y="5615"/>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47" name="Shape">
              <a:extLst>
                <a:ext uri="{FF2B5EF4-FFF2-40B4-BE49-F238E27FC236}">
                  <a16:creationId xmlns:a16="http://schemas.microsoft.com/office/drawing/2014/main" id="{1A2C1AB7-4CAD-43BE-BA7A-066E534E0E66}"/>
                </a:ext>
              </a:extLst>
            </p:cNvPr>
            <p:cNvSpPr/>
            <p:nvPr/>
          </p:nvSpPr>
          <p:spPr>
            <a:xfrm>
              <a:off x="7124701" y="4618990"/>
              <a:ext cx="848856" cy="482195"/>
            </a:xfrm>
            <a:custGeom>
              <a:avLst/>
              <a:gdLst/>
              <a:ahLst/>
              <a:cxnLst>
                <a:cxn ang="0">
                  <a:pos x="wd2" y="hd2"/>
                </a:cxn>
                <a:cxn ang="5400000">
                  <a:pos x="wd2" y="hd2"/>
                </a:cxn>
                <a:cxn ang="10800000">
                  <a:pos x="wd2" y="hd2"/>
                </a:cxn>
                <a:cxn ang="16200000">
                  <a:pos x="wd2" y="hd2"/>
                </a:cxn>
              </a:cxnLst>
              <a:rect l="0" t="0" r="r" b="b"/>
              <a:pathLst>
                <a:path w="21420" h="21357" extrusionOk="0">
                  <a:moveTo>
                    <a:pt x="21344" y="1388"/>
                  </a:moveTo>
                  <a:lnTo>
                    <a:pt x="1795" y="21357"/>
                  </a:lnTo>
                  <a:lnTo>
                    <a:pt x="0" y="21357"/>
                  </a:lnTo>
                  <a:lnTo>
                    <a:pt x="20895" y="38"/>
                  </a:lnTo>
                  <a:cubicBezTo>
                    <a:pt x="21151" y="-243"/>
                    <a:pt x="21600" y="1107"/>
                    <a:pt x="21344" y="1388"/>
                  </a:cubicBezTo>
                  <a:close/>
                </a:path>
              </a:pathLst>
            </a:custGeom>
            <a:solidFill>
              <a:schemeClr val="accent2">
                <a:lumMod val="60000"/>
                <a:lumOff val="4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grpSp>
      <p:sp>
        <p:nvSpPr>
          <p:cNvPr id="50" name="TextBox 49">
            <a:extLst>
              <a:ext uri="{FF2B5EF4-FFF2-40B4-BE49-F238E27FC236}">
                <a16:creationId xmlns:a16="http://schemas.microsoft.com/office/drawing/2014/main" id="{BD441606-954C-4CA3-B814-711E495B677B}"/>
              </a:ext>
            </a:extLst>
          </p:cNvPr>
          <p:cNvSpPr txBox="1"/>
          <p:nvPr/>
        </p:nvSpPr>
        <p:spPr>
          <a:xfrm>
            <a:off x="146292" y="5235769"/>
            <a:ext cx="5275057" cy="577081"/>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nvGrpSpPr>
          <p:cNvPr id="64" name="Group 63">
            <a:extLst>
              <a:ext uri="{FF2B5EF4-FFF2-40B4-BE49-F238E27FC236}">
                <a16:creationId xmlns:a16="http://schemas.microsoft.com/office/drawing/2014/main" id="{1B309E32-03F9-439A-A39D-CC73ED92DF69}"/>
              </a:ext>
            </a:extLst>
          </p:cNvPr>
          <p:cNvGrpSpPr/>
          <p:nvPr/>
        </p:nvGrpSpPr>
        <p:grpSpPr>
          <a:xfrm>
            <a:off x="6665488" y="4242640"/>
            <a:ext cx="2194560" cy="1260003"/>
            <a:chOff x="8921977" y="4001571"/>
            <a:chExt cx="2926080" cy="1680003"/>
          </a:xfrm>
        </p:grpSpPr>
        <p:sp>
          <p:nvSpPr>
            <p:cNvPr id="65" name="TextBox 64">
              <a:extLst>
                <a:ext uri="{FF2B5EF4-FFF2-40B4-BE49-F238E27FC236}">
                  <a16:creationId xmlns:a16="http://schemas.microsoft.com/office/drawing/2014/main" id="{3CD4F26A-A42E-43AC-A74F-F54D39A4E7A5}"/>
                </a:ext>
              </a:extLst>
            </p:cNvPr>
            <p:cNvSpPr txBox="1"/>
            <p:nvPr/>
          </p:nvSpPr>
          <p:spPr>
            <a:xfrm>
              <a:off x="8921977" y="4001571"/>
              <a:ext cx="2926080" cy="533480"/>
            </a:xfrm>
            <a:prstGeom prst="rect">
              <a:avLst/>
            </a:prstGeom>
            <a:noFill/>
          </p:spPr>
          <p:txBody>
            <a:bodyPr wrap="square" lIns="0" rIns="0" rtlCol="0" anchor="b">
              <a:spAutoFit/>
            </a:bodyPr>
            <a:lstStyle/>
            <a:p>
              <a:r>
                <a:rPr lang="en-US" sz="2000" b="1" noProof="1">
                  <a:solidFill>
                    <a:schemeClr val="accent3"/>
                  </a:solidFill>
                </a:rPr>
                <a:t>Lorem Ipsum</a:t>
              </a:r>
            </a:p>
          </p:txBody>
        </p:sp>
        <p:sp>
          <p:nvSpPr>
            <p:cNvPr id="66" name="TextBox 65">
              <a:extLst>
                <a:ext uri="{FF2B5EF4-FFF2-40B4-BE49-F238E27FC236}">
                  <a16:creationId xmlns:a16="http://schemas.microsoft.com/office/drawing/2014/main" id="{E0B678C1-5BEF-4008-9C11-B57AF786B1F8}"/>
                </a:ext>
              </a:extLst>
            </p:cNvPr>
            <p:cNvSpPr txBox="1"/>
            <p:nvPr/>
          </p:nvSpPr>
          <p:spPr>
            <a:xfrm>
              <a:off x="8921977" y="4532543"/>
              <a:ext cx="2926080"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72" name="Group 71">
            <a:extLst>
              <a:ext uri="{FF2B5EF4-FFF2-40B4-BE49-F238E27FC236}">
                <a16:creationId xmlns:a16="http://schemas.microsoft.com/office/drawing/2014/main" id="{6799BBB1-568E-4F96-8D39-F2139B65A13B}"/>
              </a:ext>
            </a:extLst>
          </p:cNvPr>
          <p:cNvGrpSpPr/>
          <p:nvPr/>
        </p:nvGrpSpPr>
        <p:grpSpPr>
          <a:xfrm>
            <a:off x="557119" y="1053666"/>
            <a:ext cx="1976885" cy="909716"/>
            <a:chOff x="990601" y="999490"/>
            <a:chExt cx="1875793" cy="863196"/>
          </a:xfrm>
        </p:grpSpPr>
        <p:sp>
          <p:nvSpPr>
            <p:cNvPr id="25" name="Shape">
              <a:extLst>
                <a:ext uri="{FF2B5EF4-FFF2-40B4-BE49-F238E27FC236}">
                  <a16:creationId xmlns:a16="http://schemas.microsoft.com/office/drawing/2014/main" id="{E21FC4A8-8CE3-49D9-B6F5-D4FC379834C7}"/>
                </a:ext>
              </a:extLst>
            </p:cNvPr>
            <p:cNvSpPr/>
            <p:nvPr/>
          </p:nvSpPr>
          <p:spPr>
            <a:xfrm>
              <a:off x="1447801" y="1050290"/>
              <a:ext cx="176508" cy="217173"/>
            </a:xfrm>
            <a:custGeom>
              <a:avLst/>
              <a:gdLst/>
              <a:ahLst/>
              <a:cxnLst>
                <a:cxn ang="0">
                  <a:pos x="wd2" y="hd2"/>
                </a:cxn>
                <a:cxn ang="5400000">
                  <a:pos x="wd2" y="hd2"/>
                </a:cxn>
                <a:cxn ang="10800000">
                  <a:pos x="wd2" y="hd2"/>
                </a:cxn>
                <a:cxn ang="16200000">
                  <a:pos x="wd2" y="hd2"/>
                </a:cxn>
              </a:cxnLst>
              <a:rect l="0" t="0" r="r" b="b"/>
              <a:pathLst>
                <a:path w="20284" h="21600" extrusionOk="0">
                  <a:moveTo>
                    <a:pt x="19703" y="2021"/>
                  </a:moveTo>
                  <a:cubicBezTo>
                    <a:pt x="19557" y="1263"/>
                    <a:pt x="19411" y="632"/>
                    <a:pt x="19119" y="0"/>
                  </a:cubicBezTo>
                  <a:lnTo>
                    <a:pt x="0" y="0"/>
                  </a:lnTo>
                  <a:cubicBezTo>
                    <a:pt x="146" y="632"/>
                    <a:pt x="146" y="1390"/>
                    <a:pt x="438" y="2021"/>
                  </a:cubicBezTo>
                  <a:cubicBezTo>
                    <a:pt x="876" y="3789"/>
                    <a:pt x="1459" y="5558"/>
                    <a:pt x="2335" y="7074"/>
                  </a:cubicBezTo>
                  <a:lnTo>
                    <a:pt x="730" y="20463"/>
                  </a:lnTo>
                  <a:lnTo>
                    <a:pt x="12551" y="21600"/>
                  </a:lnTo>
                  <a:lnTo>
                    <a:pt x="12843" y="15916"/>
                  </a:lnTo>
                  <a:cubicBezTo>
                    <a:pt x="12989" y="15916"/>
                    <a:pt x="13135" y="15916"/>
                    <a:pt x="13427" y="15916"/>
                  </a:cubicBezTo>
                  <a:cubicBezTo>
                    <a:pt x="18681" y="16169"/>
                    <a:pt x="21600" y="9853"/>
                    <a:pt x="19703" y="2021"/>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26" name="Shape">
              <a:extLst>
                <a:ext uri="{FF2B5EF4-FFF2-40B4-BE49-F238E27FC236}">
                  <a16:creationId xmlns:a16="http://schemas.microsoft.com/office/drawing/2014/main" id="{DA99AFC0-64CA-449E-8C6D-EC53E69A91FE}"/>
                </a:ext>
              </a:extLst>
            </p:cNvPr>
            <p:cNvSpPr/>
            <p:nvPr/>
          </p:nvSpPr>
          <p:spPr>
            <a:xfrm>
              <a:off x="1435100" y="999490"/>
              <a:ext cx="207481" cy="194445"/>
            </a:xfrm>
            <a:custGeom>
              <a:avLst/>
              <a:gdLst/>
              <a:ahLst/>
              <a:cxnLst>
                <a:cxn ang="0">
                  <a:pos x="wd2" y="hd2"/>
                </a:cxn>
                <a:cxn ang="5400000">
                  <a:pos x="wd2" y="hd2"/>
                </a:cxn>
                <a:cxn ang="10800000">
                  <a:pos x="wd2" y="hd2"/>
                </a:cxn>
                <a:cxn ang="16200000">
                  <a:pos x="wd2" y="hd2"/>
                </a:cxn>
              </a:cxnLst>
              <a:rect l="0" t="0" r="r" b="b"/>
              <a:pathLst>
                <a:path w="20398" h="21199" extrusionOk="0">
                  <a:moveTo>
                    <a:pt x="16275" y="14"/>
                  </a:moveTo>
                  <a:cubicBezTo>
                    <a:pt x="16275" y="14"/>
                    <a:pt x="16899" y="568"/>
                    <a:pt x="16774" y="845"/>
                  </a:cubicBezTo>
                  <a:cubicBezTo>
                    <a:pt x="16649" y="1261"/>
                    <a:pt x="15526" y="568"/>
                    <a:pt x="15526" y="568"/>
                  </a:cubicBezTo>
                  <a:cubicBezTo>
                    <a:pt x="15526" y="568"/>
                    <a:pt x="15651" y="1122"/>
                    <a:pt x="15151" y="1261"/>
                  </a:cubicBezTo>
                  <a:cubicBezTo>
                    <a:pt x="14651" y="1399"/>
                    <a:pt x="5288" y="1538"/>
                    <a:pt x="3664" y="2922"/>
                  </a:cubicBezTo>
                  <a:cubicBezTo>
                    <a:pt x="1791" y="4307"/>
                    <a:pt x="668" y="5968"/>
                    <a:pt x="668" y="7353"/>
                  </a:cubicBezTo>
                  <a:cubicBezTo>
                    <a:pt x="-1080" y="9291"/>
                    <a:pt x="918" y="15661"/>
                    <a:pt x="3040" y="21199"/>
                  </a:cubicBezTo>
                  <a:cubicBezTo>
                    <a:pt x="4164" y="20368"/>
                    <a:pt x="5412" y="19676"/>
                    <a:pt x="6536" y="18845"/>
                  </a:cubicBezTo>
                  <a:cubicBezTo>
                    <a:pt x="6661" y="18153"/>
                    <a:pt x="6661" y="17461"/>
                    <a:pt x="6786" y="16768"/>
                  </a:cubicBezTo>
                  <a:cubicBezTo>
                    <a:pt x="6036" y="16215"/>
                    <a:pt x="5537" y="15245"/>
                    <a:pt x="5288" y="13999"/>
                  </a:cubicBezTo>
                  <a:cubicBezTo>
                    <a:pt x="5038" y="12338"/>
                    <a:pt x="5662" y="10814"/>
                    <a:pt x="6786" y="10814"/>
                  </a:cubicBezTo>
                  <a:cubicBezTo>
                    <a:pt x="7660" y="10814"/>
                    <a:pt x="8534" y="11784"/>
                    <a:pt x="8908" y="13030"/>
                  </a:cubicBezTo>
                  <a:cubicBezTo>
                    <a:pt x="10282" y="12061"/>
                    <a:pt x="11655" y="10953"/>
                    <a:pt x="13029" y="9984"/>
                  </a:cubicBezTo>
                  <a:cubicBezTo>
                    <a:pt x="12529" y="9984"/>
                    <a:pt x="12155" y="9845"/>
                    <a:pt x="11655" y="9845"/>
                  </a:cubicBezTo>
                  <a:cubicBezTo>
                    <a:pt x="14027" y="9430"/>
                    <a:pt x="16400" y="8461"/>
                    <a:pt x="18397" y="7353"/>
                  </a:cubicBezTo>
                  <a:cubicBezTo>
                    <a:pt x="18397" y="7353"/>
                    <a:pt x="20270" y="6799"/>
                    <a:pt x="20395" y="3199"/>
                  </a:cubicBezTo>
                  <a:cubicBezTo>
                    <a:pt x="20520" y="-401"/>
                    <a:pt x="16275" y="14"/>
                    <a:pt x="16275" y="14"/>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27" name="Shape">
              <a:extLst>
                <a:ext uri="{FF2B5EF4-FFF2-40B4-BE49-F238E27FC236}">
                  <a16:creationId xmlns:a16="http://schemas.microsoft.com/office/drawing/2014/main" id="{F04D7363-5B29-4FDF-88B3-9ACA5CF103D6}"/>
                </a:ext>
              </a:extLst>
            </p:cNvPr>
            <p:cNvSpPr/>
            <p:nvPr/>
          </p:nvSpPr>
          <p:spPr>
            <a:xfrm>
              <a:off x="1460501" y="1228091"/>
              <a:ext cx="344172" cy="436331"/>
            </a:xfrm>
            <a:custGeom>
              <a:avLst/>
              <a:gdLst/>
              <a:ahLst/>
              <a:cxnLst>
                <a:cxn ang="0">
                  <a:pos x="wd2" y="hd2"/>
                </a:cxn>
                <a:cxn ang="5400000">
                  <a:pos x="wd2" y="hd2"/>
                </a:cxn>
                <a:cxn ang="10800000">
                  <a:pos x="wd2" y="hd2"/>
                </a:cxn>
                <a:cxn ang="16200000">
                  <a:pos x="wd2" y="hd2"/>
                </a:cxn>
              </a:cxnLst>
              <a:rect l="0" t="0" r="r" b="b"/>
              <a:pathLst>
                <a:path w="21600" h="20846" extrusionOk="0">
                  <a:moveTo>
                    <a:pt x="1196" y="20846"/>
                  </a:moveTo>
                  <a:lnTo>
                    <a:pt x="0" y="1370"/>
                  </a:lnTo>
                  <a:lnTo>
                    <a:pt x="6616" y="95"/>
                  </a:lnTo>
                  <a:cubicBezTo>
                    <a:pt x="10840" y="-754"/>
                    <a:pt x="16738" y="4282"/>
                    <a:pt x="18173" y="7680"/>
                  </a:cubicBezTo>
                  <a:lnTo>
                    <a:pt x="21600" y="15628"/>
                  </a:lnTo>
                  <a:lnTo>
                    <a:pt x="1196" y="20846"/>
                  </a:ln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28" name="Shape">
              <a:extLst>
                <a:ext uri="{FF2B5EF4-FFF2-40B4-BE49-F238E27FC236}">
                  <a16:creationId xmlns:a16="http://schemas.microsoft.com/office/drawing/2014/main" id="{EFDD4644-329C-4311-95B8-54BBBC5753D3}"/>
                </a:ext>
              </a:extLst>
            </p:cNvPr>
            <p:cNvSpPr/>
            <p:nvPr/>
          </p:nvSpPr>
          <p:spPr>
            <a:xfrm>
              <a:off x="990601" y="1431290"/>
              <a:ext cx="1875793" cy="389892"/>
            </a:xfrm>
            <a:custGeom>
              <a:avLst/>
              <a:gdLst/>
              <a:ahLst/>
              <a:cxnLst>
                <a:cxn ang="0">
                  <a:pos x="wd2" y="hd2"/>
                </a:cxn>
                <a:cxn ang="5400000">
                  <a:pos x="wd2" y="hd2"/>
                </a:cxn>
                <a:cxn ang="10800000">
                  <a:pos x="wd2" y="hd2"/>
                </a:cxn>
                <a:cxn ang="16200000">
                  <a:pos x="wd2" y="hd2"/>
                </a:cxn>
              </a:cxnLst>
              <a:rect l="0" t="0" r="r" b="b"/>
              <a:pathLst>
                <a:path w="21600" h="21600" extrusionOk="0">
                  <a:moveTo>
                    <a:pt x="1579" y="21600"/>
                  </a:moveTo>
                  <a:lnTo>
                    <a:pt x="17110" y="21600"/>
                  </a:lnTo>
                  <a:lnTo>
                    <a:pt x="21600" y="0"/>
                  </a:lnTo>
                  <a:lnTo>
                    <a:pt x="0" y="10835"/>
                  </a:lnTo>
                  <a:close/>
                </a:path>
              </a:pathLst>
            </a:custGeom>
            <a:solidFill>
              <a:schemeClr val="bg2">
                <a:lumMod val="5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29" name="Shape">
              <a:extLst>
                <a:ext uri="{FF2B5EF4-FFF2-40B4-BE49-F238E27FC236}">
                  <a16:creationId xmlns:a16="http://schemas.microsoft.com/office/drawing/2014/main" id="{E9F5ABCE-CF85-4DD7-848F-278C22922051}"/>
                </a:ext>
              </a:extLst>
            </p:cNvPr>
            <p:cNvSpPr/>
            <p:nvPr/>
          </p:nvSpPr>
          <p:spPr>
            <a:xfrm>
              <a:off x="1066801" y="1659891"/>
              <a:ext cx="1565912" cy="161291"/>
            </a:xfrm>
            <a:custGeom>
              <a:avLst/>
              <a:gdLst/>
              <a:ahLst/>
              <a:cxnLst>
                <a:cxn ang="0">
                  <a:pos x="wd2" y="hd2"/>
                </a:cxn>
                <a:cxn ang="5400000">
                  <a:pos x="wd2" y="hd2"/>
                </a:cxn>
                <a:cxn ang="10800000">
                  <a:pos x="wd2" y="hd2"/>
                </a:cxn>
                <a:cxn ang="16200000">
                  <a:pos x="wd2" y="hd2"/>
                </a:cxn>
              </a:cxnLst>
              <a:rect l="0" t="0" r="r" b="b"/>
              <a:pathLst>
                <a:path w="21600" h="21600" extrusionOk="0">
                  <a:moveTo>
                    <a:pt x="771" y="21600"/>
                  </a:moveTo>
                  <a:lnTo>
                    <a:pt x="19375" y="21600"/>
                  </a:lnTo>
                  <a:lnTo>
                    <a:pt x="21600" y="0"/>
                  </a:lnTo>
                  <a:lnTo>
                    <a:pt x="0" y="10885"/>
                  </a:lnTo>
                  <a:close/>
                </a:path>
              </a:pathLst>
            </a:custGeom>
            <a:solidFill>
              <a:schemeClr val="bg2">
                <a:lumMod val="1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30" name="Shape">
              <a:extLst>
                <a:ext uri="{FF2B5EF4-FFF2-40B4-BE49-F238E27FC236}">
                  <a16:creationId xmlns:a16="http://schemas.microsoft.com/office/drawing/2014/main" id="{CE34BBB4-12DC-4F54-893D-4FDD432CC2BB}"/>
                </a:ext>
              </a:extLst>
            </p:cNvPr>
            <p:cNvSpPr/>
            <p:nvPr/>
          </p:nvSpPr>
          <p:spPr>
            <a:xfrm>
              <a:off x="2044701" y="1316990"/>
              <a:ext cx="141916" cy="93067"/>
            </a:xfrm>
            <a:custGeom>
              <a:avLst/>
              <a:gdLst/>
              <a:ahLst/>
              <a:cxnLst>
                <a:cxn ang="0">
                  <a:pos x="wd2" y="hd2"/>
                </a:cxn>
                <a:cxn ang="5400000">
                  <a:pos x="wd2" y="hd2"/>
                </a:cxn>
                <a:cxn ang="10800000">
                  <a:pos x="wd2" y="hd2"/>
                </a:cxn>
                <a:cxn ang="16200000">
                  <a:pos x="wd2" y="hd2"/>
                </a:cxn>
              </a:cxnLst>
              <a:rect l="0" t="0" r="r" b="b"/>
              <a:pathLst>
                <a:path w="21360" h="20037" extrusionOk="0">
                  <a:moveTo>
                    <a:pt x="19497" y="5615"/>
                  </a:moveTo>
                  <a:lnTo>
                    <a:pt x="20644" y="8349"/>
                  </a:lnTo>
                  <a:cubicBezTo>
                    <a:pt x="21409" y="9990"/>
                    <a:pt x="21600" y="11904"/>
                    <a:pt x="21026" y="13544"/>
                  </a:cubicBezTo>
                  <a:cubicBezTo>
                    <a:pt x="20644" y="15458"/>
                    <a:pt x="19689" y="16552"/>
                    <a:pt x="18351" y="17372"/>
                  </a:cubicBezTo>
                  <a:lnTo>
                    <a:pt x="13190" y="19832"/>
                  </a:lnTo>
                  <a:cubicBezTo>
                    <a:pt x="11852" y="20379"/>
                    <a:pt x="10322" y="19832"/>
                    <a:pt x="9558" y="18191"/>
                  </a:cubicBezTo>
                  <a:lnTo>
                    <a:pt x="9367" y="17645"/>
                  </a:lnTo>
                  <a:lnTo>
                    <a:pt x="8029" y="17645"/>
                  </a:lnTo>
                  <a:cubicBezTo>
                    <a:pt x="6499" y="17645"/>
                    <a:pt x="5161" y="16824"/>
                    <a:pt x="4014" y="15457"/>
                  </a:cubicBezTo>
                  <a:lnTo>
                    <a:pt x="3441" y="14910"/>
                  </a:lnTo>
                  <a:lnTo>
                    <a:pt x="0" y="14090"/>
                  </a:lnTo>
                  <a:lnTo>
                    <a:pt x="0" y="4794"/>
                  </a:lnTo>
                  <a:lnTo>
                    <a:pt x="9366" y="692"/>
                  </a:lnTo>
                  <a:cubicBezTo>
                    <a:pt x="13380" y="-1221"/>
                    <a:pt x="17394" y="967"/>
                    <a:pt x="19497" y="5615"/>
                  </a:cubicBezTo>
                  <a:close/>
                </a:path>
              </a:pathLst>
            </a:custGeom>
            <a:solidFill>
              <a:schemeClr val="accent2">
                <a:lumMod val="40000"/>
                <a:lumOff val="6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31" name="Shape">
              <a:extLst>
                <a:ext uri="{FF2B5EF4-FFF2-40B4-BE49-F238E27FC236}">
                  <a16:creationId xmlns:a16="http://schemas.microsoft.com/office/drawing/2014/main" id="{0AEEB118-A8AB-46E8-B292-A279C71C7D93}"/>
                </a:ext>
              </a:extLst>
            </p:cNvPr>
            <p:cNvSpPr/>
            <p:nvPr/>
          </p:nvSpPr>
          <p:spPr>
            <a:xfrm>
              <a:off x="1524000" y="1278891"/>
              <a:ext cx="535291" cy="166945"/>
            </a:xfrm>
            <a:custGeom>
              <a:avLst/>
              <a:gdLst/>
              <a:ahLst/>
              <a:cxnLst>
                <a:cxn ang="0">
                  <a:pos x="wd2" y="hd2"/>
                </a:cxn>
                <a:cxn ang="5400000">
                  <a:pos x="wd2" y="hd2"/>
                </a:cxn>
                <a:cxn ang="10800000">
                  <a:pos x="wd2" y="hd2"/>
                </a:cxn>
                <a:cxn ang="16200000">
                  <a:pos x="wd2" y="hd2"/>
                </a:cxn>
              </a:cxnLst>
              <a:rect l="0" t="0" r="r" b="b"/>
              <a:pathLst>
                <a:path w="20187" h="18558" extrusionOk="0">
                  <a:moveTo>
                    <a:pt x="2662" y="336"/>
                  </a:moveTo>
                  <a:lnTo>
                    <a:pt x="10421" y="7677"/>
                  </a:lnTo>
                  <a:lnTo>
                    <a:pt x="19185" y="5135"/>
                  </a:lnTo>
                  <a:cubicBezTo>
                    <a:pt x="20047" y="4853"/>
                    <a:pt x="20622" y="12053"/>
                    <a:pt x="19760" y="12618"/>
                  </a:cubicBezTo>
                  <a:lnTo>
                    <a:pt x="13390" y="17136"/>
                  </a:lnTo>
                  <a:cubicBezTo>
                    <a:pt x="11331" y="18547"/>
                    <a:pt x="9463" y="18971"/>
                    <a:pt x="7355" y="18124"/>
                  </a:cubicBezTo>
                  <a:lnTo>
                    <a:pt x="1943" y="16147"/>
                  </a:lnTo>
                  <a:cubicBezTo>
                    <a:pt x="-978" y="15018"/>
                    <a:pt x="-499" y="-2629"/>
                    <a:pt x="2662" y="336"/>
                  </a:cubicBez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sp>
          <p:nvSpPr>
            <p:cNvPr id="32" name="Shape">
              <a:extLst>
                <a:ext uri="{FF2B5EF4-FFF2-40B4-BE49-F238E27FC236}">
                  <a16:creationId xmlns:a16="http://schemas.microsoft.com/office/drawing/2014/main" id="{614330A1-31DC-4910-97E1-F356E3272708}"/>
                </a:ext>
              </a:extLst>
            </p:cNvPr>
            <p:cNvSpPr/>
            <p:nvPr/>
          </p:nvSpPr>
          <p:spPr>
            <a:xfrm>
              <a:off x="1257300" y="1380490"/>
              <a:ext cx="848855" cy="482196"/>
            </a:xfrm>
            <a:custGeom>
              <a:avLst/>
              <a:gdLst/>
              <a:ahLst/>
              <a:cxnLst>
                <a:cxn ang="0">
                  <a:pos x="wd2" y="hd2"/>
                </a:cxn>
                <a:cxn ang="5400000">
                  <a:pos x="wd2" y="hd2"/>
                </a:cxn>
                <a:cxn ang="10800000">
                  <a:pos x="wd2" y="hd2"/>
                </a:cxn>
                <a:cxn ang="16200000">
                  <a:pos x="wd2" y="hd2"/>
                </a:cxn>
              </a:cxnLst>
              <a:rect l="0" t="0" r="r" b="b"/>
              <a:pathLst>
                <a:path w="21420" h="21357" extrusionOk="0">
                  <a:moveTo>
                    <a:pt x="21344" y="1388"/>
                  </a:moveTo>
                  <a:lnTo>
                    <a:pt x="1795" y="21357"/>
                  </a:lnTo>
                  <a:lnTo>
                    <a:pt x="0" y="21357"/>
                  </a:lnTo>
                  <a:lnTo>
                    <a:pt x="20895" y="38"/>
                  </a:lnTo>
                  <a:cubicBezTo>
                    <a:pt x="21151" y="-243"/>
                    <a:pt x="21600" y="1107"/>
                    <a:pt x="21344" y="1388"/>
                  </a:cubicBezTo>
                  <a:close/>
                </a:path>
              </a:pathLst>
            </a:custGeom>
            <a:solidFill>
              <a:schemeClr val="accent2">
                <a:lumMod val="60000"/>
                <a:lumOff val="40000"/>
              </a:schemeClr>
            </a:solidFill>
            <a:ln w="12700">
              <a:miter lim="400000"/>
            </a:ln>
          </p:spPr>
          <p:txBody>
            <a:bodyPr lIns="28575" tIns="28575" rIns="28575" bIns="28575" anchor="ctr"/>
            <a:lstStyle/>
            <a:p>
              <a:pPr>
                <a:defRPr sz="3000">
                  <a:solidFill>
                    <a:srgbClr val="FFFFFF"/>
                  </a:solidFill>
                </a:defRPr>
              </a:pPr>
              <a:endParaRPr sz="825">
                <a:solidFill>
                  <a:schemeClr val="tx2"/>
                </a:solidFill>
              </a:endParaRPr>
            </a:p>
          </p:txBody>
        </p:sp>
      </p:grpSp>
      <p:sp>
        <p:nvSpPr>
          <p:cNvPr id="51" name="TextBox 50">
            <a:extLst>
              <a:ext uri="{FF2B5EF4-FFF2-40B4-BE49-F238E27FC236}">
                <a16:creationId xmlns:a16="http://schemas.microsoft.com/office/drawing/2014/main" id="{5FD6038A-B4E0-483C-A236-40CF2D1F291F}"/>
              </a:ext>
            </a:extLst>
          </p:cNvPr>
          <p:cNvSpPr txBox="1"/>
          <p:nvPr/>
        </p:nvSpPr>
        <p:spPr>
          <a:xfrm>
            <a:off x="146292" y="2005577"/>
            <a:ext cx="1576045" cy="738664"/>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a:t>
            </a:r>
          </a:p>
        </p:txBody>
      </p:sp>
      <p:grpSp>
        <p:nvGrpSpPr>
          <p:cNvPr id="67" name="Group 66">
            <a:extLst>
              <a:ext uri="{FF2B5EF4-FFF2-40B4-BE49-F238E27FC236}">
                <a16:creationId xmlns:a16="http://schemas.microsoft.com/office/drawing/2014/main" id="{466B7A07-41D5-4F90-B755-2C7431428AFB}"/>
              </a:ext>
            </a:extLst>
          </p:cNvPr>
          <p:cNvGrpSpPr/>
          <p:nvPr/>
        </p:nvGrpSpPr>
        <p:grpSpPr>
          <a:xfrm>
            <a:off x="2789593" y="1053666"/>
            <a:ext cx="2194560" cy="1260003"/>
            <a:chOff x="8921977" y="1394910"/>
            <a:chExt cx="2926080" cy="1680003"/>
          </a:xfrm>
        </p:grpSpPr>
        <p:sp>
          <p:nvSpPr>
            <p:cNvPr id="68" name="TextBox 67">
              <a:extLst>
                <a:ext uri="{FF2B5EF4-FFF2-40B4-BE49-F238E27FC236}">
                  <a16:creationId xmlns:a16="http://schemas.microsoft.com/office/drawing/2014/main" id="{B190809A-BBDC-4558-8F68-F39A88C92308}"/>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accent2"/>
                  </a:solidFill>
                </a:rPr>
                <a:t>Lorem Ipsum</a:t>
              </a:r>
            </a:p>
          </p:txBody>
        </p:sp>
        <p:sp>
          <p:nvSpPr>
            <p:cNvPr id="69" name="TextBox 68">
              <a:extLst>
                <a:ext uri="{FF2B5EF4-FFF2-40B4-BE49-F238E27FC236}">
                  <a16:creationId xmlns:a16="http://schemas.microsoft.com/office/drawing/2014/main" id="{0F0BD145-8376-452B-9E7A-FCEAD7621847}"/>
                </a:ext>
              </a:extLst>
            </p:cNvPr>
            <p:cNvSpPr txBox="1"/>
            <p:nvPr/>
          </p:nvSpPr>
          <p:spPr>
            <a:xfrm>
              <a:off x="8921977" y="1925882"/>
              <a:ext cx="2926080"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799955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481</Words>
  <PresentationFormat>On-screen Show (4:3)</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Boat Race – Slide Template</vt:lpstr>
      <vt:lpstr>Boat Race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Boat Race</dc:title>
  <dc:creator>PresentationGO.com</dc:creator>
  <dc:description>© Copyright PresentationGO.com</dc:description>
  <dcterms:created xsi:type="dcterms:W3CDTF">2014-11-26T05:14:11Z</dcterms:created>
  <dcterms:modified xsi:type="dcterms:W3CDTF">2020-05-30T01:59:17Z</dcterms:modified>
  <cp:category>Charts &amp; Diagrams</cp:category>
</cp:coreProperties>
</file>