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1116" y="9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22215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3094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5/29/2020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Race – Slide Template</a:t>
            </a:r>
          </a:p>
        </p:txBody>
      </p:sp>
      <p:sp>
        <p:nvSpPr>
          <p:cNvPr id="5" name="Shape">
            <a:extLst>
              <a:ext uri="{FF2B5EF4-FFF2-40B4-BE49-F238E27FC236}">
                <a16:creationId xmlns:a16="http://schemas.microsoft.com/office/drawing/2014/main" id="{AC417BC7-BB7E-4122-854E-04EBCFB5DF6B}"/>
              </a:ext>
            </a:extLst>
          </p:cNvPr>
          <p:cNvSpPr/>
          <p:nvPr/>
        </p:nvSpPr>
        <p:spPr>
          <a:xfrm>
            <a:off x="0" y="3220208"/>
            <a:ext cx="4818351" cy="1137920"/>
          </a:xfrm>
          <a:custGeom>
            <a:avLst/>
            <a:gdLst/>
            <a:ahLst/>
            <a:cxnLst>
              <a:cxn ang="0">
                <a:pos x="wd2" y="hd2"/>
              </a:cxn>
              <a:cxn ang="5400000">
                <a:pos x="wd2" y="hd2"/>
              </a:cxn>
              <a:cxn ang="10800000">
                <a:pos x="wd2" y="hd2"/>
              </a:cxn>
              <a:cxn ang="16200000">
                <a:pos x="wd2" y="hd2"/>
              </a:cxn>
            </a:cxnLst>
            <a:rect l="0" t="0" r="r" b="b"/>
            <a:pathLst>
              <a:path w="21600" h="21600" extrusionOk="0">
                <a:moveTo>
                  <a:pt x="21441" y="868"/>
                </a:moveTo>
                <a:cubicBezTo>
                  <a:pt x="21275" y="1326"/>
                  <a:pt x="21076" y="1591"/>
                  <a:pt x="20866" y="1591"/>
                </a:cubicBezTo>
                <a:cubicBezTo>
                  <a:pt x="20547" y="1591"/>
                  <a:pt x="20268" y="988"/>
                  <a:pt x="20074" y="72"/>
                </a:cubicBezTo>
                <a:cubicBezTo>
                  <a:pt x="19881" y="1012"/>
                  <a:pt x="19596" y="1591"/>
                  <a:pt x="19283" y="1591"/>
                </a:cubicBezTo>
                <a:cubicBezTo>
                  <a:pt x="18970" y="1591"/>
                  <a:pt x="18685" y="988"/>
                  <a:pt x="18492" y="72"/>
                </a:cubicBezTo>
                <a:cubicBezTo>
                  <a:pt x="18298" y="1012"/>
                  <a:pt x="18013" y="1591"/>
                  <a:pt x="17700" y="1591"/>
                </a:cubicBezTo>
                <a:cubicBezTo>
                  <a:pt x="17387" y="1591"/>
                  <a:pt x="17102" y="988"/>
                  <a:pt x="16909" y="72"/>
                </a:cubicBezTo>
                <a:cubicBezTo>
                  <a:pt x="16715" y="1012"/>
                  <a:pt x="16431" y="1591"/>
                  <a:pt x="16117" y="1591"/>
                </a:cubicBezTo>
                <a:cubicBezTo>
                  <a:pt x="15804" y="1591"/>
                  <a:pt x="15520" y="988"/>
                  <a:pt x="15326" y="72"/>
                </a:cubicBezTo>
                <a:cubicBezTo>
                  <a:pt x="15133" y="1012"/>
                  <a:pt x="14848" y="1591"/>
                  <a:pt x="14535" y="1591"/>
                </a:cubicBezTo>
                <a:cubicBezTo>
                  <a:pt x="14222" y="1591"/>
                  <a:pt x="13937" y="988"/>
                  <a:pt x="13743" y="72"/>
                </a:cubicBezTo>
                <a:cubicBezTo>
                  <a:pt x="13550" y="1012"/>
                  <a:pt x="13265" y="1591"/>
                  <a:pt x="12952" y="1591"/>
                </a:cubicBezTo>
                <a:cubicBezTo>
                  <a:pt x="12639" y="1591"/>
                  <a:pt x="12354" y="988"/>
                  <a:pt x="12161" y="72"/>
                </a:cubicBezTo>
                <a:cubicBezTo>
                  <a:pt x="11967" y="1012"/>
                  <a:pt x="11682" y="1591"/>
                  <a:pt x="11369" y="1591"/>
                </a:cubicBezTo>
                <a:cubicBezTo>
                  <a:pt x="11056" y="1591"/>
                  <a:pt x="10772" y="988"/>
                  <a:pt x="10578" y="72"/>
                </a:cubicBezTo>
                <a:cubicBezTo>
                  <a:pt x="10384" y="1012"/>
                  <a:pt x="10100" y="1591"/>
                  <a:pt x="9787" y="1591"/>
                </a:cubicBezTo>
                <a:cubicBezTo>
                  <a:pt x="9473" y="1591"/>
                  <a:pt x="9189" y="988"/>
                  <a:pt x="8995" y="72"/>
                </a:cubicBezTo>
                <a:cubicBezTo>
                  <a:pt x="8802" y="1012"/>
                  <a:pt x="8517" y="1591"/>
                  <a:pt x="8204" y="1591"/>
                </a:cubicBezTo>
                <a:cubicBezTo>
                  <a:pt x="7891" y="1591"/>
                  <a:pt x="7606" y="988"/>
                  <a:pt x="7413" y="72"/>
                </a:cubicBezTo>
                <a:cubicBezTo>
                  <a:pt x="7219" y="1012"/>
                  <a:pt x="6934" y="1591"/>
                  <a:pt x="6621" y="1591"/>
                </a:cubicBezTo>
                <a:cubicBezTo>
                  <a:pt x="6308" y="1591"/>
                  <a:pt x="6023" y="988"/>
                  <a:pt x="5830" y="72"/>
                </a:cubicBezTo>
                <a:cubicBezTo>
                  <a:pt x="5636" y="1012"/>
                  <a:pt x="5352" y="1591"/>
                  <a:pt x="5038" y="1591"/>
                </a:cubicBezTo>
                <a:cubicBezTo>
                  <a:pt x="4720" y="1591"/>
                  <a:pt x="4441" y="988"/>
                  <a:pt x="4247" y="72"/>
                </a:cubicBezTo>
                <a:cubicBezTo>
                  <a:pt x="4054" y="1012"/>
                  <a:pt x="3769" y="1591"/>
                  <a:pt x="3456" y="1591"/>
                </a:cubicBezTo>
                <a:cubicBezTo>
                  <a:pt x="3143" y="1591"/>
                  <a:pt x="2858" y="988"/>
                  <a:pt x="2664" y="72"/>
                </a:cubicBezTo>
                <a:cubicBezTo>
                  <a:pt x="2471" y="1012"/>
                  <a:pt x="2186" y="1591"/>
                  <a:pt x="1873" y="1591"/>
                </a:cubicBezTo>
                <a:cubicBezTo>
                  <a:pt x="1560" y="1591"/>
                  <a:pt x="1275" y="988"/>
                  <a:pt x="1082" y="72"/>
                </a:cubicBezTo>
                <a:cubicBezTo>
                  <a:pt x="888" y="1012"/>
                  <a:pt x="603" y="1591"/>
                  <a:pt x="290" y="1591"/>
                </a:cubicBezTo>
                <a:cubicBezTo>
                  <a:pt x="188" y="1591"/>
                  <a:pt x="91" y="1519"/>
                  <a:pt x="0" y="1422"/>
                </a:cubicBezTo>
                <a:lnTo>
                  <a:pt x="0" y="12825"/>
                </a:lnTo>
                <a:lnTo>
                  <a:pt x="0" y="21431"/>
                </a:lnTo>
                <a:cubicBezTo>
                  <a:pt x="91" y="21552"/>
                  <a:pt x="188" y="21600"/>
                  <a:pt x="290" y="21600"/>
                </a:cubicBezTo>
                <a:cubicBezTo>
                  <a:pt x="609" y="21600"/>
                  <a:pt x="888" y="20997"/>
                  <a:pt x="1082" y="20081"/>
                </a:cubicBezTo>
                <a:cubicBezTo>
                  <a:pt x="1275" y="21021"/>
                  <a:pt x="1560" y="21600"/>
                  <a:pt x="1873" y="21600"/>
                </a:cubicBezTo>
                <a:cubicBezTo>
                  <a:pt x="2186" y="21600"/>
                  <a:pt x="2471" y="20997"/>
                  <a:pt x="2664" y="20081"/>
                </a:cubicBezTo>
                <a:cubicBezTo>
                  <a:pt x="2858" y="21021"/>
                  <a:pt x="3143" y="21600"/>
                  <a:pt x="3456" y="21600"/>
                </a:cubicBezTo>
                <a:cubicBezTo>
                  <a:pt x="3769" y="21600"/>
                  <a:pt x="4054" y="20997"/>
                  <a:pt x="4247" y="20081"/>
                </a:cubicBezTo>
                <a:cubicBezTo>
                  <a:pt x="4441" y="21021"/>
                  <a:pt x="4725" y="21600"/>
                  <a:pt x="5038" y="21600"/>
                </a:cubicBezTo>
                <a:cubicBezTo>
                  <a:pt x="5357" y="21600"/>
                  <a:pt x="5636" y="20997"/>
                  <a:pt x="5830" y="20081"/>
                </a:cubicBezTo>
                <a:cubicBezTo>
                  <a:pt x="6023" y="21021"/>
                  <a:pt x="6308" y="21600"/>
                  <a:pt x="6621" y="21600"/>
                </a:cubicBezTo>
                <a:cubicBezTo>
                  <a:pt x="6934" y="21600"/>
                  <a:pt x="7219" y="20997"/>
                  <a:pt x="7413" y="20081"/>
                </a:cubicBezTo>
                <a:cubicBezTo>
                  <a:pt x="7606" y="21021"/>
                  <a:pt x="7891" y="21600"/>
                  <a:pt x="8204" y="21600"/>
                </a:cubicBezTo>
                <a:cubicBezTo>
                  <a:pt x="8517" y="21600"/>
                  <a:pt x="8802" y="20997"/>
                  <a:pt x="8995" y="20081"/>
                </a:cubicBezTo>
                <a:cubicBezTo>
                  <a:pt x="9189" y="21021"/>
                  <a:pt x="9473" y="21600"/>
                  <a:pt x="9787" y="21600"/>
                </a:cubicBezTo>
                <a:cubicBezTo>
                  <a:pt x="10100" y="21600"/>
                  <a:pt x="10384" y="20997"/>
                  <a:pt x="10578" y="20081"/>
                </a:cubicBezTo>
                <a:cubicBezTo>
                  <a:pt x="10772" y="21021"/>
                  <a:pt x="11056" y="21600"/>
                  <a:pt x="11369" y="21600"/>
                </a:cubicBezTo>
                <a:cubicBezTo>
                  <a:pt x="11682" y="21600"/>
                  <a:pt x="11967" y="20997"/>
                  <a:pt x="12161" y="20081"/>
                </a:cubicBezTo>
                <a:cubicBezTo>
                  <a:pt x="12354" y="21021"/>
                  <a:pt x="12639" y="21600"/>
                  <a:pt x="12952" y="21600"/>
                </a:cubicBezTo>
                <a:cubicBezTo>
                  <a:pt x="13265" y="21600"/>
                  <a:pt x="13550" y="20997"/>
                  <a:pt x="13743" y="20081"/>
                </a:cubicBezTo>
                <a:cubicBezTo>
                  <a:pt x="13937" y="21021"/>
                  <a:pt x="14222" y="21600"/>
                  <a:pt x="14535" y="21600"/>
                </a:cubicBezTo>
                <a:cubicBezTo>
                  <a:pt x="14848" y="21600"/>
                  <a:pt x="15133" y="20997"/>
                  <a:pt x="15326" y="20081"/>
                </a:cubicBezTo>
                <a:cubicBezTo>
                  <a:pt x="15520" y="21021"/>
                  <a:pt x="15804" y="21600"/>
                  <a:pt x="16117" y="21600"/>
                </a:cubicBezTo>
                <a:cubicBezTo>
                  <a:pt x="16431" y="21600"/>
                  <a:pt x="16715" y="20997"/>
                  <a:pt x="16909" y="20081"/>
                </a:cubicBezTo>
                <a:cubicBezTo>
                  <a:pt x="17102" y="21021"/>
                  <a:pt x="17387" y="21600"/>
                  <a:pt x="17700" y="21600"/>
                </a:cubicBezTo>
                <a:cubicBezTo>
                  <a:pt x="18013" y="21600"/>
                  <a:pt x="18298" y="20997"/>
                  <a:pt x="18492" y="20081"/>
                </a:cubicBezTo>
                <a:cubicBezTo>
                  <a:pt x="18685" y="21021"/>
                  <a:pt x="18970" y="21600"/>
                  <a:pt x="19283" y="21600"/>
                </a:cubicBezTo>
                <a:cubicBezTo>
                  <a:pt x="19596" y="21600"/>
                  <a:pt x="19881" y="20997"/>
                  <a:pt x="20074" y="20081"/>
                </a:cubicBezTo>
                <a:cubicBezTo>
                  <a:pt x="20268" y="21021"/>
                  <a:pt x="20552" y="21600"/>
                  <a:pt x="20866" y="21600"/>
                </a:cubicBezTo>
                <a:cubicBezTo>
                  <a:pt x="21076" y="21600"/>
                  <a:pt x="21275" y="21335"/>
                  <a:pt x="21441" y="20877"/>
                </a:cubicBezTo>
                <a:cubicBezTo>
                  <a:pt x="21537" y="20612"/>
                  <a:pt x="21600" y="20129"/>
                  <a:pt x="21600" y="19623"/>
                </a:cubicBezTo>
                <a:lnTo>
                  <a:pt x="21600" y="13910"/>
                </a:lnTo>
                <a:lnTo>
                  <a:pt x="21600" y="0"/>
                </a:lnTo>
                <a:lnTo>
                  <a:pt x="21589" y="0"/>
                </a:lnTo>
                <a:cubicBezTo>
                  <a:pt x="21566" y="337"/>
                  <a:pt x="21515" y="651"/>
                  <a:pt x="21441" y="868"/>
                </a:cubicBez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nvGrpSpPr>
          <p:cNvPr id="71" name="Group 70">
            <a:extLst>
              <a:ext uri="{FF2B5EF4-FFF2-40B4-BE49-F238E27FC236}">
                <a16:creationId xmlns:a16="http://schemas.microsoft.com/office/drawing/2014/main" id="{911EDEBC-E29D-4A90-8CC8-DE29306A06D9}"/>
              </a:ext>
            </a:extLst>
          </p:cNvPr>
          <p:cNvGrpSpPr/>
          <p:nvPr/>
        </p:nvGrpSpPr>
        <p:grpSpPr>
          <a:xfrm>
            <a:off x="3327400" y="2737608"/>
            <a:ext cx="1875791" cy="863196"/>
            <a:chOff x="3327400" y="2612390"/>
            <a:chExt cx="1875791" cy="863196"/>
          </a:xfrm>
        </p:grpSpPr>
        <p:sp>
          <p:nvSpPr>
            <p:cNvPr id="15" name="Shape">
              <a:extLst>
                <a:ext uri="{FF2B5EF4-FFF2-40B4-BE49-F238E27FC236}">
                  <a16:creationId xmlns:a16="http://schemas.microsoft.com/office/drawing/2014/main" id="{6355B0A6-5C54-498B-A6A0-72CA6401C712}"/>
                </a:ext>
              </a:extLst>
            </p:cNvPr>
            <p:cNvSpPr/>
            <p:nvPr/>
          </p:nvSpPr>
          <p:spPr>
            <a:xfrm>
              <a:off x="3670301" y="2663190"/>
              <a:ext cx="176641" cy="217173"/>
            </a:xfrm>
            <a:custGeom>
              <a:avLst/>
              <a:gdLst/>
              <a:ahLst/>
              <a:cxnLst>
                <a:cxn ang="0">
                  <a:pos x="wd2" y="hd2"/>
                </a:cxn>
                <a:cxn ang="5400000">
                  <a:pos x="wd2" y="hd2"/>
                </a:cxn>
                <a:cxn ang="10800000">
                  <a:pos x="wd2" y="hd2"/>
                </a:cxn>
                <a:cxn ang="16200000">
                  <a:pos x="wd2" y="hd2"/>
                </a:cxn>
              </a:cxnLst>
              <a:rect l="0" t="0" r="r" b="b"/>
              <a:pathLst>
                <a:path w="20299"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827" y="16168"/>
                    <a:pt x="21600" y="9853"/>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6" name="Shape">
              <a:extLst>
                <a:ext uri="{FF2B5EF4-FFF2-40B4-BE49-F238E27FC236}">
                  <a16:creationId xmlns:a16="http://schemas.microsoft.com/office/drawing/2014/main" id="{D1A81B72-B1B0-4860-8409-E437AE2E52FB}"/>
                </a:ext>
              </a:extLst>
            </p:cNvPr>
            <p:cNvSpPr/>
            <p:nvPr/>
          </p:nvSpPr>
          <p:spPr>
            <a:xfrm>
              <a:off x="36449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7" name="Shape">
              <a:extLst>
                <a:ext uri="{FF2B5EF4-FFF2-40B4-BE49-F238E27FC236}">
                  <a16:creationId xmlns:a16="http://schemas.microsoft.com/office/drawing/2014/main" id="{D88DA525-92FD-4A04-B737-B539A15B757F}"/>
                </a:ext>
              </a:extLst>
            </p:cNvPr>
            <p:cNvSpPr/>
            <p:nvPr/>
          </p:nvSpPr>
          <p:spPr>
            <a:xfrm>
              <a:off x="36703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8" name="Shape">
              <a:extLst>
                <a:ext uri="{FF2B5EF4-FFF2-40B4-BE49-F238E27FC236}">
                  <a16:creationId xmlns:a16="http://schemas.microsoft.com/office/drawing/2014/main" id="{631A980E-94B5-4F4B-9540-6F2AF8A47FB7}"/>
                </a:ext>
              </a:extLst>
            </p:cNvPr>
            <p:cNvSpPr/>
            <p:nvPr/>
          </p:nvSpPr>
          <p:spPr>
            <a:xfrm>
              <a:off x="37465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9" name="Shape">
              <a:extLst>
                <a:ext uri="{FF2B5EF4-FFF2-40B4-BE49-F238E27FC236}">
                  <a16:creationId xmlns:a16="http://schemas.microsoft.com/office/drawing/2014/main" id="{869C62A1-7A98-484A-80C7-005987ADC470}"/>
                </a:ext>
              </a:extLst>
            </p:cNvPr>
            <p:cNvSpPr/>
            <p:nvPr/>
          </p:nvSpPr>
          <p:spPr>
            <a:xfrm>
              <a:off x="4318001" y="2663190"/>
              <a:ext cx="176014" cy="217173"/>
            </a:xfrm>
            <a:custGeom>
              <a:avLst/>
              <a:gdLst/>
              <a:ahLst/>
              <a:cxnLst>
                <a:cxn ang="0">
                  <a:pos x="wd2" y="hd2"/>
                </a:cxn>
                <a:cxn ang="5400000">
                  <a:pos x="wd2" y="hd2"/>
                </a:cxn>
                <a:cxn ang="10800000">
                  <a:pos x="wd2" y="hd2"/>
                </a:cxn>
                <a:cxn ang="16200000">
                  <a:pos x="wd2" y="hd2"/>
                </a:cxn>
              </a:cxnLst>
              <a:rect l="0" t="0" r="r" b="b"/>
              <a:pathLst>
                <a:path w="20364" h="21600" extrusionOk="0">
                  <a:moveTo>
                    <a:pt x="19836" y="2021"/>
                  </a:moveTo>
                  <a:cubicBezTo>
                    <a:pt x="19689" y="1263"/>
                    <a:pt x="19543" y="632"/>
                    <a:pt x="19249" y="0"/>
                  </a:cubicBezTo>
                  <a:lnTo>
                    <a:pt x="0" y="0"/>
                  </a:lnTo>
                  <a:cubicBezTo>
                    <a:pt x="147" y="632"/>
                    <a:pt x="147" y="1390"/>
                    <a:pt x="441" y="2021"/>
                  </a:cubicBezTo>
                  <a:cubicBezTo>
                    <a:pt x="882" y="3789"/>
                    <a:pt x="1469" y="5558"/>
                    <a:pt x="2351" y="7074"/>
                  </a:cubicBezTo>
                  <a:lnTo>
                    <a:pt x="735" y="20463"/>
                  </a:lnTo>
                  <a:lnTo>
                    <a:pt x="12637" y="21600"/>
                  </a:lnTo>
                  <a:lnTo>
                    <a:pt x="12931" y="15916"/>
                  </a:lnTo>
                  <a:cubicBezTo>
                    <a:pt x="13078" y="15916"/>
                    <a:pt x="13224" y="15916"/>
                    <a:pt x="13518" y="15916"/>
                  </a:cubicBezTo>
                  <a:cubicBezTo>
                    <a:pt x="18808" y="16168"/>
                    <a:pt x="21600" y="9853"/>
                    <a:pt x="19836"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0" name="Shape">
              <a:extLst>
                <a:ext uri="{FF2B5EF4-FFF2-40B4-BE49-F238E27FC236}">
                  <a16:creationId xmlns:a16="http://schemas.microsoft.com/office/drawing/2014/main" id="{F20FDC30-40CA-48BB-94CF-8F8B53CB9BAA}"/>
                </a:ext>
              </a:extLst>
            </p:cNvPr>
            <p:cNvSpPr/>
            <p:nvPr/>
          </p:nvSpPr>
          <p:spPr>
            <a:xfrm>
              <a:off x="42926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1" name="Shape">
              <a:extLst>
                <a:ext uri="{FF2B5EF4-FFF2-40B4-BE49-F238E27FC236}">
                  <a16:creationId xmlns:a16="http://schemas.microsoft.com/office/drawing/2014/main" id="{2B94CD62-3E1E-4C57-8FE8-13084D46EFF1}"/>
                </a:ext>
              </a:extLst>
            </p:cNvPr>
            <p:cNvSpPr/>
            <p:nvPr/>
          </p:nvSpPr>
          <p:spPr>
            <a:xfrm>
              <a:off x="43180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2" name="Shape">
              <a:extLst>
                <a:ext uri="{FF2B5EF4-FFF2-40B4-BE49-F238E27FC236}">
                  <a16:creationId xmlns:a16="http://schemas.microsoft.com/office/drawing/2014/main" id="{5CEEB2B8-51FE-4CF0-84AE-1948BCC91B38}"/>
                </a:ext>
              </a:extLst>
            </p:cNvPr>
            <p:cNvSpPr/>
            <p:nvPr/>
          </p:nvSpPr>
          <p:spPr>
            <a:xfrm>
              <a:off x="49022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203" y="966"/>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3" name="Shape">
              <a:extLst>
                <a:ext uri="{FF2B5EF4-FFF2-40B4-BE49-F238E27FC236}">
                  <a16:creationId xmlns:a16="http://schemas.microsoft.com/office/drawing/2014/main" id="{08692930-7B28-4CE1-BC88-EF2AE04F282A}"/>
                </a:ext>
              </a:extLst>
            </p:cNvPr>
            <p:cNvSpPr/>
            <p:nvPr/>
          </p:nvSpPr>
          <p:spPr>
            <a:xfrm>
              <a:off x="43942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4" name="Shape">
              <a:extLst>
                <a:ext uri="{FF2B5EF4-FFF2-40B4-BE49-F238E27FC236}">
                  <a16:creationId xmlns:a16="http://schemas.microsoft.com/office/drawing/2014/main" id="{228759CF-DE10-4DDF-9809-5AA3CAC64955}"/>
                </a:ext>
              </a:extLst>
            </p:cNvPr>
            <p:cNvSpPr/>
            <p:nvPr/>
          </p:nvSpPr>
          <p:spPr>
            <a:xfrm>
              <a:off x="42545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6"/>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3" name="Shape">
              <a:extLst>
                <a:ext uri="{FF2B5EF4-FFF2-40B4-BE49-F238E27FC236}">
                  <a16:creationId xmlns:a16="http://schemas.microsoft.com/office/drawing/2014/main" id="{E7DF3CAE-A567-4ECC-B661-8865AFD3CD5A}"/>
                </a:ext>
              </a:extLst>
            </p:cNvPr>
            <p:cNvSpPr/>
            <p:nvPr/>
          </p:nvSpPr>
          <p:spPr>
            <a:xfrm>
              <a:off x="3327400" y="3044190"/>
              <a:ext cx="1875791" cy="389892"/>
            </a:xfrm>
            <a:custGeom>
              <a:avLst/>
              <a:gdLst/>
              <a:ahLst/>
              <a:cxnLst>
                <a:cxn ang="0">
                  <a:pos x="wd2" y="hd2"/>
                </a:cxn>
                <a:cxn ang="5400000">
                  <a:pos x="wd2" y="hd2"/>
                </a:cxn>
                <a:cxn ang="10800000">
                  <a:pos x="wd2" y="hd2"/>
                </a:cxn>
                <a:cxn ang="16200000">
                  <a:pos x="wd2" y="hd2"/>
                </a:cxn>
              </a:cxnLst>
              <a:rect l="0" t="0" r="r" b="b"/>
              <a:pathLst>
                <a:path w="21600" h="21600" extrusionOk="0">
                  <a:moveTo>
                    <a:pt x="1594" y="21600"/>
                  </a:moveTo>
                  <a:lnTo>
                    <a:pt x="17125" y="21600"/>
                  </a:lnTo>
                  <a:lnTo>
                    <a:pt x="21600" y="0"/>
                  </a:lnTo>
                  <a:lnTo>
                    <a:pt x="0" y="10835"/>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4" name="Shape">
              <a:extLst>
                <a:ext uri="{FF2B5EF4-FFF2-40B4-BE49-F238E27FC236}">
                  <a16:creationId xmlns:a16="http://schemas.microsoft.com/office/drawing/2014/main" id="{D99948B9-540C-4887-A064-65F6B8334593}"/>
                </a:ext>
              </a:extLst>
            </p:cNvPr>
            <p:cNvSpPr/>
            <p:nvPr/>
          </p:nvSpPr>
          <p:spPr>
            <a:xfrm>
              <a:off x="3403600" y="3272791"/>
              <a:ext cx="1564641"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91" y="21600"/>
                  </a:lnTo>
                  <a:lnTo>
                    <a:pt x="21600" y="0"/>
                  </a:lnTo>
                  <a:lnTo>
                    <a:pt x="0" y="10885"/>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5" name="Shape">
              <a:extLst>
                <a:ext uri="{FF2B5EF4-FFF2-40B4-BE49-F238E27FC236}">
                  <a16:creationId xmlns:a16="http://schemas.microsoft.com/office/drawing/2014/main" id="{0F6399E5-6102-49A3-9B66-6F9141BF1C40}"/>
                </a:ext>
              </a:extLst>
            </p:cNvPr>
            <p:cNvSpPr/>
            <p:nvPr/>
          </p:nvSpPr>
          <p:spPr>
            <a:xfrm>
              <a:off x="4127500" y="2993390"/>
              <a:ext cx="848857"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8" name="Shape">
              <a:extLst>
                <a:ext uri="{FF2B5EF4-FFF2-40B4-BE49-F238E27FC236}">
                  <a16:creationId xmlns:a16="http://schemas.microsoft.com/office/drawing/2014/main" id="{C21F3C68-FD41-4713-B25E-FF7E62CCEC5D}"/>
                </a:ext>
              </a:extLst>
            </p:cNvPr>
            <p:cNvSpPr/>
            <p:nvPr/>
          </p:nvSpPr>
          <p:spPr>
            <a:xfrm>
              <a:off x="3479800" y="29933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sp>
        <p:nvSpPr>
          <p:cNvPr id="49" name="TextBox 48">
            <a:extLst>
              <a:ext uri="{FF2B5EF4-FFF2-40B4-BE49-F238E27FC236}">
                <a16:creationId xmlns:a16="http://schemas.microsoft.com/office/drawing/2014/main" id="{66F84F4B-A918-4D2E-9A8D-C262D4DDA215}"/>
              </a:ext>
            </a:extLst>
          </p:cNvPr>
          <p:cNvSpPr txBox="1"/>
          <p:nvPr/>
        </p:nvSpPr>
        <p:spPr>
          <a:xfrm>
            <a:off x="378903" y="3630798"/>
            <a:ext cx="4115112" cy="600164"/>
          </a:xfrm>
          <a:prstGeom prst="rect">
            <a:avLst/>
          </a:prstGeom>
          <a:noFill/>
        </p:spPr>
        <p:txBody>
          <a:bodyPr wrap="square" lIns="0" rIns="0" rtlCol="0" anchor="t">
            <a:spAutoFit/>
          </a:bodyPr>
          <a:lstStyle/>
          <a:p>
            <a:pPr algn="just">
              <a:spcAft>
                <a:spcPts val="12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a:t>
            </a:r>
          </a:p>
        </p:txBody>
      </p:sp>
      <p:grpSp>
        <p:nvGrpSpPr>
          <p:cNvPr id="61" name="Group 60">
            <a:extLst>
              <a:ext uri="{FF2B5EF4-FFF2-40B4-BE49-F238E27FC236}">
                <a16:creationId xmlns:a16="http://schemas.microsoft.com/office/drawing/2014/main" id="{E4D843F5-5DEF-4D3D-80AB-4187A409E614}"/>
              </a:ext>
            </a:extLst>
          </p:cNvPr>
          <p:cNvGrpSpPr/>
          <p:nvPr/>
        </p:nvGrpSpPr>
        <p:grpSpPr>
          <a:xfrm>
            <a:off x="5521960" y="2737822"/>
            <a:ext cx="2926080" cy="1290153"/>
            <a:chOff x="8921977" y="1466725"/>
            <a:chExt cx="2926080" cy="1290153"/>
          </a:xfrm>
        </p:grpSpPr>
        <p:sp>
          <p:nvSpPr>
            <p:cNvPr id="62" name="TextBox 61">
              <a:extLst>
                <a:ext uri="{FF2B5EF4-FFF2-40B4-BE49-F238E27FC236}">
                  <a16:creationId xmlns:a16="http://schemas.microsoft.com/office/drawing/2014/main" id="{975932CD-F308-41CB-8437-26B2D510572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63" name="TextBox 62">
              <a:extLst>
                <a:ext uri="{FF2B5EF4-FFF2-40B4-BE49-F238E27FC236}">
                  <a16:creationId xmlns:a16="http://schemas.microsoft.com/office/drawing/2014/main" id="{A4ECF00D-658A-4E02-A2D0-939E94DB73A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4" name="Shape">
            <a:extLst>
              <a:ext uri="{FF2B5EF4-FFF2-40B4-BE49-F238E27FC236}">
                <a16:creationId xmlns:a16="http://schemas.microsoft.com/office/drawing/2014/main" id="{C8C5C5ED-24D5-4178-8188-39906A2BC1B7}"/>
              </a:ext>
            </a:extLst>
          </p:cNvPr>
          <p:cNvSpPr/>
          <p:nvPr/>
        </p:nvSpPr>
        <p:spPr>
          <a:xfrm>
            <a:off x="0" y="4822831"/>
            <a:ext cx="7793941" cy="1137920"/>
          </a:xfrm>
          <a:custGeom>
            <a:avLst/>
            <a:gdLst/>
            <a:ahLst/>
            <a:cxnLst>
              <a:cxn ang="0">
                <a:pos x="wd2" y="hd2"/>
              </a:cxn>
              <a:cxn ang="5400000">
                <a:pos x="wd2" y="hd2"/>
              </a:cxn>
              <a:cxn ang="10800000">
                <a:pos x="wd2" y="hd2"/>
              </a:cxn>
              <a:cxn ang="16200000">
                <a:pos x="wd2" y="hd2"/>
              </a:cxn>
            </a:cxnLst>
            <a:rect l="0" t="0" r="r" b="b"/>
            <a:pathLst>
              <a:path w="21600" h="21600" extrusionOk="0">
                <a:moveTo>
                  <a:pt x="21220" y="96"/>
                </a:moveTo>
                <a:cubicBezTo>
                  <a:pt x="21216" y="96"/>
                  <a:pt x="21216" y="96"/>
                  <a:pt x="21220" y="96"/>
                </a:cubicBezTo>
                <a:cubicBezTo>
                  <a:pt x="21097" y="1012"/>
                  <a:pt x="20921" y="1591"/>
                  <a:pt x="20727" y="1591"/>
                </a:cubicBezTo>
                <a:cubicBezTo>
                  <a:pt x="20534" y="1591"/>
                  <a:pt x="20358" y="988"/>
                  <a:pt x="20238" y="72"/>
                </a:cubicBezTo>
                <a:cubicBezTo>
                  <a:pt x="20118" y="1012"/>
                  <a:pt x="19942" y="1591"/>
                  <a:pt x="19749" y="1591"/>
                </a:cubicBezTo>
                <a:cubicBezTo>
                  <a:pt x="19555" y="1591"/>
                  <a:pt x="19379" y="988"/>
                  <a:pt x="19259" y="72"/>
                </a:cubicBezTo>
                <a:cubicBezTo>
                  <a:pt x="19140" y="1012"/>
                  <a:pt x="18964" y="1591"/>
                  <a:pt x="18770" y="1591"/>
                </a:cubicBezTo>
                <a:cubicBezTo>
                  <a:pt x="18577" y="1591"/>
                  <a:pt x="18401" y="988"/>
                  <a:pt x="18281" y="72"/>
                </a:cubicBezTo>
                <a:cubicBezTo>
                  <a:pt x="18161" y="1012"/>
                  <a:pt x="17985" y="1591"/>
                  <a:pt x="17792" y="1591"/>
                </a:cubicBezTo>
                <a:cubicBezTo>
                  <a:pt x="17598" y="1591"/>
                  <a:pt x="17422" y="988"/>
                  <a:pt x="17303" y="72"/>
                </a:cubicBezTo>
                <a:cubicBezTo>
                  <a:pt x="17183" y="1012"/>
                  <a:pt x="17007" y="1591"/>
                  <a:pt x="16813" y="1591"/>
                </a:cubicBezTo>
                <a:cubicBezTo>
                  <a:pt x="16620" y="1591"/>
                  <a:pt x="16444" y="988"/>
                  <a:pt x="16324" y="72"/>
                </a:cubicBezTo>
                <a:cubicBezTo>
                  <a:pt x="16204" y="1012"/>
                  <a:pt x="16028" y="1591"/>
                  <a:pt x="15835" y="1591"/>
                </a:cubicBezTo>
                <a:cubicBezTo>
                  <a:pt x="15641" y="1591"/>
                  <a:pt x="15465" y="988"/>
                  <a:pt x="15346" y="72"/>
                </a:cubicBezTo>
                <a:cubicBezTo>
                  <a:pt x="15226" y="1012"/>
                  <a:pt x="15050" y="1591"/>
                  <a:pt x="14856" y="1591"/>
                </a:cubicBezTo>
                <a:cubicBezTo>
                  <a:pt x="14663" y="1591"/>
                  <a:pt x="14487" y="988"/>
                  <a:pt x="14367" y="72"/>
                </a:cubicBezTo>
                <a:cubicBezTo>
                  <a:pt x="14247" y="1012"/>
                  <a:pt x="14071" y="1591"/>
                  <a:pt x="13878" y="1591"/>
                </a:cubicBezTo>
                <a:cubicBezTo>
                  <a:pt x="13684" y="1591"/>
                  <a:pt x="13508" y="988"/>
                  <a:pt x="13389" y="72"/>
                </a:cubicBezTo>
                <a:cubicBezTo>
                  <a:pt x="13269" y="1012"/>
                  <a:pt x="13093" y="1591"/>
                  <a:pt x="12899" y="1591"/>
                </a:cubicBezTo>
                <a:cubicBezTo>
                  <a:pt x="12706" y="1591"/>
                  <a:pt x="12530" y="988"/>
                  <a:pt x="12410" y="72"/>
                </a:cubicBezTo>
                <a:cubicBezTo>
                  <a:pt x="12291" y="1012"/>
                  <a:pt x="12115" y="1591"/>
                  <a:pt x="11921" y="1591"/>
                </a:cubicBezTo>
                <a:cubicBezTo>
                  <a:pt x="11727" y="1591"/>
                  <a:pt x="11551" y="988"/>
                  <a:pt x="11432" y="72"/>
                </a:cubicBezTo>
                <a:cubicBezTo>
                  <a:pt x="11312" y="1012"/>
                  <a:pt x="11136" y="1591"/>
                  <a:pt x="10943" y="1591"/>
                </a:cubicBezTo>
                <a:cubicBezTo>
                  <a:pt x="10749" y="1591"/>
                  <a:pt x="10573" y="988"/>
                  <a:pt x="10453" y="72"/>
                </a:cubicBezTo>
                <a:cubicBezTo>
                  <a:pt x="10334" y="1012"/>
                  <a:pt x="10158" y="1591"/>
                  <a:pt x="9964" y="1591"/>
                </a:cubicBezTo>
                <a:cubicBezTo>
                  <a:pt x="9771" y="1591"/>
                  <a:pt x="9595" y="988"/>
                  <a:pt x="9475" y="72"/>
                </a:cubicBezTo>
                <a:cubicBezTo>
                  <a:pt x="9355" y="1012"/>
                  <a:pt x="9179" y="1591"/>
                  <a:pt x="8986" y="1591"/>
                </a:cubicBezTo>
                <a:cubicBezTo>
                  <a:pt x="8792" y="1591"/>
                  <a:pt x="8616" y="988"/>
                  <a:pt x="8496" y="72"/>
                </a:cubicBezTo>
                <a:cubicBezTo>
                  <a:pt x="8377" y="1012"/>
                  <a:pt x="8201" y="1591"/>
                  <a:pt x="8007" y="1591"/>
                </a:cubicBezTo>
                <a:cubicBezTo>
                  <a:pt x="7814" y="1591"/>
                  <a:pt x="7638" y="988"/>
                  <a:pt x="7518" y="72"/>
                </a:cubicBezTo>
                <a:cubicBezTo>
                  <a:pt x="7398" y="1012"/>
                  <a:pt x="7222" y="1591"/>
                  <a:pt x="7029" y="1591"/>
                </a:cubicBezTo>
                <a:cubicBezTo>
                  <a:pt x="6835" y="1591"/>
                  <a:pt x="6659" y="988"/>
                  <a:pt x="6539" y="72"/>
                </a:cubicBezTo>
                <a:cubicBezTo>
                  <a:pt x="6420" y="1012"/>
                  <a:pt x="6244" y="1591"/>
                  <a:pt x="6050" y="1591"/>
                </a:cubicBezTo>
                <a:cubicBezTo>
                  <a:pt x="5857" y="1591"/>
                  <a:pt x="5681" y="988"/>
                  <a:pt x="5561" y="72"/>
                </a:cubicBezTo>
                <a:cubicBezTo>
                  <a:pt x="5441" y="1012"/>
                  <a:pt x="5265" y="1591"/>
                  <a:pt x="5072" y="1591"/>
                </a:cubicBezTo>
                <a:cubicBezTo>
                  <a:pt x="4878" y="1591"/>
                  <a:pt x="4702" y="988"/>
                  <a:pt x="4583" y="72"/>
                </a:cubicBezTo>
                <a:cubicBezTo>
                  <a:pt x="4463" y="1012"/>
                  <a:pt x="4287" y="1591"/>
                  <a:pt x="4093" y="1591"/>
                </a:cubicBezTo>
                <a:cubicBezTo>
                  <a:pt x="3900" y="1591"/>
                  <a:pt x="3724" y="988"/>
                  <a:pt x="3604" y="72"/>
                </a:cubicBezTo>
                <a:cubicBezTo>
                  <a:pt x="3484" y="1012"/>
                  <a:pt x="3308" y="1591"/>
                  <a:pt x="3115" y="1591"/>
                </a:cubicBezTo>
                <a:cubicBezTo>
                  <a:pt x="2918" y="1591"/>
                  <a:pt x="2745" y="988"/>
                  <a:pt x="2626" y="72"/>
                </a:cubicBezTo>
                <a:cubicBezTo>
                  <a:pt x="2506" y="1012"/>
                  <a:pt x="2330" y="1591"/>
                  <a:pt x="2136" y="1591"/>
                </a:cubicBezTo>
                <a:cubicBezTo>
                  <a:pt x="1943" y="1591"/>
                  <a:pt x="1767" y="988"/>
                  <a:pt x="1647" y="72"/>
                </a:cubicBezTo>
                <a:cubicBezTo>
                  <a:pt x="1528" y="1012"/>
                  <a:pt x="1352" y="1591"/>
                  <a:pt x="1158" y="1591"/>
                </a:cubicBezTo>
                <a:cubicBezTo>
                  <a:pt x="964" y="1591"/>
                  <a:pt x="788" y="988"/>
                  <a:pt x="669" y="72"/>
                </a:cubicBezTo>
                <a:cubicBezTo>
                  <a:pt x="549" y="1012"/>
                  <a:pt x="373" y="1591"/>
                  <a:pt x="180" y="1591"/>
                </a:cubicBezTo>
                <a:cubicBezTo>
                  <a:pt x="116" y="1591"/>
                  <a:pt x="56" y="1519"/>
                  <a:pt x="0" y="1422"/>
                </a:cubicBezTo>
                <a:lnTo>
                  <a:pt x="0" y="12825"/>
                </a:lnTo>
                <a:lnTo>
                  <a:pt x="0" y="21431"/>
                </a:lnTo>
                <a:cubicBezTo>
                  <a:pt x="56" y="21552"/>
                  <a:pt x="116" y="21600"/>
                  <a:pt x="180" y="21600"/>
                </a:cubicBezTo>
                <a:cubicBezTo>
                  <a:pt x="377" y="21600"/>
                  <a:pt x="549" y="20997"/>
                  <a:pt x="669" y="20081"/>
                </a:cubicBezTo>
                <a:cubicBezTo>
                  <a:pt x="788" y="21021"/>
                  <a:pt x="964" y="21600"/>
                  <a:pt x="1158" y="21600"/>
                </a:cubicBezTo>
                <a:cubicBezTo>
                  <a:pt x="1352" y="21600"/>
                  <a:pt x="1528" y="20997"/>
                  <a:pt x="1647" y="20081"/>
                </a:cubicBezTo>
                <a:cubicBezTo>
                  <a:pt x="1767" y="21021"/>
                  <a:pt x="1943" y="21600"/>
                  <a:pt x="2136" y="21600"/>
                </a:cubicBezTo>
                <a:cubicBezTo>
                  <a:pt x="2330" y="21600"/>
                  <a:pt x="2506" y="20997"/>
                  <a:pt x="2626" y="20081"/>
                </a:cubicBezTo>
                <a:cubicBezTo>
                  <a:pt x="2745" y="21021"/>
                  <a:pt x="2921" y="21600"/>
                  <a:pt x="3115" y="21600"/>
                </a:cubicBezTo>
                <a:cubicBezTo>
                  <a:pt x="3312" y="21600"/>
                  <a:pt x="3484" y="20997"/>
                  <a:pt x="3604" y="20081"/>
                </a:cubicBezTo>
                <a:cubicBezTo>
                  <a:pt x="3724" y="21021"/>
                  <a:pt x="3900" y="21600"/>
                  <a:pt x="4093" y="21600"/>
                </a:cubicBezTo>
                <a:cubicBezTo>
                  <a:pt x="4287" y="21600"/>
                  <a:pt x="4463" y="20997"/>
                  <a:pt x="4583" y="20081"/>
                </a:cubicBezTo>
                <a:cubicBezTo>
                  <a:pt x="4702" y="21021"/>
                  <a:pt x="4878" y="21600"/>
                  <a:pt x="5072" y="21600"/>
                </a:cubicBezTo>
                <a:cubicBezTo>
                  <a:pt x="5265" y="21600"/>
                  <a:pt x="5441" y="20997"/>
                  <a:pt x="5561" y="20081"/>
                </a:cubicBezTo>
                <a:cubicBezTo>
                  <a:pt x="5681" y="21021"/>
                  <a:pt x="5857" y="21600"/>
                  <a:pt x="6050" y="21600"/>
                </a:cubicBezTo>
                <a:cubicBezTo>
                  <a:pt x="6244" y="21600"/>
                  <a:pt x="6420" y="20997"/>
                  <a:pt x="6539" y="20081"/>
                </a:cubicBezTo>
                <a:cubicBezTo>
                  <a:pt x="6659" y="21021"/>
                  <a:pt x="6835" y="21600"/>
                  <a:pt x="7029" y="21600"/>
                </a:cubicBezTo>
                <a:cubicBezTo>
                  <a:pt x="7222" y="21600"/>
                  <a:pt x="7398" y="20997"/>
                  <a:pt x="7518" y="20081"/>
                </a:cubicBezTo>
                <a:cubicBezTo>
                  <a:pt x="7638" y="21021"/>
                  <a:pt x="7814" y="21600"/>
                  <a:pt x="8007" y="21600"/>
                </a:cubicBezTo>
                <a:cubicBezTo>
                  <a:pt x="8201" y="21600"/>
                  <a:pt x="8377" y="20997"/>
                  <a:pt x="8496" y="20081"/>
                </a:cubicBezTo>
                <a:cubicBezTo>
                  <a:pt x="8616" y="21021"/>
                  <a:pt x="8792" y="21600"/>
                  <a:pt x="8986" y="21600"/>
                </a:cubicBezTo>
                <a:cubicBezTo>
                  <a:pt x="9179" y="21600"/>
                  <a:pt x="9355" y="20997"/>
                  <a:pt x="9475" y="20081"/>
                </a:cubicBezTo>
                <a:cubicBezTo>
                  <a:pt x="9595" y="21021"/>
                  <a:pt x="9771" y="21600"/>
                  <a:pt x="9964" y="21600"/>
                </a:cubicBezTo>
                <a:cubicBezTo>
                  <a:pt x="10158" y="21600"/>
                  <a:pt x="10334" y="20997"/>
                  <a:pt x="10453" y="20081"/>
                </a:cubicBezTo>
                <a:cubicBezTo>
                  <a:pt x="10573" y="21021"/>
                  <a:pt x="10749" y="21600"/>
                  <a:pt x="10943" y="21600"/>
                </a:cubicBezTo>
                <a:cubicBezTo>
                  <a:pt x="11136" y="21600"/>
                  <a:pt x="11312" y="20997"/>
                  <a:pt x="11432" y="20081"/>
                </a:cubicBezTo>
                <a:cubicBezTo>
                  <a:pt x="11551" y="21021"/>
                  <a:pt x="11727" y="21600"/>
                  <a:pt x="11921" y="21600"/>
                </a:cubicBezTo>
                <a:cubicBezTo>
                  <a:pt x="12115" y="21600"/>
                  <a:pt x="12291" y="20997"/>
                  <a:pt x="12410" y="20081"/>
                </a:cubicBezTo>
                <a:cubicBezTo>
                  <a:pt x="12530" y="21021"/>
                  <a:pt x="12706" y="21600"/>
                  <a:pt x="12899" y="21600"/>
                </a:cubicBezTo>
                <a:cubicBezTo>
                  <a:pt x="13093" y="21600"/>
                  <a:pt x="13269" y="20997"/>
                  <a:pt x="13389" y="20081"/>
                </a:cubicBezTo>
                <a:cubicBezTo>
                  <a:pt x="13508" y="21021"/>
                  <a:pt x="13684" y="21600"/>
                  <a:pt x="13878" y="21600"/>
                </a:cubicBezTo>
                <a:cubicBezTo>
                  <a:pt x="14071" y="21600"/>
                  <a:pt x="14247" y="20997"/>
                  <a:pt x="14367" y="20081"/>
                </a:cubicBezTo>
                <a:cubicBezTo>
                  <a:pt x="14487" y="21021"/>
                  <a:pt x="14663" y="21600"/>
                  <a:pt x="14856" y="21600"/>
                </a:cubicBezTo>
                <a:cubicBezTo>
                  <a:pt x="15050" y="21600"/>
                  <a:pt x="15226" y="20997"/>
                  <a:pt x="15346" y="20081"/>
                </a:cubicBezTo>
                <a:cubicBezTo>
                  <a:pt x="15465" y="21021"/>
                  <a:pt x="15641" y="21600"/>
                  <a:pt x="15835" y="21600"/>
                </a:cubicBezTo>
                <a:cubicBezTo>
                  <a:pt x="16028" y="21600"/>
                  <a:pt x="16204" y="20997"/>
                  <a:pt x="16324" y="20081"/>
                </a:cubicBezTo>
                <a:cubicBezTo>
                  <a:pt x="16444" y="21021"/>
                  <a:pt x="16620" y="21600"/>
                  <a:pt x="16813" y="21600"/>
                </a:cubicBezTo>
                <a:cubicBezTo>
                  <a:pt x="17007" y="21600"/>
                  <a:pt x="17183" y="20997"/>
                  <a:pt x="17303" y="20081"/>
                </a:cubicBezTo>
                <a:cubicBezTo>
                  <a:pt x="17422" y="21021"/>
                  <a:pt x="17598" y="21600"/>
                  <a:pt x="17792" y="21600"/>
                </a:cubicBezTo>
                <a:cubicBezTo>
                  <a:pt x="17985" y="21600"/>
                  <a:pt x="18161" y="20997"/>
                  <a:pt x="18281" y="20081"/>
                </a:cubicBezTo>
                <a:cubicBezTo>
                  <a:pt x="18401" y="21021"/>
                  <a:pt x="18577" y="21600"/>
                  <a:pt x="18770" y="21600"/>
                </a:cubicBezTo>
                <a:cubicBezTo>
                  <a:pt x="18964" y="21600"/>
                  <a:pt x="19140" y="20997"/>
                  <a:pt x="19259" y="20081"/>
                </a:cubicBezTo>
                <a:cubicBezTo>
                  <a:pt x="19379" y="21021"/>
                  <a:pt x="19555" y="21600"/>
                  <a:pt x="19749" y="21600"/>
                </a:cubicBezTo>
                <a:cubicBezTo>
                  <a:pt x="19942" y="21600"/>
                  <a:pt x="20118" y="20997"/>
                  <a:pt x="20238" y="20081"/>
                </a:cubicBezTo>
                <a:cubicBezTo>
                  <a:pt x="20358" y="21021"/>
                  <a:pt x="20534" y="21600"/>
                  <a:pt x="20727" y="21600"/>
                </a:cubicBezTo>
                <a:cubicBezTo>
                  <a:pt x="20921" y="21600"/>
                  <a:pt x="21097" y="20997"/>
                  <a:pt x="21216" y="20081"/>
                </a:cubicBezTo>
                <a:cubicBezTo>
                  <a:pt x="21216" y="20081"/>
                  <a:pt x="21220" y="20105"/>
                  <a:pt x="21220" y="20105"/>
                </a:cubicBezTo>
                <a:cubicBezTo>
                  <a:pt x="21350" y="21118"/>
                  <a:pt x="21600" y="20443"/>
                  <a:pt x="21600" y="19093"/>
                </a:cubicBezTo>
                <a:lnTo>
                  <a:pt x="21600" y="12729"/>
                </a:lnTo>
                <a:lnTo>
                  <a:pt x="21600" y="0"/>
                </a:lnTo>
                <a:lnTo>
                  <a:pt x="21554" y="0"/>
                </a:lnTo>
                <a:cubicBezTo>
                  <a:pt x="21473" y="675"/>
                  <a:pt x="21315" y="844"/>
                  <a:pt x="21220" y="96"/>
                </a:cubicBez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nvGrpSpPr>
          <p:cNvPr id="70" name="Group 69">
            <a:extLst>
              <a:ext uri="{FF2B5EF4-FFF2-40B4-BE49-F238E27FC236}">
                <a16:creationId xmlns:a16="http://schemas.microsoft.com/office/drawing/2014/main" id="{CC6E92EF-E73C-4408-AA47-1561CA296715}"/>
              </a:ext>
            </a:extLst>
          </p:cNvPr>
          <p:cNvGrpSpPr/>
          <p:nvPr/>
        </p:nvGrpSpPr>
        <p:grpSpPr>
          <a:xfrm>
            <a:off x="5715000" y="4340231"/>
            <a:ext cx="2560323" cy="863195"/>
            <a:chOff x="5715000" y="4237990"/>
            <a:chExt cx="2560323" cy="863195"/>
          </a:xfrm>
        </p:grpSpPr>
        <p:sp>
          <p:nvSpPr>
            <p:cNvPr id="7" name="Shape">
              <a:extLst>
                <a:ext uri="{FF2B5EF4-FFF2-40B4-BE49-F238E27FC236}">
                  <a16:creationId xmlns:a16="http://schemas.microsoft.com/office/drawing/2014/main" id="{0A2F0EA6-19F7-4347-BE58-8D7B904F9432}"/>
                </a:ext>
              </a:extLst>
            </p:cNvPr>
            <p:cNvSpPr/>
            <p:nvPr/>
          </p:nvSpPr>
          <p:spPr>
            <a:xfrm>
              <a:off x="73152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8" name="Shape">
              <a:extLst>
                <a:ext uri="{FF2B5EF4-FFF2-40B4-BE49-F238E27FC236}">
                  <a16:creationId xmlns:a16="http://schemas.microsoft.com/office/drawing/2014/main" id="{7A76C88F-69EE-4991-866B-A41C3239766A}"/>
                </a:ext>
              </a:extLst>
            </p:cNvPr>
            <p:cNvSpPr/>
            <p:nvPr/>
          </p:nvSpPr>
          <p:spPr>
            <a:xfrm>
              <a:off x="72898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9" name="Shape">
              <a:extLst>
                <a:ext uri="{FF2B5EF4-FFF2-40B4-BE49-F238E27FC236}">
                  <a16:creationId xmlns:a16="http://schemas.microsoft.com/office/drawing/2014/main" id="{05B7A18C-90D1-472E-8F0B-24E8214DEE42}"/>
                </a:ext>
              </a:extLst>
            </p:cNvPr>
            <p:cNvSpPr/>
            <p:nvPr/>
          </p:nvSpPr>
          <p:spPr>
            <a:xfrm>
              <a:off x="73152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0" name="Shape">
              <a:extLst>
                <a:ext uri="{FF2B5EF4-FFF2-40B4-BE49-F238E27FC236}">
                  <a16:creationId xmlns:a16="http://schemas.microsoft.com/office/drawing/2014/main" id="{FF99C753-A7CB-4A76-8B2A-8DB95051E8CC}"/>
                </a:ext>
              </a:extLst>
            </p:cNvPr>
            <p:cNvSpPr/>
            <p:nvPr/>
          </p:nvSpPr>
          <p:spPr>
            <a:xfrm>
              <a:off x="7391401" y="4517390"/>
              <a:ext cx="535293" cy="167200"/>
            </a:xfrm>
            <a:custGeom>
              <a:avLst/>
              <a:gdLst/>
              <a:ahLst/>
              <a:cxnLst>
                <a:cxn ang="0">
                  <a:pos x="wd2" y="hd2"/>
                </a:cxn>
                <a:cxn ang="5400000">
                  <a:pos x="wd2" y="hd2"/>
                </a:cxn>
                <a:cxn ang="10800000">
                  <a:pos x="wd2" y="hd2"/>
                </a:cxn>
                <a:cxn ang="16200000">
                  <a:pos x="wd2" y="hd2"/>
                </a:cxn>
              </a:cxnLst>
              <a:rect l="0" t="0" r="r" b="b"/>
              <a:pathLst>
                <a:path w="20187" h="18466" extrusionOk="0">
                  <a:moveTo>
                    <a:pt x="2662" y="361"/>
                  </a:moveTo>
                  <a:lnTo>
                    <a:pt x="10421" y="7654"/>
                  </a:lnTo>
                  <a:lnTo>
                    <a:pt x="19185" y="5129"/>
                  </a:lnTo>
                  <a:cubicBezTo>
                    <a:pt x="20047" y="4849"/>
                    <a:pt x="20622" y="12002"/>
                    <a:pt x="19760" y="12563"/>
                  </a:cubicBezTo>
                  <a:lnTo>
                    <a:pt x="13390" y="17052"/>
                  </a:lnTo>
                  <a:cubicBezTo>
                    <a:pt x="11331" y="18454"/>
                    <a:pt x="9463" y="18875"/>
                    <a:pt x="7355" y="18033"/>
                  </a:cubicBezTo>
                  <a:lnTo>
                    <a:pt x="1943" y="16070"/>
                  </a:lnTo>
                  <a:cubicBezTo>
                    <a:pt x="-978" y="14948"/>
                    <a:pt x="-499" y="-2725"/>
                    <a:pt x="2662" y="36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1" name="Shape">
              <a:extLst>
                <a:ext uri="{FF2B5EF4-FFF2-40B4-BE49-F238E27FC236}">
                  <a16:creationId xmlns:a16="http://schemas.microsoft.com/office/drawing/2014/main" id="{C8CD5A9D-E799-4BB6-902B-17C98386AE9A}"/>
                </a:ext>
              </a:extLst>
            </p:cNvPr>
            <p:cNvSpPr/>
            <p:nvPr/>
          </p:nvSpPr>
          <p:spPr>
            <a:xfrm>
              <a:off x="6629401" y="42887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2" name="Shape">
              <a:extLst>
                <a:ext uri="{FF2B5EF4-FFF2-40B4-BE49-F238E27FC236}">
                  <a16:creationId xmlns:a16="http://schemas.microsoft.com/office/drawing/2014/main" id="{CE4386F8-45C6-4937-B1F2-FCAA6E065D36}"/>
                </a:ext>
              </a:extLst>
            </p:cNvPr>
            <p:cNvSpPr/>
            <p:nvPr/>
          </p:nvSpPr>
          <p:spPr>
            <a:xfrm>
              <a:off x="66040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3" name="Shape">
              <a:extLst>
                <a:ext uri="{FF2B5EF4-FFF2-40B4-BE49-F238E27FC236}">
                  <a16:creationId xmlns:a16="http://schemas.microsoft.com/office/drawing/2014/main" id="{0B0A137C-26BC-4537-AB82-AB98709380F4}"/>
                </a:ext>
              </a:extLst>
            </p:cNvPr>
            <p:cNvSpPr/>
            <p:nvPr/>
          </p:nvSpPr>
          <p:spPr>
            <a:xfrm>
              <a:off x="66294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4" name="Shape">
              <a:extLst>
                <a:ext uri="{FF2B5EF4-FFF2-40B4-BE49-F238E27FC236}">
                  <a16:creationId xmlns:a16="http://schemas.microsoft.com/office/drawing/2014/main" id="{6B12D3EF-9781-4E29-9DA3-EC96EBD38F77}"/>
                </a:ext>
              </a:extLst>
            </p:cNvPr>
            <p:cNvSpPr/>
            <p:nvPr/>
          </p:nvSpPr>
          <p:spPr>
            <a:xfrm>
              <a:off x="6705600" y="4517390"/>
              <a:ext cx="534775"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6" name="Shape">
              <a:extLst>
                <a:ext uri="{FF2B5EF4-FFF2-40B4-BE49-F238E27FC236}">
                  <a16:creationId xmlns:a16="http://schemas.microsoft.com/office/drawing/2014/main" id="{AF2709E8-ABC1-4AAC-9C47-B3E16D5F4EC1}"/>
                </a:ext>
              </a:extLst>
            </p:cNvPr>
            <p:cNvSpPr/>
            <p:nvPr/>
          </p:nvSpPr>
          <p:spPr>
            <a:xfrm>
              <a:off x="59563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7" name="Shape">
              <a:extLst>
                <a:ext uri="{FF2B5EF4-FFF2-40B4-BE49-F238E27FC236}">
                  <a16:creationId xmlns:a16="http://schemas.microsoft.com/office/drawing/2014/main" id="{62B580B7-B4A2-47AE-8187-F9276F84FA57}"/>
                </a:ext>
              </a:extLst>
            </p:cNvPr>
            <p:cNvSpPr/>
            <p:nvPr/>
          </p:nvSpPr>
          <p:spPr>
            <a:xfrm>
              <a:off x="59436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8" name="Shape">
              <a:extLst>
                <a:ext uri="{FF2B5EF4-FFF2-40B4-BE49-F238E27FC236}">
                  <a16:creationId xmlns:a16="http://schemas.microsoft.com/office/drawing/2014/main" id="{26768403-68D5-4F7F-B435-029CFCF9C9B6}"/>
                </a:ext>
              </a:extLst>
            </p:cNvPr>
            <p:cNvSpPr/>
            <p:nvPr/>
          </p:nvSpPr>
          <p:spPr>
            <a:xfrm>
              <a:off x="59690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9" name="Shape">
              <a:extLst>
                <a:ext uri="{FF2B5EF4-FFF2-40B4-BE49-F238E27FC236}">
                  <a16:creationId xmlns:a16="http://schemas.microsoft.com/office/drawing/2014/main" id="{9338EC6C-7E6D-4925-AF50-57AB7EE42AFC}"/>
                </a:ext>
              </a:extLst>
            </p:cNvPr>
            <p:cNvSpPr/>
            <p:nvPr/>
          </p:nvSpPr>
          <p:spPr>
            <a:xfrm>
              <a:off x="5715000" y="4669790"/>
              <a:ext cx="2560323" cy="389892"/>
            </a:xfrm>
            <a:custGeom>
              <a:avLst/>
              <a:gdLst/>
              <a:ahLst/>
              <a:cxnLst>
                <a:cxn ang="0">
                  <a:pos x="wd2" y="hd2"/>
                </a:cxn>
                <a:cxn ang="5400000">
                  <a:pos x="wd2" y="hd2"/>
                </a:cxn>
                <a:cxn ang="10800000">
                  <a:pos x="wd2" y="hd2"/>
                </a:cxn>
                <a:cxn ang="16200000">
                  <a:pos x="wd2" y="hd2"/>
                </a:cxn>
              </a:cxnLst>
              <a:rect l="0" t="0" r="r" b="b"/>
              <a:pathLst>
                <a:path w="21600" h="21600" extrusionOk="0">
                  <a:moveTo>
                    <a:pt x="1414" y="21600"/>
                  </a:moveTo>
                  <a:lnTo>
                    <a:pt x="17625" y="21600"/>
                  </a:lnTo>
                  <a:lnTo>
                    <a:pt x="21600" y="0"/>
                  </a:lnTo>
                  <a:lnTo>
                    <a:pt x="0" y="10906"/>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0" name="Shape">
              <a:extLst>
                <a:ext uri="{FF2B5EF4-FFF2-40B4-BE49-F238E27FC236}">
                  <a16:creationId xmlns:a16="http://schemas.microsoft.com/office/drawing/2014/main" id="{06AE4040-FA12-4AA5-B012-7E9F52CBC7C8}"/>
                </a:ext>
              </a:extLst>
            </p:cNvPr>
            <p:cNvSpPr/>
            <p:nvPr/>
          </p:nvSpPr>
          <p:spPr>
            <a:xfrm>
              <a:off x="5803900" y="4898391"/>
              <a:ext cx="2184402" cy="161291"/>
            </a:xfrm>
            <a:custGeom>
              <a:avLst/>
              <a:gdLst/>
              <a:ahLst/>
              <a:cxnLst>
                <a:cxn ang="0">
                  <a:pos x="wd2" y="hd2"/>
                </a:cxn>
                <a:cxn ang="5400000">
                  <a:pos x="wd2" y="hd2"/>
                </a:cxn>
                <a:cxn ang="10800000">
                  <a:pos x="wd2" y="hd2"/>
                </a:cxn>
                <a:cxn ang="16200000">
                  <a:pos x="wd2" y="hd2"/>
                </a:cxn>
              </a:cxnLst>
              <a:rect l="0" t="0" r="r" b="b"/>
              <a:pathLst>
                <a:path w="21600" h="21600" extrusionOk="0">
                  <a:moveTo>
                    <a:pt x="678" y="21600"/>
                  </a:moveTo>
                  <a:lnTo>
                    <a:pt x="19679" y="21600"/>
                  </a:lnTo>
                  <a:lnTo>
                    <a:pt x="21600" y="0"/>
                  </a:lnTo>
                  <a:lnTo>
                    <a:pt x="0" y="11055"/>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1" name="Shape">
              <a:extLst>
                <a:ext uri="{FF2B5EF4-FFF2-40B4-BE49-F238E27FC236}">
                  <a16:creationId xmlns:a16="http://schemas.microsoft.com/office/drawing/2014/main" id="{A08675E9-3450-40AB-988C-900CEEA28238}"/>
                </a:ext>
              </a:extLst>
            </p:cNvPr>
            <p:cNvSpPr/>
            <p:nvPr/>
          </p:nvSpPr>
          <p:spPr>
            <a:xfrm>
              <a:off x="65405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2" name="Shape">
              <a:extLst>
                <a:ext uri="{FF2B5EF4-FFF2-40B4-BE49-F238E27FC236}">
                  <a16:creationId xmlns:a16="http://schemas.microsoft.com/office/drawing/2014/main" id="{65B994B9-6CF0-4127-9EF6-53DCAC784AFC}"/>
                </a:ext>
              </a:extLst>
            </p:cNvPr>
            <p:cNvSpPr/>
            <p:nvPr/>
          </p:nvSpPr>
          <p:spPr>
            <a:xfrm>
              <a:off x="6032500" y="4517390"/>
              <a:ext cx="534776"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3" name="Shape">
              <a:extLst>
                <a:ext uri="{FF2B5EF4-FFF2-40B4-BE49-F238E27FC236}">
                  <a16:creationId xmlns:a16="http://schemas.microsoft.com/office/drawing/2014/main" id="{F5DD8D99-6189-44BB-BB6B-E650EC4D2586}"/>
                </a:ext>
              </a:extLst>
            </p:cNvPr>
            <p:cNvSpPr/>
            <p:nvPr/>
          </p:nvSpPr>
          <p:spPr>
            <a:xfrm>
              <a:off x="57658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4" name="Shape">
              <a:extLst>
                <a:ext uri="{FF2B5EF4-FFF2-40B4-BE49-F238E27FC236}">
                  <a16:creationId xmlns:a16="http://schemas.microsoft.com/office/drawing/2014/main" id="{E4AF993D-5F09-4E99-8B9E-896B6DDA4EB3}"/>
                </a:ext>
              </a:extLst>
            </p:cNvPr>
            <p:cNvSpPr/>
            <p:nvPr/>
          </p:nvSpPr>
          <p:spPr>
            <a:xfrm>
              <a:off x="72136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5" name="Shape">
              <a:extLst>
                <a:ext uri="{FF2B5EF4-FFF2-40B4-BE49-F238E27FC236}">
                  <a16:creationId xmlns:a16="http://schemas.microsoft.com/office/drawing/2014/main" id="{E561EEB9-A166-4932-819F-9BE2DDB1A9DE}"/>
                </a:ext>
              </a:extLst>
            </p:cNvPr>
            <p:cNvSpPr/>
            <p:nvPr/>
          </p:nvSpPr>
          <p:spPr>
            <a:xfrm>
              <a:off x="6438900" y="4618990"/>
              <a:ext cx="848855"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6" name="Shape">
              <a:extLst>
                <a:ext uri="{FF2B5EF4-FFF2-40B4-BE49-F238E27FC236}">
                  <a16:creationId xmlns:a16="http://schemas.microsoft.com/office/drawing/2014/main" id="{FCDA20A4-1D9E-4F99-8630-EA80B658ECFB}"/>
                </a:ext>
              </a:extLst>
            </p:cNvPr>
            <p:cNvSpPr/>
            <p:nvPr/>
          </p:nvSpPr>
          <p:spPr>
            <a:xfrm>
              <a:off x="78994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7" name="Shape">
              <a:extLst>
                <a:ext uri="{FF2B5EF4-FFF2-40B4-BE49-F238E27FC236}">
                  <a16:creationId xmlns:a16="http://schemas.microsoft.com/office/drawing/2014/main" id="{1A2C1AB7-4CAD-43BE-BA7A-066E534E0E66}"/>
                </a:ext>
              </a:extLst>
            </p:cNvPr>
            <p:cNvSpPr/>
            <p:nvPr/>
          </p:nvSpPr>
          <p:spPr>
            <a:xfrm>
              <a:off x="71247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sp>
        <p:nvSpPr>
          <p:cNvPr id="50" name="TextBox 49">
            <a:extLst>
              <a:ext uri="{FF2B5EF4-FFF2-40B4-BE49-F238E27FC236}">
                <a16:creationId xmlns:a16="http://schemas.microsoft.com/office/drawing/2014/main" id="{BD441606-954C-4CA3-B814-711E495B677B}"/>
              </a:ext>
            </a:extLst>
          </p:cNvPr>
          <p:cNvSpPr txBox="1"/>
          <p:nvPr/>
        </p:nvSpPr>
        <p:spPr>
          <a:xfrm>
            <a:off x="378903" y="5297927"/>
            <a:ext cx="7033409" cy="430887"/>
          </a:xfrm>
          <a:prstGeom prst="rect">
            <a:avLst/>
          </a:prstGeom>
          <a:noFill/>
        </p:spPr>
        <p:txBody>
          <a:bodyPr wrap="square" lIns="0" rIns="0" rtlCol="0" anchor="t">
            <a:spAutoFit/>
          </a:bodyPr>
          <a:lstStyle/>
          <a:p>
            <a:pPr algn="just">
              <a:spcAft>
                <a:spcPts val="12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nvGrpSpPr>
          <p:cNvPr id="64" name="Group 63">
            <a:extLst>
              <a:ext uri="{FF2B5EF4-FFF2-40B4-BE49-F238E27FC236}">
                <a16:creationId xmlns:a16="http://schemas.microsoft.com/office/drawing/2014/main" id="{1B309E32-03F9-439A-A39D-CC73ED92DF69}"/>
              </a:ext>
            </a:extLst>
          </p:cNvPr>
          <p:cNvGrpSpPr/>
          <p:nvPr/>
        </p:nvGrpSpPr>
        <p:grpSpPr>
          <a:xfrm>
            <a:off x="8661401" y="4337770"/>
            <a:ext cx="2926080" cy="1290153"/>
            <a:chOff x="8921977" y="4073386"/>
            <a:chExt cx="2926080" cy="1290153"/>
          </a:xfrm>
        </p:grpSpPr>
        <p:sp>
          <p:nvSpPr>
            <p:cNvPr id="65" name="TextBox 64">
              <a:extLst>
                <a:ext uri="{FF2B5EF4-FFF2-40B4-BE49-F238E27FC236}">
                  <a16:creationId xmlns:a16="http://schemas.microsoft.com/office/drawing/2014/main" id="{3CD4F26A-A42E-43AC-A74F-F54D39A4E7A5}"/>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66" name="TextBox 65">
              <a:extLst>
                <a:ext uri="{FF2B5EF4-FFF2-40B4-BE49-F238E27FC236}">
                  <a16:creationId xmlns:a16="http://schemas.microsoft.com/office/drawing/2014/main" id="{E0B678C1-5BEF-4008-9C11-B57AF786B1F8}"/>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6" name="Shape">
            <a:extLst>
              <a:ext uri="{FF2B5EF4-FFF2-40B4-BE49-F238E27FC236}">
                <a16:creationId xmlns:a16="http://schemas.microsoft.com/office/drawing/2014/main" id="{272B1C4F-2E38-47ED-A8C7-EEB96D7A10D5}"/>
              </a:ext>
            </a:extLst>
          </p:cNvPr>
          <p:cNvSpPr/>
          <p:nvPr/>
        </p:nvSpPr>
        <p:spPr>
          <a:xfrm>
            <a:off x="0" y="1626392"/>
            <a:ext cx="2480296" cy="1131573"/>
          </a:xfrm>
          <a:custGeom>
            <a:avLst/>
            <a:gdLst/>
            <a:ahLst/>
            <a:cxnLst>
              <a:cxn ang="0">
                <a:pos x="wd2" y="hd2"/>
              </a:cxn>
              <a:cxn ang="5400000">
                <a:pos x="wd2" y="hd2"/>
              </a:cxn>
              <a:cxn ang="10800000">
                <a:pos x="wd2" y="hd2"/>
              </a:cxn>
              <a:cxn ang="16200000">
                <a:pos x="wd2" y="hd2"/>
              </a:cxn>
            </a:cxnLst>
            <a:rect l="0" t="0" r="r" b="b"/>
            <a:pathLst>
              <a:path w="21600" h="21600" extrusionOk="0">
                <a:moveTo>
                  <a:pt x="20560" y="0"/>
                </a:moveTo>
                <a:cubicBezTo>
                  <a:pt x="20560" y="0"/>
                  <a:pt x="20560" y="0"/>
                  <a:pt x="20560" y="0"/>
                </a:cubicBezTo>
                <a:cubicBezTo>
                  <a:pt x="20173" y="921"/>
                  <a:pt x="19620" y="1527"/>
                  <a:pt x="19012" y="1527"/>
                </a:cubicBezTo>
                <a:cubicBezTo>
                  <a:pt x="18404" y="1527"/>
                  <a:pt x="17851" y="921"/>
                  <a:pt x="17475" y="0"/>
                </a:cubicBezTo>
                <a:cubicBezTo>
                  <a:pt x="17099" y="945"/>
                  <a:pt x="16546" y="1527"/>
                  <a:pt x="15937" y="1527"/>
                </a:cubicBezTo>
                <a:cubicBezTo>
                  <a:pt x="15329" y="1527"/>
                  <a:pt x="14776" y="921"/>
                  <a:pt x="14400" y="0"/>
                </a:cubicBezTo>
                <a:cubicBezTo>
                  <a:pt x="14024" y="945"/>
                  <a:pt x="13471" y="1527"/>
                  <a:pt x="12863" y="1527"/>
                </a:cubicBezTo>
                <a:cubicBezTo>
                  <a:pt x="12254" y="1527"/>
                  <a:pt x="11701" y="921"/>
                  <a:pt x="11325" y="0"/>
                </a:cubicBezTo>
                <a:cubicBezTo>
                  <a:pt x="10949" y="945"/>
                  <a:pt x="10396" y="1527"/>
                  <a:pt x="9788" y="1527"/>
                </a:cubicBezTo>
                <a:cubicBezTo>
                  <a:pt x="9169" y="1527"/>
                  <a:pt x="8627" y="921"/>
                  <a:pt x="8251" y="0"/>
                </a:cubicBezTo>
                <a:cubicBezTo>
                  <a:pt x="7875" y="945"/>
                  <a:pt x="7322" y="1527"/>
                  <a:pt x="6713" y="1527"/>
                </a:cubicBezTo>
                <a:cubicBezTo>
                  <a:pt x="6105" y="1527"/>
                  <a:pt x="5552" y="921"/>
                  <a:pt x="5176" y="0"/>
                </a:cubicBezTo>
                <a:cubicBezTo>
                  <a:pt x="4800" y="945"/>
                  <a:pt x="4247" y="1527"/>
                  <a:pt x="3639" y="1527"/>
                </a:cubicBezTo>
                <a:cubicBezTo>
                  <a:pt x="3030" y="1527"/>
                  <a:pt x="2477" y="921"/>
                  <a:pt x="2101" y="0"/>
                </a:cubicBezTo>
                <a:cubicBezTo>
                  <a:pt x="1725" y="945"/>
                  <a:pt x="1172" y="1527"/>
                  <a:pt x="564" y="1527"/>
                </a:cubicBezTo>
                <a:cubicBezTo>
                  <a:pt x="365" y="1527"/>
                  <a:pt x="177" y="1455"/>
                  <a:pt x="0" y="1358"/>
                </a:cubicBezTo>
                <a:lnTo>
                  <a:pt x="0" y="12776"/>
                </a:lnTo>
                <a:lnTo>
                  <a:pt x="0" y="21430"/>
                </a:lnTo>
                <a:cubicBezTo>
                  <a:pt x="177" y="21552"/>
                  <a:pt x="365" y="21600"/>
                  <a:pt x="564" y="21600"/>
                </a:cubicBezTo>
                <a:cubicBezTo>
                  <a:pt x="1183" y="21600"/>
                  <a:pt x="1725" y="20994"/>
                  <a:pt x="2101" y="20073"/>
                </a:cubicBezTo>
                <a:cubicBezTo>
                  <a:pt x="2477" y="21018"/>
                  <a:pt x="3030" y="21600"/>
                  <a:pt x="3639" y="21600"/>
                </a:cubicBezTo>
                <a:cubicBezTo>
                  <a:pt x="4247" y="21600"/>
                  <a:pt x="4800" y="20994"/>
                  <a:pt x="5176" y="20073"/>
                </a:cubicBezTo>
                <a:cubicBezTo>
                  <a:pt x="5552" y="21018"/>
                  <a:pt x="6105" y="21600"/>
                  <a:pt x="6713" y="21600"/>
                </a:cubicBezTo>
                <a:cubicBezTo>
                  <a:pt x="7322" y="21600"/>
                  <a:pt x="7875" y="20994"/>
                  <a:pt x="8251" y="20073"/>
                </a:cubicBezTo>
                <a:cubicBezTo>
                  <a:pt x="8627" y="21018"/>
                  <a:pt x="9180" y="21600"/>
                  <a:pt x="9788" y="21600"/>
                </a:cubicBezTo>
                <a:cubicBezTo>
                  <a:pt x="10407" y="21600"/>
                  <a:pt x="10949" y="20994"/>
                  <a:pt x="11325" y="20073"/>
                </a:cubicBezTo>
                <a:cubicBezTo>
                  <a:pt x="11701" y="21018"/>
                  <a:pt x="12254" y="21600"/>
                  <a:pt x="12863" y="21600"/>
                </a:cubicBezTo>
                <a:cubicBezTo>
                  <a:pt x="13471" y="21600"/>
                  <a:pt x="14024" y="20994"/>
                  <a:pt x="14400" y="20073"/>
                </a:cubicBezTo>
                <a:cubicBezTo>
                  <a:pt x="14776" y="21018"/>
                  <a:pt x="15329" y="21600"/>
                  <a:pt x="15937" y="21600"/>
                </a:cubicBezTo>
                <a:cubicBezTo>
                  <a:pt x="16546" y="21600"/>
                  <a:pt x="17099" y="20994"/>
                  <a:pt x="17475" y="20073"/>
                </a:cubicBezTo>
                <a:cubicBezTo>
                  <a:pt x="17851" y="21018"/>
                  <a:pt x="18404" y="21600"/>
                  <a:pt x="19012" y="21600"/>
                </a:cubicBezTo>
                <a:cubicBezTo>
                  <a:pt x="19620" y="21600"/>
                  <a:pt x="20173" y="20994"/>
                  <a:pt x="20549" y="20073"/>
                </a:cubicBezTo>
                <a:cubicBezTo>
                  <a:pt x="20549" y="20073"/>
                  <a:pt x="20549" y="20097"/>
                  <a:pt x="20560" y="20097"/>
                </a:cubicBezTo>
                <a:cubicBezTo>
                  <a:pt x="20925" y="20994"/>
                  <a:pt x="21600" y="20388"/>
                  <a:pt x="21600" y="19200"/>
                </a:cubicBezTo>
                <a:lnTo>
                  <a:pt x="21600" y="12752"/>
                </a:lnTo>
                <a:lnTo>
                  <a:pt x="21600" y="24"/>
                </a:lnTo>
                <a:lnTo>
                  <a:pt x="21456" y="24"/>
                </a:lnTo>
                <a:cubicBezTo>
                  <a:pt x="21235" y="533"/>
                  <a:pt x="20815" y="630"/>
                  <a:pt x="20560" y="0"/>
                </a:cubicBez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nvGrpSpPr>
          <p:cNvPr id="72" name="Group 71">
            <a:extLst>
              <a:ext uri="{FF2B5EF4-FFF2-40B4-BE49-F238E27FC236}">
                <a16:creationId xmlns:a16="http://schemas.microsoft.com/office/drawing/2014/main" id="{6799BBB1-568E-4F96-8D39-F2139B65A13B}"/>
              </a:ext>
            </a:extLst>
          </p:cNvPr>
          <p:cNvGrpSpPr/>
          <p:nvPr/>
        </p:nvGrpSpPr>
        <p:grpSpPr>
          <a:xfrm>
            <a:off x="990601" y="1143792"/>
            <a:ext cx="1875793" cy="863196"/>
            <a:chOff x="990601" y="999490"/>
            <a:chExt cx="1875793" cy="863196"/>
          </a:xfrm>
        </p:grpSpPr>
        <p:sp>
          <p:nvSpPr>
            <p:cNvPr id="25" name="Shape">
              <a:extLst>
                <a:ext uri="{FF2B5EF4-FFF2-40B4-BE49-F238E27FC236}">
                  <a16:creationId xmlns:a16="http://schemas.microsoft.com/office/drawing/2014/main" id="{E21FC4A8-8CE3-49D9-B6F5-D4FC379834C7}"/>
                </a:ext>
              </a:extLst>
            </p:cNvPr>
            <p:cNvSpPr/>
            <p:nvPr/>
          </p:nvSpPr>
          <p:spPr>
            <a:xfrm>
              <a:off x="1447801" y="10502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169"/>
                    <a:pt x="21600" y="9853"/>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6" name="Shape">
              <a:extLst>
                <a:ext uri="{FF2B5EF4-FFF2-40B4-BE49-F238E27FC236}">
                  <a16:creationId xmlns:a16="http://schemas.microsoft.com/office/drawing/2014/main" id="{DA99AFC0-64CA-449E-8C6D-EC53E69A91FE}"/>
                </a:ext>
              </a:extLst>
            </p:cNvPr>
            <p:cNvSpPr/>
            <p:nvPr/>
          </p:nvSpPr>
          <p:spPr>
            <a:xfrm>
              <a:off x="1435100" y="9994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7" name="Shape">
              <a:extLst>
                <a:ext uri="{FF2B5EF4-FFF2-40B4-BE49-F238E27FC236}">
                  <a16:creationId xmlns:a16="http://schemas.microsoft.com/office/drawing/2014/main" id="{F04D7363-5B29-4FDF-88B3-9ACA5CF103D6}"/>
                </a:ext>
              </a:extLst>
            </p:cNvPr>
            <p:cNvSpPr/>
            <p:nvPr/>
          </p:nvSpPr>
          <p:spPr>
            <a:xfrm>
              <a:off x="1460501" y="12280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8" name="Shape">
              <a:extLst>
                <a:ext uri="{FF2B5EF4-FFF2-40B4-BE49-F238E27FC236}">
                  <a16:creationId xmlns:a16="http://schemas.microsoft.com/office/drawing/2014/main" id="{EFDD4644-329C-4311-95B8-54BBBC5753D3}"/>
                </a:ext>
              </a:extLst>
            </p:cNvPr>
            <p:cNvSpPr/>
            <p:nvPr/>
          </p:nvSpPr>
          <p:spPr>
            <a:xfrm>
              <a:off x="990601" y="1431290"/>
              <a:ext cx="1875793" cy="389892"/>
            </a:xfrm>
            <a:custGeom>
              <a:avLst/>
              <a:gdLst/>
              <a:ahLst/>
              <a:cxnLst>
                <a:cxn ang="0">
                  <a:pos x="wd2" y="hd2"/>
                </a:cxn>
                <a:cxn ang="5400000">
                  <a:pos x="wd2" y="hd2"/>
                </a:cxn>
                <a:cxn ang="10800000">
                  <a:pos x="wd2" y="hd2"/>
                </a:cxn>
                <a:cxn ang="16200000">
                  <a:pos x="wd2" y="hd2"/>
                </a:cxn>
              </a:cxnLst>
              <a:rect l="0" t="0" r="r" b="b"/>
              <a:pathLst>
                <a:path w="21600" h="21600" extrusionOk="0">
                  <a:moveTo>
                    <a:pt x="1579" y="21600"/>
                  </a:moveTo>
                  <a:lnTo>
                    <a:pt x="17110" y="21600"/>
                  </a:lnTo>
                  <a:lnTo>
                    <a:pt x="21600" y="0"/>
                  </a:lnTo>
                  <a:lnTo>
                    <a:pt x="0" y="10835"/>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9" name="Shape">
              <a:extLst>
                <a:ext uri="{FF2B5EF4-FFF2-40B4-BE49-F238E27FC236}">
                  <a16:creationId xmlns:a16="http://schemas.microsoft.com/office/drawing/2014/main" id="{E9F5ABCE-CF85-4DD7-848F-278C22922051}"/>
                </a:ext>
              </a:extLst>
            </p:cNvPr>
            <p:cNvSpPr/>
            <p:nvPr/>
          </p:nvSpPr>
          <p:spPr>
            <a:xfrm>
              <a:off x="1066801" y="1659891"/>
              <a:ext cx="1565912"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75" y="21600"/>
                  </a:lnTo>
                  <a:lnTo>
                    <a:pt x="21600" y="0"/>
                  </a:lnTo>
                  <a:lnTo>
                    <a:pt x="0" y="10885"/>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0" name="Shape">
              <a:extLst>
                <a:ext uri="{FF2B5EF4-FFF2-40B4-BE49-F238E27FC236}">
                  <a16:creationId xmlns:a16="http://schemas.microsoft.com/office/drawing/2014/main" id="{CE34BBB4-12DC-4F54-893D-4FDD432CC2BB}"/>
                </a:ext>
              </a:extLst>
            </p:cNvPr>
            <p:cNvSpPr/>
            <p:nvPr/>
          </p:nvSpPr>
          <p:spPr>
            <a:xfrm>
              <a:off x="2044701" y="13169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1" name="Shape">
              <a:extLst>
                <a:ext uri="{FF2B5EF4-FFF2-40B4-BE49-F238E27FC236}">
                  <a16:creationId xmlns:a16="http://schemas.microsoft.com/office/drawing/2014/main" id="{0AEEB118-A8AB-46E8-B292-A279C71C7D93}"/>
                </a:ext>
              </a:extLst>
            </p:cNvPr>
            <p:cNvSpPr/>
            <p:nvPr/>
          </p:nvSpPr>
          <p:spPr>
            <a:xfrm>
              <a:off x="1524000" y="1278891"/>
              <a:ext cx="535291" cy="166945"/>
            </a:xfrm>
            <a:custGeom>
              <a:avLst/>
              <a:gdLst/>
              <a:ahLst/>
              <a:cxnLst>
                <a:cxn ang="0">
                  <a:pos x="wd2" y="hd2"/>
                </a:cxn>
                <a:cxn ang="5400000">
                  <a:pos x="wd2" y="hd2"/>
                </a:cxn>
                <a:cxn ang="10800000">
                  <a:pos x="wd2" y="hd2"/>
                </a:cxn>
                <a:cxn ang="16200000">
                  <a:pos x="wd2" y="hd2"/>
                </a:cxn>
              </a:cxnLst>
              <a:rect l="0" t="0" r="r" b="b"/>
              <a:pathLst>
                <a:path w="20187" h="18558" extrusionOk="0">
                  <a:moveTo>
                    <a:pt x="2662" y="336"/>
                  </a:moveTo>
                  <a:lnTo>
                    <a:pt x="10421" y="7677"/>
                  </a:lnTo>
                  <a:lnTo>
                    <a:pt x="19185" y="5135"/>
                  </a:lnTo>
                  <a:cubicBezTo>
                    <a:pt x="20047" y="4853"/>
                    <a:pt x="20622" y="12053"/>
                    <a:pt x="19760" y="12618"/>
                  </a:cubicBezTo>
                  <a:lnTo>
                    <a:pt x="13390" y="17136"/>
                  </a:lnTo>
                  <a:cubicBezTo>
                    <a:pt x="11331" y="18547"/>
                    <a:pt x="9463" y="18971"/>
                    <a:pt x="7355" y="18124"/>
                  </a:cubicBezTo>
                  <a:lnTo>
                    <a:pt x="1943" y="16147"/>
                  </a:lnTo>
                  <a:cubicBezTo>
                    <a:pt x="-978" y="15018"/>
                    <a:pt x="-499" y="-2629"/>
                    <a:pt x="2662" y="336"/>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2" name="Shape">
              <a:extLst>
                <a:ext uri="{FF2B5EF4-FFF2-40B4-BE49-F238E27FC236}">
                  <a16:creationId xmlns:a16="http://schemas.microsoft.com/office/drawing/2014/main" id="{614330A1-31DC-4910-97E1-F356E3272708}"/>
                </a:ext>
              </a:extLst>
            </p:cNvPr>
            <p:cNvSpPr/>
            <p:nvPr/>
          </p:nvSpPr>
          <p:spPr>
            <a:xfrm>
              <a:off x="1257300" y="13804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sp>
        <p:nvSpPr>
          <p:cNvPr id="51" name="TextBox 50">
            <a:extLst>
              <a:ext uri="{FF2B5EF4-FFF2-40B4-BE49-F238E27FC236}">
                <a16:creationId xmlns:a16="http://schemas.microsoft.com/office/drawing/2014/main" id="{5FD6038A-B4E0-483C-A236-40CF2D1F291F}"/>
              </a:ext>
            </a:extLst>
          </p:cNvPr>
          <p:cNvSpPr txBox="1"/>
          <p:nvPr/>
        </p:nvSpPr>
        <p:spPr>
          <a:xfrm>
            <a:off x="378903" y="2032582"/>
            <a:ext cx="1832760" cy="600164"/>
          </a:xfrm>
          <a:prstGeom prst="rect">
            <a:avLst/>
          </a:prstGeom>
          <a:noFill/>
        </p:spPr>
        <p:txBody>
          <a:bodyPr wrap="square" lIns="0" rIns="0" rtlCol="0" anchor="t">
            <a:spAutoFit/>
          </a:bodyPr>
          <a:lstStyle/>
          <a:p>
            <a:pPr algn="just">
              <a:spcAft>
                <a:spcPts val="1200"/>
              </a:spcAft>
            </a:pPr>
            <a:r>
              <a:rPr lang="en-US" sz="1100" noProof="1">
                <a:solidFill>
                  <a:schemeClr val="tx1">
                    <a:lumMod val="65000"/>
                    <a:lumOff val="35000"/>
                  </a:schemeClr>
                </a:solidFill>
              </a:rPr>
              <a:t>Lorem ipsum dolor sit amet, consectetur adipiscing elit, sed do eiusmod tempor incididunt.</a:t>
            </a:r>
          </a:p>
        </p:txBody>
      </p:sp>
      <p:grpSp>
        <p:nvGrpSpPr>
          <p:cNvPr id="67" name="Group 66">
            <a:extLst>
              <a:ext uri="{FF2B5EF4-FFF2-40B4-BE49-F238E27FC236}">
                <a16:creationId xmlns:a16="http://schemas.microsoft.com/office/drawing/2014/main" id="{466B7A07-41D5-4F90-B755-2C7431428AFB}"/>
              </a:ext>
            </a:extLst>
          </p:cNvPr>
          <p:cNvGrpSpPr/>
          <p:nvPr/>
        </p:nvGrpSpPr>
        <p:grpSpPr>
          <a:xfrm>
            <a:off x="3215007" y="1144658"/>
            <a:ext cx="2926080" cy="1290153"/>
            <a:chOff x="8921977" y="1466725"/>
            <a:chExt cx="2926080" cy="1290153"/>
          </a:xfrm>
        </p:grpSpPr>
        <p:sp>
          <p:nvSpPr>
            <p:cNvPr id="68" name="TextBox 67">
              <a:extLst>
                <a:ext uri="{FF2B5EF4-FFF2-40B4-BE49-F238E27FC236}">
                  <a16:creationId xmlns:a16="http://schemas.microsoft.com/office/drawing/2014/main" id="{B190809A-BBDC-4558-8F68-F39A88C9230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69" name="TextBox 68">
              <a:extLst>
                <a:ext uri="{FF2B5EF4-FFF2-40B4-BE49-F238E27FC236}">
                  <a16:creationId xmlns:a16="http://schemas.microsoft.com/office/drawing/2014/main" id="{0F0BD145-8376-452B-9E7A-FCEAD7621847}"/>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53605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Race – Slide Template</a:t>
            </a:r>
          </a:p>
        </p:txBody>
      </p:sp>
      <p:sp>
        <p:nvSpPr>
          <p:cNvPr id="5" name="Shape">
            <a:extLst>
              <a:ext uri="{FF2B5EF4-FFF2-40B4-BE49-F238E27FC236}">
                <a16:creationId xmlns:a16="http://schemas.microsoft.com/office/drawing/2014/main" id="{AC417BC7-BB7E-4122-854E-04EBCFB5DF6B}"/>
              </a:ext>
            </a:extLst>
          </p:cNvPr>
          <p:cNvSpPr/>
          <p:nvPr/>
        </p:nvSpPr>
        <p:spPr>
          <a:xfrm>
            <a:off x="0" y="3220208"/>
            <a:ext cx="4818351" cy="1137920"/>
          </a:xfrm>
          <a:custGeom>
            <a:avLst/>
            <a:gdLst/>
            <a:ahLst/>
            <a:cxnLst>
              <a:cxn ang="0">
                <a:pos x="wd2" y="hd2"/>
              </a:cxn>
              <a:cxn ang="5400000">
                <a:pos x="wd2" y="hd2"/>
              </a:cxn>
              <a:cxn ang="10800000">
                <a:pos x="wd2" y="hd2"/>
              </a:cxn>
              <a:cxn ang="16200000">
                <a:pos x="wd2" y="hd2"/>
              </a:cxn>
            </a:cxnLst>
            <a:rect l="0" t="0" r="r" b="b"/>
            <a:pathLst>
              <a:path w="21600" h="21600" extrusionOk="0">
                <a:moveTo>
                  <a:pt x="21441" y="868"/>
                </a:moveTo>
                <a:cubicBezTo>
                  <a:pt x="21275" y="1326"/>
                  <a:pt x="21076" y="1591"/>
                  <a:pt x="20866" y="1591"/>
                </a:cubicBezTo>
                <a:cubicBezTo>
                  <a:pt x="20547" y="1591"/>
                  <a:pt x="20268" y="988"/>
                  <a:pt x="20074" y="72"/>
                </a:cubicBezTo>
                <a:cubicBezTo>
                  <a:pt x="19881" y="1012"/>
                  <a:pt x="19596" y="1591"/>
                  <a:pt x="19283" y="1591"/>
                </a:cubicBezTo>
                <a:cubicBezTo>
                  <a:pt x="18970" y="1591"/>
                  <a:pt x="18685" y="988"/>
                  <a:pt x="18492" y="72"/>
                </a:cubicBezTo>
                <a:cubicBezTo>
                  <a:pt x="18298" y="1012"/>
                  <a:pt x="18013" y="1591"/>
                  <a:pt x="17700" y="1591"/>
                </a:cubicBezTo>
                <a:cubicBezTo>
                  <a:pt x="17387" y="1591"/>
                  <a:pt x="17102" y="988"/>
                  <a:pt x="16909" y="72"/>
                </a:cubicBezTo>
                <a:cubicBezTo>
                  <a:pt x="16715" y="1012"/>
                  <a:pt x="16431" y="1591"/>
                  <a:pt x="16117" y="1591"/>
                </a:cubicBezTo>
                <a:cubicBezTo>
                  <a:pt x="15804" y="1591"/>
                  <a:pt x="15520" y="988"/>
                  <a:pt x="15326" y="72"/>
                </a:cubicBezTo>
                <a:cubicBezTo>
                  <a:pt x="15133" y="1012"/>
                  <a:pt x="14848" y="1591"/>
                  <a:pt x="14535" y="1591"/>
                </a:cubicBezTo>
                <a:cubicBezTo>
                  <a:pt x="14222" y="1591"/>
                  <a:pt x="13937" y="988"/>
                  <a:pt x="13743" y="72"/>
                </a:cubicBezTo>
                <a:cubicBezTo>
                  <a:pt x="13550" y="1012"/>
                  <a:pt x="13265" y="1591"/>
                  <a:pt x="12952" y="1591"/>
                </a:cubicBezTo>
                <a:cubicBezTo>
                  <a:pt x="12639" y="1591"/>
                  <a:pt x="12354" y="988"/>
                  <a:pt x="12161" y="72"/>
                </a:cubicBezTo>
                <a:cubicBezTo>
                  <a:pt x="11967" y="1012"/>
                  <a:pt x="11682" y="1591"/>
                  <a:pt x="11369" y="1591"/>
                </a:cubicBezTo>
                <a:cubicBezTo>
                  <a:pt x="11056" y="1591"/>
                  <a:pt x="10772" y="988"/>
                  <a:pt x="10578" y="72"/>
                </a:cubicBezTo>
                <a:cubicBezTo>
                  <a:pt x="10384" y="1012"/>
                  <a:pt x="10100" y="1591"/>
                  <a:pt x="9787" y="1591"/>
                </a:cubicBezTo>
                <a:cubicBezTo>
                  <a:pt x="9473" y="1591"/>
                  <a:pt x="9189" y="988"/>
                  <a:pt x="8995" y="72"/>
                </a:cubicBezTo>
                <a:cubicBezTo>
                  <a:pt x="8802" y="1012"/>
                  <a:pt x="8517" y="1591"/>
                  <a:pt x="8204" y="1591"/>
                </a:cubicBezTo>
                <a:cubicBezTo>
                  <a:pt x="7891" y="1591"/>
                  <a:pt x="7606" y="988"/>
                  <a:pt x="7413" y="72"/>
                </a:cubicBezTo>
                <a:cubicBezTo>
                  <a:pt x="7219" y="1012"/>
                  <a:pt x="6934" y="1591"/>
                  <a:pt x="6621" y="1591"/>
                </a:cubicBezTo>
                <a:cubicBezTo>
                  <a:pt x="6308" y="1591"/>
                  <a:pt x="6023" y="988"/>
                  <a:pt x="5830" y="72"/>
                </a:cubicBezTo>
                <a:cubicBezTo>
                  <a:pt x="5636" y="1012"/>
                  <a:pt x="5352" y="1591"/>
                  <a:pt x="5038" y="1591"/>
                </a:cubicBezTo>
                <a:cubicBezTo>
                  <a:pt x="4720" y="1591"/>
                  <a:pt x="4441" y="988"/>
                  <a:pt x="4247" y="72"/>
                </a:cubicBezTo>
                <a:cubicBezTo>
                  <a:pt x="4054" y="1012"/>
                  <a:pt x="3769" y="1591"/>
                  <a:pt x="3456" y="1591"/>
                </a:cubicBezTo>
                <a:cubicBezTo>
                  <a:pt x="3143" y="1591"/>
                  <a:pt x="2858" y="988"/>
                  <a:pt x="2664" y="72"/>
                </a:cubicBezTo>
                <a:cubicBezTo>
                  <a:pt x="2471" y="1012"/>
                  <a:pt x="2186" y="1591"/>
                  <a:pt x="1873" y="1591"/>
                </a:cubicBezTo>
                <a:cubicBezTo>
                  <a:pt x="1560" y="1591"/>
                  <a:pt x="1275" y="988"/>
                  <a:pt x="1082" y="72"/>
                </a:cubicBezTo>
                <a:cubicBezTo>
                  <a:pt x="888" y="1012"/>
                  <a:pt x="603" y="1591"/>
                  <a:pt x="290" y="1591"/>
                </a:cubicBezTo>
                <a:cubicBezTo>
                  <a:pt x="188" y="1591"/>
                  <a:pt x="91" y="1519"/>
                  <a:pt x="0" y="1422"/>
                </a:cubicBezTo>
                <a:lnTo>
                  <a:pt x="0" y="12825"/>
                </a:lnTo>
                <a:lnTo>
                  <a:pt x="0" y="21431"/>
                </a:lnTo>
                <a:cubicBezTo>
                  <a:pt x="91" y="21552"/>
                  <a:pt x="188" y="21600"/>
                  <a:pt x="290" y="21600"/>
                </a:cubicBezTo>
                <a:cubicBezTo>
                  <a:pt x="609" y="21600"/>
                  <a:pt x="888" y="20997"/>
                  <a:pt x="1082" y="20081"/>
                </a:cubicBezTo>
                <a:cubicBezTo>
                  <a:pt x="1275" y="21021"/>
                  <a:pt x="1560" y="21600"/>
                  <a:pt x="1873" y="21600"/>
                </a:cubicBezTo>
                <a:cubicBezTo>
                  <a:pt x="2186" y="21600"/>
                  <a:pt x="2471" y="20997"/>
                  <a:pt x="2664" y="20081"/>
                </a:cubicBezTo>
                <a:cubicBezTo>
                  <a:pt x="2858" y="21021"/>
                  <a:pt x="3143" y="21600"/>
                  <a:pt x="3456" y="21600"/>
                </a:cubicBezTo>
                <a:cubicBezTo>
                  <a:pt x="3769" y="21600"/>
                  <a:pt x="4054" y="20997"/>
                  <a:pt x="4247" y="20081"/>
                </a:cubicBezTo>
                <a:cubicBezTo>
                  <a:pt x="4441" y="21021"/>
                  <a:pt x="4725" y="21600"/>
                  <a:pt x="5038" y="21600"/>
                </a:cubicBezTo>
                <a:cubicBezTo>
                  <a:pt x="5357" y="21600"/>
                  <a:pt x="5636" y="20997"/>
                  <a:pt x="5830" y="20081"/>
                </a:cubicBezTo>
                <a:cubicBezTo>
                  <a:pt x="6023" y="21021"/>
                  <a:pt x="6308" y="21600"/>
                  <a:pt x="6621" y="21600"/>
                </a:cubicBezTo>
                <a:cubicBezTo>
                  <a:pt x="6934" y="21600"/>
                  <a:pt x="7219" y="20997"/>
                  <a:pt x="7413" y="20081"/>
                </a:cubicBezTo>
                <a:cubicBezTo>
                  <a:pt x="7606" y="21021"/>
                  <a:pt x="7891" y="21600"/>
                  <a:pt x="8204" y="21600"/>
                </a:cubicBezTo>
                <a:cubicBezTo>
                  <a:pt x="8517" y="21600"/>
                  <a:pt x="8802" y="20997"/>
                  <a:pt x="8995" y="20081"/>
                </a:cubicBezTo>
                <a:cubicBezTo>
                  <a:pt x="9189" y="21021"/>
                  <a:pt x="9473" y="21600"/>
                  <a:pt x="9787" y="21600"/>
                </a:cubicBezTo>
                <a:cubicBezTo>
                  <a:pt x="10100" y="21600"/>
                  <a:pt x="10384" y="20997"/>
                  <a:pt x="10578" y="20081"/>
                </a:cubicBezTo>
                <a:cubicBezTo>
                  <a:pt x="10772" y="21021"/>
                  <a:pt x="11056" y="21600"/>
                  <a:pt x="11369" y="21600"/>
                </a:cubicBezTo>
                <a:cubicBezTo>
                  <a:pt x="11682" y="21600"/>
                  <a:pt x="11967" y="20997"/>
                  <a:pt x="12161" y="20081"/>
                </a:cubicBezTo>
                <a:cubicBezTo>
                  <a:pt x="12354" y="21021"/>
                  <a:pt x="12639" y="21600"/>
                  <a:pt x="12952" y="21600"/>
                </a:cubicBezTo>
                <a:cubicBezTo>
                  <a:pt x="13265" y="21600"/>
                  <a:pt x="13550" y="20997"/>
                  <a:pt x="13743" y="20081"/>
                </a:cubicBezTo>
                <a:cubicBezTo>
                  <a:pt x="13937" y="21021"/>
                  <a:pt x="14222" y="21600"/>
                  <a:pt x="14535" y="21600"/>
                </a:cubicBezTo>
                <a:cubicBezTo>
                  <a:pt x="14848" y="21600"/>
                  <a:pt x="15133" y="20997"/>
                  <a:pt x="15326" y="20081"/>
                </a:cubicBezTo>
                <a:cubicBezTo>
                  <a:pt x="15520" y="21021"/>
                  <a:pt x="15804" y="21600"/>
                  <a:pt x="16117" y="21600"/>
                </a:cubicBezTo>
                <a:cubicBezTo>
                  <a:pt x="16431" y="21600"/>
                  <a:pt x="16715" y="20997"/>
                  <a:pt x="16909" y="20081"/>
                </a:cubicBezTo>
                <a:cubicBezTo>
                  <a:pt x="17102" y="21021"/>
                  <a:pt x="17387" y="21600"/>
                  <a:pt x="17700" y="21600"/>
                </a:cubicBezTo>
                <a:cubicBezTo>
                  <a:pt x="18013" y="21600"/>
                  <a:pt x="18298" y="20997"/>
                  <a:pt x="18492" y="20081"/>
                </a:cubicBezTo>
                <a:cubicBezTo>
                  <a:pt x="18685" y="21021"/>
                  <a:pt x="18970" y="21600"/>
                  <a:pt x="19283" y="21600"/>
                </a:cubicBezTo>
                <a:cubicBezTo>
                  <a:pt x="19596" y="21600"/>
                  <a:pt x="19881" y="20997"/>
                  <a:pt x="20074" y="20081"/>
                </a:cubicBezTo>
                <a:cubicBezTo>
                  <a:pt x="20268" y="21021"/>
                  <a:pt x="20552" y="21600"/>
                  <a:pt x="20866" y="21600"/>
                </a:cubicBezTo>
                <a:cubicBezTo>
                  <a:pt x="21076" y="21600"/>
                  <a:pt x="21275" y="21335"/>
                  <a:pt x="21441" y="20877"/>
                </a:cubicBezTo>
                <a:cubicBezTo>
                  <a:pt x="21537" y="20612"/>
                  <a:pt x="21600" y="20129"/>
                  <a:pt x="21600" y="19623"/>
                </a:cubicBezTo>
                <a:lnTo>
                  <a:pt x="21600" y="13910"/>
                </a:lnTo>
                <a:lnTo>
                  <a:pt x="21600" y="0"/>
                </a:lnTo>
                <a:lnTo>
                  <a:pt x="21589" y="0"/>
                </a:lnTo>
                <a:cubicBezTo>
                  <a:pt x="21566" y="337"/>
                  <a:pt x="21515" y="651"/>
                  <a:pt x="21441" y="868"/>
                </a:cubicBezTo>
                <a:close/>
              </a:path>
            </a:pathLst>
          </a:custGeom>
          <a:solidFill>
            <a:schemeClr val="accent3">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nvGrpSpPr>
          <p:cNvPr id="71" name="Group 70">
            <a:extLst>
              <a:ext uri="{FF2B5EF4-FFF2-40B4-BE49-F238E27FC236}">
                <a16:creationId xmlns:a16="http://schemas.microsoft.com/office/drawing/2014/main" id="{911EDEBC-E29D-4A90-8CC8-DE29306A06D9}"/>
              </a:ext>
            </a:extLst>
          </p:cNvPr>
          <p:cNvGrpSpPr/>
          <p:nvPr/>
        </p:nvGrpSpPr>
        <p:grpSpPr>
          <a:xfrm>
            <a:off x="3327400" y="2737608"/>
            <a:ext cx="1875791" cy="863196"/>
            <a:chOff x="3327400" y="2612390"/>
            <a:chExt cx="1875791" cy="863196"/>
          </a:xfrm>
        </p:grpSpPr>
        <p:sp>
          <p:nvSpPr>
            <p:cNvPr id="15" name="Shape">
              <a:extLst>
                <a:ext uri="{FF2B5EF4-FFF2-40B4-BE49-F238E27FC236}">
                  <a16:creationId xmlns:a16="http://schemas.microsoft.com/office/drawing/2014/main" id="{6355B0A6-5C54-498B-A6A0-72CA6401C712}"/>
                </a:ext>
              </a:extLst>
            </p:cNvPr>
            <p:cNvSpPr/>
            <p:nvPr/>
          </p:nvSpPr>
          <p:spPr>
            <a:xfrm>
              <a:off x="3670301" y="2663190"/>
              <a:ext cx="176641" cy="217173"/>
            </a:xfrm>
            <a:custGeom>
              <a:avLst/>
              <a:gdLst/>
              <a:ahLst/>
              <a:cxnLst>
                <a:cxn ang="0">
                  <a:pos x="wd2" y="hd2"/>
                </a:cxn>
                <a:cxn ang="5400000">
                  <a:pos x="wd2" y="hd2"/>
                </a:cxn>
                <a:cxn ang="10800000">
                  <a:pos x="wd2" y="hd2"/>
                </a:cxn>
                <a:cxn ang="16200000">
                  <a:pos x="wd2" y="hd2"/>
                </a:cxn>
              </a:cxnLst>
              <a:rect l="0" t="0" r="r" b="b"/>
              <a:pathLst>
                <a:path w="20299"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827" y="16168"/>
                    <a:pt x="21600" y="9853"/>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6" name="Shape">
              <a:extLst>
                <a:ext uri="{FF2B5EF4-FFF2-40B4-BE49-F238E27FC236}">
                  <a16:creationId xmlns:a16="http://schemas.microsoft.com/office/drawing/2014/main" id="{D1A81B72-B1B0-4860-8409-E437AE2E52FB}"/>
                </a:ext>
              </a:extLst>
            </p:cNvPr>
            <p:cNvSpPr/>
            <p:nvPr/>
          </p:nvSpPr>
          <p:spPr>
            <a:xfrm>
              <a:off x="36449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7" name="Shape">
              <a:extLst>
                <a:ext uri="{FF2B5EF4-FFF2-40B4-BE49-F238E27FC236}">
                  <a16:creationId xmlns:a16="http://schemas.microsoft.com/office/drawing/2014/main" id="{D88DA525-92FD-4A04-B737-B539A15B757F}"/>
                </a:ext>
              </a:extLst>
            </p:cNvPr>
            <p:cNvSpPr/>
            <p:nvPr/>
          </p:nvSpPr>
          <p:spPr>
            <a:xfrm>
              <a:off x="36703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8" name="Shape">
              <a:extLst>
                <a:ext uri="{FF2B5EF4-FFF2-40B4-BE49-F238E27FC236}">
                  <a16:creationId xmlns:a16="http://schemas.microsoft.com/office/drawing/2014/main" id="{631A980E-94B5-4F4B-9540-6F2AF8A47FB7}"/>
                </a:ext>
              </a:extLst>
            </p:cNvPr>
            <p:cNvSpPr/>
            <p:nvPr/>
          </p:nvSpPr>
          <p:spPr>
            <a:xfrm>
              <a:off x="37465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9" name="Shape">
              <a:extLst>
                <a:ext uri="{FF2B5EF4-FFF2-40B4-BE49-F238E27FC236}">
                  <a16:creationId xmlns:a16="http://schemas.microsoft.com/office/drawing/2014/main" id="{869C62A1-7A98-484A-80C7-005987ADC470}"/>
                </a:ext>
              </a:extLst>
            </p:cNvPr>
            <p:cNvSpPr/>
            <p:nvPr/>
          </p:nvSpPr>
          <p:spPr>
            <a:xfrm>
              <a:off x="4318001" y="2663190"/>
              <a:ext cx="176014" cy="217173"/>
            </a:xfrm>
            <a:custGeom>
              <a:avLst/>
              <a:gdLst/>
              <a:ahLst/>
              <a:cxnLst>
                <a:cxn ang="0">
                  <a:pos x="wd2" y="hd2"/>
                </a:cxn>
                <a:cxn ang="5400000">
                  <a:pos x="wd2" y="hd2"/>
                </a:cxn>
                <a:cxn ang="10800000">
                  <a:pos x="wd2" y="hd2"/>
                </a:cxn>
                <a:cxn ang="16200000">
                  <a:pos x="wd2" y="hd2"/>
                </a:cxn>
              </a:cxnLst>
              <a:rect l="0" t="0" r="r" b="b"/>
              <a:pathLst>
                <a:path w="20364" h="21600" extrusionOk="0">
                  <a:moveTo>
                    <a:pt x="19836" y="2021"/>
                  </a:moveTo>
                  <a:cubicBezTo>
                    <a:pt x="19689" y="1263"/>
                    <a:pt x="19543" y="632"/>
                    <a:pt x="19249" y="0"/>
                  </a:cubicBezTo>
                  <a:lnTo>
                    <a:pt x="0" y="0"/>
                  </a:lnTo>
                  <a:cubicBezTo>
                    <a:pt x="147" y="632"/>
                    <a:pt x="147" y="1390"/>
                    <a:pt x="441" y="2021"/>
                  </a:cubicBezTo>
                  <a:cubicBezTo>
                    <a:pt x="882" y="3789"/>
                    <a:pt x="1469" y="5558"/>
                    <a:pt x="2351" y="7074"/>
                  </a:cubicBezTo>
                  <a:lnTo>
                    <a:pt x="735" y="20463"/>
                  </a:lnTo>
                  <a:lnTo>
                    <a:pt x="12637" y="21600"/>
                  </a:lnTo>
                  <a:lnTo>
                    <a:pt x="12931" y="15916"/>
                  </a:lnTo>
                  <a:cubicBezTo>
                    <a:pt x="13078" y="15916"/>
                    <a:pt x="13224" y="15916"/>
                    <a:pt x="13518" y="15916"/>
                  </a:cubicBezTo>
                  <a:cubicBezTo>
                    <a:pt x="18808" y="16168"/>
                    <a:pt x="21600" y="9853"/>
                    <a:pt x="19836"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0" name="Shape">
              <a:extLst>
                <a:ext uri="{FF2B5EF4-FFF2-40B4-BE49-F238E27FC236}">
                  <a16:creationId xmlns:a16="http://schemas.microsoft.com/office/drawing/2014/main" id="{F20FDC30-40CA-48BB-94CF-8F8B53CB9BAA}"/>
                </a:ext>
              </a:extLst>
            </p:cNvPr>
            <p:cNvSpPr/>
            <p:nvPr/>
          </p:nvSpPr>
          <p:spPr>
            <a:xfrm>
              <a:off x="42926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1" name="Shape">
              <a:extLst>
                <a:ext uri="{FF2B5EF4-FFF2-40B4-BE49-F238E27FC236}">
                  <a16:creationId xmlns:a16="http://schemas.microsoft.com/office/drawing/2014/main" id="{2B94CD62-3E1E-4C57-8FE8-13084D46EFF1}"/>
                </a:ext>
              </a:extLst>
            </p:cNvPr>
            <p:cNvSpPr/>
            <p:nvPr/>
          </p:nvSpPr>
          <p:spPr>
            <a:xfrm>
              <a:off x="43180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2" name="Shape">
              <a:extLst>
                <a:ext uri="{FF2B5EF4-FFF2-40B4-BE49-F238E27FC236}">
                  <a16:creationId xmlns:a16="http://schemas.microsoft.com/office/drawing/2014/main" id="{5CEEB2B8-51FE-4CF0-84AE-1948BCC91B38}"/>
                </a:ext>
              </a:extLst>
            </p:cNvPr>
            <p:cNvSpPr/>
            <p:nvPr/>
          </p:nvSpPr>
          <p:spPr>
            <a:xfrm>
              <a:off x="49022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203" y="966"/>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3" name="Shape">
              <a:extLst>
                <a:ext uri="{FF2B5EF4-FFF2-40B4-BE49-F238E27FC236}">
                  <a16:creationId xmlns:a16="http://schemas.microsoft.com/office/drawing/2014/main" id="{08692930-7B28-4CE1-BC88-EF2AE04F282A}"/>
                </a:ext>
              </a:extLst>
            </p:cNvPr>
            <p:cNvSpPr/>
            <p:nvPr/>
          </p:nvSpPr>
          <p:spPr>
            <a:xfrm>
              <a:off x="43942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4" name="Shape">
              <a:extLst>
                <a:ext uri="{FF2B5EF4-FFF2-40B4-BE49-F238E27FC236}">
                  <a16:creationId xmlns:a16="http://schemas.microsoft.com/office/drawing/2014/main" id="{228759CF-DE10-4DDF-9809-5AA3CAC64955}"/>
                </a:ext>
              </a:extLst>
            </p:cNvPr>
            <p:cNvSpPr/>
            <p:nvPr/>
          </p:nvSpPr>
          <p:spPr>
            <a:xfrm>
              <a:off x="42545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6"/>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3" name="Shape">
              <a:extLst>
                <a:ext uri="{FF2B5EF4-FFF2-40B4-BE49-F238E27FC236}">
                  <a16:creationId xmlns:a16="http://schemas.microsoft.com/office/drawing/2014/main" id="{E7DF3CAE-A567-4ECC-B661-8865AFD3CD5A}"/>
                </a:ext>
              </a:extLst>
            </p:cNvPr>
            <p:cNvSpPr/>
            <p:nvPr/>
          </p:nvSpPr>
          <p:spPr>
            <a:xfrm>
              <a:off x="3327400" y="3044190"/>
              <a:ext cx="1875791" cy="389892"/>
            </a:xfrm>
            <a:custGeom>
              <a:avLst/>
              <a:gdLst/>
              <a:ahLst/>
              <a:cxnLst>
                <a:cxn ang="0">
                  <a:pos x="wd2" y="hd2"/>
                </a:cxn>
                <a:cxn ang="5400000">
                  <a:pos x="wd2" y="hd2"/>
                </a:cxn>
                <a:cxn ang="10800000">
                  <a:pos x="wd2" y="hd2"/>
                </a:cxn>
                <a:cxn ang="16200000">
                  <a:pos x="wd2" y="hd2"/>
                </a:cxn>
              </a:cxnLst>
              <a:rect l="0" t="0" r="r" b="b"/>
              <a:pathLst>
                <a:path w="21600" h="21600" extrusionOk="0">
                  <a:moveTo>
                    <a:pt x="1594" y="21600"/>
                  </a:moveTo>
                  <a:lnTo>
                    <a:pt x="17125" y="21600"/>
                  </a:lnTo>
                  <a:lnTo>
                    <a:pt x="21600" y="0"/>
                  </a:lnTo>
                  <a:lnTo>
                    <a:pt x="0" y="10835"/>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4" name="Shape">
              <a:extLst>
                <a:ext uri="{FF2B5EF4-FFF2-40B4-BE49-F238E27FC236}">
                  <a16:creationId xmlns:a16="http://schemas.microsoft.com/office/drawing/2014/main" id="{D99948B9-540C-4887-A064-65F6B8334593}"/>
                </a:ext>
              </a:extLst>
            </p:cNvPr>
            <p:cNvSpPr/>
            <p:nvPr/>
          </p:nvSpPr>
          <p:spPr>
            <a:xfrm>
              <a:off x="3403600" y="3272791"/>
              <a:ext cx="1564641"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91" y="21600"/>
                  </a:lnTo>
                  <a:lnTo>
                    <a:pt x="21600" y="0"/>
                  </a:lnTo>
                  <a:lnTo>
                    <a:pt x="0" y="10885"/>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5" name="Shape">
              <a:extLst>
                <a:ext uri="{FF2B5EF4-FFF2-40B4-BE49-F238E27FC236}">
                  <a16:creationId xmlns:a16="http://schemas.microsoft.com/office/drawing/2014/main" id="{0F6399E5-6102-49A3-9B66-6F9141BF1C40}"/>
                </a:ext>
              </a:extLst>
            </p:cNvPr>
            <p:cNvSpPr/>
            <p:nvPr/>
          </p:nvSpPr>
          <p:spPr>
            <a:xfrm>
              <a:off x="4127500" y="2993390"/>
              <a:ext cx="848857"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8" name="Shape">
              <a:extLst>
                <a:ext uri="{FF2B5EF4-FFF2-40B4-BE49-F238E27FC236}">
                  <a16:creationId xmlns:a16="http://schemas.microsoft.com/office/drawing/2014/main" id="{C21F3C68-FD41-4713-B25E-FF7E62CCEC5D}"/>
                </a:ext>
              </a:extLst>
            </p:cNvPr>
            <p:cNvSpPr/>
            <p:nvPr/>
          </p:nvSpPr>
          <p:spPr>
            <a:xfrm>
              <a:off x="3479800" y="29933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sp>
        <p:nvSpPr>
          <p:cNvPr id="49" name="TextBox 48">
            <a:extLst>
              <a:ext uri="{FF2B5EF4-FFF2-40B4-BE49-F238E27FC236}">
                <a16:creationId xmlns:a16="http://schemas.microsoft.com/office/drawing/2014/main" id="{66F84F4B-A918-4D2E-9A8D-C262D4DDA215}"/>
              </a:ext>
            </a:extLst>
          </p:cNvPr>
          <p:cNvSpPr txBox="1"/>
          <p:nvPr/>
        </p:nvSpPr>
        <p:spPr>
          <a:xfrm>
            <a:off x="378903" y="3630798"/>
            <a:ext cx="4115112" cy="600164"/>
          </a:xfrm>
          <a:prstGeom prst="rect">
            <a:avLst/>
          </a:prstGeom>
          <a:noFill/>
        </p:spPr>
        <p:txBody>
          <a:bodyPr wrap="square" lIns="0" rIns="0" rtlCol="0" anchor="t">
            <a:spAutoFit/>
          </a:bodyPr>
          <a:lstStyle/>
          <a:p>
            <a:pPr algn="just">
              <a:spcAft>
                <a:spcPts val="12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a:t>
            </a:r>
          </a:p>
        </p:txBody>
      </p:sp>
      <p:grpSp>
        <p:nvGrpSpPr>
          <p:cNvPr id="61" name="Group 60">
            <a:extLst>
              <a:ext uri="{FF2B5EF4-FFF2-40B4-BE49-F238E27FC236}">
                <a16:creationId xmlns:a16="http://schemas.microsoft.com/office/drawing/2014/main" id="{E4D843F5-5DEF-4D3D-80AB-4187A409E614}"/>
              </a:ext>
            </a:extLst>
          </p:cNvPr>
          <p:cNvGrpSpPr/>
          <p:nvPr/>
        </p:nvGrpSpPr>
        <p:grpSpPr>
          <a:xfrm>
            <a:off x="5521960" y="2737822"/>
            <a:ext cx="2926080" cy="1290153"/>
            <a:chOff x="8921977" y="1466725"/>
            <a:chExt cx="2926080" cy="1290153"/>
          </a:xfrm>
        </p:grpSpPr>
        <p:sp>
          <p:nvSpPr>
            <p:cNvPr id="62" name="TextBox 61">
              <a:extLst>
                <a:ext uri="{FF2B5EF4-FFF2-40B4-BE49-F238E27FC236}">
                  <a16:creationId xmlns:a16="http://schemas.microsoft.com/office/drawing/2014/main" id="{975932CD-F308-41CB-8437-26B2D510572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63" name="TextBox 62">
              <a:extLst>
                <a:ext uri="{FF2B5EF4-FFF2-40B4-BE49-F238E27FC236}">
                  <a16:creationId xmlns:a16="http://schemas.microsoft.com/office/drawing/2014/main" id="{A4ECF00D-658A-4E02-A2D0-939E94DB73A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4" name="Shape">
            <a:extLst>
              <a:ext uri="{FF2B5EF4-FFF2-40B4-BE49-F238E27FC236}">
                <a16:creationId xmlns:a16="http://schemas.microsoft.com/office/drawing/2014/main" id="{C8C5C5ED-24D5-4178-8188-39906A2BC1B7}"/>
              </a:ext>
            </a:extLst>
          </p:cNvPr>
          <p:cNvSpPr/>
          <p:nvPr/>
        </p:nvSpPr>
        <p:spPr>
          <a:xfrm>
            <a:off x="0" y="4822831"/>
            <a:ext cx="7793941" cy="1137920"/>
          </a:xfrm>
          <a:custGeom>
            <a:avLst/>
            <a:gdLst/>
            <a:ahLst/>
            <a:cxnLst>
              <a:cxn ang="0">
                <a:pos x="wd2" y="hd2"/>
              </a:cxn>
              <a:cxn ang="5400000">
                <a:pos x="wd2" y="hd2"/>
              </a:cxn>
              <a:cxn ang="10800000">
                <a:pos x="wd2" y="hd2"/>
              </a:cxn>
              <a:cxn ang="16200000">
                <a:pos x="wd2" y="hd2"/>
              </a:cxn>
            </a:cxnLst>
            <a:rect l="0" t="0" r="r" b="b"/>
            <a:pathLst>
              <a:path w="21600" h="21600" extrusionOk="0">
                <a:moveTo>
                  <a:pt x="21220" y="96"/>
                </a:moveTo>
                <a:cubicBezTo>
                  <a:pt x="21216" y="96"/>
                  <a:pt x="21216" y="96"/>
                  <a:pt x="21220" y="96"/>
                </a:cubicBezTo>
                <a:cubicBezTo>
                  <a:pt x="21097" y="1012"/>
                  <a:pt x="20921" y="1591"/>
                  <a:pt x="20727" y="1591"/>
                </a:cubicBezTo>
                <a:cubicBezTo>
                  <a:pt x="20534" y="1591"/>
                  <a:pt x="20358" y="988"/>
                  <a:pt x="20238" y="72"/>
                </a:cubicBezTo>
                <a:cubicBezTo>
                  <a:pt x="20118" y="1012"/>
                  <a:pt x="19942" y="1591"/>
                  <a:pt x="19749" y="1591"/>
                </a:cubicBezTo>
                <a:cubicBezTo>
                  <a:pt x="19555" y="1591"/>
                  <a:pt x="19379" y="988"/>
                  <a:pt x="19259" y="72"/>
                </a:cubicBezTo>
                <a:cubicBezTo>
                  <a:pt x="19140" y="1012"/>
                  <a:pt x="18964" y="1591"/>
                  <a:pt x="18770" y="1591"/>
                </a:cubicBezTo>
                <a:cubicBezTo>
                  <a:pt x="18577" y="1591"/>
                  <a:pt x="18401" y="988"/>
                  <a:pt x="18281" y="72"/>
                </a:cubicBezTo>
                <a:cubicBezTo>
                  <a:pt x="18161" y="1012"/>
                  <a:pt x="17985" y="1591"/>
                  <a:pt x="17792" y="1591"/>
                </a:cubicBezTo>
                <a:cubicBezTo>
                  <a:pt x="17598" y="1591"/>
                  <a:pt x="17422" y="988"/>
                  <a:pt x="17303" y="72"/>
                </a:cubicBezTo>
                <a:cubicBezTo>
                  <a:pt x="17183" y="1012"/>
                  <a:pt x="17007" y="1591"/>
                  <a:pt x="16813" y="1591"/>
                </a:cubicBezTo>
                <a:cubicBezTo>
                  <a:pt x="16620" y="1591"/>
                  <a:pt x="16444" y="988"/>
                  <a:pt x="16324" y="72"/>
                </a:cubicBezTo>
                <a:cubicBezTo>
                  <a:pt x="16204" y="1012"/>
                  <a:pt x="16028" y="1591"/>
                  <a:pt x="15835" y="1591"/>
                </a:cubicBezTo>
                <a:cubicBezTo>
                  <a:pt x="15641" y="1591"/>
                  <a:pt x="15465" y="988"/>
                  <a:pt x="15346" y="72"/>
                </a:cubicBezTo>
                <a:cubicBezTo>
                  <a:pt x="15226" y="1012"/>
                  <a:pt x="15050" y="1591"/>
                  <a:pt x="14856" y="1591"/>
                </a:cubicBezTo>
                <a:cubicBezTo>
                  <a:pt x="14663" y="1591"/>
                  <a:pt x="14487" y="988"/>
                  <a:pt x="14367" y="72"/>
                </a:cubicBezTo>
                <a:cubicBezTo>
                  <a:pt x="14247" y="1012"/>
                  <a:pt x="14071" y="1591"/>
                  <a:pt x="13878" y="1591"/>
                </a:cubicBezTo>
                <a:cubicBezTo>
                  <a:pt x="13684" y="1591"/>
                  <a:pt x="13508" y="988"/>
                  <a:pt x="13389" y="72"/>
                </a:cubicBezTo>
                <a:cubicBezTo>
                  <a:pt x="13269" y="1012"/>
                  <a:pt x="13093" y="1591"/>
                  <a:pt x="12899" y="1591"/>
                </a:cubicBezTo>
                <a:cubicBezTo>
                  <a:pt x="12706" y="1591"/>
                  <a:pt x="12530" y="988"/>
                  <a:pt x="12410" y="72"/>
                </a:cubicBezTo>
                <a:cubicBezTo>
                  <a:pt x="12291" y="1012"/>
                  <a:pt x="12115" y="1591"/>
                  <a:pt x="11921" y="1591"/>
                </a:cubicBezTo>
                <a:cubicBezTo>
                  <a:pt x="11727" y="1591"/>
                  <a:pt x="11551" y="988"/>
                  <a:pt x="11432" y="72"/>
                </a:cubicBezTo>
                <a:cubicBezTo>
                  <a:pt x="11312" y="1012"/>
                  <a:pt x="11136" y="1591"/>
                  <a:pt x="10943" y="1591"/>
                </a:cubicBezTo>
                <a:cubicBezTo>
                  <a:pt x="10749" y="1591"/>
                  <a:pt x="10573" y="988"/>
                  <a:pt x="10453" y="72"/>
                </a:cubicBezTo>
                <a:cubicBezTo>
                  <a:pt x="10334" y="1012"/>
                  <a:pt x="10158" y="1591"/>
                  <a:pt x="9964" y="1591"/>
                </a:cubicBezTo>
                <a:cubicBezTo>
                  <a:pt x="9771" y="1591"/>
                  <a:pt x="9595" y="988"/>
                  <a:pt x="9475" y="72"/>
                </a:cubicBezTo>
                <a:cubicBezTo>
                  <a:pt x="9355" y="1012"/>
                  <a:pt x="9179" y="1591"/>
                  <a:pt x="8986" y="1591"/>
                </a:cubicBezTo>
                <a:cubicBezTo>
                  <a:pt x="8792" y="1591"/>
                  <a:pt x="8616" y="988"/>
                  <a:pt x="8496" y="72"/>
                </a:cubicBezTo>
                <a:cubicBezTo>
                  <a:pt x="8377" y="1012"/>
                  <a:pt x="8201" y="1591"/>
                  <a:pt x="8007" y="1591"/>
                </a:cubicBezTo>
                <a:cubicBezTo>
                  <a:pt x="7814" y="1591"/>
                  <a:pt x="7638" y="988"/>
                  <a:pt x="7518" y="72"/>
                </a:cubicBezTo>
                <a:cubicBezTo>
                  <a:pt x="7398" y="1012"/>
                  <a:pt x="7222" y="1591"/>
                  <a:pt x="7029" y="1591"/>
                </a:cubicBezTo>
                <a:cubicBezTo>
                  <a:pt x="6835" y="1591"/>
                  <a:pt x="6659" y="988"/>
                  <a:pt x="6539" y="72"/>
                </a:cubicBezTo>
                <a:cubicBezTo>
                  <a:pt x="6420" y="1012"/>
                  <a:pt x="6244" y="1591"/>
                  <a:pt x="6050" y="1591"/>
                </a:cubicBezTo>
                <a:cubicBezTo>
                  <a:pt x="5857" y="1591"/>
                  <a:pt x="5681" y="988"/>
                  <a:pt x="5561" y="72"/>
                </a:cubicBezTo>
                <a:cubicBezTo>
                  <a:pt x="5441" y="1012"/>
                  <a:pt x="5265" y="1591"/>
                  <a:pt x="5072" y="1591"/>
                </a:cubicBezTo>
                <a:cubicBezTo>
                  <a:pt x="4878" y="1591"/>
                  <a:pt x="4702" y="988"/>
                  <a:pt x="4583" y="72"/>
                </a:cubicBezTo>
                <a:cubicBezTo>
                  <a:pt x="4463" y="1012"/>
                  <a:pt x="4287" y="1591"/>
                  <a:pt x="4093" y="1591"/>
                </a:cubicBezTo>
                <a:cubicBezTo>
                  <a:pt x="3900" y="1591"/>
                  <a:pt x="3724" y="988"/>
                  <a:pt x="3604" y="72"/>
                </a:cubicBezTo>
                <a:cubicBezTo>
                  <a:pt x="3484" y="1012"/>
                  <a:pt x="3308" y="1591"/>
                  <a:pt x="3115" y="1591"/>
                </a:cubicBezTo>
                <a:cubicBezTo>
                  <a:pt x="2918" y="1591"/>
                  <a:pt x="2745" y="988"/>
                  <a:pt x="2626" y="72"/>
                </a:cubicBezTo>
                <a:cubicBezTo>
                  <a:pt x="2506" y="1012"/>
                  <a:pt x="2330" y="1591"/>
                  <a:pt x="2136" y="1591"/>
                </a:cubicBezTo>
                <a:cubicBezTo>
                  <a:pt x="1943" y="1591"/>
                  <a:pt x="1767" y="988"/>
                  <a:pt x="1647" y="72"/>
                </a:cubicBezTo>
                <a:cubicBezTo>
                  <a:pt x="1528" y="1012"/>
                  <a:pt x="1352" y="1591"/>
                  <a:pt x="1158" y="1591"/>
                </a:cubicBezTo>
                <a:cubicBezTo>
                  <a:pt x="964" y="1591"/>
                  <a:pt x="788" y="988"/>
                  <a:pt x="669" y="72"/>
                </a:cubicBezTo>
                <a:cubicBezTo>
                  <a:pt x="549" y="1012"/>
                  <a:pt x="373" y="1591"/>
                  <a:pt x="180" y="1591"/>
                </a:cubicBezTo>
                <a:cubicBezTo>
                  <a:pt x="116" y="1591"/>
                  <a:pt x="56" y="1519"/>
                  <a:pt x="0" y="1422"/>
                </a:cubicBezTo>
                <a:lnTo>
                  <a:pt x="0" y="12825"/>
                </a:lnTo>
                <a:lnTo>
                  <a:pt x="0" y="21431"/>
                </a:lnTo>
                <a:cubicBezTo>
                  <a:pt x="56" y="21552"/>
                  <a:pt x="116" y="21600"/>
                  <a:pt x="180" y="21600"/>
                </a:cubicBezTo>
                <a:cubicBezTo>
                  <a:pt x="377" y="21600"/>
                  <a:pt x="549" y="20997"/>
                  <a:pt x="669" y="20081"/>
                </a:cubicBezTo>
                <a:cubicBezTo>
                  <a:pt x="788" y="21021"/>
                  <a:pt x="964" y="21600"/>
                  <a:pt x="1158" y="21600"/>
                </a:cubicBezTo>
                <a:cubicBezTo>
                  <a:pt x="1352" y="21600"/>
                  <a:pt x="1528" y="20997"/>
                  <a:pt x="1647" y="20081"/>
                </a:cubicBezTo>
                <a:cubicBezTo>
                  <a:pt x="1767" y="21021"/>
                  <a:pt x="1943" y="21600"/>
                  <a:pt x="2136" y="21600"/>
                </a:cubicBezTo>
                <a:cubicBezTo>
                  <a:pt x="2330" y="21600"/>
                  <a:pt x="2506" y="20997"/>
                  <a:pt x="2626" y="20081"/>
                </a:cubicBezTo>
                <a:cubicBezTo>
                  <a:pt x="2745" y="21021"/>
                  <a:pt x="2921" y="21600"/>
                  <a:pt x="3115" y="21600"/>
                </a:cubicBezTo>
                <a:cubicBezTo>
                  <a:pt x="3312" y="21600"/>
                  <a:pt x="3484" y="20997"/>
                  <a:pt x="3604" y="20081"/>
                </a:cubicBezTo>
                <a:cubicBezTo>
                  <a:pt x="3724" y="21021"/>
                  <a:pt x="3900" y="21600"/>
                  <a:pt x="4093" y="21600"/>
                </a:cubicBezTo>
                <a:cubicBezTo>
                  <a:pt x="4287" y="21600"/>
                  <a:pt x="4463" y="20997"/>
                  <a:pt x="4583" y="20081"/>
                </a:cubicBezTo>
                <a:cubicBezTo>
                  <a:pt x="4702" y="21021"/>
                  <a:pt x="4878" y="21600"/>
                  <a:pt x="5072" y="21600"/>
                </a:cubicBezTo>
                <a:cubicBezTo>
                  <a:pt x="5265" y="21600"/>
                  <a:pt x="5441" y="20997"/>
                  <a:pt x="5561" y="20081"/>
                </a:cubicBezTo>
                <a:cubicBezTo>
                  <a:pt x="5681" y="21021"/>
                  <a:pt x="5857" y="21600"/>
                  <a:pt x="6050" y="21600"/>
                </a:cubicBezTo>
                <a:cubicBezTo>
                  <a:pt x="6244" y="21600"/>
                  <a:pt x="6420" y="20997"/>
                  <a:pt x="6539" y="20081"/>
                </a:cubicBezTo>
                <a:cubicBezTo>
                  <a:pt x="6659" y="21021"/>
                  <a:pt x="6835" y="21600"/>
                  <a:pt x="7029" y="21600"/>
                </a:cubicBezTo>
                <a:cubicBezTo>
                  <a:pt x="7222" y="21600"/>
                  <a:pt x="7398" y="20997"/>
                  <a:pt x="7518" y="20081"/>
                </a:cubicBezTo>
                <a:cubicBezTo>
                  <a:pt x="7638" y="21021"/>
                  <a:pt x="7814" y="21600"/>
                  <a:pt x="8007" y="21600"/>
                </a:cubicBezTo>
                <a:cubicBezTo>
                  <a:pt x="8201" y="21600"/>
                  <a:pt x="8377" y="20997"/>
                  <a:pt x="8496" y="20081"/>
                </a:cubicBezTo>
                <a:cubicBezTo>
                  <a:pt x="8616" y="21021"/>
                  <a:pt x="8792" y="21600"/>
                  <a:pt x="8986" y="21600"/>
                </a:cubicBezTo>
                <a:cubicBezTo>
                  <a:pt x="9179" y="21600"/>
                  <a:pt x="9355" y="20997"/>
                  <a:pt x="9475" y="20081"/>
                </a:cubicBezTo>
                <a:cubicBezTo>
                  <a:pt x="9595" y="21021"/>
                  <a:pt x="9771" y="21600"/>
                  <a:pt x="9964" y="21600"/>
                </a:cubicBezTo>
                <a:cubicBezTo>
                  <a:pt x="10158" y="21600"/>
                  <a:pt x="10334" y="20997"/>
                  <a:pt x="10453" y="20081"/>
                </a:cubicBezTo>
                <a:cubicBezTo>
                  <a:pt x="10573" y="21021"/>
                  <a:pt x="10749" y="21600"/>
                  <a:pt x="10943" y="21600"/>
                </a:cubicBezTo>
                <a:cubicBezTo>
                  <a:pt x="11136" y="21600"/>
                  <a:pt x="11312" y="20997"/>
                  <a:pt x="11432" y="20081"/>
                </a:cubicBezTo>
                <a:cubicBezTo>
                  <a:pt x="11551" y="21021"/>
                  <a:pt x="11727" y="21600"/>
                  <a:pt x="11921" y="21600"/>
                </a:cubicBezTo>
                <a:cubicBezTo>
                  <a:pt x="12115" y="21600"/>
                  <a:pt x="12291" y="20997"/>
                  <a:pt x="12410" y="20081"/>
                </a:cubicBezTo>
                <a:cubicBezTo>
                  <a:pt x="12530" y="21021"/>
                  <a:pt x="12706" y="21600"/>
                  <a:pt x="12899" y="21600"/>
                </a:cubicBezTo>
                <a:cubicBezTo>
                  <a:pt x="13093" y="21600"/>
                  <a:pt x="13269" y="20997"/>
                  <a:pt x="13389" y="20081"/>
                </a:cubicBezTo>
                <a:cubicBezTo>
                  <a:pt x="13508" y="21021"/>
                  <a:pt x="13684" y="21600"/>
                  <a:pt x="13878" y="21600"/>
                </a:cubicBezTo>
                <a:cubicBezTo>
                  <a:pt x="14071" y="21600"/>
                  <a:pt x="14247" y="20997"/>
                  <a:pt x="14367" y="20081"/>
                </a:cubicBezTo>
                <a:cubicBezTo>
                  <a:pt x="14487" y="21021"/>
                  <a:pt x="14663" y="21600"/>
                  <a:pt x="14856" y="21600"/>
                </a:cubicBezTo>
                <a:cubicBezTo>
                  <a:pt x="15050" y="21600"/>
                  <a:pt x="15226" y="20997"/>
                  <a:pt x="15346" y="20081"/>
                </a:cubicBezTo>
                <a:cubicBezTo>
                  <a:pt x="15465" y="21021"/>
                  <a:pt x="15641" y="21600"/>
                  <a:pt x="15835" y="21600"/>
                </a:cubicBezTo>
                <a:cubicBezTo>
                  <a:pt x="16028" y="21600"/>
                  <a:pt x="16204" y="20997"/>
                  <a:pt x="16324" y="20081"/>
                </a:cubicBezTo>
                <a:cubicBezTo>
                  <a:pt x="16444" y="21021"/>
                  <a:pt x="16620" y="21600"/>
                  <a:pt x="16813" y="21600"/>
                </a:cubicBezTo>
                <a:cubicBezTo>
                  <a:pt x="17007" y="21600"/>
                  <a:pt x="17183" y="20997"/>
                  <a:pt x="17303" y="20081"/>
                </a:cubicBezTo>
                <a:cubicBezTo>
                  <a:pt x="17422" y="21021"/>
                  <a:pt x="17598" y="21600"/>
                  <a:pt x="17792" y="21600"/>
                </a:cubicBezTo>
                <a:cubicBezTo>
                  <a:pt x="17985" y="21600"/>
                  <a:pt x="18161" y="20997"/>
                  <a:pt x="18281" y="20081"/>
                </a:cubicBezTo>
                <a:cubicBezTo>
                  <a:pt x="18401" y="21021"/>
                  <a:pt x="18577" y="21600"/>
                  <a:pt x="18770" y="21600"/>
                </a:cubicBezTo>
                <a:cubicBezTo>
                  <a:pt x="18964" y="21600"/>
                  <a:pt x="19140" y="20997"/>
                  <a:pt x="19259" y="20081"/>
                </a:cubicBezTo>
                <a:cubicBezTo>
                  <a:pt x="19379" y="21021"/>
                  <a:pt x="19555" y="21600"/>
                  <a:pt x="19749" y="21600"/>
                </a:cubicBezTo>
                <a:cubicBezTo>
                  <a:pt x="19942" y="21600"/>
                  <a:pt x="20118" y="20997"/>
                  <a:pt x="20238" y="20081"/>
                </a:cubicBezTo>
                <a:cubicBezTo>
                  <a:pt x="20358" y="21021"/>
                  <a:pt x="20534" y="21600"/>
                  <a:pt x="20727" y="21600"/>
                </a:cubicBezTo>
                <a:cubicBezTo>
                  <a:pt x="20921" y="21600"/>
                  <a:pt x="21097" y="20997"/>
                  <a:pt x="21216" y="20081"/>
                </a:cubicBezTo>
                <a:cubicBezTo>
                  <a:pt x="21216" y="20081"/>
                  <a:pt x="21220" y="20105"/>
                  <a:pt x="21220" y="20105"/>
                </a:cubicBezTo>
                <a:cubicBezTo>
                  <a:pt x="21350" y="21118"/>
                  <a:pt x="21600" y="20443"/>
                  <a:pt x="21600" y="19093"/>
                </a:cubicBezTo>
                <a:lnTo>
                  <a:pt x="21600" y="12729"/>
                </a:lnTo>
                <a:lnTo>
                  <a:pt x="21600" y="0"/>
                </a:lnTo>
                <a:lnTo>
                  <a:pt x="21554" y="0"/>
                </a:lnTo>
                <a:cubicBezTo>
                  <a:pt x="21473" y="675"/>
                  <a:pt x="21315" y="844"/>
                  <a:pt x="21220" y="96"/>
                </a:cubicBezTo>
                <a:close/>
              </a:path>
            </a:pathLst>
          </a:custGeom>
          <a:solidFill>
            <a:schemeClr val="accent3">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nvGrpSpPr>
          <p:cNvPr id="70" name="Group 69">
            <a:extLst>
              <a:ext uri="{FF2B5EF4-FFF2-40B4-BE49-F238E27FC236}">
                <a16:creationId xmlns:a16="http://schemas.microsoft.com/office/drawing/2014/main" id="{CC6E92EF-E73C-4408-AA47-1561CA296715}"/>
              </a:ext>
            </a:extLst>
          </p:cNvPr>
          <p:cNvGrpSpPr/>
          <p:nvPr/>
        </p:nvGrpSpPr>
        <p:grpSpPr>
          <a:xfrm>
            <a:off x="5715000" y="4340231"/>
            <a:ext cx="2560323" cy="863195"/>
            <a:chOff x="5715000" y="4237990"/>
            <a:chExt cx="2560323" cy="863195"/>
          </a:xfrm>
        </p:grpSpPr>
        <p:sp>
          <p:nvSpPr>
            <p:cNvPr id="7" name="Shape">
              <a:extLst>
                <a:ext uri="{FF2B5EF4-FFF2-40B4-BE49-F238E27FC236}">
                  <a16:creationId xmlns:a16="http://schemas.microsoft.com/office/drawing/2014/main" id="{0A2F0EA6-19F7-4347-BE58-8D7B904F9432}"/>
                </a:ext>
              </a:extLst>
            </p:cNvPr>
            <p:cNvSpPr/>
            <p:nvPr/>
          </p:nvSpPr>
          <p:spPr>
            <a:xfrm>
              <a:off x="73152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8" name="Shape">
              <a:extLst>
                <a:ext uri="{FF2B5EF4-FFF2-40B4-BE49-F238E27FC236}">
                  <a16:creationId xmlns:a16="http://schemas.microsoft.com/office/drawing/2014/main" id="{7A76C88F-69EE-4991-866B-A41C3239766A}"/>
                </a:ext>
              </a:extLst>
            </p:cNvPr>
            <p:cNvSpPr/>
            <p:nvPr/>
          </p:nvSpPr>
          <p:spPr>
            <a:xfrm>
              <a:off x="72898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9" name="Shape">
              <a:extLst>
                <a:ext uri="{FF2B5EF4-FFF2-40B4-BE49-F238E27FC236}">
                  <a16:creationId xmlns:a16="http://schemas.microsoft.com/office/drawing/2014/main" id="{05B7A18C-90D1-472E-8F0B-24E8214DEE42}"/>
                </a:ext>
              </a:extLst>
            </p:cNvPr>
            <p:cNvSpPr/>
            <p:nvPr/>
          </p:nvSpPr>
          <p:spPr>
            <a:xfrm>
              <a:off x="73152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0" name="Shape">
              <a:extLst>
                <a:ext uri="{FF2B5EF4-FFF2-40B4-BE49-F238E27FC236}">
                  <a16:creationId xmlns:a16="http://schemas.microsoft.com/office/drawing/2014/main" id="{FF99C753-A7CB-4A76-8B2A-8DB95051E8CC}"/>
                </a:ext>
              </a:extLst>
            </p:cNvPr>
            <p:cNvSpPr/>
            <p:nvPr/>
          </p:nvSpPr>
          <p:spPr>
            <a:xfrm>
              <a:off x="7391401" y="4517390"/>
              <a:ext cx="535293" cy="167200"/>
            </a:xfrm>
            <a:custGeom>
              <a:avLst/>
              <a:gdLst/>
              <a:ahLst/>
              <a:cxnLst>
                <a:cxn ang="0">
                  <a:pos x="wd2" y="hd2"/>
                </a:cxn>
                <a:cxn ang="5400000">
                  <a:pos x="wd2" y="hd2"/>
                </a:cxn>
                <a:cxn ang="10800000">
                  <a:pos x="wd2" y="hd2"/>
                </a:cxn>
                <a:cxn ang="16200000">
                  <a:pos x="wd2" y="hd2"/>
                </a:cxn>
              </a:cxnLst>
              <a:rect l="0" t="0" r="r" b="b"/>
              <a:pathLst>
                <a:path w="20187" h="18466" extrusionOk="0">
                  <a:moveTo>
                    <a:pt x="2662" y="361"/>
                  </a:moveTo>
                  <a:lnTo>
                    <a:pt x="10421" y="7654"/>
                  </a:lnTo>
                  <a:lnTo>
                    <a:pt x="19185" y="5129"/>
                  </a:lnTo>
                  <a:cubicBezTo>
                    <a:pt x="20047" y="4849"/>
                    <a:pt x="20622" y="12002"/>
                    <a:pt x="19760" y="12563"/>
                  </a:cubicBezTo>
                  <a:lnTo>
                    <a:pt x="13390" y="17052"/>
                  </a:lnTo>
                  <a:cubicBezTo>
                    <a:pt x="11331" y="18454"/>
                    <a:pt x="9463" y="18875"/>
                    <a:pt x="7355" y="18033"/>
                  </a:cubicBezTo>
                  <a:lnTo>
                    <a:pt x="1943" y="16070"/>
                  </a:lnTo>
                  <a:cubicBezTo>
                    <a:pt x="-978" y="14948"/>
                    <a:pt x="-499" y="-2725"/>
                    <a:pt x="2662" y="36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1" name="Shape">
              <a:extLst>
                <a:ext uri="{FF2B5EF4-FFF2-40B4-BE49-F238E27FC236}">
                  <a16:creationId xmlns:a16="http://schemas.microsoft.com/office/drawing/2014/main" id="{C8CD5A9D-E799-4BB6-902B-17C98386AE9A}"/>
                </a:ext>
              </a:extLst>
            </p:cNvPr>
            <p:cNvSpPr/>
            <p:nvPr/>
          </p:nvSpPr>
          <p:spPr>
            <a:xfrm>
              <a:off x="6629401" y="42887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2" name="Shape">
              <a:extLst>
                <a:ext uri="{FF2B5EF4-FFF2-40B4-BE49-F238E27FC236}">
                  <a16:creationId xmlns:a16="http://schemas.microsoft.com/office/drawing/2014/main" id="{CE4386F8-45C6-4937-B1F2-FCAA6E065D36}"/>
                </a:ext>
              </a:extLst>
            </p:cNvPr>
            <p:cNvSpPr/>
            <p:nvPr/>
          </p:nvSpPr>
          <p:spPr>
            <a:xfrm>
              <a:off x="66040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3" name="Shape">
              <a:extLst>
                <a:ext uri="{FF2B5EF4-FFF2-40B4-BE49-F238E27FC236}">
                  <a16:creationId xmlns:a16="http://schemas.microsoft.com/office/drawing/2014/main" id="{0B0A137C-26BC-4537-AB82-AB98709380F4}"/>
                </a:ext>
              </a:extLst>
            </p:cNvPr>
            <p:cNvSpPr/>
            <p:nvPr/>
          </p:nvSpPr>
          <p:spPr>
            <a:xfrm>
              <a:off x="66294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14" name="Shape">
              <a:extLst>
                <a:ext uri="{FF2B5EF4-FFF2-40B4-BE49-F238E27FC236}">
                  <a16:creationId xmlns:a16="http://schemas.microsoft.com/office/drawing/2014/main" id="{6B12D3EF-9781-4E29-9DA3-EC96EBD38F77}"/>
                </a:ext>
              </a:extLst>
            </p:cNvPr>
            <p:cNvSpPr/>
            <p:nvPr/>
          </p:nvSpPr>
          <p:spPr>
            <a:xfrm>
              <a:off x="6705600" y="4517390"/>
              <a:ext cx="534775"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6" name="Shape">
              <a:extLst>
                <a:ext uri="{FF2B5EF4-FFF2-40B4-BE49-F238E27FC236}">
                  <a16:creationId xmlns:a16="http://schemas.microsoft.com/office/drawing/2014/main" id="{AF2709E8-ABC1-4AAC-9C47-B3E16D5F4EC1}"/>
                </a:ext>
              </a:extLst>
            </p:cNvPr>
            <p:cNvSpPr/>
            <p:nvPr/>
          </p:nvSpPr>
          <p:spPr>
            <a:xfrm>
              <a:off x="59563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7" name="Shape">
              <a:extLst>
                <a:ext uri="{FF2B5EF4-FFF2-40B4-BE49-F238E27FC236}">
                  <a16:creationId xmlns:a16="http://schemas.microsoft.com/office/drawing/2014/main" id="{62B580B7-B4A2-47AE-8187-F9276F84FA57}"/>
                </a:ext>
              </a:extLst>
            </p:cNvPr>
            <p:cNvSpPr/>
            <p:nvPr/>
          </p:nvSpPr>
          <p:spPr>
            <a:xfrm>
              <a:off x="59436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8" name="Shape">
              <a:extLst>
                <a:ext uri="{FF2B5EF4-FFF2-40B4-BE49-F238E27FC236}">
                  <a16:creationId xmlns:a16="http://schemas.microsoft.com/office/drawing/2014/main" id="{26768403-68D5-4F7F-B435-029CFCF9C9B6}"/>
                </a:ext>
              </a:extLst>
            </p:cNvPr>
            <p:cNvSpPr/>
            <p:nvPr/>
          </p:nvSpPr>
          <p:spPr>
            <a:xfrm>
              <a:off x="59690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9" name="Shape">
              <a:extLst>
                <a:ext uri="{FF2B5EF4-FFF2-40B4-BE49-F238E27FC236}">
                  <a16:creationId xmlns:a16="http://schemas.microsoft.com/office/drawing/2014/main" id="{9338EC6C-7E6D-4925-AF50-57AB7EE42AFC}"/>
                </a:ext>
              </a:extLst>
            </p:cNvPr>
            <p:cNvSpPr/>
            <p:nvPr/>
          </p:nvSpPr>
          <p:spPr>
            <a:xfrm>
              <a:off x="5715000" y="4669790"/>
              <a:ext cx="2560323" cy="389892"/>
            </a:xfrm>
            <a:custGeom>
              <a:avLst/>
              <a:gdLst/>
              <a:ahLst/>
              <a:cxnLst>
                <a:cxn ang="0">
                  <a:pos x="wd2" y="hd2"/>
                </a:cxn>
                <a:cxn ang="5400000">
                  <a:pos x="wd2" y="hd2"/>
                </a:cxn>
                <a:cxn ang="10800000">
                  <a:pos x="wd2" y="hd2"/>
                </a:cxn>
                <a:cxn ang="16200000">
                  <a:pos x="wd2" y="hd2"/>
                </a:cxn>
              </a:cxnLst>
              <a:rect l="0" t="0" r="r" b="b"/>
              <a:pathLst>
                <a:path w="21600" h="21600" extrusionOk="0">
                  <a:moveTo>
                    <a:pt x="1414" y="21600"/>
                  </a:moveTo>
                  <a:lnTo>
                    <a:pt x="17625" y="21600"/>
                  </a:lnTo>
                  <a:lnTo>
                    <a:pt x="21600" y="0"/>
                  </a:lnTo>
                  <a:lnTo>
                    <a:pt x="0" y="10906"/>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0" name="Shape">
              <a:extLst>
                <a:ext uri="{FF2B5EF4-FFF2-40B4-BE49-F238E27FC236}">
                  <a16:creationId xmlns:a16="http://schemas.microsoft.com/office/drawing/2014/main" id="{06AE4040-FA12-4AA5-B012-7E9F52CBC7C8}"/>
                </a:ext>
              </a:extLst>
            </p:cNvPr>
            <p:cNvSpPr/>
            <p:nvPr/>
          </p:nvSpPr>
          <p:spPr>
            <a:xfrm>
              <a:off x="5803900" y="4898391"/>
              <a:ext cx="2184402" cy="161291"/>
            </a:xfrm>
            <a:custGeom>
              <a:avLst/>
              <a:gdLst/>
              <a:ahLst/>
              <a:cxnLst>
                <a:cxn ang="0">
                  <a:pos x="wd2" y="hd2"/>
                </a:cxn>
                <a:cxn ang="5400000">
                  <a:pos x="wd2" y="hd2"/>
                </a:cxn>
                <a:cxn ang="10800000">
                  <a:pos x="wd2" y="hd2"/>
                </a:cxn>
                <a:cxn ang="16200000">
                  <a:pos x="wd2" y="hd2"/>
                </a:cxn>
              </a:cxnLst>
              <a:rect l="0" t="0" r="r" b="b"/>
              <a:pathLst>
                <a:path w="21600" h="21600" extrusionOk="0">
                  <a:moveTo>
                    <a:pt x="678" y="21600"/>
                  </a:moveTo>
                  <a:lnTo>
                    <a:pt x="19679" y="21600"/>
                  </a:lnTo>
                  <a:lnTo>
                    <a:pt x="21600" y="0"/>
                  </a:lnTo>
                  <a:lnTo>
                    <a:pt x="0" y="11055"/>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1" name="Shape">
              <a:extLst>
                <a:ext uri="{FF2B5EF4-FFF2-40B4-BE49-F238E27FC236}">
                  <a16:creationId xmlns:a16="http://schemas.microsoft.com/office/drawing/2014/main" id="{A08675E9-3450-40AB-988C-900CEEA28238}"/>
                </a:ext>
              </a:extLst>
            </p:cNvPr>
            <p:cNvSpPr/>
            <p:nvPr/>
          </p:nvSpPr>
          <p:spPr>
            <a:xfrm>
              <a:off x="65405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2" name="Shape">
              <a:extLst>
                <a:ext uri="{FF2B5EF4-FFF2-40B4-BE49-F238E27FC236}">
                  <a16:creationId xmlns:a16="http://schemas.microsoft.com/office/drawing/2014/main" id="{65B994B9-6CF0-4127-9EF6-53DCAC784AFC}"/>
                </a:ext>
              </a:extLst>
            </p:cNvPr>
            <p:cNvSpPr/>
            <p:nvPr/>
          </p:nvSpPr>
          <p:spPr>
            <a:xfrm>
              <a:off x="6032500" y="4517390"/>
              <a:ext cx="534776"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3" name="Shape">
              <a:extLst>
                <a:ext uri="{FF2B5EF4-FFF2-40B4-BE49-F238E27FC236}">
                  <a16:creationId xmlns:a16="http://schemas.microsoft.com/office/drawing/2014/main" id="{F5DD8D99-6189-44BB-BB6B-E650EC4D2586}"/>
                </a:ext>
              </a:extLst>
            </p:cNvPr>
            <p:cNvSpPr/>
            <p:nvPr/>
          </p:nvSpPr>
          <p:spPr>
            <a:xfrm>
              <a:off x="57658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4" name="Shape">
              <a:extLst>
                <a:ext uri="{FF2B5EF4-FFF2-40B4-BE49-F238E27FC236}">
                  <a16:creationId xmlns:a16="http://schemas.microsoft.com/office/drawing/2014/main" id="{E4AF993D-5F09-4E99-8B9E-896B6DDA4EB3}"/>
                </a:ext>
              </a:extLst>
            </p:cNvPr>
            <p:cNvSpPr/>
            <p:nvPr/>
          </p:nvSpPr>
          <p:spPr>
            <a:xfrm>
              <a:off x="72136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5" name="Shape">
              <a:extLst>
                <a:ext uri="{FF2B5EF4-FFF2-40B4-BE49-F238E27FC236}">
                  <a16:creationId xmlns:a16="http://schemas.microsoft.com/office/drawing/2014/main" id="{E561EEB9-A166-4932-819F-9BE2DDB1A9DE}"/>
                </a:ext>
              </a:extLst>
            </p:cNvPr>
            <p:cNvSpPr/>
            <p:nvPr/>
          </p:nvSpPr>
          <p:spPr>
            <a:xfrm>
              <a:off x="6438900" y="4618990"/>
              <a:ext cx="848855"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6" name="Shape">
              <a:extLst>
                <a:ext uri="{FF2B5EF4-FFF2-40B4-BE49-F238E27FC236}">
                  <a16:creationId xmlns:a16="http://schemas.microsoft.com/office/drawing/2014/main" id="{FCDA20A4-1D9E-4F99-8630-EA80B658ECFB}"/>
                </a:ext>
              </a:extLst>
            </p:cNvPr>
            <p:cNvSpPr/>
            <p:nvPr/>
          </p:nvSpPr>
          <p:spPr>
            <a:xfrm>
              <a:off x="78994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47" name="Shape">
              <a:extLst>
                <a:ext uri="{FF2B5EF4-FFF2-40B4-BE49-F238E27FC236}">
                  <a16:creationId xmlns:a16="http://schemas.microsoft.com/office/drawing/2014/main" id="{1A2C1AB7-4CAD-43BE-BA7A-066E534E0E66}"/>
                </a:ext>
              </a:extLst>
            </p:cNvPr>
            <p:cNvSpPr/>
            <p:nvPr/>
          </p:nvSpPr>
          <p:spPr>
            <a:xfrm>
              <a:off x="71247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sp>
        <p:nvSpPr>
          <p:cNvPr id="50" name="TextBox 49">
            <a:extLst>
              <a:ext uri="{FF2B5EF4-FFF2-40B4-BE49-F238E27FC236}">
                <a16:creationId xmlns:a16="http://schemas.microsoft.com/office/drawing/2014/main" id="{BD441606-954C-4CA3-B814-711E495B677B}"/>
              </a:ext>
            </a:extLst>
          </p:cNvPr>
          <p:cNvSpPr txBox="1"/>
          <p:nvPr/>
        </p:nvSpPr>
        <p:spPr>
          <a:xfrm>
            <a:off x="378903" y="5297927"/>
            <a:ext cx="7033409" cy="430887"/>
          </a:xfrm>
          <a:prstGeom prst="rect">
            <a:avLst/>
          </a:prstGeom>
          <a:noFill/>
        </p:spPr>
        <p:txBody>
          <a:bodyPr wrap="square" lIns="0" rIns="0" rtlCol="0" anchor="t">
            <a:spAutoFit/>
          </a:bodyPr>
          <a:lstStyle/>
          <a:p>
            <a:pPr algn="just">
              <a:spcAft>
                <a:spcPts val="12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nvGrpSpPr>
          <p:cNvPr id="64" name="Group 63">
            <a:extLst>
              <a:ext uri="{FF2B5EF4-FFF2-40B4-BE49-F238E27FC236}">
                <a16:creationId xmlns:a16="http://schemas.microsoft.com/office/drawing/2014/main" id="{1B309E32-03F9-439A-A39D-CC73ED92DF69}"/>
              </a:ext>
            </a:extLst>
          </p:cNvPr>
          <p:cNvGrpSpPr/>
          <p:nvPr/>
        </p:nvGrpSpPr>
        <p:grpSpPr>
          <a:xfrm>
            <a:off x="8661401" y="4337770"/>
            <a:ext cx="2926080" cy="1290153"/>
            <a:chOff x="8921977" y="4073386"/>
            <a:chExt cx="2926080" cy="1290153"/>
          </a:xfrm>
        </p:grpSpPr>
        <p:sp>
          <p:nvSpPr>
            <p:cNvPr id="65" name="TextBox 64">
              <a:extLst>
                <a:ext uri="{FF2B5EF4-FFF2-40B4-BE49-F238E27FC236}">
                  <a16:creationId xmlns:a16="http://schemas.microsoft.com/office/drawing/2014/main" id="{3CD4F26A-A42E-43AC-A74F-F54D39A4E7A5}"/>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66" name="TextBox 65">
              <a:extLst>
                <a:ext uri="{FF2B5EF4-FFF2-40B4-BE49-F238E27FC236}">
                  <a16:creationId xmlns:a16="http://schemas.microsoft.com/office/drawing/2014/main" id="{E0B678C1-5BEF-4008-9C11-B57AF786B1F8}"/>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6" name="Shape">
            <a:extLst>
              <a:ext uri="{FF2B5EF4-FFF2-40B4-BE49-F238E27FC236}">
                <a16:creationId xmlns:a16="http://schemas.microsoft.com/office/drawing/2014/main" id="{272B1C4F-2E38-47ED-A8C7-EEB96D7A10D5}"/>
              </a:ext>
            </a:extLst>
          </p:cNvPr>
          <p:cNvSpPr/>
          <p:nvPr/>
        </p:nvSpPr>
        <p:spPr>
          <a:xfrm>
            <a:off x="0" y="1626392"/>
            <a:ext cx="2480296" cy="1131573"/>
          </a:xfrm>
          <a:custGeom>
            <a:avLst/>
            <a:gdLst/>
            <a:ahLst/>
            <a:cxnLst>
              <a:cxn ang="0">
                <a:pos x="wd2" y="hd2"/>
              </a:cxn>
              <a:cxn ang="5400000">
                <a:pos x="wd2" y="hd2"/>
              </a:cxn>
              <a:cxn ang="10800000">
                <a:pos x="wd2" y="hd2"/>
              </a:cxn>
              <a:cxn ang="16200000">
                <a:pos x="wd2" y="hd2"/>
              </a:cxn>
            </a:cxnLst>
            <a:rect l="0" t="0" r="r" b="b"/>
            <a:pathLst>
              <a:path w="21600" h="21600" extrusionOk="0">
                <a:moveTo>
                  <a:pt x="20560" y="0"/>
                </a:moveTo>
                <a:cubicBezTo>
                  <a:pt x="20560" y="0"/>
                  <a:pt x="20560" y="0"/>
                  <a:pt x="20560" y="0"/>
                </a:cubicBezTo>
                <a:cubicBezTo>
                  <a:pt x="20173" y="921"/>
                  <a:pt x="19620" y="1527"/>
                  <a:pt x="19012" y="1527"/>
                </a:cubicBezTo>
                <a:cubicBezTo>
                  <a:pt x="18404" y="1527"/>
                  <a:pt x="17851" y="921"/>
                  <a:pt x="17475" y="0"/>
                </a:cubicBezTo>
                <a:cubicBezTo>
                  <a:pt x="17099" y="945"/>
                  <a:pt x="16546" y="1527"/>
                  <a:pt x="15937" y="1527"/>
                </a:cubicBezTo>
                <a:cubicBezTo>
                  <a:pt x="15329" y="1527"/>
                  <a:pt x="14776" y="921"/>
                  <a:pt x="14400" y="0"/>
                </a:cubicBezTo>
                <a:cubicBezTo>
                  <a:pt x="14024" y="945"/>
                  <a:pt x="13471" y="1527"/>
                  <a:pt x="12863" y="1527"/>
                </a:cubicBezTo>
                <a:cubicBezTo>
                  <a:pt x="12254" y="1527"/>
                  <a:pt x="11701" y="921"/>
                  <a:pt x="11325" y="0"/>
                </a:cubicBezTo>
                <a:cubicBezTo>
                  <a:pt x="10949" y="945"/>
                  <a:pt x="10396" y="1527"/>
                  <a:pt x="9788" y="1527"/>
                </a:cubicBezTo>
                <a:cubicBezTo>
                  <a:pt x="9169" y="1527"/>
                  <a:pt x="8627" y="921"/>
                  <a:pt x="8251" y="0"/>
                </a:cubicBezTo>
                <a:cubicBezTo>
                  <a:pt x="7875" y="945"/>
                  <a:pt x="7322" y="1527"/>
                  <a:pt x="6713" y="1527"/>
                </a:cubicBezTo>
                <a:cubicBezTo>
                  <a:pt x="6105" y="1527"/>
                  <a:pt x="5552" y="921"/>
                  <a:pt x="5176" y="0"/>
                </a:cubicBezTo>
                <a:cubicBezTo>
                  <a:pt x="4800" y="945"/>
                  <a:pt x="4247" y="1527"/>
                  <a:pt x="3639" y="1527"/>
                </a:cubicBezTo>
                <a:cubicBezTo>
                  <a:pt x="3030" y="1527"/>
                  <a:pt x="2477" y="921"/>
                  <a:pt x="2101" y="0"/>
                </a:cubicBezTo>
                <a:cubicBezTo>
                  <a:pt x="1725" y="945"/>
                  <a:pt x="1172" y="1527"/>
                  <a:pt x="564" y="1527"/>
                </a:cubicBezTo>
                <a:cubicBezTo>
                  <a:pt x="365" y="1527"/>
                  <a:pt x="177" y="1455"/>
                  <a:pt x="0" y="1358"/>
                </a:cubicBezTo>
                <a:lnTo>
                  <a:pt x="0" y="12776"/>
                </a:lnTo>
                <a:lnTo>
                  <a:pt x="0" y="21430"/>
                </a:lnTo>
                <a:cubicBezTo>
                  <a:pt x="177" y="21552"/>
                  <a:pt x="365" y="21600"/>
                  <a:pt x="564" y="21600"/>
                </a:cubicBezTo>
                <a:cubicBezTo>
                  <a:pt x="1183" y="21600"/>
                  <a:pt x="1725" y="20994"/>
                  <a:pt x="2101" y="20073"/>
                </a:cubicBezTo>
                <a:cubicBezTo>
                  <a:pt x="2477" y="21018"/>
                  <a:pt x="3030" y="21600"/>
                  <a:pt x="3639" y="21600"/>
                </a:cubicBezTo>
                <a:cubicBezTo>
                  <a:pt x="4247" y="21600"/>
                  <a:pt x="4800" y="20994"/>
                  <a:pt x="5176" y="20073"/>
                </a:cubicBezTo>
                <a:cubicBezTo>
                  <a:pt x="5552" y="21018"/>
                  <a:pt x="6105" y="21600"/>
                  <a:pt x="6713" y="21600"/>
                </a:cubicBezTo>
                <a:cubicBezTo>
                  <a:pt x="7322" y="21600"/>
                  <a:pt x="7875" y="20994"/>
                  <a:pt x="8251" y="20073"/>
                </a:cubicBezTo>
                <a:cubicBezTo>
                  <a:pt x="8627" y="21018"/>
                  <a:pt x="9180" y="21600"/>
                  <a:pt x="9788" y="21600"/>
                </a:cubicBezTo>
                <a:cubicBezTo>
                  <a:pt x="10407" y="21600"/>
                  <a:pt x="10949" y="20994"/>
                  <a:pt x="11325" y="20073"/>
                </a:cubicBezTo>
                <a:cubicBezTo>
                  <a:pt x="11701" y="21018"/>
                  <a:pt x="12254" y="21600"/>
                  <a:pt x="12863" y="21600"/>
                </a:cubicBezTo>
                <a:cubicBezTo>
                  <a:pt x="13471" y="21600"/>
                  <a:pt x="14024" y="20994"/>
                  <a:pt x="14400" y="20073"/>
                </a:cubicBezTo>
                <a:cubicBezTo>
                  <a:pt x="14776" y="21018"/>
                  <a:pt x="15329" y="21600"/>
                  <a:pt x="15937" y="21600"/>
                </a:cubicBezTo>
                <a:cubicBezTo>
                  <a:pt x="16546" y="21600"/>
                  <a:pt x="17099" y="20994"/>
                  <a:pt x="17475" y="20073"/>
                </a:cubicBezTo>
                <a:cubicBezTo>
                  <a:pt x="17851" y="21018"/>
                  <a:pt x="18404" y="21600"/>
                  <a:pt x="19012" y="21600"/>
                </a:cubicBezTo>
                <a:cubicBezTo>
                  <a:pt x="19620" y="21600"/>
                  <a:pt x="20173" y="20994"/>
                  <a:pt x="20549" y="20073"/>
                </a:cubicBezTo>
                <a:cubicBezTo>
                  <a:pt x="20549" y="20073"/>
                  <a:pt x="20549" y="20097"/>
                  <a:pt x="20560" y="20097"/>
                </a:cubicBezTo>
                <a:cubicBezTo>
                  <a:pt x="20925" y="20994"/>
                  <a:pt x="21600" y="20388"/>
                  <a:pt x="21600" y="19200"/>
                </a:cubicBezTo>
                <a:lnTo>
                  <a:pt x="21600" y="12752"/>
                </a:lnTo>
                <a:lnTo>
                  <a:pt x="21600" y="24"/>
                </a:lnTo>
                <a:lnTo>
                  <a:pt x="21456" y="24"/>
                </a:lnTo>
                <a:cubicBezTo>
                  <a:pt x="21235" y="533"/>
                  <a:pt x="20815" y="630"/>
                  <a:pt x="20560" y="0"/>
                </a:cubicBezTo>
                <a:close/>
              </a:path>
            </a:pathLst>
          </a:custGeom>
          <a:solidFill>
            <a:schemeClr val="accent3">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nvGrpSpPr>
          <p:cNvPr id="72" name="Group 71">
            <a:extLst>
              <a:ext uri="{FF2B5EF4-FFF2-40B4-BE49-F238E27FC236}">
                <a16:creationId xmlns:a16="http://schemas.microsoft.com/office/drawing/2014/main" id="{6799BBB1-568E-4F96-8D39-F2139B65A13B}"/>
              </a:ext>
            </a:extLst>
          </p:cNvPr>
          <p:cNvGrpSpPr/>
          <p:nvPr/>
        </p:nvGrpSpPr>
        <p:grpSpPr>
          <a:xfrm>
            <a:off x="990601" y="1143792"/>
            <a:ext cx="1875793" cy="863196"/>
            <a:chOff x="990601" y="999490"/>
            <a:chExt cx="1875793" cy="863196"/>
          </a:xfrm>
        </p:grpSpPr>
        <p:sp>
          <p:nvSpPr>
            <p:cNvPr id="25" name="Shape">
              <a:extLst>
                <a:ext uri="{FF2B5EF4-FFF2-40B4-BE49-F238E27FC236}">
                  <a16:creationId xmlns:a16="http://schemas.microsoft.com/office/drawing/2014/main" id="{E21FC4A8-8CE3-49D9-B6F5-D4FC379834C7}"/>
                </a:ext>
              </a:extLst>
            </p:cNvPr>
            <p:cNvSpPr/>
            <p:nvPr/>
          </p:nvSpPr>
          <p:spPr>
            <a:xfrm>
              <a:off x="1447801" y="10502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169"/>
                    <a:pt x="21600" y="9853"/>
                    <a:pt x="19703" y="2021"/>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6" name="Shape">
              <a:extLst>
                <a:ext uri="{FF2B5EF4-FFF2-40B4-BE49-F238E27FC236}">
                  <a16:creationId xmlns:a16="http://schemas.microsoft.com/office/drawing/2014/main" id="{DA99AFC0-64CA-449E-8C6D-EC53E69A91FE}"/>
                </a:ext>
              </a:extLst>
            </p:cNvPr>
            <p:cNvSpPr/>
            <p:nvPr/>
          </p:nvSpPr>
          <p:spPr>
            <a:xfrm>
              <a:off x="1435100" y="9994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7" name="Shape">
              <a:extLst>
                <a:ext uri="{FF2B5EF4-FFF2-40B4-BE49-F238E27FC236}">
                  <a16:creationId xmlns:a16="http://schemas.microsoft.com/office/drawing/2014/main" id="{F04D7363-5B29-4FDF-88B3-9ACA5CF103D6}"/>
                </a:ext>
              </a:extLst>
            </p:cNvPr>
            <p:cNvSpPr/>
            <p:nvPr/>
          </p:nvSpPr>
          <p:spPr>
            <a:xfrm>
              <a:off x="1460501" y="12280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8" name="Shape">
              <a:extLst>
                <a:ext uri="{FF2B5EF4-FFF2-40B4-BE49-F238E27FC236}">
                  <a16:creationId xmlns:a16="http://schemas.microsoft.com/office/drawing/2014/main" id="{EFDD4644-329C-4311-95B8-54BBBC5753D3}"/>
                </a:ext>
              </a:extLst>
            </p:cNvPr>
            <p:cNvSpPr/>
            <p:nvPr/>
          </p:nvSpPr>
          <p:spPr>
            <a:xfrm>
              <a:off x="990601" y="1431290"/>
              <a:ext cx="1875793" cy="389892"/>
            </a:xfrm>
            <a:custGeom>
              <a:avLst/>
              <a:gdLst/>
              <a:ahLst/>
              <a:cxnLst>
                <a:cxn ang="0">
                  <a:pos x="wd2" y="hd2"/>
                </a:cxn>
                <a:cxn ang="5400000">
                  <a:pos x="wd2" y="hd2"/>
                </a:cxn>
                <a:cxn ang="10800000">
                  <a:pos x="wd2" y="hd2"/>
                </a:cxn>
                <a:cxn ang="16200000">
                  <a:pos x="wd2" y="hd2"/>
                </a:cxn>
              </a:cxnLst>
              <a:rect l="0" t="0" r="r" b="b"/>
              <a:pathLst>
                <a:path w="21600" h="21600" extrusionOk="0">
                  <a:moveTo>
                    <a:pt x="1579" y="21600"/>
                  </a:moveTo>
                  <a:lnTo>
                    <a:pt x="17110" y="21600"/>
                  </a:lnTo>
                  <a:lnTo>
                    <a:pt x="21600" y="0"/>
                  </a:lnTo>
                  <a:lnTo>
                    <a:pt x="0" y="10835"/>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29" name="Shape">
              <a:extLst>
                <a:ext uri="{FF2B5EF4-FFF2-40B4-BE49-F238E27FC236}">
                  <a16:creationId xmlns:a16="http://schemas.microsoft.com/office/drawing/2014/main" id="{E9F5ABCE-CF85-4DD7-848F-278C22922051}"/>
                </a:ext>
              </a:extLst>
            </p:cNvPr>
            <p:cNvSpPr/>
            <p:nvPr/>
          </p:nvSpPr>
          <p:spPr>
            <a:xfrm>
              <a:off x="1066801" y="1659891"/>
              <a:ext cx="1565912"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75" y="21600"/>
                  </a:lnTo>
                  <a:lnTo>
                    <a:pt x="21600" y="0"/>
                  </a:lnTo>
                  <a:lnTo>
                    <a:pt x="0" y="10885"/>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0" name="Shape">
              <a:extLst>
                <a:ext uri="{FF2B5EF4-FFF2-40B4-BE49-F238E27FC236}">
                  <a16:creationId xmlns:a16="http://schemas.microsoft.com/office/drawing/2014/main" id="{CE34BBB4-12DC-4F54-893D-4FDD432CC2BB}"/>
                </a:ext>
              </a:extLst>
            </p:cNvPr>
            <p:cNvSpPr/>
            <p:nvPr/>
          </p:nvSpPr>
          <p:spPr>
            <a:xfrm>
              <a:off x="2044701" y="13169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1" name="Shape">
              <a:extLst>
                <a:ext uri="{FF2B5EF4-FFF2-40B4-BE49-F238E27FC236}">
                  <a16:creationId xmlns:a16="http://schemas.microsoft.com/office/drawing/2014/main" id="{0AEEB118-A8AB-46E8-B292-A279C71C7D93}"/>
                </a:ext>
              </a:extLst>
            </p:cNvPr>
            <p:cNvSpPr/>
            <p:nvPr/>
          </p:nvSpPr>
          <p:spPr>
            <a:xfrm>
              <a:off x="1524000" y="1278891"/>
              <a:ext cx="535291" cy="166945"/>
            </a:xfrm>
            <a:custGeom>
              <a:avLst/>
              <a:gdLst/>
              <a:ahLst/>
              <a:cxnLst>
                <a:cxn ang="0">
                  <a:pos x="wd2" y="hd2"/>
                </a:cxn>
                <a:cxn ang="5400000">
                  <a:pos x="wd2" y="hd2"/>
                </a:cxn>
                <a:cxn ang="10800000">
                  <a:pos x="wd2" y="hd2"/>
                </a:cxn>
                <a:cxn ang="16200000">
                  <a:pos x="wd2" y="hd2"/>
                </a:cxn>
              </a:cxnLst>
              <a:rect l="0" t="0" r="r" b="b"/>
              <a:pathLst>
                <a:path w="20187" h="18558" extrusionOk="0">
                  <a:moveTo>
                    <a:pt x="2662" y="336"/>
                  </a:moveTo>
                  <a:lnTo>
                    <a:pt x="10421" y="7677"/>
                  </a:lnTo>
                  <a:lnTo>
                    <a:pt x="19185" y="5135"/>
                  </a:lnTo>
                  <a:cubicBezTo>
                    <a:pt x="20047" y="4853"/>
                    <a:pt x="20622" y="12053"/>
                    <a:pt x="19760" y="12618"/>
                  </a:cubicBezTo>
                  <a:lnTo>
                    <a:pt x="13390" y="17136"/>
                  </a:lnTo>
                  <a:cubicBezTo>
                    <a:pt x="11331" y="18547"/>
                    <a:pt x="9463" y="18971"/>
                    <a:pt x="7355" y="18124"/>
                  </a:cubicBezTo>
                  <a:lnTo>
                    <a:pt x="1943" y="16147"/>
                  </a:lnTo>
                  <a:cubicBezTo>
                    <a:pt x="-978" y="15018"/>
                    <a:pt x="-499" y="-2629"/>
                    <a:pt x="2662" y="336"/>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sp>
          <p:nvSpPr>
            <p:cNvPr id="32" name="Shape">
              <a:extLst>
                <a:ext uri="{FF2B5EF4-FFF2-40B4-BE49-F238E27FC236}">
                  <a16:creationId xmlns:a16="http://schemas.microsoft.com/office/drawing/2014/main" id="{614330A1-31DC-4910-97E1-F356E3272708}"/>
                </a:ext>
              </a:extLst>
            </p:cNvPr>
            <p:cNvSpPr/>
            <p:nvPr/>
          </p:nvSpPr>
          <p:spPr>
            <a:xfrm>
              <a:off x="1257300" y="13804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sz="1100">
                <a:solidFill>
                  <a:schemeClr val="tx2"/>
                </a:solidFill>
              </a:endParaRPr>
            </a:p>
          </p:txBody>
        </p:sp>
      </p:grpSp>
      <p:sp>
        <p:nvSpPr>
          <p:cNvPr id="51" name="TextBox 50">
            <a:extLst>
              <a:ext uri="{FF2B5EF4-FFF2-40B4-BE49-F238E27FC236}">
                <a16:creationId xmlns:a16="http://schemas.microsoft.com/office/drawing/2014/main" id="{5FD6038A-B4E0-483C-A236-40CF2D1F291F}"/>
              </a:ext>
            </a:extLst>
          </p:cNvPr>
          <p:cNvSpPr txBox="1"/>
          <p:nvPr/>
        </p:nvSpPr>
        <p:spPr>
          <a:xfrm>
            <a:off x="378903" y="2032582"/>
            <a:ext cx="1832760" cy="600164"/>
          </a:xfrm>
          <a:prstGeom prst="rect">
            <a:avLst/>
          </a:prstGeom>
          <a:noFill/>
        </p:spPr>
        <p:txBody>
          <a:bodyPr wrap="square" lIns="0" rIns="0" rtlCol="0" anchor="t">
            <a:spAutoFit/>
          </a:bodyPr>
          <a:lstStyle/>
          <a:p>
            <a:pPr algn="just">
              <a:spcAft>
                <a:spcPts val="1200"/>
              </a:spcAft>
            </a:pPr>
            <a:r>
              <a:rPr lang="en-US" sz="1100" noProof="1">
                <a:solidFill>
                  <a:schemeClr val="tx1">
                    <a:lumMod val="65000"/>
                    <a:lumOff val="35000"/>
                  </a:schemeClr>
                </a:solidFill>
              </a:rPr>
              <a:t>Lorem ipsum dolor sit amet, consectetur adipiscing elit, sed do eiusmod tempor incididunt.</a:t>
            </a:r>
          </a:p>
        </p:txBody>
      </p:sp>
      <p:grpSp>
        <p:nvGrpSpPr>
          <p:cNvPr id="67" name="Group 66">
            <a:extLst>
              <a:ext uri="{FF2B5EF4-FFF2-40B4-BE49-F238E27FC236}">
                <a16:creationId xmlns:a16="http://schemas.microsoft.com/office/drawing/2014/main" id="{466B7A07-41D5-4F90-B755-2C7431428AFB}"/>
              </a:ext>
            </a:extLst>
          </p:cNvPr>
          <p:cNvGrpSpPr/>
          <p:nvPr/>
        </p:nvGrpSpPr>
        <p:grpSpPr>
          <a:xfrm>
            <a:off x="3215007" y="1144658"/>
            <a:ext cx="2926080" cy="1290153"/>
            <a:chOff x="8921977" y="1466725"/>
            <a:chExt cx="2926080" cy="1290153"/>
          </a:xfrm>
        </p:grpSpPr>
        <p:sp>
          <p:nvSpPr>
            <p:cNvPr id="68" name="TextBox 67">
              <a:extLst>
                <a:ext uri="{FF2B5EF4-FFF2-40B4-BE49-F238E27FC236}">
                  <a16:creationId xmlns:a16="http://schemas.microsoft.com/office/drawing/2014/main" id="{B190809A-BBDC-4558-8F68-F39A88C9230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69" name="TextBox 68">
              <a:extLst>
                <a:ext uri="{FF2B5EF4-FFF2-40B4-BE49-F238E27FC236}">
                  <a16:creationId xmlns:a16="http://schemas.microsoft.com/office/drawing/2014/main" id="{0F0BD145-8376-452B-9E7A-FCEAD7621847}"/>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83076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8568</TotalTime>
  <Words>481</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Boat Race – Slide Template</vt:lpstr>
      <vt:lpstr>Boat Race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Boat Race</dc:title>
  <dc:creator>PresentationGO.com</dc:creator>
  <dc:description>© Copyright PresentationGO.com</dc:description>
  <dcterms:created xsi:type="dcterms:W3CDTF">2014-11-26T05:14:11Z</dcterms:created>
  <dcterms:modified xsi:type="dcterms:W3CDTF">2020-05-30T01:54:04Z</dcterms:modified>
  <cp:category>Charts &amp; Diagrams</cp:category>
</cp:coreProperties>
</file>