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5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2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Bomb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EC9AB2-F787-4BAA-BF0E-21A5FF5FF329}"/>
              </a:ext>
            </a:extLst>
          </p:cNvPr>
          <p:cNvGrpSpPr/>
          <p:nvPr/>
        </p:nvGrpSpPr>
        <p:grpSpPr>
          <a:xfrm>
            <a:off x="370186" y="1490486"/>
            <a:ext cx="7673382" cy="4492247"/>
            <a:chOff x="838201" y="1777030"/>
            <a:chExt cx="6766808" cy="396150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D9ACB3B-A983-478C-B6EE-2BCD5BEC2898}"/>
                </a:ext>
              </a:extLst>
            </p:cNvPr>
            <p:cNvSpPr/>
            <p:nvPr/>
          </p:nvSpPr>
          <p:spPr>
            <a:xfrm>
              <a:off x="1997397" y="1911351"/>
              <a:ext cx="5115183" cy="22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29" y="21600"/>
                  </a:moveTo>
                  <a:cubicBezTo>
                    <a:pt x="11087" y="21600"/>
                    <a:pt x="9588" y="18208"/>
                    <a:pt x="9588" y="14043"/>
                  </a:cubicBezTo>
                  <a:lnTo>
                    <a:pt x="9588" y="11231"/>
                  </a:lnTo>
                  <a:cubicBezTo>
                    <a:pt x="9588" y="5501"/>
                    <a:pt x="7529" y="844"/>
                    <a:pt x="4996" y="844"/>
                  </a:cubicBezTo>
                  <a:lnTo>
                    <a:pt x="4965" y="844"/>
                  </a:lnTo>
                  <a:cubicBezTo>
                    <a:pt x="2432" y="844"/>
                    <a:pt x="373" y="5501"/>
                    <a:pt x="373" y="11231"/>
                  </a:cubicBezTo>
                  <a:cubicBezTo>
                    <a:pt x="373" y="11459"/>
                    <a:pt x="287" y="11652"/>
                    <a:pt x="186" y="11652"/>
                  </a:cubicBezTo>
                  <a:cubicBezTo>
                    <a:pt x="85" y="11652"/>
                    <a:pt x="0" y="11459"/>
                    <a:pt x="0" y="11231"/>
                  </a:cubicBezTo>
                  <a:cubicBezTo>
                    <a:pt x="0" y="5027"/>
                    <a:pt x="2230" y="0"/>
                    <a:pt x="4965" y="0"/>
                  </a:cubicBezTo>
                  <a:lnTo>
                    <a:pt x="4996" y="0"/>
                  </a:lnTo>
                  <a:cubicBezTo>
                    <a:pt x="7739" y="0"/>
                    <a:pt x="9961" y="5044"/>
                    <a:pt x="9961" y="11231"/>
                  </a:cubicBezTo>
                  <a:lnTo>
                    <a:pt x="9961" y="14043"/>
                  </a:lnTo>
                  <a:cubicBezTo>
                    <a:pt x="9961" y="17733"/>
                    <a:pt x="11290" y="20756"/>
                    <a:pt x="12929" y="20756"/>
                  </a:cubicBezTo>
                  <a:cubicBezTo>
                    <a:pt x="14568" y="20756"/>
                    <a:pt x="15897" y="17751"/>
                    <a:pt x="15897" y="14043"/>
                  </a:cubicBezTo>
                  <a:lnTo>
                    <a:pt x="15897" y="12268"/>
                  </a:lnTo>
                  <a:cubicBezTo>
                    <a:pt x="15897" y="8717"/>
                    <a:pt x="17179" y="5817"/>
                    <a:pt x="18748" y="5817"/>
                  </a:cubicBezTo>
                  <a:cubicBezTo>
                    <a:pt x="20318" y="5817"/>
                    <a:pt x="21600" y="8717"/>
                    <a:pt x="21600" y="12268"/>
                  </a:cubicBezTo>
                  <a:lnTo>
                    <a:pt x="21600" y="14587"/>
                  </a:lnTo>
                  <a:cubicBezTo>
                    <a:pt x="21600" y="14816"/>
                    <a:pt x="21515" y="15009"/>
                    <a:pt x="21414" y="15009"/>
                  </a:cubicBezTo>
                  <a:cubicBezTo>
                    <a:pt x="21313" y="15009"/>
                    <a:pt x="21227" y="14816"/>
                    <a:pt x="21227" y="14587"/>
                  </a:cubicBezTo>
                  <a:lnTo>
                    <a:pt x="21227" y="12268"/>
                  </a:lnTo>
                  <a:cubicBezTo>
                    <a:pt x="21227" y="9174"/>
                    <a:pt x="20116" y="6661"/>
                    <a:pt x="18748" y="6661"/>
                  </a:cubicBezTo>
                  <a:cubicBezTo>
                    <a:pt x="17381" y="6661"/>
                    <a:pt x="16270" y="9174"/>
                    <a:pt x="16270" y="12268"/>
                  </a:cubicBezTo>
                  <a:lnTo>
                    <a:pt x="16270" y="14043"/>
                  </a:lnTo>
                  <a:cubicBezTo>
                    <a:pt x="16278" y="18208"/>
                    <a:pt x="14778" y="21600"/>
                    <a:pt x="12929" y="2160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CAAE62-3010-4473-AB8D-20CF4E3FCBA6}"/>
                </a:ext>
              </a:extLst>
            </p:cNvPr>
            <p:cNvSpPr/>
            <p:nvPr/>
          </p:nvSpPr>
          <p:spPr>
            <a:xfrm>
              <a:off x="1647796" y="2904948"/>
              <a:ext cx="824321" cy="82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21600"/>
                  </a:moveTo>
                  <a:lnTo>
                    <a:pt x="0" y="21600"/>
                  </a:lnTo>
                  <a:lnTo>
                    <a:pt x="0" y="10800"/>
                  </a:lnTo>
                  <a:cubicBezTo>
                    <a:pt x="0" y="4821"/>
                    <a:pt x="4821" y="0"/>
                    <a:pt x="10800" y="0"/>
                  </a:cubicBezTo>
                  <a:lnTo>
                    <a:pt x="10800" y="0"/>
                  </a:lnTo>
                  <a:cubicBezTo>
                    <a:pt x="16779" y="0"/>
                    <a:pt x="21600" y="4821"/>
                    <a:pt x="21600" y="108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3507D30-B50C-4CFC-95B3-7955156CAFD8}"/>
                </a:ext>
              </a:extLst>
            </p:cNvPr>
            <p:cNvSpPr/>
            <p:nvPr/>
          </p:nvSpPr>
          <p:spPr>
            <a:xfrm>
              <a:off x="838201" y="3236147"/>
              <a:ext cx="2502392" cy="2502392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2A20DB-ED56-4E81-B60F-3633B5FB6850}"/>
                </a:ext>
              </a:extLst>
            </p:cNvPr>
            <p:cNvSpPr/>
            <p:nvPr/>
          </p:nvSpPr>
          <p:spPr>
            <a:xfrm>
              <a:off x="911799" y="3328146"/>
              <a:ext cx="1541918" cy="202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" y="13328"/>
                  </a:moveTo>
                  <a:cubicBezTo>
                    <a:pt x="1289" y="6174"/>
                    <a:pt x="8893" y="392"/>
                    <a:pt x="18301" y="392"/>
                  </a:cubicBezTo>
                  <a:cubicBezTo>
                    <a:pt x="19435" y="392"/>
                    <a:pt x="20543" y="470"/>
                    <a:pt x="21600" y="647"/>
                  </a:cubicBezTo>
                  <a:cubicBezTo>
                    <a:pt x="19950" y="235"/>
                    <a:pt x="18198" y="0"/>
                    <a:pt x="16393" y="0"/>
                  </a:cubicBezTo>
                  <a:cubicBezTo>
                    <a:pt x="7346" y="0"/>
                    <a:pt x="0" y="5586"/>
                    <a:pt x="0" y="12466"/>
                  </a:cubicBezTo>
                  <a:cubicBezTo>
                    <a:pt x="0" y="16073"/>
                    <a:pt x="2010" y="19326"/>
                    <a:pt x="5232" y="21600"/>
                  </a:cubicBezTo>
                  <a:cubicBezTo>
                    <a:pt x="2758" y="19366"/>
                    <a:pt x="1289" y="16465"/>
                    <a:pt x="1289" y="133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AB70776-C276-476E-8F62-29C50B56283A}"/>
                </a:ext>
              </a:extLst>
            </p:cNvPr>
            <p:cNvSpPr/>
            <p:nvPr/>
          </p:nvSpPr>
          <p:spPr>
            <a:xfrm>
              <a:off x="2990994" y="1777030"/>
              <a:ext cx="371681" cy="371681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A3D8F8F-F22A-46AA-B700-7AA730F16096}"/>
                </a:ext>
              </a:extLst>
            </p:cNvPr>
            <p:cNvSpPr/>
            <p:nvPr/>
          </p:nvSpPr>
          <p:spPr>
            <a:xfrm>
              <a:off x="3040673" y="1826710"/>
              <a:ext cx="272321" cy="272321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6F28E4C-1B61-4A31-AB78-1AA8E3A6D9A4}"/>
                </a:ext>
              </a:extLst>
            </p:cNvPr>
            <p:cNvSpPr/>
            <p:nvPr/>
          </p:nvSpPr>
          <p:spPr>
            <a:xfrm>
              <a:off x="4904587" y="3924630"/>
              <a:ext cx="371681" cy="371681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71AC253-C561-48EE-BC71-15770D32A620}"/>
                </a:ext>
              </a:extLst>
            </p:cNvPr>
            <p:cNvSpPr/>
            <p:nvPr/>
          </p:nvSpPr>
          <p:spPr>
            <a:xfrm>
              <a:off x="4954267" y="3974314"/>
              <a:ext cx="272321" cy="272321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536089-7D29-4ED8-8869-47275F9BCE63}"/>
                </a:ext>
              </a:extLst>
            </p:cNvPr>
            <p:cNvSpPr/>
            <p:nvPr/>
          </p:nvSpPr>
          <p:spPr>
            <a:xfrm>
              <a:off x="6257254" y="2409125"/>
              <a:ext cx="371681" cy="371681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3CB1B39-ECB8-422C-B5D4-AB831B39BE90}"/>
                </a:ext>
              </a:extLst>
            </p:cNvPr>
            <p:cNvSpPr/>
            <p:nvPr/>
          </p:nvSpPr>
          <p:spPr>
            <a:xfrm>
              <a:off x="6306934" y="2458802"/>
              <a:ext cx="272321" cy="272321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E286221-8AF1-4EA3-9F71-C364AF0BD63D}"/>
                </a:ext>
              </a:extLst>
            </p:cNvPr>
            <p:cNvGrpSpPr/>
            <p:nvPr/>
          </p:nvGrpSpPr>
          <p:grpSpPr>
            <a:xfrm>
              <a:off x="6502312" y="2945004"/>
              <a:ext cx="1102697" cy="1102697"/>
              <a:chOff x="9688272" y="2130188"/>
              <a:chExt cx="1470262" cy="1470262"/>
            </a:xfrm>
          </p:grpSpPr>
          <p:sp>
            <p:nvSpPr>
              <p:cNvPr id="31" name="Explosion: 8 Points 30">
                <a:extLst>
                  <a:ext uri="{FF2B5EF4-FFF2-40B4-BE49-F238E27FC236}">
                    <a16:creationId xmlns:a16="http://schemas.microsoft.com/office/drawing/2014/main" id="{0A8F34AC-AAA8-4F0F-83F0-E65BDF9984DB}"/>
                  </a:ext>
                </a:extLst>
              </p:cNvPr>
              <p:cNvSpPr/>
              <p:nvPr/>
            </p:nvSpPr>
            <p:spPr>
              <a:xfrm>
                <a:off x="9688272" y="2130188"/>
                <a:ext cx="1470262" cy="1470262"/>
              </a:xfrm>
              <a:prstGeom prst="irregularSeal1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Explosion: 8 Points 31">
                <a:extLst>
                  <a:ext uri="{FF2B5EF4-FFF2-40B4-BE49-F238E27FC236}">
                    <a16:creationId xmlns:a16="http://schemas.microsoft.com/office/drawing/2014/main" id="{4C9B48D8-9710-4019-8C2F-4779C3B8CD0A}"/>
                  </a:ext>
                </a:extLst>
              </p:cNvPr>
              <p:cNvSpPr/>
              <p:nvPr/>
            </p:nvSpPr>
            <p:spPr>
              <a:xfrm>
                <a:off x="9823207" y="2306754"/>
                <a:ext cx="1200393" cy="1114598"/>
              </a:xfrm>
              <a:prstGeom prst="irregularSeal1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3" name="Explosion: 8 Points 32">
                <a:extLst>
                  <a:ext uri="{FF2B5EF4-FFF2-40B4-BE49-F238E27FC236}">
                    <a16:creationId xmlns:a16="http://schemas.microsoft.com/office/drawing/2014/main" id="{6D56E049-80B2-4EDC-86DF-FD2D503F24B4}"/>
                  </a:ext>
                </a:extLst>
              </p:cNvPr>
              <p:cNvSpPr/>
              <p:nvPr/>
            </p:nvSpPr>
            <p:spPr>
              <a:xfrm>
                <a:off x="10163355" y="2605271"/>
                <a:ext cx="520096" cy="520096"/>
              </a:xfrm>
              <a:prstGeom prst="irregularSeal1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7CC2A39-8157-4D2E-9DA8-2A0BBB048DDE}"/>
              </a:ext>
            </a:extLst>
          </p:cNvPr>
          <p:cNvGrpSpPr/>
          <p:nvPr/>
        </p:nvGrpSpPr>
        <p:grpSpPr>
          <a:xfrm>
            <a:off x="6609709" y="4063214"/>
            <a:ext cx="2194560" cy="1237866"/>
            <a:chOff x="6691483" y="4621698"/>
            <a:chExt cx="2194560" cy="123786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0776636-2C7A-49FA-B19A-DB41D3EE837E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0825931-FFCA-413B-84AA-CE95D46320C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93DE17A-E973-40D9-BD20-1F6A3879D6F9}"/>
              </a:ext>
            </a:extLst>
          </p:cNvPr>
          <p:cNvGrpSpPr/>
          <p:nvPr/>
        </p:nvGrpSpPr>
        <p:grpSpPr>
          <a:xfrm>
            <a:off x="4430828" y="4475992"/>
            <a:ext cx="1528280" cy="1237866"/>
            <a:chOff x="6691483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F163F9-DE51-4965-8E68-0E3BFED4B62A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A6336EE-B9E8-4DDD-88EF-A9804EEBA1EE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phartra.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DC4DA91-E795-4819-8873-2BE5B63B2F1E}"/>
              </a:ext>
            </a:extLst>
          </p:cNvPr>
          <p:cNvGrpSpPr/>
          <p:nvPr/>
        </p:nvGrpSpPr>
        <p:grpSpPr>
          <a:xfrm>
            <a:off x="2330376" y="1968298"/>
            <a:ext cx="1383513" cy="1083978"/>
            <a:chOff x="6691483" y="4621698"/>
            <a:chExt cx="2194560" cy="10839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CB5F468-93A0-4524-BEDC-2A9028D8B41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2C176B-50DA-4A8F-8646-4C9B18BC5DF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0B5C137-247B-4236-88C7-2654F3244FD2}"/>
              </a:ext>
            </a:extLst>
          </p:cNvPr>
          <p:cNvGrpSpPr/>
          <p:nvPr/>
        </p:nvGrpSpPr>
        <p:grpSpPr>
          <a:xfrm>
            <a:off x="6034230" y="1004833"/>
            <a:ext cx="1383513" cy="1083978"/>
            <a:chOff x="6691483" y="4621698"/>
            <a:chExt cx="2194560" cy="10839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45464EC-8300-4D8D-9F9F-F682EB976D4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41369D-3AA0-4229-8AE2-E4B856F6EC0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799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Bomb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EC9AB2-F787-4BAA-BF0E-21A5FF5FF329}"/>
              </a:ext>
            </a:extLst>
          </p:cNvPr>
          <p:cNvGrpSpPr/>
          <p:nvPr/>
        </p:nvGrpSpPr>
        <p:grpSpPr>
          <a:xfrm>
            <a:off x="370186" y="1490486"/>
            <a:ext cx="7673382" cy="4492247"/>
            <a:chOff x="838201" y="1777030"/>
            <a:chExt cx="6766808" cy="396150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D9ACB3B-A983-478C-B6EE-2BCD5BEC2898}"/>
                </a:ext>
              </a:extLst>
            </p:cNvPr>
            <p:cNvSpPr/>
            <p:nvPr/>
          </p:nvSpPr>
          <p:spPr>
            <a:xfrm>
              <a:off x="1997397" y="1911351"/>
              <a:ext cx="5115183" cy="22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29" y="21600"/>
                  </a:moveTo>
                  <a:cubicBezTo>
                    <a:pt x="11087" y="21600"/>
                    <a:pt x="9588" y="18208"/>
                    <a:pt x="9588" y="14043"/>
                  </a:cubicBezTo>
                  <a:lnTo>
                    <a:pt x="9588" y="11231"/>
                  </a:lnTo>
                  <a:cubicBezTo>
                    <a:pt x="9588" y="5501"/>
                    <a:pt x="7529" y="844"/>
                    <a:pt x="4996" y="844"/>
                  </a:cubicBezTo>
                  <a:lnTo>
                    <a:pt x="4965" y="844"/>
                  </a:lnTo>
                  <a:cubicBezTo>
                    <a:pt x="2432" y="844"/>
                    <a:pt x="373" y="5501"/>
                    <a:pt x="373" y="11231"/>
                  </a:cubicBezTo>
                  <a:cubicBezTo>
                    <a:pt x="373" y="11459"/>
                    <a:pt x="287" y="11652"/>
                    <a:pt x="186" y="11652"/>
                  </a:cubicBezTo>
                  <a:cubicBezTo>
                    <a:pt x="85" y="11652"/>
                    <a:pt x="0" y="11459"/>
                    <a:pt x="0" y="11231"/>
                  </a:cubicBezTo>
                  <a:cubicBezTo>
                    <a:pt x="0" y="5027"/>
                    <a:pt x="2230" y="0"/>
                    <a:pt x="4965" y="0"/>
                  </a:cubicBezTo>
                  <a:lnTo>
                    <a:pt x="4996" y="0"/>
                  </a:lnTo>
                  <a:cubicBezTo>
                    <a:pt x="7739" y="0"/>
                    <a:pt x="9961" y="5044"/>
                    <a:pt x="9961" y="11231"/>
                  </a:cubicBezTo>
                  <a:lnTo>
                    <a:pt x="9961" y="14043"/>
                  </a:lnTo>
                  <a:cubicBezTo>
                    <a:pt x="9961" y="17733"/>
                    <a:pt x="11290" y="20756"/>
                    <a:pt x="12929" y="20756"/>
                  </a:cubicBezTo>
                  <a:cubicBezTo>
                    <a:pt x="14568" y="20756"/>
                    <a:pt x="15897" y="17751"/>
                    <a:pt x="15897" y="14043"/>
                  </a:cubicBezTo>
                  <a:lnTo>
                    <a:pt x="15897" y="12268"/>
                  </a:lnTo>
                  <a:cubicBezTo>
                    <a:pt x="15897" y="8717"/>
                    <a:pt x="17179" y="5817"/>
                    <a:pt x="18748" y="5817"/>
                  </a:cubicBezTo>
                  <a:cubicBezTo>
                    <a:pt x="20318" y="5817"/>
                    <a:pt x="21600" y="8717"/>
                    <a:pt x="21600" y="12268"/>
                  </a:cubicBezTo>
                  <a:lnTo>
                    <a:pt x="21600" y="14587"/>
                  </a:lnTo>
                  <a:cubicBezTo>
                    <a:pt x="21600" y="14816"/>
                    <a:pt x="21515" y="15009"/>
                    <a:pt x="21414" y="15009"/>
                  </a:cubicBezTo>
                  <a:cubicBezTo>
                    <a:pt x="21313" y="15009"/>
                    <a:pt x="21227" y="14816"/>
                    <a:pt x="21227" y="14587"/>
                  </a:cubicBezTo>
                  <a:lnTo>
                    <a:pt x="21227" y="12268"/>
                  </a:lnTo>
                  <a:cubicBezTo>
                    <a:pt x="21227" y="9174"/>
                    <a:pt x="20116" y="6661"/>
                    <a:pt x="18748" y="6661"/>
                  </a:cubicBezTo>
                  <a:cubicBezTo>
                    <a:pt x="17381" y="6661"/>
                    <a:pt x="16270" y="9174"/>
                    <a:pt x="16270" y="12268"/>
                  </a:cubicBezTo>
                  <a:lnTo>
                    <a:pt x="16270" y="14043"/>
                  </a:lnTo>
                  <a:cubicBezTo>
                    <a:pt x="16278" y="18208"/>
                    <a:pt x="14778" y="21600"/>
                    <a:pt x="1292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CAAE62-3010-4473-AB8D-20CF4E3FCBA6}"/>
                </a:ext>
              </a:extLst>
            </p:cNvPr>
            <p:cNvSpPr/>
            <p:nvPr/>
          </p:nvSpPr>
          <p:spPr>
            <a:xfrm>
              <a:off x="1647796" y="2904948"/>
              <a:ext cx="824321" cy="82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21600"/>
                  </a:moveTo>
                  <a:lnTo>
                    <a:pt x="0" y="21600"/>
                  </a:lnTo>
                  <a:lnTo>
                    <a:pt x="0" y="10800"/>
                  </a:lnTo>
                  <a:cubicBezTo>
                    <a:pt x="0" y="4821"/>
                    <a:pt x="4821" y="0"/>
                    <a:pt x="10800" y="0"/>
                  </a:cubicBezTo>
                  <a:lnTo>
                    <a:pt x="10800" y="0"/>
                  </a:lnTo>
                  <a:cubicBezTo>
                    <a:pt x="16779" y="0"/>
                    <a:pt x="21600" y="4821"/>
                    <a:pt x="21600" y="108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3507D30-B50C-4CFC-95B3-7955156CAFD8}"/>
                </a:ext>
              </a:extLst>
            </p:cNvPr>
            <p:cNvSpPr/>
            <p:nvPr/>
          </p:nvSpPr>
          <p:spPr>
            <a:xfrm>
              <a:off x="838201" y="3236147"/>
              <a:ext cx="2502392" cy="2502392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25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2A20DB-ED56-4E81-B60F-3633B5FB6850}"/>
                </a:ext>
              </a:extLst>
            </p:cNvPr>
            <p:cNvSpPr/>
            <p:nvPr/>
          </p:nvSpPr>
          <p:spPr>
            <a:xfrm>
              <a:off x="911799" y="3328146"/>
              <a:ext cx="1541918" cy="202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" y="13328"/>
                  </a:moveTo>
                  <a:cubicBezTo>
                    <a:pt x="1289" y="6174"/>
                    <a:pt x="8893" y="392"/>
                    <a:pt x="18301" y="392"/>
                  </a:cubicBezTo>
                  <a:cubicBezTo>
                    <a:pt x="19435" y="392"/>
                    <a:pt x="20543" y="470"/>
                    <a:pt x="21600" y="647"/>
                  </a:cubicBezTo>
                  <a:cubicBezTo>
                    <a:pt x="19950" y="235"/>
                    <a:pt x="18198" y="0"/>
                    <a:pt x="16393" y="0"/>
                  </a:cubicBezTo>
                  <a:cubicBezTo>
                    <a:pt x="7346" y="0"/>
                    <a:pt x="0" y="5586"/>
                    <a:pt x="0" y="12466"/>
                  </a:cubicBezTo>
                  <a:cubicBezTo>
                    <a:pt x="0" y="16073"/>
                    <a:pt x="2010" y="19326"/>
                    <a:pt x="5232" y="21600"/>
                  </a:cubicBezTo>
                  <a:cubicBezTo>
                    <a:pt x="2758" y="19366"/>
                    <a:pt x="1289" y="16465"/>
                    <a:pt x="1289" y="133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AB70776-C276-476E-8F62-29C50B56283A}"/>
                </a:ext>
              </a:extLst>
            </p:cNvPr>
            <p:cNvSpPr/>
            <p:nvPr/>
          </p:nvSpPr>
          <p:spPr>
            <a:xfrm>
              <a:off x="2990994" y="1777030"/>
              <a:ext cx="371681" cy="37168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A3D8F8F-F22A-46AA-B700-7AA730F16096}"/>
                </a:ext>
              </a:extLst>
            </p:cNvPr>
            <p:cNvSpPr/>
            <p:nvPr/>
          </p:nvSpPr>
          <p:spPr>
            <a:xfrm>
              <a:off x="3040673" y="1826710"/>
              <a:ext cx="272321" cy="272321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6F28E4C-1B61-4A31-AB78-1AA8E3A6D9A4}"/>
                </a:ext>
              </a:extLst>
            </p:cNvPr>
            <p:cNvSpPr/>
            <p:nvPr/>
          </p:nvSpPr>
          <p:spPr>
            <a:xfrm>
              <a:off x="4904587" y="3924630"/>
              <a:ext cx="371681" cy="37168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71AC253-C561-48EE-BC71-15770D32A620}"/>
                </a:ext>
              </a:extLst>
            </p:cNvPr>
            <p:cNvSpPr/>
            <p:nvPr/>
          </p:nvSpPr>
          <p:spPr>
            <a:xfrm>
              <a:off x="4954267" y="3974314"/>
              <a:ext cx="272321" cy="272321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536089-7D29-4ED8-8869-47275F9BCE63}"/>
                </a:ext>
              </a:extLst>
            </p:cNvPr>
            <p:cNvSpPr/>
            <p:nvPr/>
          </p:nvSpPr>
          <p:spPr>
            <a:xfrm>
              <a:off x="6257254" y="2409125"/>
              <a:ext cx="371681" cy="37168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3CB1B39-ECB8-422C-B5D4-AB831B39BE90}"/>
                </a:ext>
              </a:extLst>
            </p:cNvPr>
            <p:cNvSpPr/>
            <p:nvPr/>
          </p:nvSpPr>
          <p:spPr>
            <a:xfrm>
              <a:off x="6306934" y="2458802"/>
              <a:ext cx="272321" cy="272321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E286221-8AF1-4EA3-9F71-C364AF0BD63D}"/>
                </a:ext>
              </a:extLst>
            </p:cNvPr>
            <p:cNvGrpSpPr/>
            <p:nvPr/>
          </p:nvGrpSpPr>
          <p:grpSpPr>
            <a:xfrm>
              <a:off x="6502312" y="2945004"/>
              <a:ext cx="1102697" cy="1102697"/>
              <a:chOff x="9688272" y="2130188"/>
              <a:chExt cx="1470262" cy="1470262"/>
            </a:xfrm>
          </p:grpSpPr>
          <p:sp>
            <p:nvSpPr>
              <p:cNvPr id="31" name="Explosion: 8 Points 30">
                <a:extLst>
                  <a:ext uri="{FF2B5EF4-FFF2-40B4-BE49-F238E27FC236}">
                    <a16:creationId xmlns:a16="http://schemas.microsoft.com/office/drawing/2014/main" id="{0A8F34AC-AAA8-4F0F-83F0-E65BDF9984DB}"/>
                  </a:ext>
                </a:extLst>
              </p:cNvPr>
              <p:cNvSpPr/>
              <p:nvPr/>
            </p:nvSpPr>
            <p:spPr>
              <a:xfrm>
                <a:off x="9688272" y="2130188"/>
                <a:ext cx="1470262" cy="1470262"/>
              </a:xfrm>
              <a:prstGeom prst="irregularSeal1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Explosion: 8 Points 31">
                <a:extLst>
                  <a:ext uri="{FF2B5EF4-FFF2-40B4-BE49-F238E27FC236}">
                    <a16:creationId xmlns:a16="http://schemas.microsoft.com/office/drawing/2014/main" id="{4C9B48D8-9710-4019-8C2F-4779C3B8CD0A}"/>
                  </a:ext>
                </a:extLst>
              </p:cNvPr>
              <p:cNvSpPr/>
              <p:nvPr/>
            </p:nvSpPr>
            <p:spPr>
              <a:xfrm>
                <a:off x="9823207" y="2306754"/>
                <a:ext cx="1200393" cy="1114598"/>
              </a:xfrm>
              <a:prstGeom prst="irregularSeal1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3" name="Explosion: 8 Points 32">
                <a:extLst>
                  <a:ext uri="{FF2B5EF4-FFF2-40B4-BE49-F238E27FC236}">
                    <a16:creationId xmlns:a16="http://schemas.microsoft.com/office/drawing/2014/main" id="{6D56E049-80B2-4EDC-86DF-FD2D503F24B4}"/>
                  </a:ext>
                </a:extLst>
              </p:cNvPr>
              <p:cNvSpPr/>
              <p:nvPr/>
            </p:nvSpPr>
            <p:spPr>
              <a:xfrm>
                <a:off x="10163355" y="2605271"/>
                <a:ext cx="520096" cy="520096"/>
              </a:xfrm>
              <a:prstGeom prst="irregularSeal1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7CC2A39-8157-4D2E-9DA8-2A0BBB048DDE}"/>
              </a:ext>
            </a:extLst>
          </p:cNvPr>
          <p:cNvGrpSpPr/>
          <p:nvPr/>
        </p:nvGrpSpPr>
        <p:grpSpPr>
          <a:xfrm>
            <a:off x="6609709" y="4063214"/>
            <a:ext cx="2194560" cy="1237866"/>
            <a:chOff x="6691483" y="4621698"/>
            <a:chExt cx="2194560" cy="123786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0776636-2C7A-49FA-B19A-DB41D3EE837E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0825931-FFCA-413B-84AA-CE95D46320C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93DE17A-E973-40D9-BD20-1F6A3879D6F9}"/>
              </a:ext>
            </a:extLst>
          </p:cNvPr>
          <p:cNvGrpSpPr/>
          <p:nvPr/>
        </p:nvGrpSpPr>
        <p:grpSpPr>
          <a:xfrm>
            <a:off x="4430828" y="4475992"/>
            <a:ext cx="1528280" cy="1237866"/>
            <a:chOff x="6691483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F163F9-DE51-4965-8E68-0E3BFED4B62A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A6336EE-B9E8-4DDD-88EF-A9804EEBA1EE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phartra.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DC4DA91-E795-4819-8873-2BE5B63B2F1E}"/>
              </a:ext>
            </a:extLst>
          </p:cNvPr>
          <p:cNvGrpSpPr/>
          <p:nvPr/>
        </p:nvGrpSpPr>
        <p:grpSpPr>
          <a:xfrm>
            <a:off x="2330376" y="1968298"/>
            <a:ext cx="1383513" cy="1083978"/>
            <a:chOff x="6691483" y="4621698"/>
            <a:chExt cx="2194560" cy="10839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CB5F468-93A0-4524-BEDC-2A9028D8B41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2C176B-50DA-4A8F-8646-4C9B18BC5DF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0B5C137-247B-4236-88C7-2654F3244FD2}"/>
              </a:ext>
            </a:extLst>
          </p:cNvPr>
          <p:cNvGrpSpPr/>
          <p:nvPr/>
        </p:nvGrpSpPr>
        <p:grpSpPr>
          <a:xfrm>
            <a:off x="6034230" y="1004833"/>
            <a:ext cx="1383513" cy="1083978"/>
            <a:chOff x="6691483" y="4621698"/>
            <a:chExt cx="2194560" cy="10839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45464EC-8300-4D8D-9F9F-F682EB976D4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41369D-3AA0-4229-8AE2-E4B856F6EC0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86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291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Bomb Process – Slide Template</vt:lpstr>
      <vt:lpstr>Bomb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Bomb Process</dc:title>
  <dc:creator>PresentationGO.com</dc:creator>
  <dc:description>© Copyright PresentationGO.com</dc:description>
  <dcterms:created xsi:type="dcterms:W3CDTF">2014-11-26T05:14:11Z</dcterms:created>
  <dcterms:modified xsi:type="dcterms:W3CDTF">2020-09-28T17:04:29Z</dcterms:modified>
  <cp:category>Charts &amp; Diagrams; Graphics &amp; Metaphors</cp:category>
</cp:coreProperties>
</file>