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74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87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62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Bomb Process – Slide Template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9322B61-C97D-4CC4-8DA7-1863ACA98C1D}"/>
              </a:ext>
            </a:extLst>
          </p:cNvPr>
          <p:cNvGrpSpPr/>
          <p:nvPr/>
        </p:nvGrpSpPr>
        <p:grpSpPr>
          <a:xfrm>
            <a:off x="3421688" y="1911082"/>
            <a:ext cx="1628179" cy="1049155"/>
            <a:chOff x="332936" y="2739657"/>
            <a:chExt cx="2975111" cy="993596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77643B0-EF65-4C58-9638-1B21B4DA92CB}"/>
                </a:ext>
              </a:extLst>
            </p:cNvPr>
            <p:cNvSpPr txBox="1"/>
            <p:nvPr/>
          </p:nvSpPr>
          <p:spPr>
            <a:xfrm>
              <a:off x="332936" y="2739657"/>
              <a:ext cx="2926080" cy="34977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D58F3DD-8A00-4AE3-BF88-0FD2DF67D56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A234B2F-C6ED-4378-A254-547D3A4E8E28}"/>
              </a:ext>
            </a:extLst>
          </p:cNvPr>
          <p:cNvGrpSpPr/>
          <p:nvPr/>
        </p:nvGrpSpPr>
        <p:grpSpPr>
          <a:xfrm>
            <a:off x="7776702" y="875091"/>
            <a:ext cx="1628179" cy="1049155"/>
            <a:chOff x="332936" y="2739657"/>
            <a:chExt cx="2975111" cy="993596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D861861-F97B-4D07-8328-E2242D8C9A58}"/>
                </a:ext>
              </a:extLst>
            </p:cNvPr>
            <p:cNvSpPr txBox="1"/>
            <p:nvPr/>
          </p:nvSpPr>
          <p:spPr>
            <a:xfrm>
              <a:off x="332936" y="2739657"/>
              <a:ext cx="2926080" cy="34977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96ADC5F-E76A-4471-8382-A541989B030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3243FBC-D75F-4496-8D0E-34EBAF2C0338}"/>
              </a:ext>
            </a:extLst>
          </p:cNvPr>
          <p:cNvGrpSpPr/>
          <p:nvPr/>
        </p:nvGrpSpPr>
        <p:grpSpPr>
          <a:xfrm>
            <a:off x="6096000" y="4690958"/>
            <a:ext cx="1628179" cy="1049155"/>
            <a:chOff x="332936" y="2739657"/>
            <a:chExt cx="2975111" cy="993596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6344E6F-AEFD-4025-B52A-2BCB94E8CA36}"/>
                </a:ext>
              </a:extLst>
            </p:cNvPr>
            <p:cNvSpPr txBox="1"/>
            <p:nvPr/>
          </p:nvSpPr>
          <p:spPr>
            <a:xfrm>
              <a:off x="332936" y="2739657"/>
              <a:ext cx="2926080" cy="34977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63BF8CD-6CE9-4F08-963E-27176666DE9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DAC8067-ACD4-4645-B236-CBA79B2D53C4}"/>
              </a:ext>
            </a:extLst>
          </p:cNvPr>
          <p:cNvGrpSpPr/>
          <p:nvPr/>
        </p:nvGrpSpPr>
        <p:grpSpPr>
          <a:xfrm>
            <a:off x="8772339" y="4195047"/>
            <a:ext cx="2926080" cy="1290153"/>
            <a:chOff x="8921977" y="4073386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2FFD54F-D918-40B6-A30C-B28C325AEF6A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7F42C02-DC0B-42EF-9474-846954CA9FFA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E8BE165-BA9B-4512-AA46-D80DF1517FCC}"/>
              </a:ext>
            </a:extLst>
          </p:cNvPr>
          <p:cNvGrpSpPr/>
          <p:nvPr/>
        </p:nvGrpSpPr>
        <p:grpSpPr>
          <a:xfrm>
            <a:off x="1117601" y="1226373"/>
            <a:ext cx="9022411" cy="5282012"/>
            <a:chOff x="1117601" y="1226373"/>
            <a:chExt cx="9022411" cy="528201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0D9ACB3B-A983-478C-B6EE-2BCD5BEC2898}"/>
                </a:ext>
              </a:extLst>
            </p:cNvPr>
            <p:cNvSpPr/>
            <p:nvPr/>
          </p:nvSpPr>
          <p:spPr>
            <a:xfrm>
              <a:off x="2663196" y="1405468"/>
              <a:ext cx="6820244" cy="3015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929" y="21600"/>
                  </a:moveTo>
                  <a:cubicBezTo>
                    <a:pt x="11087" y="21600"/>
                    <a:pt x="9588" y="18208"/>
                    <a:pt x="9588" y="14043"/>
                  </a:cubicBezTo>
                  <a:lnTo>
                    <a:pt x="9588" y="11231"/>
                  </a:lnTo>
                  <a:cubicBezTo>
                    <a:pt x="9588" y="5501"/>
                    <a:pt x="7529" y="844"/>
                    <a:pt x="4996" y="844"/>
                  </a:cubicBezTo>
                  <a:lnTo>
                    <a:pt x="4965" y="844"/>
                  </a:lnTo>
                  <a:cubicBezTo>
                    <a:pt x="2432" y="844"/>
                    <a:pt x="373" y="5501"/>
                    <a:pt x="373" y="11231"/>
                  </a:cubicBezTo>
                  <a:cubicBezTo>
                    <a:pt x="373" y="11459"/>
                    <a:pt x="287" y="11652"/>
                    <a:pt x="186" y="11652"/>
                  </a:cubicBezTo>
                  <a:cubicBezTo>
                    <a:pt x="85" y="11652"/>
                    <a:pt x="0" y="11459"/>
                    <a:pt x="0" y="11231"/>
                  </a:cubicBezTo>
                  <a:cubicBezTo>
                    <a:pt x="0" y="5027"/>
                    <a:pt x="2230" y="0"/>
                    <a:pt x="4965" y="0"/>
                  </a:cubicBezTo>
                  <a:lnTo>
                    <a:pt x="4996" y="0"/>
                  </a:lnTo>
                  <a:cubicBezTo>
                    <a:pt x="7739" y="0"/>
                    <a:pt x="9961" y="5044"/>
                    <a:pt x="9961" y="11231"/>
                  </a:cubicBezTo>
                  <a:lnTo>
                    <a:pt x="9961" y="14043"/>
                  </a:lnTo>
                  <a:cubicBezTo>
                    <a:pt x="9961" y="17733"/>
                    <a:pt x="11290" y="20756"/>
                    <a:pt x="12929" y="20756"/>
                  </a:cubicBezTo>
                  <a:cubicBezTo>
                    <a:pt x="14568" y="20756"/>
                    <a:pt x="15897" y="17751"/>
                    <a:pt x="15897" y="14043"/>
                  </a:cubicBezTo>
                  <a:lnTo>
                    <a:pt x="15897" y="12268"/>
                  </a:lnTo>
                  <a:cubicBezTo>
                    <a:pt x="15897" y="8717"/>
                    <a:pt x="17179" y="5817"/>
                    <a:pt x="18748" y="5817"/>
                  </a:cubicBezTo>
                  <a:cubicBezTo>
                    <a:pt x="20318" y="5817"/>
                    <a:pt x="21600" y="8717"/>
                    <a:pt x="21600" y="12268"/>
                  </a:cubicBezTo>
                  <a:lnTo>
                    <a:pt x="21600" y="14587"/>
                  </a:lnTo>
                  <a:cubicBezTo>
                    <a:pt x="21600" y="14816"/>
                    <a:pt x="21515" y="15009"/>
                    <a:pt x="21414" y="15009"/>
                  </a:cubicBezTo>
                  <a:cubicBezTo>
                    <a:pt x="21313" y="15009"/>
                    <a:pt x="21227" y="14816"/>
                    <a:pt x="21227" y="14587"/>
                  </a:cubicBezTo>
                  <a:lnTo>
                    <a:pt x="21227" y="12268"/>
                  </a:lnTo>
                  <a:cubicBezTo>
                    <a:pt x="21227" y="9174"/>
                    <a:pt x="20116" y="6661"/>
                    <a:pt x="18748" y="6661"/>
                  </a:cubicBezTo>
                  <a:cubicBezTo>
                    <a:pt x="17381" y="6661"/>
                    <a:pt x="16270" y="9174"/>
                    <a:pt x="16270" y="12268"/>
                  </a:cubicBezTo>
                  <a:lnTo>
                    <a:pt x="16270" y="14043"/>
                  </a:lnTo>
                  <a:cubicBezTo>
                    <a:pt x="16278" y="18208"/>
                    <a:pt x="14778" y="21600"/>
                    <a:pt x="12929" y="2160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6ECAAE62-3010-4473-AB8D-20CF4E3FCBA6}"/>
                </a:ext>
              </a:extLst>
            </p:cNvPr>
            <p:cNvSpPr/>
            <p:nvPr/>
          </p:nvSpPr>
          <p:spPr>
            <a:xfrm>
              <a:off x="2197062" y="2730263"/>
              <a:ext cx="1099094" cy="1099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21600"/>
                  </a:moveTo>
                  <a:lnTo>
                    <a:pt x="0" y="21600"/>
                  </a:lnTo>
                  <a:lnTo>
                    <a:pt x="0" y="10800"/>
                  </a:lnTo>
                  <a:cubicBezTo>
                    <a:pt x="0" y="4821"/>
                    <a:pt x="4821" y="0"/>
                    <a:pt x="10800" y="0"/>
                  </a:cubicBezTo>
                  <a:lnTo>
                    <a:pt x="10800" y="0"/>
                  </a:lnTo>
                  <a:cubicBezTo>
                    <a:pt x="16779" y="0"/>
                    <a:pt x="21600" y="4821"/>
                    <a:pt x="21600" y="108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/>
            </a:p>
          </p:txBody>
        </p:sp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93507D30-B50C-4CFC-95B3-7955156CAFD8}"/>
                </a:ext>
              </a:extLst>
            </p:cNvPr>
            <p:cNvSpPr/>
            <p:nvPr/>
          </p:nvSpPr>
          <p:spPr>
            <a:xfrm>
              <a:off x="1117601" y="3171863"/>
              <a:ext cx="3336522" cy="3336522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212A20DB-ED56-4E81-B60F-3633B5FB6850}"/>
                </a:ext>
              </a:extLst>
            </p:cNvPr>
            <p:cNvSpPr/>
            <p:nvPr/>
          </p:nvSpPr>
          <p:spPr>
            <a:xfrm>
              <a:off x="1215732" y="3294528"/>
              <a:ext cx="2055890" cy="2703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89" y="13328"/>
                  </a:moveTo>
                  <a:cubicBezTo>
                    <a:pt x="1289" y="6174"/>
                    <a:pt x="8893" y="392"/>
                    <a:pt x="18301" y="392"/>
                  </a:cubicBezTo>
                  <a:cubicBezTo>
                    <a:pt x="19435" y="392"/>
                    <a:pt x="20543" y="470"/>
                    <a:pt x="21600" y="647"/>
                  </a:cubicBezTo>
                  <a:cubicBezTo>
                    <a:pt x="19950" y="235"/>
                    <a:pt x="18198" y="0"/>
                    <a:pt x="16393" y="0"/>
                  </a:cubicBezTo>
                  <a:cubicBezTo>
                    <a:pt x="7346" y="0"/>
                    <a:pt x="0" y="5586"/>
                    <a:pt x="0" y="12466"/>
                  </a:cubicBezTo>
                  <a:cubicBezTo>
                    <a:pt x="0" y="16073"/>
                    <a:pt x="2010" y="19326"/>
                    <a:pt x="5232" y="21600"/>
                  </a:cubicBezTo>
                  <a:cubicBezTo>
                    <a:pt x="2758" y="19366"/>
                    <a:pt x="1289" y="16465"/>
                    <a:pt x="1289" y="13328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/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4AB70776-C276-476E-8F62-29C50B56283A}"/>
                </a:ext>
              </a:extLst>
            </p:cNvPr>
            <p:cNvSpPr/>
            <p:nvPr/>
          </p:nvSpPr>
          <p:spPr>
            <a:xfrm>
              <a:off x="3987992" y="1226373"/>
              <a:ext cx="495574" cy="495574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/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EA3D8F8F-F22A-46AA-B700-7AA730F16096}"/>
                </a:ext>
              </a:extLst>
            </p:cNvPr>
            <p:cNvSpPr/>
            <p:nvPr/>
          </p:nvSpPr>
          <p:spPr>
            <a:xfrm>
              <a:off x="4054231" y="1292613"/>
              <a:ext cx="363094" cy="363094"/>
            </a:xfrm>
            <a:prstGeom prst="ellipse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/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26F28E4C-1B61-4A31-AB78-1AA8E3A6D9A4}"/>
                </a:ext>
              </a:extLst>
            </p:cNvPr>
            <p:cNvSpPr/>
            <p:nvPr/>
          </p:nvSpPr>
          <p:spPr>
            <a:xfrm>
              <a:off x="6539450" y="4089840"/>
              <a:ext cx="495574" cy="495574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F71AC253-C561-48EE-BC71-15770D32A620}"/>
                </a:ext>
              </a:extLst>
            </p:cNvPr>
            <p:cNvSpPr/>
            <p:nvPr/>
          </p:nvSpPr>
          <p:spPr>
            <a:xfrm>
              <a:off x="6605690" y="4156085"/>
              <a:ext cx="363094" cy="363094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/>
            </a:p>
          </p:txBody>
        </p:sp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25536089-7D29-4ED8-8869-47275F9BCE63}"/>
                </a:ext>
              </a:extLst>
            </p:cNvPr>
            <p:cNvSpPr/>
            <p:nvPr/>
          </p:nvSpPr>
          <p:spPr>
            <a:xfrm>
              <a:off x="8343005" y="2069167"/>
              <a:ext cx="495574" cy="495574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/>
            </a:p>
          </p:txBody>
        </p:sp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A3CB1B39-ECB8-422C-B5D4-AB831B39BE90}"/>
                </a:ext>
              </a:extLst>
            </p:cNvPr>
            <p:cNvSpPr/>
            <p:nvPr/>
          </p:nvSpPr>
          <p:spPr>
            <a:xfrm>
              <a:off x="8409245" y="2135403"/>
              <a:ext cx="363094" cy="363094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/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4E286221-8AF1-4EA3-9F71-C364AF0BD63D}"/>
                </a:ext>
              </a:extLst>
            </p:cNvPr>
            <p:cNvGrpSpPr/>
            <p:nvPr/>
          </p:nvGrpSpPr>
          <p:grpSpPr>
            <a:xfrm>
              <a:off x="8669750" y="2783672"/>
              <a:ext cx="1470262" cy="1470262"/>
              <a:chOff x="9688272" y="2130188"/>
              <a:chExt cx="1470262" cy="1470262"/>
            </a:xfrm>
          </p:grpSpPr>
          <p:sp>
            <p:nvSpPr>
              <p:cNvPr id="31" name="Explosion: 8 Points 30">
                <a:extLst>
                  <a:ext uri="{FF2B5EF4-FFF2-40B4-BE49-F238E27FC236}">
                    <a16:creationId xmlns:a16="http://schemas.microsoft.com/office/drawing/2014/main" id="{0A8F34AC-AAA8-4F0F-83F0-E65BDF9984DB}"/>
                  </a:ext>
                </a:extLst>
              </p:cNvPr>
              <p:cNvSpPr/>
              <p:nvPr/>
            </p:nvSpPr>
            <p:spPr>
              <a:xfrm>
                <a:off x="9688272" y="2130188"/>
                <a:ext cx="1470262" cy="1470262"/>
              </a:xfrm>
              <a:prstGeom prst="irregularSeal1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Explosion: 8 Points 31">
                <a:extLst>
                  <a:ext uri="{FF2B5EF4-FFF2-40B4-BE49-F238E27FC236}">
                    <a16:creationId xmlns:a16="http://schemas.microsoft.com/office/drawing/2014/main" id="{4C9B48D8-9710-4019-8C2F-4779C3B8CD0A}"/>
                  </a:ext>
                </a:extLst>
              </p:cNvPr>
              <p:cNvSpPr/>
              <p:nvPr/>
            </p:nvSpPr>
            <p:spPr>
              <a:xfrm>
                <a:off x="9823207" y="2306754"/>
                <a:ext cx="1200393" cy="1114598"/>
              </a:xfrm>
              <a:prstGeom prst="irregularSeal1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Explosion: 8 Points 32">
                <a:extLst>
                  <a:ext uri="{FF2B5EF4-FFF2-40B4-BE49-F238E27FC236}">
                    <a16:creationId xmlns:a16="http://schemas.microsoft.com/office/drawing/2014/main" id="{6D56E049-80B2-4EDC-86DF-FD2D503F24B4}"/>
                  </a:ext>
                </a:extLst>
              </p:cNvPr>
              <p:cNvSpPr/>
              <p:nvPr/>
            </p:nvSpPr>
            <p:spPr>
              <a:xfrm>
                <a:off x="10163355" y="2605271"/>
                <a:ext cx="520096" cy="520096"/>
              </a:xfrm>
              <a:prstGeom prst="irregularSeal1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66205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Bomb Process – Slide Template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9322B61-C97D-4CC4-8DA7-1863ACA98C1D}"/>
              </a:ext>
            </a:extLst>
          </p:cNvPr>
          <p:cNvGrpSpPr/>
          <p:nvPr/>
        </p:nvGrpSpPr>
        <p:grpSpPr>
          <a:xfrm>
            <a:off x="3421688" y="1911082"/>
            <a:ext cx="1628179" cy="1013014"/>
            <a:chOff x="332936" y="2739657"/>
            <a:chExt cx="2975111" cy="959369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77643B0-EF65-4C58-9638-1B21B4DA92CB}"/>
                </a:ext>
              </a:extLst>
            </p:cNvPr>
            <p:cNvSpPr txBox="1"/>
            <p:nvPr/>
          </p:nvSpPr>
          <p:spPr>
            <a:xfrm>
              <a:off x="332936" y="2739657"/>
              <a:ext cx="2926080" cy="34977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D58F3DD-8A00-4AE3-BF88-0FD2DF67D56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1210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A234B2F-C6ED-4378-A254-547D3A4E8E28}"/>
              </a:ext>
            </a:extLst>
          </p:cNvPr>
          <p:cNvGrpSpPr/>
          <p:nvPr/>
        </p:nvGrpSpPr>
        <p:grpSpPr>
          <a:xfrm>
            <a:off x="7776702" y="875091"/>
            <a:ext cx="1628179" cy="1013014"/>
            <a:chOff x="332936" y="2739657"/>
            <a:chExt cx="2975111" cy="95936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D861861-F97B-4D07-8328-E2242D8C9A58}"/>
                </a:ext>
              </a:extLst>
            </p:cNvPr>
            <p:cNvSpPr txBox="1"/>
            <p:nvPr/>
          </p:nvSpPr>
          <p:spPr>
            <a:xfrm>
              <a:off x="332936" y="2739657"/>
              <a:ext cx="2926080" cy="34977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96ADC5F-E76A-4471-8382-A541989B030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1210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3243FBC-D75F-4496-8D0E-34EBAF2C0338}"/>
              </a:ext>
            </a:extLst>
          </p:cNvPr>
          <p:cNvGrpSpPr/>
          <p:nvPr/>
        </p:nvGrpSpPr>
        <p:grpSpPr>
          <a:xfrm>
            <a:off x="6096000" y="4690958"/>
            <a:ext cx="1628179" cy="1013014"/>
            <a:chOff x="332936" y="2739657"/>
            <a:chExt cx="2975111" cy="959369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6344E6F-AEFD-4025-B52A-2BCB94E8CA36}"/>
                </a:ext>
              </a:extLst>
            </p:cNvPr>
            <p:cNvSpPr txBox="1"/>
            <p:nvPr/>
          </p:nvSpPr>
          <p:spPr>
            <a:xfrm>
              <a:off x="332936" y="2739657"/>
              <a:ext cx="2926080" cy="34977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63BF8CD-6CE9-4F08-963E-27176666DE9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1210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DAC8067-ACD4-4645-B236-CBA79B2D53C4}"/>
              </a:ext>
            </a:extLst>
          </p:cNvPr>
          <p:cNvGrpSpPr/>
          <p:nvPr/>
        </p:nvGrpSpPr>
        <p:grpSpPr>
          <a:xfrm>
            <a:off x="8772339" y="4195047"/>
            <a:ext cx="2926080" cy="1290153"/>
            <a:chOff x="8921977" y="4073386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2FFD54F-D918-40B6-A30C-B28C325AEF6A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7F42C02-DC0B-42EF-9474-846954CA9FFA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51ECAD0F-C728-464D-A5F0-077FE37F7F91}"/>
              </a:ext>
            </a:extLst>
          </p:cNvPr>
          <p:cNvGrpSpPr/>
          <p:nvPr/>
        </p:nvGrpSpPr>
        <p:grpSpPr>
          <a:xfrm>
            <a:off x="1117601" y="1226373"/>
            <a:ext cx="9022411" cy="5282012"/>
            <a:chOff x="1117601" y="1226373"/>
            <a:chExt cx="9022411" cy="528201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0D9ACB3B-A983-478C-B6EE-2BCD5BEC2898}"/>
                </a:ext>
              </a:extLst>
            </p:cNvPr>
            <p:cNvSpPr/>
            <p:nvPr/>
          </p:nvSpPr>
          <p:spPr>
            <a:xfrm>
              <a:off x="2663196" y="1405468"/>
              <a:ext cx="6820244" cy="3015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929" y="21600"/>
                  </a:moveTo>
                  <a:cubicBezTo>
                    <a:pt x="11087" y="21600"/>
                    <a:pt x="9588" y="18208"/>
                    <a:pt x="9588" y="14043"/>
                  </a:cubicBezTo>
                  <a:lnTo>
                    <a:pt x="9588" y="11231"/>
                  </a:lnTo>
                  <a:cubicBezTo>
                    <a:pt x="9588" y="5501"/>
                    <a:pt x="7529" y="844"/>
                    <a:pt x="4996" y="844"/>
                  </a:cubicBezTo>
                  <a:lnTo>
                    <a:pt x="4965" y="844"/>
                  </a:lnTo>
                  <a:cubicBezTo>
                    <a:pt x="2432" y="844"/>
                    <a:pt x="373" y="5501"/>
                    <a:pt x="373" y="11231"/>
                  </a:cubicBezTo>
                  <a:cubicBezTo>
                    <a:pt x="373" y="11459"/>
                    <a:pt x="287" y="11652"/>
                    <a:pt x="186" y="11652"/>
                  </a:cubicBezTo>
                  <a:cubicBezTo>
                    <a:pt x="85" y="11652"/>
                    <a:pt x="0" y="11459"/>
                    <a:pt x="0" y="11231"/>
                  </a:cubicBezTo>
                  <a:cubicBezTo>
                    <a:pt x="0" y="5027"/>
                    <a:pt x="2230" y="0"/>
                    <a:pt x="4965" y="0"/>
                  </a:cubicBezTo>
                  <a:lnTo>
                    <a:pt x="4996" y="0"/>
                  </a:lnTo>
                  <a:cubicBezTo>
                    <a:pt x="7739" y="0"/>
                    <a:pt x="9961" y="5044"/>
                    <a:pt x="9961" y="11231"/>
                  </a:cubicBezTo>
                  <a:lnTo>
                    <a:pt x="9961" y="14043"/>
                  </a:lnTo>
                  <a:cubicBezTo>
                    <a:pt x="9961" y="17733"/>
                    <a:pt x="11290" y="20756"/>
                    <a:pt x="12929" y="20756"/>
                  </a:cubicBezTo>
                  <a:cubicBezTo>
                    <a:pt x="14568" y="20756"/>
                    <a:pt x="15897" y="17751"/>
                    <a:pt x="15897" y="14043"/>
                  </a:cubicBezTo>
                  <a:lnTo>
                    <a:pt x="15897" y="12268"/>
                  </a:lnTo>
                  <a:cubicBezTo>
                    <a:pt x="15897" y="8717"/>
                    <a:pt x="17179" y="5817"/>
                    <a:pt x="18748" y="5817"/>
                  </a:cubicBezTo>
                  <a:cubicBezTo>
                    <a:pt x="20318" y="5817"/>
                    <a:pt x="21600" y="8717"/>
                    <a:pt x="21600" y="12268"/>
                  </a:cubicBezTo>
                  <a:lnTo>
                    <a:pt x="21600" y="14587"/>
                  </a:lnTo>
                  <a:cubicBezTo>
                    <a:pt x="21600" y="14816"/>
                    <a:pt x="21515" y="15009"/>
                    <a:pt x="21414" y="15009"/>
                  </a:cubicBezTo>
                  <a:cubicBezTo>
                    <a:pt x="21313" y="15009"/>
                    <a:pt x="21227" y="14816"/>
                    <a:pt x="21227" y="14587"/>
                  </a:cubicBezTo>
                  <a:lnTo>
                    <a:pt x="21227" y="12268"/>
                  </a:lnTo>
                  <a:cubicBezTo>
                    <a:pt x="21227" y="9174"/>
                    <a:pt x="20116" y="6661"/>
                    <a:pt x="18748" y="6661"/>
                  </a:cubicBezTo>
                  <a:cubicBezTo>
                    <a:pt x="17381" y="6661"/>
                    <a:pt x="16270" y="9174"/>
                    <a:pt x="16270" y="12268"/>
                  </a:cubicBezTo>
                  <a:lnTo>
                    <a:pt x="16270" y="14043"/>
                  </a:lnTo>
                  <a:cubicBezTo>
                    <a:pt x="16278" y="18208"/>
                    <a:pt x="14778" y="21600"/>
                    <a:pt x="12929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6ECAAE62-3010-4473-AB8D-20CF4E3FCBA6}"/>
                </a:ext>
              </a:extLst>
            </p:cNvPr>
            <p:cNvSpPr/>
            <p:nvPr/>
          </p:nvSpPr>
          <p:spPr>
            <a:xfrm>
              <a:off x="2197062" y="2730263"/>
              <a:ext cx="1099094" cy="1099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21600"/>
                  </a:moveTo>
                  <a:lnTo>
                    <a:pt x="0" y="21600"/>
                  </a:lnTo>
                  <a:lnTo>
                    <a:pt x="0" y="10800"/>
                  </a:lnTo>
                  <a:cubicBezTo>
                    <a:pt x="0" y="4821"/>
                    <a:pt x="4821" y="0"/>
                    <a:pt x="10800" y="0"/>
                  </a:cubicBezTo>
                  <a:lnTo>
                    <a:pt x="10800" y="0"/>
                  </a:lnTo>
                  <a:cubicBezTo>
                    <a:pt x="16779" y="0"/>
                    <a:pt x="21600" y="4821"/>
                    <a:pt x="21600" y="108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/>
            </a:p>
          </p:txBody>
        </p:sp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93507D30-B50C-4CFC-95B3-7955156CAFD8}"/>
                </a:ext>
              </a:extLst>
            </p:cNvPr>
            <p:cNvSpPr/>
            <p:nvPr/>
          </p:nvSpPr>
          <p:spPr>
            <a:xfrm>
              <a:off x="1117601" y="3171863"/>
              <a:ext cx="3336522" cy="3336522"/>
            </a:xfrm>
            <a:prstGeom prst="ellipse">
              <a:avLst/>
            </a:pr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212A20DB-ED56-4E81-B60F-3633B5FB6850}"/>
                </a:ext>
              </a:extLst>
            </p:cNvPr>
            <p:cNvSpPr/>
            <p:nvPr/>
          </p:nvSpPr>
          <p:spPr>
            <a:xfrm>
              <a:off x="1215732" y="3294528"/>
              <a:ext cx="2055890" cy="2703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89" y="13328"/>
                  </a:moveTo>
                  <a:cubicBezTo>
                    <a:pt x="1289" y="6174"/>
                    <a:pt x="8893" y="392"/>
                    <a:pt x="18301" y="392"/>
                  </a:cubicBezTo>
                  <a:cubicBezTo>
                    <a:pt x="19435" y="392"/>
                    <a:pt x="20543" y="470"/>
                    <a:pt x="21600" y="647"/>
                  </a:cubicBezTo>
                  <a:cubicBezTo>
                    <a:pt x="19950" y="235"/>
                    <a:pt x="18198" y="0"/>
                    <a:pt x="16393" y="0"/>
                  </a:cubicBezTo>
                  <a:cubicBezTo>
                    <a:pt x="7346" y="0"/>
                    <a:pt x="0" y="5586"/>
                    <a:pt x="0" y="12466"/>
                  </a:cubicBezTo>
                  <a:cubicBezTo>
                    <a:pt x="0" y="16073"/>
                    <a:pt x="2010" y="19326"/>
                    <a:pt x="5232" y="21600"/>
                  </a:cubicBezTo>
                  <a:cubicBezTo>
                    <a:pt x="2758" y="19366"/>
                    <a:pt x="1289" y="16465"/>
                    <a:pt x="1289" y="13328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/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4AB70776-C276-476E-8F62-29C50B56283A}"/>
                </a:ext>
              </a:extLst>
            </p:cNvPr>
            <p:cNvSpPr/>
            <p:nvPr/>
          </p:nvSpPr>
          <p:spPr>
            <a:xfrm>
              <a:off x="3987992" y="1226373"/>
              <a:ext cx="495574" cy="49557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/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EA3D8F8F-F22A-46AA-B700-7AA730F16096}"/>
                </a:ext>
              </a:extLst>
            </p:cNvPr>
            <p:cNvSpPr/>
            <p:nvPr/>
          </p:nvSpPr>
          <p:spPr>
            <a:xfrm>
              <a:off x="4054231" y="1292613"/>
              <a:ext cx="363094" cy="363094"/>
            </a:xfrm>
            <a:prstGeom prst="ellipse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/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26F28E4C-1B61-4A31-AB78-1AA8E3A6D9A4}"/>
                </a:ext>
              </a:extLst>
            </p:cNvPr>
            <p:cNvSpPr/>
            <p:nvPr/>
          </p:nvSpPr>
          <p:spPr>
            <a:xfrm>
              <a:off x="6539450" y="4089840"/>
              <a:ext cx="495574" cy="49557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F71AC253-C561-48EE-BC71-15770D32A620}"/>
                </a:ext>
              </a:extLst>
            </p:cNvPr>
            <p:cNvSpPr/>
            <p:nvPr/>
          </p:nvSpPr>
          <p:spPr>
            <a:xfrm>
              <a:off x="6605690" y="4156085"/>
              <a:ext cx="363094" cy="363094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/>
            </a:p>
          </p:txBody>
        </p:sp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25536089-7D29-4ED8-8869-47275F9BCE63}"/>
                </a:ext>
              </a:extLst>
            </p:cNvPr>
            <p:cNvSpPr/>
            <p:nvPr/>
          </p:nvSpPr>
          <p:spPr>
            <a:xfrm>
              <a:off x="8343005" y="2069167"/>
              <a:ext cx="495574" cy="49557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/>
            </a:p>
          </p:txBody>
        </p:sp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A3CB1B39-ECB8-422C-B5D4-AB831B39BE90}"/>
                </a:ext>
              </a:extLst>
            </p:cNvPr>
            <p:cNvSpPr/>
            <p:nvPr/>
          </p:nvSpPr>
          <p:spPr>
            <a:xfrm>
              <a:off x="8409245" y="2135403"/>
              <a:ext cx="363094" cy="363094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/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4E286221-8AF1-4EA3-9F71-C364AF0BD63D}"/>
                </a:ext>
              </a:extLst>
            </p:cNvPr>
            <p:cNvGrpSpPr/>
            <p:nvPr/>
          </p:nvGrpSpPr>
          <p:grpSpPr>
            <a:xfrm>
              <a:off x="8669750" y="2783672"/>
              <a:ext cx="1470262" cy="1470262"/>
              <a:chOff x="9688272" y="2130188"/>
              <a:chExt cx="1470262" cy="1470262"/>
            </a:xfrm>
          </p:grpSpPr>
          <p:sp>
            <p:nvSpPr>
              <p:cNvPr id="31" name="Explosion: 8 Points 30">
                <a:extLst>
                  <a:ext uri="{FF2B5EF4-FFF2-40B4-BE49-F238E27FC236}">
                    <a16:creationId xmlns:a16="http://schemas.microsoft.com/office/drawing/2014/main" id="{0A8F34AC-AAA8-4F0F-83F0-E65BDF9984DB}"/>
                  </a:ext>
                </a:extLst>
              </p:cNvPr>
              <p:cNvSpPr/>
              <p:nvPr/>
            </p:nvSpPr>
            <p:spPr>
              <a:xfrm>
                <a:off x="9688272" y="2130188"/>
                <a:ext cx="1470262" cy="1470262"/>
              </a:xfrm>
              <a:prstGeom prst="irregularSeal1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Explosion: 8 Points 31">
                <a:extLst>
                  <a:ext uri="{FF2B5EF4-FFF2-40B4-BE49-F238E27FC236}">
                    <a16:creationId xmlns:a16="http://schemas.microsoft.com/office/drawing/2014/main" id="{4C9B48D8-9710-4019-8C2F-4779C3B8CD0A}"/>
                  </a:ext>
                </a:extLst>
              </p:cNvPr>
              <p:cNvSpPr/>
              <p:nvPr/>
            </p:nvSpPr>
            <p:spPr>
              <a:xfrm>
                <a:off x="9823207" y="2306754"/>
                <a:ext cx="1200393" cy="1114598"/>
              </a:xfrm>
              <a:prstGeom prst="irregularSeal1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Explosion: 8 Points 32">
                <a:extLst>
                  <a:ext uri="{FF2B5EF4-FFF2-40B4-BE49-F238E27FC236}">
                    <a16:creationId xmlns:a16="http://schemas.microsoft.com/office/drawing/2014/main" id="{6D56E049-80B2-4EDC-86DF-FD2D503F24B4}"/>
                  </a:ext>
                </a:extLst>
              </p:cNvPr>
              <p:cNvSpPr/>
              <p:nvPr/>
            </p:nvSpPr>
            <p:spPr>
              <a:xfrm>
                <a:off x="10163355" y="2605271"/>
                <a:ext cx="520096" cy="520096"/>
              </a:xfrm>
              <a:prstGeom prst="irregularSeal1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67850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8492</TotalTime>
  <Words>239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Bomb Process – Slide Template</vt:lpstr>
      <vt:lpstr>Bomb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Bomb Process</dc:title>
  <dc:creator>PresentationGO.com</dc:creator>
  <dc:description>© Copyright PresentationGO.com</dc:description>
  <dcterms:created xsi:type="dcterms:W3CDTF">2014-11-26T05:14:11Z</dcterms:created>
  <dcterms:modified xsi:type="dcterms:W3CDTF">2020-09-28T17:36:04Z</dcterms:modified>
  <cp:category>Charts &amp; Diagrams; Graphics &amp; Metaphors</cp:category>
</cp:coreProperties>
</file>