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1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Boomerang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DAC83F3-2CC9-4433-9F92-7FBAFF59F5CF}"/>
              </a:ext>
            </a:extLst>
          </p:cNvPr>
          <p:cNvSpPr/>
          <p:nvPr/>
        </p:nvSpPr>
        <p:spPr>
          <a:xfrm>
            <a:off x="3829200" y="1464782"/>
            <a:ext cx="2017549" cy="1230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0692" extrusionOk="0">
                <a:moveTo>
                  <a:pt x="19329" y="15195"/>
                </a:moveTo>
                <a:lnTo>
                  <a:pt x="21304" y="1173"/>
                </a:lnTo>
                <a:cubicBezTo>
                  <a:pt x="21434" y="194"/>
                  <a:pt x="20657" y="-425"/>
                  <a:pt x="20268" y="348"/>
                </a:cubicBezTo>
                <a:lnTo>
                  <a:pt x="15540" y="9421"/>
                </a:lnTo>
                <a:cubicBezTo>
                  <a:pt x="14892" y="10710"/>
                  <a:pt x="13953" y="11535"/>
                  <a:pt x="12949" y="11844"/>
                </a:cubicBezTo>
                <a:lnTo>
                  <a:pt x="482" y="15556"/>
                </a:lnTo>
                <a:cubicBezTo>
                  <a:pt x="-166" y="15762"/>
                  <a:pt x="-166" y="17257"/>
                  <a:pt x="514" y="17412"/>
                </a:cubicBezTo>
                <a:lnTo>
                  <a:pt x="14407" y="20608"/>
                </a:lnTo>
                <a:cubicBezTo>
                  <a:pt x="16641" y="21175"/>
                  <a:pt x="18811" y="18804"/>
                  <a:pt x="19329" y="151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316985-2E34-4A52-94F3-70E56E72E883}"/>
              </a:ext>
            </a:extLst>
          </p:cNvPr>
          <p:cNvSpPr/>
          <p:nvPr/>
        </p:nvSpPr>
        <p:spPr>
          <a:xfrm>
            <a:off x="4258258" y="2813241"/>
            <a:ext cx="1033977" cy="221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1144" extrusionOk="0">
                <a:moveTo>
                  <a:pt x="16043" y="4212"/>
                </a:moveTo>
                <a:lnTo>
                  <a:pt x="1663" y="79"/>
                </a:lnTo>
                <a:cubicBezTo>
                  <a:pt x="649" y="-214"/>
                  <a:pt x="-425" y="372"/>
                  <a:pt x="172" y="841"/>
                </a:cubicBezTo>
                <a:lnTo>
                  <a:pt x="7511" y="6468"/>
                </a:lnTo>
                <a:cubicBezTo>
                  <a:pt x="8525" y="7260"/>
                  <a:pt x="9003" y="8197"/>
                  <a:pt x="8764" y="9135"/>
                </a:cubicBezTo>
                <a:lnTo>
                  <a:pt x="5900" y="20536"/>
                </a:lnTo>
                <a:cubicBezTo>
                  <a:pt x="5721" y="21152"/>
                  <a:pt x="7451" y="21386"/>
                  <a:pt x="7988" y="20829"/>
                </a:cubicBezTo>
                <a:lnTo>
                  <a:pt x="19325" y="9428"/>
                </a:lnTo>
                <a:cubicBezTo>
                  <a:pt x="21175" y="7553"/>
                  <a:pt x="19743" y="5267"/>
                  <a:pt x="16043" y="421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FDED3EB-41B3-414F-91C9-734341729141}"/>
              </a:ext>
            </a:extLst>
          </p:cNvPr>
          <p:cNvSpPr/>
          <p:nvPr/>
        </p:nvSpPr>
        <p:spPr>
          <a:xfrm>
            <a:off x="5055074" y="4008468"/>
            <a:ext cx="2201292" cy="11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0" h="20480" extrusionOk="0">
                <a:moveTo>
                  <a:pt x="11843" y="2147"/>
                </a:moveTo>
                <a:cubicBezTo>
                  <a:pt x="10347" y="-574"/>
                  <a:pt x="7969" y="-737"/>
                  <a:pt x="6385" y="1820"/>
                </a:cubicBezTo>
                <a:lnTo>
                  <a:pt x="192" y="11777"/>
                </a:lnTo>
                <a:cubicBezTo>
                  <a:pt x="-248" y="12484"/>
                  <a:pt x="134" y="13736"/>
                  <a:pt x="691" y="13518"/>
                </a:cubicBezTo>
                <a:lnTo>
                  <a:pt x="7206" y="10525"/>
                </a:lnTo>
                <a:cubicBezTo>
                  <a:pt x="8116" y="10090"/>
                  <a:pt x="9085" y="10308"/>
                  <a:pt x="9936" y="11070"/>
                </a:cubicBezTo>
                <a:lnTo>
                  <a:pt x="20295" y="20373"/>
                </a:lnTo>
                <a:cubicBezTo>
                  <a:pt x="20853" y="20863"/>
                  <a:pt x="21352" y="19557"/>
                  <a:pt x="20912" y="18741"/>
                </a:cubicBezTo>
                <a:lnTo>
                  <a:pt x="11843" y="214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35EA763-301B-434F-BD45-A9A14628818B}"/>
              </a:ext>
            </a:extLst>
          </p:cNvPr>
          <p:cNvSpPr/>
          <p:nvPr/>
        </p:nvSpPr>
        <p:spPr>
          <a:xfrm>
            <a:off x="6709999" y="2598713"/>
            <a:ext cx="1483935" cy="1978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7" h="21127" extrusionOk="0">
                <a:moveTo>
                  <a:pt x="19343" y="77"/>
                </a:moveTo>
                <a:lnTo>
                  <a:pt x="3112" y="6623"/>
                </a:lnTo>
                <a:cubicBezTo>
                  <a:pt x="406" y="7703"/>
                  <a:pt x="-735" y="10223"/>
                  <a:pt x="491" y="12383"/>
                </a:cubicBezTo>
                <a:lnTo>
                  <a:pt x="5141" y="20761"/>
                </a:lnTo>
                <a:cubicBezTo>
                  <a:pt x="5479" y="21350"/>
                  <a:pt x="6578" y="21186"/>
                  <a:pt x="6620" y="20565"/>
                </a:cubicBezTo>
                <a:lnTo>
                  <a:pt x="7254" y="13103"/>
                </a:lnTo>
                <a:cubicBezTo>
                  <a:pt x="7339" y="12055"/>
                  <a:pt x="7888" y="11074"/>
                  <a:pt x="8818" y="10321"/>
                </a:cubicBezTo>
                <a:lnTo>
                  <a:pt x="20231" y="1026"/>
                </a:lnTo>
                <a:cubicBezTo>
                  <a:pt x="20865" y="535"/>
                  <a:pt x="20104" y="-250"/>
                  <a:pt x="19343" y="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ACCAC2-AD0A-4A14-BF09-BBC78C354B8C}"/>
              </a:ext>
            </a:extLst>
          </p:cNvPr>
          <p:cNvSpPr/>
          <p:nvPr/>
        </p:nvSpPr>
        <p:spPr>
          <a:xfrm>
            <a:off x="6005123" y="974433"/>
            <a:ext cx="1605798" cy="171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009" extrusionOk="0">
                <a:moveTo>
                  <a:pt x="3252" y="16814"/>
                </a:moveTo>
                <a:cubicBezTo>
                  <a:pt x="3778" y="19439"/>
                  <a:pt x="6407" y="21277"/>
                  <a:pt x="9319" y="20977"/>
                </a:cubicBezTo>
                <a:lnTo>
                  <a:pt x="20524" y="19814"/>
                </a:lnTo>
                <a:cubicBezTo>
                  <a:pt x="21292" y="19740"/>
                  <a:pt x="21454" y="18727"/>
                  <a:pt x="20726" y="18464"/>
                </a:cubicBezTo>
                <a:lnTo>
                  <a:pt x="12110" y="15427"/>
                </a:lnTo>
                <a:cubicBezTo>
                  <a:pt x="10897" y="15015"/>
                  <a:pt x="9885" y="14189"/>
                  <a:pt x="9238" y="13140"/>
                </a:cubicBezTo>
                <a:lnTo>
                  <a:pt x="1391" y="352"/>
                </a:lnTo>
                <a:cubicBezTo>
                  <a:pt x="987" y="-323"/>
                  <a:pt x="-146" y="52"/>
                  <a:pt x="16" y="802"/>
                </a:cubicBezTo>
                <a:lnTo>
                  <a:pt x="3252" y="1681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302718-076C-4573-934E-2AF6DCA57154}"/>
              </a:ext>
            </a:extLst>
          </p:cNvPr>
          <p:cNvSpPr txBox="1"/>
          <p:nvPr/>
        </p:nvSpPr>
        <p:spPr>
          <a:xfrm>
            <a:off x="5312311" y="2794769"/>
            <a:ext cx="1350111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30" name="Graphic 22" descr="Database">
            <a:extLst>
              <a:ext uri="{FF2B5EF4-FFF2-40B4-BE49-F238E27FC236}">
                <a16:creationId xmlns:a16="http://schemas.microsoft.com/office/drawing/2014/main" id="{6791C672-420B-4828-B320-68E8A87B5236}"/>
              </a:ext>
            </a:extLst>
          </p:cNvPr>
          <p:cNvGrpSpPr/>
          <p:nvPr/>
        </p:nvGrpSpPr>
        <p:grpSpPr>
          <a:xfrm>
            <a:off x="5883694" y="4150925"/>
            <a:ext cx="226832" cy="305050"/>
            <a:chOff x="5883694" y="4279033"/>
            <a:chExt cx="226832" cy="3050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B1500EF-17C5-4020-A61D-DE86CF93F996}"/>
                </a:ext>
              </a:extLst>
            </p:cNvPr>
            <p:cNvSpPr/>
            <p:nvPr/>
          </p:nvSpPr>
          <p:spPr>
            <a:xfrm>
              <a:off x="5883694" y="4279033"/>
              <a:ext cx="226832" cy="305050"/>
            </a:xfrm>
            <a:custGeom>
              <a:avLst/>
              <a:gdLst>
                <a:gd name="connsiteX0" fmla="*/ 226833 w 226832"/>
                <a:gd name="connsiteY0" fmla="*/ 269853 h 305050"/>
                <a:gd name="connsiteX1" fmla="*/ 226833 w 226832"/>
                <a:gd name="connsiteY1" fmla="*/ 35198 h 305050"/>
                <a:gd name="connsiteX2" fmla="*/ 113416 w 226832"/>
                <a:gd name="connsiteY2" fmla="*/ 0 h 305050"/>
                <a:gd name="connsiteX3" fmla="*/ 0 w 226832"/>
                <a:gd name="connsiteY3" fmla="*/ 35198 h 305050"/>
                <a:gd name="connsiteX4" fmla="*/ 0 w 226832"/>
                <a:gd name="connsiteY4" fmla="*/ 269853 h 305050"/>
                <a:gd name="connsiteX5" fmla="*/ 113416 w 226832"/>
                <a:gd name="connsiteY5" fmla="*/ 305051 h 305050"/>
                <a:gd name="connsiteX6" fmla="*/ 226833 w 226832"/>
                <a:gd name="connsiteY6" fmla="*/ 269853 h 305050"/>
                <a:gd name="connsiteX7" fmla="*/ 113416 w 226832"/>
                <a:gd name="connsiteY7" fmla="*/ 7822 h 305050"/>
                <a:gd name="connsiteX8" fmla="*/ 219011 w 226832"/>
                <a:gd name="connsiteY8" fmla="*/ 35198 h 305050"/>
                <a:gd name="connsiteX9" fmla="*/ 113416 w 226832"/>
                <a:gd name="connsiteY9" fmla="*/ 62575 h 305050"/>
                <a:gd name="connsiteX10" fmla="*/ 7822 w 226832"/>
                <a:gd name="connsiteY10" fmla="*/ 35198 h 305050"/>
                <a:gd name="connsiteX11" fmla="*/ 113416 w 226832"/>
                <a:gd name="connsiteY11" fmla="*/ 7822 h 305050"/>
                <a:gd name="connsiteX12" fmla="*/ 7822 w 226832"/>
                <a:gd name="connsiteY12" fmla="*/ 48730 h 305050"/>
                <a:gd name="connsiteX13" fmla="*/ 113416 w 226832"/>
                <a:gd name="connsiteY13" fmla="*/ 70396 h 305050"/>
                <a:gd name="connsiteX14" fmla="*/ 219011 w 226832"/>
                <a:gd name="connsiteY14" fmla="*/ 48730 h 305050"/>
                <a:gd name="connsiteX15" fmla="*/ 219011 w 226832"/>
                <a:gd name="connsiteY15" fmla="*/ 113416 h 305050"/>
                <a:gd name="connsiteX16" fmla="*/ 113416 w 226832"/>
                <a:gd name="connsiteY16" fmla="*/ 140793 h 305050"/>
                <a:gd name="connsiteX17" fmla="*/ 7822 w 226832"/>
                <a:gd name="connsiteY17" fmla="*/ 113416 h 305050"/>
                <a:gd name="connsiteX18" fmla="*/ 7822 w 226832"/>
                <a:gd name="connsiteY18" fmla="*/ 126948 h 305050"/>
                <a:gd name="connsiteX19" fmla="*/ 113416 w 226832"/>
                <a:gd name="connsiteY19" fmla="*/ 148614 h 305050"/>
                <a:gd name="connsiteX20" fmla="*/ 219011 w 226832"/>
                <a:gd name="connsiteY20" fmla="*/ 126948 h 305050"/>
                <a:gd name="connsiteX21" fmla="*/ 219011 w 226832"/>
                <a:gd name="connsiteY21" fmla="*/ 191634 h 305050"/>
                <a:gd name="connsiteX22" fmla="*/ 113416 w 226832"/>
                <a:gd name="connsiteY22" fmla="*/ 219011 h 305050"/>
                <a:gd name="connsiteX23" fmla="*/ 7822 w 226832"/>
                <a:gd name="connsiteY23" fmla="*/ 191634 h 305050"/>
                <a:gd name="connsiteX24" fmla="*/ 7822 w 226832"/>
                <a:gd name="connsiteY24" fmla="*/ 269853 h 305050"/>
                <a:gd name="connsiteX25" fmla="*/ 7822 w 226832"/>
                <a:gd name="connsiteY25" fmla="*/ 205166 h 305050"/>
                <a:gd name="connsiteX26" fmla="*/ 113416 w 226832"/>
                <a:gd name="connsiteY26" fmla="*/ 226833 h 305050"/>
                <a:gd name="connsiteX27" fmla="*/ 219011 w 226832"/>
                <a:gd name="connsiteY27" fmla="*/ 205166 h 305050"/>
                <a:gd name="connsiteX28" fmla="*/ 219011 w 226832"/>
                <a:gd name="connsiteY28" fmla="*/ 269853 h 305050"/>
                <a:gd name="connsiteX29" fmla="*/ 113416 w 226832"/>
                <a:gd name="connsiteY29" fmla="*/ 297229 h 305050"/>
                <a:gd name="connsiteX30" fmla="*/ 7822 w 226832"/>
                <a:gd name="connsiteY30" fmla="*/ 269853 h 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832" h="305050">
                  <a:moveTo>
                    <a:pt x="226833" y="269853"/>
                  </a:moveTo>
                  <a:lnTo>
                    <a:pt x="226833" y="35198"/>
                  </a:lnTo>
                  <a:cubicBezTo>
                    <a:pt x="226833" y="12335"/>
                    <a:pt x="168400" y="0"/>
                    <a:pt x="113416" y="0"/>
                  </a:cubicBezTo>
                  <a:cubicBezTo>
                    <a:pt x="58433" y="0"/>
                    <a:pt x="0" y="12335"/>
                    <a:pt x="0" y="35198"/>
                  </a:cubicBezTo>
                  <a:lnTo>
                    <a:pt x="0" y="269853"/>
                  </a:lnTo>
                  <a:cubicBezTo>
                    <a:pt x="0" y="292716"/>
                    <a:pt x="58433" y="305051"/>
                    <a:pt x="113416" y="305051"/>
                  </a:cubicBezTo>
                  <a:cubicBezTo>
                    <a:pt x="168400" y="305051"/>
                    <a:pt x="226833" y="292716"/>
                    <a:pt x="226833" y="269853"/>
                  </a:cubicBezTo>
                  <a:close/>
                  <a:moveTo>
                    <a:pt x="113416" y="7822"/>
                  </a:moveTo>
                  <a:cubicBezTo>
                    <a:pt x="173852" y="7822"/>
                    <a:pt x="219011" y="22292"/>
                    <a:pt x="219011" y="35198"/>
                  </a:cubicBezTo>
                  <a:cubicBezTo>
                    <a:pt x="219011" y="48104"/>
                    <a:pt x="173852" y="62575"/>
                    <a:pt x="113416" y="62575"/>
                  </a:cubicBezTo>
                  <a:cubicBezTo>
                    <a:pt x="52981" y="62575"/>
                    <a:pt x="7822" y="48104"/>
                    <a:pt x="7822" y="35198"/>
                  </a:cubicBezTo>
                  <a:cubicBezTo>
                    <a:pt x="7822" y="22292"/>
                    <a:pt x="52981" y="7822"/>
                    <a:pt x="113416" y="7822"/>
                  </a:cubicBezTo>
                  <a:close/>
                  <a:moveTo>
                    <a:pt x="7822" y="48730"/>
                  </a:moveTo>
                  <a:cubicBezTo>
                    <a:pt x="25534" y="62887"/>
                    <a:pt x="70525" y="70396"/>
                    <a:pt x="113416" y="70396"/>
                  </a:cubicBezTo>
                  <a:cubicBezTo>
                    <a:pt x="156307" y="70396"/>
                    <a:pt x="201298" y="62887"/>
                    <a:pt x="219011" y="48730"/>
                  </a:cubicBezTo>
                  <a:lnTo>
                    <a:pt x="219011" y="113416"/>
                  </a:lnTo>
                  <a:cubicBezTo>
                    <a:pt x="219011" y="126322"/>
                    <a:pt x="173852" y="140793"/>
                    <a:pt x="113416" y="140793"/>
                  </a:cubicBezTo>
                  <a:cubicBezTo>
                    <a:pt x="52981" y="140793"/>
                    <a:pt x="7822" y="126322"/>
                    <a:pt x="7822" y="113416"/>
                  </a:cubicBezTo>
                  <a:close/>
                  <a:moveTo>
                    <a:pt x="7822" y="126948"/>
                  </a:moveTo>
                  <a:cubicBezTo>
                    <a:pt x="25534" y="141106"/>
                    <a:pt x="70525" y="148614"/>
                    <a:pt x="113416" y="148614"/>
                  </a:cubicBezTo>
                  <a:cubicBezTo>
                    <a:pt x="156307" y="148614"/>
                    <a:pt x="201298" y="141106"/>
                    <a:pt x="219011" y="126948"/>
                  </a:cubicBezTo>
                  <a:lnTo>
                    <a:pt x="219011" y="191634"/>
                  </a:lnTo>
                  <a:cubicBezTo>
                    <a:pt x="219011" y="204540"/>
                    <a:pt x="173852" y="219011"/>
                    <a:pt x="113416" y="219011"/>
                  </a:cubicBezTo>
                  <a:cubicBezTo>
                    <a:pt x="52981" y="219011"/>
                    <a:pt x="7822" y="204540"/>
                    <a:pt x="7822" y="191634"/>
                  </a:cubicBezTo>
                  <a:close/>
                  <a:moveTo>
                    <a:pt x="7822" y="269853"/>
                  </a:moveTo>
                  <a:lnTo>
                    <a:pt x="7822" y="205166"/>
                  </a:lnTo>
                  <a:cubicBezTo>
                    <a:pt x="25534" y="219324"/>
                    <a:pt x="70525" y="226833"/>
                    <a:pt x="113416" y="226833"/>
                  </a:cubicBezTo>
                  <a:cubicBezTo>
                    <a:pt x="156307" y="226833"/>
                    <a:pt x="201298" y="219324"/>
                    <a:pt x="219011" y="205166"/>
                  </a:cubicBezTo>
                  <a:lnTo>
                    <a:pt x="219011" y="269853"/>
                  </a:lnTo>
                  <a:cubicBezTo>
                    <a:pt x="219011" y="282759"/>
                    <a:pt x="173852" y="297229"/>
                    <a:pt x="113416" y="297229"/>
                  </a:cubicBezTo>
                  <a:cubicBezTo>
                    <a:pt x="52981" y="297229"/>
                    <a:pt x="7822" y="282759"/>
                    <a:pt x="7822" y="26985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D441CA-ADDE-4501-8DDF-52287A64ACF6}"/>
                </a:ext>
              </a:extLst>
            </p:cNvPr>
            <p:cNvSpPr/>
            <p:nvPr/>
          </p:nvSpPr>
          <p:spPr>
            <a:xfrm>
              <a:off x="6067506" y="4372894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B139BB-399C-4211-9947-6A9CDDB23023}"/>
                </a:ext>
              </a:extLst>
            </p:cNvPr>
            <p:cNvSpPr/>
            <p:nvPr/>
          </p:nvSpPr>
          <p:spPr>
            <a:xfrm>
              <a:off x="6067506" y="4451112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BD24FF-F9A1-45CF-947A-14D4DE85727C}"/>
                </a:ext>
              </a:extLst>
            </p:cNvPr>
            <p:cNvSpPr/>
            <p:nvPr/>
          </p:nvSpPr>
          <p:spPr>
            <a:xfrm>
              <a:off x="6067506" y="4529331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0" descr="Brainstorm">
            <a:extLst>
              <a:ext uri="{FF2B5EF4-FFF2-40B4-BE49-F238E27FC236}">
                <a16:creationId xmlns:a16="http://schemas.microsoft.com/office/drawing/2014/main" id="{E5993737-3E04-43C0-8138-7A99D822A36F}"/>
              </a:ext>
            </a:extLst>
          </p:cNvPr>
          <p:cNvGrpSpPr/>
          <p:nvPr/>
        </p:nvGrpSpPr>
        <p:grpSpPr>
          <a:xfrm>
            <a:off x="4833184" y="3410966"/>
            <a:ext cx="265980" cy="315610"/>
            <a:chOff x="4833184" y="3539074"/>
            <a:chExt cx="265980" cy="3156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799155A-3DD7-43E0-AEDB-D11CC9DF3BAF}"/>
                </a:ext>
              </a:extLst>
            </p:cNvPr>
            <p:cNvSpPr/>
            <p:nvPr/>
          </p:nvSpPr>
          <p:spPr>
            <a:xfrm>
              <a:off x="4833184" y="3539074"/>
              <a:ext cx="265980" cy="315610"/>
            </a:xfrm>
            <a:custGeom>
              <a:avLst/>
              <a:gdLst>
                <a:gd name="connsiteX0" fmla="*/ 235045 w 265980"/>
                <a:gd name="connsiteY0" fmla="*/ 123976 h 315610"/>
                <a:gd name="connsiteX1" fmla="*/ 235045 w 265980"/>
                <a:gd name="connsiteY1" fmla="*/ 122020 h 315610"/>
                <a:gd name="connsiteX2" fmla="*/ 121629 w 265980"/>
                <a:gd name="connsiteY2" fmla="*/ 0 h 315610"/>
                <a:gd name="connsiteX3" fmla="*/ 117327 w 265980"/>
                <a:gd name="connsiteY3" fmla="*/ 0 h 315610"/>
                <a:gd name="connsiteX4" fmla="*/ 0 w 265980"/>
                <a:gd name="connsiteY4" fmla="*/ 113416 h 315610"/>
                <a:gd name="connsiteX5" fmla="*/ 0 w 265980"/>
                <a:gd name="connsiteY5" fmla="*/ 122020 h 315610"/>
                <a:gd name="connsiteX6" fmla="*/ 46149 w 265980"/>
                <a:gd name="connsiteY6" fmla="*/ 216664 h 315610"/>
                <a:gd name="connsiteX7" fmla="*/ 46149 w 265980"/>
                <a:gd name="connsiteY7" fmla="*/ 216664 h 315610"/>
                <a:gd name="connsiteX8" fmla="*/ 46149 w 265980"/>
                <a:gd name="connsiteY8" fmla="*/ 315610 h 315610"/>
                <a:gd name="connsiteX9" fmla="*/ 169733 w 265980"/>
                <a:gd name="connsiteY9" fmla="*/ 315610 h 315610"/>
                <a:gd name="connsiteX10" fmla="*/ 169733 w 265980"/>
                <a:gd name="connsiteY10" fmla="*/ 268679 h 315610"/>
                <a:gd name="connsiteX11" fmla="*/ 169733 w 265980"/>
                <a:gd name="connsiteY11" fmla="*/ 268679 h 315610"/>
                <a:gd name="connsiteX12" fmla="*/ 188897 w 265980"/>
                <a:gd name="connsiteY12" fmla="*/ 268679 h 315610"/>
                <a:gd name="connsiteX13" fmla="*/ 233481 w 265980"/>
                <a:gd name="connsiteY13" fmla="*/ 235437 h 315610"/>
                <a:gd name="connsiteX14" fmla="*/ 235045 w 265980"/>
                <a:gd name="connsiteY14" fmla="*/ 221748 h 315610"/>
                <a:gd name="connsiteX15" fmla="*/ 235045 w 265980"/>
                <a:gd name="connsiteY15" fmla="*/ 198283 h 315610"/>
                <a:gd name="connsiteX16" fmla="*/ 235045 w 265980"/>
                <a:gd name="connsiteY16" fmla="*/ 198283 h 315610"/>
                <a:gd name="connsiteX17" fmla="*/ 252253 w 265980"/>
                <a:gd name="connsiteY17" fmla="*/ 198283 h 315610"/>
                <a:gd name="connsiteX18" fmla="*/ 262031 w 265980"/>
                <a:gd name="connsiteY18" fmla="*/ 170907 h 315610"/>
                <a:gd name="connsiteX19" fmla="*/ 235045 w 265980"/>
                <a:gd name="connsiteY19" fmla="*/ 123976 h 315610"/>
                <a:gd name="connsiteX20" fmla="*/ 257338 w 265980"/>
                <a:gd name="connsiteY20" fmla="*/ 186159 h 315610"/>
                <a:gd name="connsiteX21" fmla="*/ 251862 w 265980"/>
                <a:gd name="connsiteY21" fmla="*/ 190461 h 315610"/>
                <a:gd name="connsiteX22" fmla="*/ 227224 w 265980"/>
                <a:gd name="connsiteY22" fmla="*/ 190461 h 315610"/>
                <a:gd name="connsiteX23" fmla="*/ 227224 w 265980"/>
                <a:gd name="connsiteY23" fmla="*/ 198283 h 315610"/>
                <a:gd name="connsiteX24" fmla="*/ 227224 w 265980"/>
                <a:gd name="connsiteY24" fmla="*/ 221748 h 315610"/>
                <a:gd name="connsiteX25" fmla="*/ 227224 w 265980"/>
                <a:gd name="connsiteY25" fmla="*/ 222531 h 315610"/>
                <a:gd name="connsiteX26" fmla="*/ 189288 w 265980"/>
                <a:gd name="connsiteY26" fmla="*/ 260857 h 315610"/>
                <a:gd name="connsiteX27" fmla="*/ 188897 w 265980"/>
                <a:gd name="connsiteY27" fmla="*/ 260857 h 315610"/>
                <a:gd name="connsiteX28" fmla="*/ 161520 w 265980"/>
                <a:gd name="connsiteY28" fmla="*/ 260857 h 315610"/>
                <a:gd name="connsiteX29" fmla="*/ 161520 w 265980"/>
                <a:gd name="connsiteY29" fmla="*/ 307788 h 315610"/>
                <a:gd name="connsiteX30" fmla="*/ 53579 w 265980"/>
                <a:gd name="connsiteY30" fmla="*/ 307788 h 315610"/>
                <a:gd name="connsiteX31" fmla="*/ 53579 w 265980"/>
                <a:gd name="connsiteY31" fmla="*/ 212753 h 315610"/>
                <a:gd name="connsiteX32" fmla="*/ 50842 w 265980"/>
                <a:gd name="connsiteY32" fmla="*/ 210407 h 315610"/>
                <a:gd name="connsiteX33" fmla="*/ 7822 w 265980"/>
                <a:gd name="connsiteY33" fmla="*/ 122020 h 315610"/>
                <a:gd name="connsiteX34" fmla="*/ 7822 w 265980"/>
                <a:gd name="connsiteY34" fmla="*/ 121629 h 315610"/>
                <a:gd name="connsiteX35" fmla="*/ 7822 w 265980"/>
                <a:gd name="connsiteY35" fmla="*/ 113807 h 315610"/>
                <a:gd name="connsiteX36" fmla="*/ 117327 w 265980"/>
                <a:gd name="connsiteY36" fmla="*/ 7822 h 315610"/>
                <a:gd name="connsiteX37" fmla="*/ 121238 w 265980"/>
                <a:gd name="connsiteY37" fmla="*/ 7822 h 315610"/>
                <a:gd name="connsiteX38" fmla="*/ 226833 w 265980"/>
                <a:gd name="connsiteY38" fmla="*/ 121629 h 315610"/>
                <a:gd name="connsiteX39" fmla="*/ 226833 w 265980"/>
                <a:gd name="connsiteY39" fmla="*/ 121629 h 315610"/>
                <a:gd name="connsiteX40" fmla="*/ 226833 w 265980"/>
                <a:gd name="connsiteY40" fmla="*/ 125931 h 315610"/>
                <a:gd name="connsiteX41" fmla="*/ 228006 w 265980"/>
                <a:gd name="connsiteY41" fmla="*/ 127887 h 315610"/>
                <a:gd name="connsiteX42" fmla="*/ 254991 w 265980"/>
                <a:gd name="connsiteY42" fmla="*/ 174818 h 315610"/>
                <a:gd name="connsiteX43" fmla="*/ 254991 w 265980"/>
                <a:gd name="connsiteY43" fmla="*/ 174818 h 315610"/>
                <a:gd name="connsiteX44" fmla="*/ 254991 w 265980"/>
                <a:gd name="connsiteY44" fmla="*/ 174818 h 315610"/>
                <a:gd name="connsiteX45" fmla="*/ 257338 w 265980"/>
                <a:gd name="connsiteY45" fmla="*/ 186159 h 315610"/>
                <a:gd name="connsiteX46" fmla="*/ 257338 w 265980"/>
                <a:gd name="connsiteY46" fmla="*/ 186159 h 3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65980" h="315610">
                  <a:moveTo>
                    <a:pt x="235045" y="123976"/>
                  </a:moveTo>
                  <a:lnTo>
                    <a:pt x="235045" y="122020"/>
                  </a:lnTo>
                  <a:cubicBezTo>
                    <a:pt x="237392" y="57099"/>
                    <a:pt x="186550" y="2738"/>
                    <a:pt x="121629" y="0"/>
                  </a:cubicBezTo>
                  <a:cubicBezTo>
                    <a:pt x="120065" y="0"/>
                    <a:pt x="118892" y="0"/>
                    <a:pt x="117327" y="0"/>
                  </a:cubicBezTo>
                  <a:cubicBezTo>
                    <a:pt x="53971" y="0"/>
                    <a:pt x="2347" y="50060"/>
                    <a:pt x="0" y="113416"/>
                  </a:cubicBezTo>
                  <a:cubicBezTo>
                    <a:pt x="0" y="116154"/>
                    <a:pt x="0" y="119283"/>
                    <a:pt x="0" y="122020"/>
                  </a:cubicBezTo>
                  <a:cubicBezTo>
                    <a:pt x="0" y="159174"/>
                    <a:pt x="16817" y="193981"/>
                    <a:pt x="46149" y="216664"/>
                  </a:cubicBezTo>
                  <a:lnTo>
                    <a:pt x="46149" y="216664"/>
                  </a:lnTo>
                  <a:lnTo>
                    <a:pt x="46149" y="315610"/>
                  </a:lnTo>
                  <a:lnTo>
                    <a:pt x="169733" y="315610"/>
                  </a:lnTo>
                  <a:lnTo>
                    <a:pt x="169733" y="268679"/>
                  </a:lnTo>
                  <a:lnTo>
                    <a:pt x="169733" y="268679"/>
                  </a:lnTo>
                  <a:lnTo>
                    <a:pt x="188897" y="268679"/>
                  </a:lnTo>
                  <a:cubicBezTo>
                    <a:pt x="208060" y="268679"/>
                    <a:pt x="228397" y="253818"/>
                    <a:pt x="233481" y="235437"/>
                  </a:cubicBezTo>
                  <a:cubicBezTo>
                    <a:pt x="234654" y="231135"/>
                    <a:pt x="235437" y="226441"/>
                    <a:pt x="235045" y="221748"/>
                  </a:cubicBezTo>
                  <a:lnTo>
                    <a:pt x="235045" y="198283"/>
                  </a:lnTo>
                  <a:lnTo>
                    <a:pt x="235045" y="198283"/>
                  </a:lnTo>
                  <a:lnTo>
                    <a:pt x="252253" y="198283"/>
                  </a:lnTo>
                  <a:cubicBezTo>
                    <a:pt x="262422" y="197110"/>
                    <a:pt x="271417" y="185377"/>
                    <a:pt x="262031" y="170907"/>
                  </a:cubicBezTo>
                  <a:lnTo>
                    <a:pt x="235045" y="123976"/>
                  </a:lnTo>
                  <a:close/>
                  <a:moveTo>
                    <a:pt x="257338" y="186159"/>
                  </a:moveTo>
                  <a:cubicBezTo>
                    <a:pt x="256164" y="188506"/>
                    <a:pt x="254209" y="190070"/>
                    <a:pt x="251862" y="190461"/>
                  </a:cubicBezTo>
                  <a:lnTo>
                    <a:pt x="227224" y="190461"/>
                  </a:lnTo>
                  <a:lnTo>
                    <a:pt x="227224" y="198283"/>
                  </a:lnTo>
                  <a:lnTo>
                    <a:pt x="227224" y="221748"/>
                  </a:lnTo>
                  <a:lnTo>
                    <a:pt x="227224" y="222531"/>
                  </a:lnTo>
                  <a:cubicBezTo>
                    <a:pt x="227224" y="243649"/>
                    <a:pt x="210407" y="260857"/>
                    <a:pt x="189288" y="260857"/>
                  </a:cubicBezTo>
                  <a:cubicBezTo>
                    <a:pt x="189288" y="260857"/>
                    <a:pt x="189288" y="260857"/>
                    <a:pt x="188897" y="260857"/>
                  </a:cubicBezTo>
                  <a:lnTo>
                    <a:pt x="161520" y="260857"/>
                  </a:lnTo>
                  <a:lnTo>
                    <a:pt x="161520" y="307788"/>
                  </a:lnTo>
                  <a:lnTo>
                    <a:pt x="53579" y="307788"/>
                  </a:lnTo>
                  <a:lnTo>
                    <a:pt x="53579" y="212753"/>
                  </a:lnTo>
                  <a:lnTo>
                    <a:pt x="50842" y="210407"/>
                  </a:lnTo>
                  <a:cubicBezTo>
                    <a:pt x="23465" y="189288"/>
                    <a:pt x="7822" y="156827"/>
                    <a:pt x="7822" y="122020"/>
                  </a:cubicBezTo>
                  <a:lnTo>
                    <a:pt x="7822" y="121629"/>
                  </a:lnTo>
                  <a:cubicBezTo>
                    <a:pt x="7822" y="118892"/>
                    <a:pt x="7822" y="116545"/>
                    <a:pt x="7822" y="113807"/>
                  </a:cubicBezTo>
                  <a:cubicBezTo>
                    <a:pt x="9777" y="54753"/>
                    <a:pt x="58273" y="7822"/>
                    <a:pt x="117327" y="7822"/>
                  </a:cubicBezTo>
                  <a:cubicBezTo>
                    <a:pt x="118500" y="7822"/>
                    <a:pt x="120065" y="7822"/>
                    <a:pt x="121238" y="7822"/>
                  </a:cubicBezTo>
                  <a:cubicBezTo>
                    <a:pt x="181857" y="10168"/>
                    <a:pt x="229179" y="61010"/>
                    <a:pt x="226833" y="121629"/>
                  </a:cubicBezTo>
                  <a:lnTo>
                    <a:pt x="226833" y="121629"/>
                  </a:lnTo>
                  <a:lnTo>
                    <a:pt x="226833" y="125931"/>
                  </a:lnTo>
                  <a:lnTo>
                    <a:pt x="228006" y="127887"/>
                  </a:lnTo>
                  <a:lnTo>
                    <a:pt x="254991" y="174818"/>
                  </a:lnTo>
                  <a:lnTo>
                    <a:pt x="254991" y="174818"/>
                  </a:lnTo>
                  <a:lnTo>
                    <a:pt x="254991" y="174818"/>
                  </a:lnTo>
                  <a:cubicBezTo>
                    <a:pt x="258120" y="178337"/>
                    <a:pt x="258902" y="182639"/>
                    <a:pt x="257338" y="186159"/>
                  </a:cubicBezTo>
                  <a:cubicBezTo>
                    <a:pt x="257338" y="186159"/>
                    <a:pt x="257338" y="186159"/>
                    <a:pt x="257338" y="18615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963009F-D074-4B18-8B7F-7D642DD45E84}"/>
                </a:ext>
              </a:extLst>
            </p:cNvPr>
            <p:cNvSpPr/>
            <p:nvPr/>
          </p:nvSpPr>
          <p:spPr>
            <a:xfrm>
              <a:off x="4933303" y="3722886"/>
              <a:ext cx="25029" cy="11732"/>
            </a:xfrm>
            <a:custGeom>
              <a:avLst/>
              <a:gdLst>
                <a:gd name="connsiteX0" fmla="*/ 12515 w 25029"/>
                <a:gd name="connsiteY0" fmla="*/ 11733 h 11732"/>
                <a:gd name="connsiteX1" fmla="*/ 12515 w 25029"/>
                <a:gd name="connsiteY1" fmla="*/ 11733 h 11732"/>
                <a:gd name="connsiteX2" fmla="*/ 25030 w 25029"/>
                <a:gd name="connsiteY2" fmla="*/ 0 h 11732"/>
                <a:gd name="connsiteX3" fmla="*/ 25030 w 25029"/>
                <a:gd name="connsiteY3" fmla="*/ 0 h 11732"/>
                <a:gd name="connsiteX4" fmla="*/ 0 w 25029"/>
                <a:gd name="connsiteY4" fmla="*/ 0 h 11732"/>
                <a:gd name="connsiteX5" fmla="*/ 0 w 25029"/>
                <a:gd name="connsiteY5" fmla="*/ 0 h 11732"/>
                <a:gd name="connsiteX6" fmla="*/ 12515 w 25029"/>
                <a:gd name="connsiteY6" fmla="*/ 11733 h 11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29" h="11732">
                  <a:moveTo>
                    <a:pt x="12515" y="11733"/>
                  </a:moveTo>
                  <a:lnTo>
                    <a:pt x="12515" y="11733"/>
                  </a:lnTo>
                  <a:cubicBezTo>
                    <a:pt x="19163" y="11733"/>
                    <a:pt x="24639" y="6649"/>
                    <a:pt x="25030" y="0"/>
                  </a:cubicBezTo>
                  <a:lnTo>
                    <a:pt x="2503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91" y="6649"/>
                    <a:pt x="5866" y="11733"/>
                    <a:pt x="12515" y="117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80C023C-0B69-4C93-B737-EEEC07C89AB3}"/>
                </a:ext>
              </a:extLst>
            </p:cNvPr>
            <p:cNvSpPr/>
            <p:nvPr/>
          </p:nvSpPr>
          <p:spPr>
            <a:xfrm>
              <a:off x="4895759" y="3591480"/>
              <a:ext cx="100119" cy="103639"/>
            </a:xfrm>
            <a:custGeom>
              <a:avLst/>
              <a:gdLst>
                <a:gd name="connsiteX0" fmla="*/ 50060 w 100119"/>
                <a:gd name="connsiteY0" fmla="*/ 0 h 103639"/>
                <a:gd name="connsiteX1" fmla="*/ 0 w 100119"/>
                <a:gd name="connsiteY1" fmla="*/ 49669 h 103639"/>
                <a:gd name="connsiteX2" fmla="*/ 0 w 100119"/>
                <a:gd name="connsiteY2" fmla="*/ 51233 h 103639"/>
                <a:gd name="connsiteX3" fmla="*/ 3520 w 100119"/>
                <a:gd name="connsiteY3" fmla="*/ 68441 h 103639"/>
                <a:gd name="connsiteX4" fmla="*/ 12124 w 100119"/>
                <a:gd name="connsiteY4" fmla="*/ 82520 h 103639"/>
                <a:gd name="connsiteX5" fmla="*/ 23857 w 100119"/>
                <a:gd name="connsiteY5" fmla="*/ 101684 h 103639"/>
                <a:gd name="connsiteX6" fmla="*/ 27376 w 100119"/>
                <a:gd name="connsiteY6" fmla="*/ 103639 h 103639"/>
                <a:gd name="connsiteX7" fmla="*/ 72743 w 100119"/>
                <a:gd name="connsiteY7" fmla="*/ 103639 h 103639"/>
                <a:gd name="connsiteX8" fmla="*/ 76263 w 100119"/>
                <a:gd name="connsiteY8" fmla="*/ 101684 h 103639"/>
                <a:gd name="connsiteX9" fmla="*/ 87995 w 100119"/>
                <a:gd name="connsiteY9" fmla="*/ 82520 h 103639"/>
                <a:gd name="connsiteX10" fmla="*/ 96599 w 100119"/>
                <a:gd name="connsiteY10" fmla="*/ 68441 h 103639"/>
                <a:gd name="connsiteX11" fmla="*/ 100119 w 100119"/>
                <a:gd name="connsiteY11" fmla="*/ 51233 h 103639"/>
                <a:gd name="connsiteX12" fmla="*/ 100119 w 100119"/>
                <a:gd name="connsiteY12" fmla="*/ 49669 h 103639"/>
                <a:gd name="connsiteX13" fmla="*/ 50060 w 100119"/>
                <a:gd name="connsiteY13" fmla="*/ 0 h 103639"/>
                <a:gd name="connsiteX14" fmla="*/ 92297 w 100119"/>
                <a:gd name="connsiteY14" fmla="*/ 50842 h 103639"/>
                <a:gd name="connsiteX15" fmla="*/ 87995 w 100119"/>
                <a:gd name="connsiteY15" fmla="*/ 68832 h 103639"/>
                <a:gd name="connsiteX16" fmla="*/ 82129 w 100119"/>
                <a:gd name="connsiteY16" fmla="*/ 77436 h 103639"/>
                <a:gd name="connsiteX17" fmla="*/ 82129 w 100119"/>
                <a:gd name="connsiteY17" fmla="*/ 77436 h 103639"/>
                <a:gd name="connsiteX18" fmla="*/ 82129 w 100119"/>
                <a:gd name="connsiteY18" fmla="*/ 77436 h 103639"/>
                <a:gd name="connsiteX19" fmla="*/ 70396 w 100119"/>
                <a:gd name="connsiteY19" fmla="*/ 95817 h 103639"/>
                <a:gd name="connsiteX20" fmla="*/ 70396 w 100119"/>
                <a:gd name="connsiteY20" fmla="*/ 95817 h 103639"/>
                <a:gd name="connsiteX21" fmla="*/ 29723 w 100119"/>
                <a:gd name="connsiteY21" fmla="*/ 95817 h 103639"/>
                <a:gd name="connsiteX22" fmla="*/ 29723 w 100119"/>
                <a:gd name="connsiteY22" fmla="*/ 95817 h 103639"/>
                <a:gd name="connsiteX23" fmla="*/ 17990 w 100119"/>
                <a:gd name="connsiteY23" fmla="*/ 77436 h 103639"/>
                <a:gd name="connsiteX24" fmla="*/ 17990 w 100119"/>
                <a:gd name="connsiteY24" fmla="*/ 77436 h 103639"/>
                <a:gd name="connsiteX25" fmla="*/ 17990 w 100119"/>
                <a:gd name="connsiteY25" fmla="*/ 77436 h 103639"/>
                <a:gd name="connsiteX26" fmla="*/ 12124 w 100119"/>
                <a:gd name="connsiteY26" fmla="*/ 68441 h 103639"/>
                <a:gd name="connsiteX27" fmla="*/ 7822 w 100119"/>
                <a:gd name="connsiteY27" fmla="*/ 50842 h 103639"/>
                <a:gd name="connsiteX28" fmla="*/ 7822 w 100119"/>
                <a:gd name="connsiteY28" fmla="*/ 49277 h 103639"/>
                <a:gd name="connsiteX29" fmla="*/ 50451 w 100119"/>
                <a:gd name="connsiteY29" fmla="*/ 7431 h 103639"/>
                <a:gd name="connsiteX30" fmla="*/ 92297 w 100119"/>
                <a:gd name="connsiteY30" fmla="*/ 49277 h 103639"/>
                <a:gd name="connsiteX31" fmla="*/ 92297 w 100119"/>
                <a:gd name="connsiteY31" fmla="*/ 50842 h 10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119" h="103639">
                  <a:moveTo>
                    <a:pt x="50060" y="0"/>
                  </a:moveTo>
                  <a:cubicBezTo>
                    <a:pt x="22683" y="0"/>
                    <a:pt x="391" y="22292"/>
                    <a:pt x="0" y="49669"/>
                  </a:cubicBezTo>
                  <a:lnTo>
                    <a:pt x="0" y="51233"/>
                  </a:lnTo>
                  <a:cubicBezTo>
                    <a:pt x="0" y="57099"/>
                    <a:pt x="1173" y="62966"/>
                    <a:pt x="3520" y="68441"/>
                  </a:cubicBezTo>
                  <a:cubicBezTo>
                    <a:pt x="5475" y="73525"/>
                    <a:pt x="8604" y="78609"/>
                    <a:pt x="12124" y="82520"/>
                  </a:cubicBezTo>
                  <a:cubicBezTo>
                    <a:pt x="16817" y="88386"/>
                    <a:pt x="20728" y="94644"/>
                    <a:pt x="23857" y="101684"/>
                  </a:cubicBezTo>
                  <a:cubicBezTo>
                    <a:pt x="24639" y="102857"/>
                    <a:pt x="25812" y="103639"/>
                    <a:pt x="27376" y="103639"/>
                  </a:cubicBezTo>
                  <a:lnTo>
                    <a:pt x="72743" y="103639"/>
                  </a:lnTo>
                  <a:cubicBezTo>
                    <a:pt x="74307" y="103639"/>
                    <a:pt x="75480" y="102857"/>
                    <a:pt x="76263" y="101684"/>
                  </a:cubicBezTo>
                  <a:cubicBezTo>
                    <a:pt x="79391" y="95035"/>
                    <a:pt x="83302" y="88386"/>
                    <a:pt x="87995" y="82520"/>
                  </a:cubicBezTo>
                  <a:cubicBezTo>
                    <a:pt x="91906" y="78218"/>
                    <a:pt x="94644" y="73525"/>
                    <a:pt x="96599" y="68441"/>
                  </a:cubicBezTo>
                  <a:cubicBezTo>
                    <a:pt x="98555" y="62966"/>
                    <a:pt x="99728" y="57099"/>
                    <a:pt x="100119" y="51233"/>
                  </a:cubicBezTo>
                  <a:lnTo>
                    <a:pt x="100119" y="49669"/>
                  </a:lnTo>
                  <a:cubicBezTo>
                    <a:pt x="99337" y="21901"/>
                    <a:pt x="77436" y="0"/>
                    <a:pt x="50060" y="0"/>
                  </a:cubicBezTo>
                  <a:close/>
                  <a:moveTo>
                    <a:pt x="92297" y="50842"/>
                  </a:moveTo>
                  <a:cubicBezTo>
                    <a:pt x="91906" y="57099"/>
                    <a:pt x="90733" y="63357"/>
                    <a:pt x="87995" y="68832"/>
                  </a:cubicBezTo>
                  <a:cubicBezTo>
                    <a:pt x="86431" y="71961"/>
                    <a:pt x="84476" y="74698"/>
                    <a:pt x="82129" y="77436"/>
                  </a:cubicBezTo>
                  <a:lnTo>
                    <a:pt x="82129" y="77436"/>
                  </a:lnTo>
                  <a:lnTo>
                    <a:pt x="82129" y="77436"/>
                  </a:lnTo>
                  <a:cubicBezTo>
                    <a:pt x="77827" y="82911"/>
                    <a:pt x="73916" y="89169"/>
                    <a:pt x="70396" y="95817"/>
                  </a:cubicBezTo>
                  <a:lnTo>
                    <a:pt x="70396" y="95817"/>
                  </a:lnTo>
                  <a:lnTo>
                    <a:pt x="29723" y="95817"/>
                  </a:lnTo>
                  <a:lnTo>
                    <a:pt x="29723" y="95817"/>
                  </a:lnTo>
                  <a:cubicBezTo>
                    <a:pt x="26594" y="89560"/>
                    <a:pt x="22683" y="83302"/>
                    <a:pt x="17990" y="77436"/>
                  </a:cubicBezTo>
                  <a:lnTo>
                    <a:pt x="17990" y="77436"/>
                  </a:lnTo>
                  <a:lnTo>
                    <a:pt x="17990" y="77436"/>
                  </a:lnTo>
                  <a:cubicBezTo>
                    <a:pt x="15644" y="74698"/>
                    <a:pt x="13688" y="71961"/>
                    <a:pt x="12124" y="68441"/>
                  </a:cubicBezTo>
                  <a:cubicBezTo>
                    <a:pt x="9386" y="62966"/>
                    <a:pt x="8213" y="56708"/>
                    <a:pt x="7822" y="50842"/>
                  </a:cubicBezTo>
                  <a:lnTo>
                    <a:pt x="7822" y="49277"/>
                  </a:lnTo>
                  <a:cubicBezTo>
                    <a:pt x="8213" y="25812"/>
                    <a:pt x="26985" y="7040"/>
                    <a:pt x="50451" y="7431"/>
                  </a:cubicBezTo>
                  <a:cubicBezTo>
                    <a:pt x="73525" y="7822"/>
                    <a:pt x="91906" y="26203"/>
                    <a:pt x="92297" y="49277"/>
                  </a:cubicBezTo>
                  <a:lnTo>
                    <a:pt x="92297" y="50842"/>
                  </a:ln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4D84941-AEF4-4474-B667-8D7BE8648F2F}"/>
                </a:ext>
              </a:extLst>
            </p:cNvPr>
            <p:cNvSpPr/>
            <p:nvPr/>
          </p:nvSpPr>
          <p:spPr>
            <a:xfrm>
              <a:off x="4923526" y="3705287"/>
              <a:ext cx="45366" cy="7821"/>
            </a:xfrm>
            <a:custGeom>
              <a:avLst/>
              <a:gdLst>
                <a:gd name="connsiteX0" fmla="*/ 41456 w 45366"/>
                <a:gd name="connsiteY0" fmla="*/ 0 h 7821"/>
                <a:gd name="connsiteX1" fmla="*/ 3911 w 45366"/>
                <a:gd name="connsiteY1" fmla="*/ 0 h 7821"/>
                <a:gd name="connsiteX2" fmla="*/ 0 w 45366"/>
                <a:gd name="connsiteY2" fmla="*/ 3911 h 7821"/>
                <a:gd name="connsiteX3" fmla="*/ 3911 w 45366"/>
                <a:gd name="connsiteY3" fmla="*/ 7822 h 7821"/>
                <a:gd name="connsiteX4" fmla="*/ 41456 w 45366"/>
                <a:gd name="connsiteY4" fmla="*/ 7822 h 7821"/>
                <a:gd name="connsiteX5" fmla="*/ 45367 w 45366"/>
                <a:gd name="connsiteY5" fmla="*/ 3911 h 7821"/>
                <a:gd name="connsiteX6" fmla="*/ 41456 w 45366"/>
                <a:gd name="connsiteY6" fmla="*/ 0 h 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66" h="7821">
                  <a:moveTo>
                    <a:pt x="41456" y="0"/>
                  </a:moveTo>
                  <a:lnTo>
                    <a:pt x="3911" y="0"/>
                  </a:lnTo>
                  <a:cubicBezTo>
                    <a:pt x="1564" y="0"/>
                    <a:pt x="0" y="1564"/>
                    <a:pt x="0" y="3911"/>
                  </a:cubicBezTo>
                  <a:cubicBezTo>
                    <a:pt x="0" y="6257"/>
                    <a:pt x="1564" y="7822"/>
                    <a:pt x="3911" y="7822"/>
                  </a:cubicBezTo>
                  <a:lnTo>
                    <a:pt x="41456" y="7822"/>
                  </a:lnTo>
                  <a:cubicBezTo>
                    <a:pt x="43802" y="7822"/>
                    <a:pt x="45367" y="6257"/>
                    <a:pt x="45367" y="3911"/>
                  </a:cubicBezTo>
                  <a:cubicBezTo>
                    <a:pt x="45367" y="1564"/>
                    <a:pt x="43411" y="0"/>
                    <a:pt x="41456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D853CAA-F23C-4AA3-AF9E-ED25F2CFDF94}"/>
                </a:ext>
              </a:extLst>
            </p:cNvPr>
            <p:cNvSpPr/>
            <p:nvPr/>
          </p:nvSpPr>
          <p:spPr>
            <a:xfrm>
              <a:off x="4925482" y="3613381"/>
              <a:ext cx="42237" cy="58272"/>
            </a:xfrm>
            <a:custGeom>
              <a:avLst/>
              <a:gdLst>
                <a:gd name="connsiteX0" fmla="*/ 20728 w 42237"/>
                <a:gd name="connsiteY0" fmla="*/ 0 h 58272"/>
                <a:gd name="connsiteX1" fmla="*/ 0 w 42237"/>
                <a:gd name="connsiteY1" fmla="*/ 40282 h 58272"/>
                <a:gd name="connsiteX2" fmla="*/ 0 w 42237"/>
                <a:gd name="connsiteY2" fmla="*/ 40282 h 58272"/>
                <a:gd name="connsiteX3" fmla="*/ 20728 w 42237"/>
                <a:gd name="connsiteY3" fmla="*/ 35589 h 58272"/>
                <a:gd name="connsiteX4" fmla="*/ 20728 w 42237"/>
                <a:gd name="connsiteY4" fmla="*/ 35589 h 58272"/>
                <a:gd name="connsiteX5" fmla="*/ 20728 w 42237"/>
                <a:gd name="connsiteY5" fmla="*/ 58273 h 58272"/>
                <a:gd name="connsiteX6" fmla="*/ 20728 w 42237"/>
                <a:gd name="connsiteY6" fmla="*/ 58273 h 58272"/>
                <a:gd name="connsiteX7" fmla="*/ 42238 w 42237"/>
                <a:gd name="connsiteY7" fmla="*/ 18772 h 58272"/>
                <a:gd name="connsiteX8" fmla="*/ 42238 w 42237"/>
                <a:gd name="connsiteY8" fmla="*/ 18772 h 58272"/>
                <a:gd name="connsiteX9" fmla="*/ 20728 w 42237"/>
                <a:gd name="connsiteY9" fmla="*/ 23074 h 58272"/>
                <a:gd name="connsiteX10" fmla="*/ 20728 w 42237"/>
                <a:gd name="connsiteY10" fmla="*/ 23074 h 58272"/>
                <a:gd name="connsiteX11" fmla="*/ 20728 w 42237"/>
                <a:gd name="connsiteY11" fmla="*/ 0 h 58272"/>
                <a:gd name="connsiteX12" fmla="*/ 20728 w 42237"/>
                <a:gd name="connsiteY12" fmla="*/ 0 h 5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237" h="58272">
                  <a:moveTo>
                    <a:pt x="20728" y="0"/>
                  </a:moveTo>
                  <a:lnTo>
                    <a:pt x="0" y="40282"/>
                  </a:lnTo>
                  <a:cubicBezTo>
                    <a:pt x="0" y="40282"/>
                    <a:pt x="0" y="40282"/>
                    <a:pt x="0" y="40282"/>
                  </a:cubicBezTo>
                  <a:lnTo>
                    <a:pt x="20728" y="35589"/>
                  </a:lnTo>
                  <a:lnTo>
                    <a:pt x="20728" y="35589"/>
                  </a:lnTo>
                  <a:lnTo>
                    <a:pt x="20728" y="58273"/>
                  </a:lnTo>
                  <a:cubicBezTo>
                    <a:pt x="20728" y="58273"/>
                    <a:pt x="20728" y="58273"/>
                    <a:pt x="20728" y="58273"/>
                  </a:cubicBezTo>
                  <a:lnTo>
                    <a:pt x="42238" y="18772"/>
                  </a:lnTo>
                  <a:cubicBezTo>
                    <a:pt x="42238" y="18772"/>
                    <a:pt x="42238" y="18772"/>
                    <a:pt x="42238" y="18772"/>
                  </a:cubicBezTo>
                  <a:lnTo>
                    <a:pt x="20728" y="23074"/>
                  </a:lnTo>
                  <a:lnTo>
                    <a:pt x="20728" y="23074"/>
                  </a:lnTo>
                  <a:lnTo>
                    <a:pt x="20728" y="0"/>
                  </a:lnTo>
                  <a:cubicBezTo>
                    <a:pt x="20728" y="0"/>
                    <a:pt x="20728" y="0"/>
                    <a:pt x="20728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1" descr="Bullseye">
            <a:extLst>
              <a:ext uri="{FF2B5EF4-FFF2-40B4-BE49-F238E27FC236}">
                <a16:creationId xmlns:a16="http://schemas.microsoft.com/office/drawing/2014/main" id="{FF979977-F1D7-47F0-A994-A1F028404041}"/>
              </a:ext>
            </a:extLst>
          </p:cNvPr>
          <p:cNvGrpSpPr/>
          <p:nvPr/>
        </p:nvGrpSpPr>
        <p:grpSpPr>
          <a:xfrm>
            <a:off x="5161792" y="2225126"/>
            <a:ext cx="305409" cy="305408"/>
            <a:chOff x="5161792" y="2353234"/>
            <a:chExt cx="305409" cy="3054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513082F-15CC-4B4B-9E49-EEB45207389C}"/>
                </a:ext>
              </a:extLst>
            </p:cNvPr>
            <p:cNvSpPr/>
            <p:nvPr/>
          </p:nvSpPr>
          <p:spPr>
            <a:xfrm>
              <a:off x="5161792" y="2372764"/>
              <a:ext cx="285855" cy="285877"/>
            </a:xfrm>
            <a:custGeom>
              <a:avLst/>
              <a:gdLst>
                <a:gd name="connsiteX0" fmla="*/ 256914 w 285855"/>
                <a:gd name="connsiteY0" fmla="*/ 70419 h 285877"/>
                <a:gd name="connsiteX1" fmla="*/ 215459 w 285855"/>
                <a:gd name="connsiteY1" fmla="*/ 256959 h 285877"/>
                <a:gd name="connsiteX2" fmla="*/ 28918 w 285855"/>
                <a:gd name="connsiteY2" fmla="*/ 215504 h 285877"/>
                <a:gd name="connsiteX3" fmla="*/ 70374 w 285855"/>
                <a:gd name="connsiteY3" fmla="*/ 28964 h 285877"/>
                <a:gd name="connsiteX4" fmla="*/ 215459 w 285855"/>
                <a:gd name="connsiteY4" fmla="*/ 28964 h 285877"/>
                <a:gd name="connsiteX5" fmla="*/ 215459 w 285855"/>
                <a:gd name="connsiteY5" fmla="*/ 19789 h 285877"/>
                <a:gd name="connsiteX6" fmla="*/ 19789 w 285855"/>
                <a:gd name="connsiteY6" fmla="*/ 70419 h 285877"/>
                <a:gd name="connsiteX7" fmla="*/ 70419 w 285855"/>
                <a:gd name="connsiteY7" fmla="*/ 266089 h 285877"/>
                <a:gd name="connsiteX8" fmla="*/ 266089 w 285855"/>
                <a:gd name="connsiteY8" fmla="*/ 215458 h 285877"/>
                <a:gd name="connsiteX9" fmla="*/ 266089 w 285855"/>
                <a:gd name="connsiteY9" fmla="*/ 70419 h 28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855" h="285877">
                  <a:moveTo>
                    <a:pt x="256914" y="70419"/>
                  </a:moveTo>
                  <a:cubicBezTo>
                    <a:pt x="296978" y="133379"/>
                    <a:pt x="278418" y="216896"/>
                    <a:pt x="215459" y="256959"/>
                  </a:cubicBezTo>
                  <a:cubicBezTo>
                    <a:pt x="152499" y="297023"/>
                    <a:pt x="68982" y="278463"/>
                    <a:pt x="28918" y="215504"/>
                  </a:cubicBezTo>
                  <a:cubicBezTo>
                    <a:pt x="-11146" y="152544"/>
                    <a:pt x="7415" y="69028"/>
                    <a:pt x="70374" y="28964"/>
                  </a:cubicBezTo>
                  <a:cubicBezTo>
                    <a:pt x="114635" y="799"/>
                    <a:pt x="171198" y="799"/>
                    <a:pt x="215459" y="28964"/>
                  </a:cubicBezTo>
                  <a:lnTo>
                    <a:pt x="215459" y="19789"/>
                  </a:lnTo>
                  <a:cubicBezTo>
                    <a:pt x="147445" y="-20263"/>
                    <a:pt x="59840" y="2406"/>
                    <a:pt x="19789" y="70419"/>
                  </a:cubicBezTo>
                  <a:cubicBezTo>
                    <a:pt x="-20263" y="138433"/>
                    <a:pt x="2405" y="226038"/>
                    <a:pt x="70419" y="266089"/>
                  </a:cubicBezTo>
                  <a:cubicBezTo>
                    <a:pt x="138433" y="306141"/>
                    <a:pt x="226038" y="283473"/>
                    <a:pt x="266089" y="215458"/>
                  </a:cubicBezTo>
                  <a:cubicBezTo>
                    <a:pt x="292444" y="170704"/>
                    <a:pt x="292444" y="115174"/>
                    <a:pt x="266089" y="7041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DFE84AB-9ADD-4176-9BBF-2D4BEAB15BC2}"/>
                </a:ext>
              </a:extLst>
            </p:cNvPr>
            <p:cNvSpPr/>
            <p:nvPr/>
          </p:nvSpPr>
          <p:spPr>
            <a:xfrm>
              <a:off x="5212696" y="2423621"/>
              <a:ext cx="184109" cy="184117"/>
            </a:xfrm>
            <a:custGeom>
              <a:avLst/>
              <a:gdLst>
                <a:gd name="connsiteX0" fmla="*/ 145137 w 184109"/>
                <a:gd name="connsiteY0" fmla="*/ 16852 h 184117"/>
                <a:gd name="connsiteX1" fmla="*/ 16852 w 184109"/>
                <a:gd name="connsiteY1" fmla="*/ 38980 h 184117"/>
                <a:gd name="connsiteX2" fmla="*/ 38980 w 184109"/>
                <a:gd name="connsiteY2" fmla="*/ 167265 h 184117"/>
                <a:gd name="connsiteX3" fmla="*/ 167265 w 184109"/>
                <a:gd name="connsiteY3" fmla="*/ 145137 h 184117"/>
                <a:gd name="connsiteX4" fmla="*/ 167265 w 184109"/>
                <a:gd name="connsiteY4" fmla="*/ 38980 h 184117"/>
                <a:gd name="connsiteX5" fmla="*/ 161649 w 184109"/>
                <a:gd name="connsiteY5" fmla="*/ 44592 h 184117"/>
                <a:gd name="connsiteX6" fmla="*/ 139525 w 184109"/>
                <a:gd name="connsiteY6" fmla="*/ 161609 h 184117"/>
                <a:gd name="connsiteX7" fmla="*/ 22508 w 184109"/>
                <a:gd name="connsiteY7" fmla="*/ 139485 h 184117"/>
                <a:gd name="connsiteX8" fmla="*/ 44632 w 184109"/>
                <a:gd name="connsiteY8" fmla="*/ 22468 h 184117"/>
                <a:gd name="connsiteX9" fmla="*/ 139525 w 184109"/>
                <a:gd name="connsiteY9" fmla="*/ 22468 h 1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109" h="184117">
                  <a:moveTo>
                    <a:pt x="145137" y="16852"/>
                  </a:moveTo>
                  <a:cubicBezTo>
                    <a:pt x="103602" y="-12463"/>
                    <a:pt x="46166" y="-2556"/>
                    <a:pt x="16852" y="38980"/>
                  </a:cubicBezTo>
                  <a:cubicBezTo>
                    <a:pt x="-12463" y="80515"/>
                    <a:pt x="-2556" y="137951"/>
                    <a:pt x="38980" y="167265"/>
                  </a:cubicBezTo>
                  <a:cubicBezTo>
                    <a:pt x="80515" y="196580"/>
                    <a:pt x="137951" y="186673"/>
                    <a:pt x="167265" y="145137"/>
                  </a:cubicBezTo>
                  <a:cubicBezTo>
                    <a:pt x="189724" y="113315"/>
                    <a:pt x="189724" y="70802"/>
                    <a:pt x="167265" y="38980"/>
                  </a:cubicBezTo>
                  <a:lnTo>
                    <a:pt x="161649" y="44592"/>
                  </a:lnTo>
                  <a:cubicBezTo>
                    <a:pt x="187853" y="83015"/>
                    <a:pt x="177948" y="135405"/>
                    <a:pt x="139525" y="161609"/>
                  </a:cubicBezTo>
                  <a:cubicBezTo>
                    <a:pt x="101102" y="187813"/>
                    <a:pt x="48712" y="177908"/>
                    <a:pt x="22508" y="139485"/>
                  </a:cubicBezTo>
                  <a:cubicBezTo>
                    <a:pt x="-3696" y="101062"/>
                    <a:pt x="6209" y="48672"/>
                    <a:pt x="44632" y="22468"/>
                  </a:cubicBezTo>
                  <a:cubicBezTo>
                    <a:pt x="73252" y="2949"/>
                    <a:pt x="110905" y="2949"/>
                    <a:pt x="139525" y="22468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EF2909C-7367-4574-BADF-825AC5EB22B4}"/>
                </a:ext>
              </a:extLst>
            </p:cNvPr>
            <p:cNvSpPr/>
            <p:nvPr/>
          </p:nvSpPr>
          <p:spPr>
            <a:xfrm>
              <a:off x="5263746" y="2474460"/>
              <a:ext cx="82217" cy="82228"/>
            </a:xfrm>
            <a:custGeom>
              <a:avLst/>
              <a:gdLst>
                <a:gd name="connsiteX0" fmla="*/ 41153 w 82217"/>
                <a:gd name="connsiteY0" fmla="*/ 7833 h 82228"/>
                <a:gd name="connsiteX1" fmla="*/ 50825 w 82217"/>
                <a:gd name="connsiteY1" fmla="*/ 9276 h 82228"/>
                <a:gd name="connsiteX2" fmla="*/ 56930 w 82217"/>
                <a:gd name="connsiteY2" fmla="*/ 3175 h 82228"/>
                <a:gd name="connsiteX3" fmla="*/ 3175 w 82217"/>
                <a:gd name="connsiteY3" fmla="*/ 25299 h 82228"/>
                <a:gd name="connsiteX4" fmla="*/ 25299 w 82217"/>
                <a:gd name="connsiteY4" fmla="*/ 79054 h 82228"/>
                <a:gd name="connsiteX5" fmla="*/ 79054 w 82217"/>
                <a:gd name="connsiteY5" fmla="*/ 56930 h 82228"/>
                <a:gd name="connsiteX6" fmla="*/ 79054 w 82217"/>
                <a:gd name="connsiteY6" fmla="*/ 25299 h 82228"/>
                <a:gd name="connsiteX7" fmla="*/ 72953 w 82217"/>
                <a:gd name="connsiteY7" fmla="*/ 31404 h 82228"/>
                <a:gd name="connsiteX8" fmla="*/ 50820 w 82217"/>
                <a:gd name="connsiteY8" fmla="*/ 72880 h 82228"/>
                <a:gd name="connsiteX9" fmla="*/ 9343 w 82217"/>
                <a:gd name="connsiteY9" fmla="*/ 50747 h 82228"/>
                <a:gd name="connsiteX10" fmla="*/ 31476 w 82217"/>
                <a:gd name="connsiteY10" fmla="*/ 9271 h 82228"/>
                <a:gd name="connsiteX11" fmla="*/ 41153 w 82217"/>
                <a:gd name="connsiteY11" fmla="*/ 7833 h 8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17" h="82228">
                  <a:moveTo>
                    <a:pt x="41153" y="7833"/>
                  </a:moveTo>
                  <a:cubicBezTo>
                    <a:pt x="44430" y="7834"/>
                    <a:pt x="47690" y="8320"/>
                    <a:pt x="50825" y="9276"/>
                  </a:cubicBezTo>
                  <a:lnTo>
                    <a:pt x="56930" y="3175"/>
                  </a:lnTo>
                  <a:cubicBezTo>
                    <a:pt x="35976" y="-5559"/>
                    <a:pt x="11910" y="4346"/>
                    <a:pt x="3175" y="25299"/>
                  </a:cubicBezTo>
                  <a:cubicBezTo>
                    <a:pt x="-5559" y="46253"/>
                    <a:pt x="4346" y="70319"/>
                    <a:pt x="25299" y="79054"/>
                  </a:cubicBezTo>
                  <a:cubicBezTo>
                    <a:pt x="46252" y="87788"/>
                    <a:pt x="70319" y="77883"/>
                    <a:pt x="79054" y="56930"/>
                  </a:cubicBezTo>
                  <a:cubicBezTo>
                    <a:pt x="83273" y="46808"/>
                    <a:pt x="83273" y="35421"/>
                    <a:pt x="79054" y="25299"/>
                  </a:cubicBezTo>
                  <a:lnTo>
                    <a:pt x="72953" y="31404"/>
                  </a:lnTo>
                  <a:cubicBezTo>
                    <a:pt x="78294" y="48969"/>
                    <a:pt x="68385" y="67539"/>
                    <a:pt x="50820" y="72880"/>
                  </a:cubicBezTo>
                  <a:cubicBezTo>
                    <a:pt x="33255" y="78222"/>
                    <a:pt x="14685" y="68312"/>
                    <a:pt x="9343" y="50747"/>
                  </a:cubicBezTo>
                  <a:cubicBezTo>
                    <a:pt x="4002" y="33182"/>
                    <a:pt x="13911" y="14613"/>
                    <a:pt x="31476" y="9271"/>
                  </a:cubicBezTo>
                  <a:cubicBezTo>
                    <a:pt x="34613" y="8317"/>
                    <a:pt x="37874" y="7833"/>
                    <a:pt x="41153" y="78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D4CC154-F6BA-407C-8EDD-EF145A4B8D6D}"/>
                </a:ext>
              </a:extLst>
            </p:cNvPr>
            <p:cNvSpPr/>
            <p:nvPr/>
          </p:nvSpPr>
          <p:spPr>
            <a:xfrm>
              <a:off x="5300940" y="2353234"/>
              <a:ext cx="166262" cy="166260"/>
            </a:xfrm>
            <a:custGeom>
              <a:avLst/>
              <a:gdLst>
                <a:gd name="connsiteX0" fmla="*/ 165965 w 166262"/>
                <a:gd name="connsiteY0" fmla="*/ 37610 h 166260"/>
                <a:gd name="connsiteX1" fmla="*/ 162351 w 166262"/>
                <a:gd name="connsiteY1" fmla="*/ 35197 h 166260"/>
                <a:gd name="connsiteX2" fmla="*/ 131064 w 166262"/>
                <a:gd name="connsiteY2" fmla="*/ 35197 h 166260"/>
                <a:gd name="connsiteX3" fmla="*/ 131064 w 166262"/>
                <a:gd name="connsiteY3" fmla="*/ 3910 h 166260"/>
                <a:gd name="connsiteX4" fmla="*/ 127152 w 166262"/>
                <a:gd name="connsiteY4" fmla="*/ 0 h 166260"/>
                <a:gd name="connsiteX5" fmla="*/ 124388 w 166262"/>
                <a:gd name="connsiteY5" fmla="*/ 1145 h 166260"/>
                <a:gd name="connsiteX6" fmla="*/ 89189 w 166262"/>
                <a:gd name="connsiteY6" fmla="*/ 36343 h 166260"/>
                <a:gd name="connsiteX7" fmla="*/ 88044 w 166262"/>
                <a:gd name="connsiteY7" fmla="*/ 39108 h 166260"/>
                <a:gd name="connsiteX8" fmla="*/ 88044 w 166262"/>
                <a:gd name="connsiteY8" fmla="*/ 72687 h 166260"/>
                <a:gd name="connsiteX9" fmla="*/ 1194 w 166262"/>
                <a:gd name="connsiteY9" fmla="*/ 159537 h 166260"/>
                <a:gd name="connsiteX10" fmla="*/ 1098 w 166262"/>
                <a:gd name="connsiteY10" fmla="*/ 165067 h 166260"/>
                <a:gd name="connsiteX11" fmla="*/ 6628 w 166262"/>
                <a:gd name="connsiteY11" fmla="*/ 165163 h 166260"/>
                <a:gd name="connsiteX12" fmla="*/ 6724 w 166262"/>
                <a:gd name="connsiteY12" fmla="*/ 165067 h 166260"/>
                <a:gd name="connsiteX13" fmla="*/ 93574 w 166262"/>
                <a:gd name="connsiteY13" fmla="*/ 78217 h 166260"/>
                <a:gd name="connsiteX14" fmla="*/ 127153 w 166262"/>
                <a:gd name="connsiteY14" fmla="*/ 78217 h 166260"/>
                <a:gd name="connsiteX15" fmla="*/ 129918 w 166262"/>
                <a:gd name="connsiteY15" fmla="*/ 77071 h 166260"/>
                <a:gd name="connsiteX16" fmla="*/ 165116 w 166262"/>
                <a:gd name="connsiteY16" fmla="*/ 41873 h 166260"/>
                <a:gd name="connsiteX17" fmla="*/ 165965 w 166262"/>
                <a:gd name="connsiteY17" fmla="*/ 37610 h 166260"/>
                <a:gd name="connsiteX18" fmla="*/ 95865 w 166262"/>
                <a:gd name="connsiteY18" fmla="*/ 40727 h 166260"/>
                <a:gd name="connsiteX19" fmla="*/ 123175 w 166262"/>
                <a:gd name="connsiteY19" fmla="*/ 13417 h 166260"/>
                <a:gd name="connsiteX20" fmla="*/ 123242 w 166262"/>
                <a:gd name="connsiteY20" fmla="*/ 13445 h 166260"/>
                <a:gd name="connsiteX21" fmla="*/ 123242 w 166262"/>
                <a:gd name="connsiteY21" fmla="*/ 37489 h 166260"/>
                <a:gd name="connsiteX22" fmla="*/ 95865 w 166262"/>
                <a:gd name="connsiteY22" fmla="*/ 64865 h 166260"/>
                <a:gd name="connsiteX23" fmla="*/ 125534 w 166262"/>
                <a:gd name="connsiteY23" fmla="*/ 70395 h 166260"/>
                <a:gd name="connsiteX24" fmla="*/ 101395 w 166262"/>
                <a:gd name="connsiteY24" fmla="*/ 70395 h 166260"/>
                <a:gd name="connsiteX25" fmla="*/ 128772 w 166262"/>
                <a:gd name="connsiteY25" fmla="*/ 43019 h 166260"/>
                <a:gd name="connsiteX26" fmla="*/ 152816 w 166262"/>
                <a:gd name="connsiteY26" fmla="*/ 43019 h 166260"/>
                <a:gd name="connsiteX27" fmla="*/ 152843 w 166262"/>
                <a:gd name="connsiteY27" fmla="*/ 43086 h 16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6262" h="166260">
                  <a:moveTo>
                    <a:pt x="165965" y="37610"/>
                  </a:moveTo>
                  <a:cubicBezTo>
                    <a:pt x="165359" y="36149"/>
                    <a:pt x="163932" y="35197"/>
                    <a:pt x="162351" y="35197"/>
                  </a:cubicBezTo>
                  <a:lnTo>
                    <a:pt x="131064" y="35197"/>
                  </a:lnTo>
                  <a:lnTo>
                    <a:pt x="131064" y="3910"/>
                  </a:lnTo>
                  <a:cubicBezTo>
                    <a:pt x="131063" y="1750"/>
                    <a:pt x="129312" y="0"/>
                    <a:pt x="127152" y="0"/>
                  </a:cubicBezTo>
                  <a:cubicBezTo>
                    <a:pt x="126115" y="0"/>
                    <a:pt x="125121" y="412"/>
                    <a:pt x="124388" y="1145"/>
                  </a:cubicBezTo>
                  <a:lnTo>
                    <a:pt x="89189" y="36343"/>
                  </a:lnTo>
                  <a:cubicBezTo>
                    <a:pt x="88456" y="37077"/>
                    <a:pt x="88044" y="38071"/>
                    <a:pt x="88044" y="39108"/>
                  </a:cubicBezTo>
                  <a:lnTo>
                    <a:pt x="88044" y="72687"/>
                  </a:lnTo>
                  <a:lnTo>
                    <a:pt x="1194" y="159537"/>
                  </a:lnTo>
                  <a:cubicBezTo>
                    <a:pt x="-360" y="161037"/>
                    <a:pt x="-403" y="163513"/>
                    <a:pt x="1098" y="165067"/>
                  </a:cubicBezTo>
                  <a:cubicBezTo>
                    <a:pt x="2599" y="166621"/>
                    <a:pt x="5075" y="166664"/>
                    <a:pt x="6628" y="165163"/>
                  </a:cubicBezTo>
                  <a:cubicBezTo>
                    <a:pt x="6661" y="165131"/>
                    <a:pt x="6693" y="165099"/>
                    <a:pt x="6724" y="165067"/>
                  </a:cubicBezTo>
                  <a:lnTo>
                    <a:pt x="93574" y="78217"/>
                  </a:lnTo>
                  <a:lnTo>
                    <a:pt x="127153" y="78217"/>
                  </a:lnTo>
                  <a:cubicBezTo>
                    <a:pt x="128190" y="78217"/>
                    <a:pt x="129184" y="77805"/>
                    <a:pt x="129918" y="77071"/>
                  </a:cubicBezTo>
                  <a:lnTo>
                    <a:pt x="165116" y="41873"/>
                  </a:lnTo>
                  <a:cubicBezTo>
                    <a:pt x="166235" y="40755"/>
                    <a:pt x="166570" y="39072"/>
                    <a:pt x="165965" y="37610"/>
                  </a:cubicBezTo>
                  <a:close/>
                  <a:moveTo>
                    <a:pt x="95865" y="40727"/>
                  </a:moveTo>
                  <a:lnTo>
                    <a:pt x="123175" y="13417"/>
                  </a:lnTo>
                  <a:cubicBezTo>
                    <a:pt x="123210" y="13382"/>
                    <a:pt x="123242" y="13394"/>
                    <a:pt x="123242" y="13445"/>
                  </a:cubicBezTo>
                  <a:lnTo>
                    <a:pt x="123242" y="37489"/>
                  </a:lnTo>
                  <a:lnTo>
                    <a:pt x="95865" y="64865"/>
                  </a:lnTo>
                  <a:close/>
                  <a:moveTo>
                    <a:pt x="125534" y="70395"/>
                  </a:moveTo>
                  <a:lnTo>
                    <a:pt x="101395" y="70395"/>
                  </a:lnTo>
                  <a:lnTo>
                    <a:pt x="128772" y="43019"/>
                  </a:lnTo>
                  <a:lnTo>
                    <a:pt x="152816" y="43019"/>
                  </a:lnTo>
                  <a:cubicBezTo>
                    <a:pt x="152867" y="43019"/>
                    <a:pt x="152879" y="43050"/>
                    <a:pt x="152843" y="43086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6" name="Graphic 23" descr="Research">
            <a:extLst>
              <a:ext uri="{FF2B5EF4-FFF2-40B4-BE49-F238E27FC236}">
                <a16:creationId xmlns:a16="http://schemas.microsoft.com/office/drawing/2014/main" id="{ECB2A1AA-3F84-4B44-AD44-AAAA23F23FD8}"/>
              </a:ext>
            </a:extLst>
          </p:cNvPr>
          <p:cNvSpPr/>
          <p:nvPr/>
        </p:nvSpPr>
        <p:spPr>
          <a:xfrm>
            <a:off x="6424778" y="2178006"/>
            <a:ext cx="307110" cy="306483"/>
          </a:xfrm>
          <a:custGeom>
            <a:avLst/>
            <a:gdLst>
              <a:gd name="connsiteX0" fmla="*/ 300849 w 307110"/>
              <a:gd name="connsiteY0" fmla="*/ 261610 h 306483"/>
              <a:gd name="connsiteX1" fmla="*/ 245874 w 307110"/>
              <a:gd name="connsiteY1" fmla="*/ 206541 h 306483"/>
              <a:gd name="connsiteX2" fmla="*/ 212709 w 307110"/>
              <a:gd name="connsiteY2" fmla="*/ 206541 h 306483"/>
              <a:gd name="connsiteX3" fmla="*/ 196432 w 307110"/>
              <a:gd name="connsiteY3" fmla="*/ 190264 h 306483"/>
              <a:gd name="connsiteX4" fmla="*/ 190263 w 307110"/>
              <a:gd name="connsiteY4" fmla="*/ 30159 h 306483"/>
              <a:gd name="connsiteX5" fmla="*/ 30159 w 307110"/>
              <a:gd name="connsiteY5" fmla="*/ 36328 h 306483"/>
              <a:gd name="connsiteX6" fmla="*/ 36327 w 307110"/>
              <a:gd name="connsiteY6" fmla="*/ 196432 h 306483"/>
              <a:gd name="connsiteX7" fmla="*/ 190906 w 307110"/>
              <a:gd name="connsiteY7" fmla="*/ 195833 h 306483"/>
              <a:gd name="connsiteX8" fmla="*/ 207175 w 307110"/>
              <a:gd name="connsiteY8" fmla="*/ 212106 h 306483"/>
              <a:gd name="connsiteX9" fmla="*/ 201012 w 307110"/>
              <a:gd name="connsiteY9" fmla="*/ 227339 h 306483"/>
              <a:gd name="connsiteX10" fmla="*/ 207152 w 307110"/>
              <a:gd name="connsiteY10" fmla="*/ 245173 h 306483"/>
              <a:gd name="connsiteX11" fmla="*/ 262108 w 307110"/>
              <a:gd name="connsiteY11" fmla="*/ 300223 h 306483"/>
              <a:gd name="connsiteX12" fmla="*/ 277791 w 307110"/>
              <a:gd name="connsiteY12" fmla="*/ 306480 h 306483"/>
              <a:gd name="connsiteX13" fmla="*/ 298190 w 307110"/>
              <a:gd name="connsiteY13" fmla="*/ 297684 h 306483"/>
              <a:gd name="connsiteX14" fmla="*/ 306974 w 307110"/>
              <a:gd name="connsiteY14" fmla="*/ 279456 h 306483"/>
              <a:gd name="connsiteX15" fmla="*/ 300849 w 307110"/>
              <a:gd name="connsiteY15" fmla="*/ 261610 h 306483"/>
              <a:gd name="connsiteX16" fmla="*/ 38873 w 307110"/>
              <a:gd name="connsiteY16" fmla="*/ 38255 h 306483"/>
              <a:gd name="connsiteX17" fmla="*/ 132235 w 307110"/>
              <a:gd name="connsiteY17" fmla="*/ 8923 h 306483"/>
              <a:gd name="connsiteX18" fmla="*/ 173076 w 307110"/>
              <a:gd name="connsiteY18" fmla="*/ 25642 h 306483"/>
              <a:gd name="connsiteX19" fmla="*/ 219088 w 307110"/>
              <a:gd name="connsiteY19" fmla="*/ 112922 h 306483"/>
              <a:gd name="connsiteX20" fmla="*/ 178023 w 307110"/>
              <a:gd name="connsiteY20" fmla="*/ 112922 h 306483"/>
              <a:gd name="connsiteX21" fmla="*/ 175055 w 307110"/>
              <a:gd name="connsiteY21" fmla="*/ 114286 h 306483"/>
              <a:gd name="connsiteX22" fmla="*/ 156470 w 307110"/>
              <a:gd name="connsiteY22" fmla="*/ 135969 h 306483"/>
              <a:gd name="connsiteX23" fmla="*/ 156417 w 307110"/>
              <a:gd name="connsiteY23" fmla="*/ 135981 h 306483"/>
              <a:gd name="connsiteX24" fmla="*/ 156404 w 307110"/>
              <a:gd name="connsiteY24" fmla="*/ 135969 h 306483"/>
              <a:gd name="connsiteX25" fmla="*/ 142692 w 307110"/>
              <a:gd name="connsiteY25" fmla="*/ 84536 h 306483"/>
              <a:gd name="connsiteX26" fmla="*/ 137905 w 307110"/>
              <a:gd name="connsiteY26" fmla="*/ 81766 h 306483"/>
              <a:gd name="connsiteX27" fmla="*/ 135262 w 307110"/>
              <a:gd name="connsiteY27" fmla="*/ 84145 h 306483"/>
              <a:gd name="connsiteX28" fmla="*/ 106677 w 307110"/>
              <a:gd name="connsiteY28" fmla="*/ 158061 h 306483"/>
              <a:gd name="connsiteX29" fmla="*/ 106628 w 307110"/>
              <a:gd name="connsiteY29" fmla="*/ 158086 h 306483"/>
              <a:gd name="connsiteX30" fmla="*/ 106603 w 307110"/>
              <a:gd name="connsiteY30" fmla="*/ 158061 h 306483"/>
              <a:gd name="connsiteX31" fmla="*/ 88006 w 307110"/>
              <a:gd name="connsiteY31" fmla="*/ 57457 h 306483"/>
              <a:gd name="connsiteX32" fmla="*/ 83448 w 307110"/>
              <a:gd name="connsiteY32" fmla="*/ 54324 h 306483"/>
              <a:gd name="connsiteX33" fmla="*/ 80450 w 307110"/>
              <a:gd name="connsiteY33" fmla="*/ 56933 h 306483"/>
              <a:gd name="connsiteX34" fmla="*/ 61787 w 307110"/>
              <a:gd name="connsiteY34" fmla="*/ 112922 h 306483"/>
              <a:gd name="connsiteX35" fmla="*/ 7993 w 307110"/>
              <a:gd name="connsiteY35" fmla="*/ 112922 h 306483"/>
              <a:gd name="connsiteX36" fmla="*/ 38873 w 307110"/>
              <a:gd name="connsiteY36" fmla="*/ 38255 h 306483"/>
              <a:gd name="connsiteX37" fmla="*/ 55104 w 307110"/>
              <a:gd name="connsiteY37" fmla="*/ 200948 h 306483"/>
              <a:gd name="connsiteX38" fmla="*/ 8314 w 307110"/>
              <a:gd name="connsiteY38" fmla="*/ 120743 h 306483"/>
              <a:gd name="connsiteX39" fmla="*/ 64607 w 307110"/>
              <a:gd name="connsiteY39" fmla="*/ 120743 h 306483"/>
              <a:gd name="connsiteX40" fmla="*/ 68319 w 307110"/>
              <a:gd name="connsiteY40" fmla="*/ 118068 h 306483"/>
              <a:gd name="connsiteX41" fmla="*/ 83028 w 307110"/>
              <a:gd name="connsiteY41" fmla="*/ 73942 h 306483"/>
              <a:gd name="connsiteX42" fmla="*/ 83077 w 307110"/>
              <a:gd name="connsiteY42" fmla="*/ 73917 h 306483"/>
              <a:gd name="connsiteX43" fmla="*/ 83102 w 307110"/>
              <a:gd name="connsiteY43" fmla="*/ 73942 h 306483"/>
              <a:gd name="connsiteX44" fmla="*/ 101452 w 307110"/>
              <a:gd name="connsiteY44" fmla="*/ 173177 h 306483"/>
              <a:gd name="connsiteX45" fmla="*/ 104936 w 307110"/>
              <a:gd name="connsiteY45" fmla="*/ 176360 h 306483"/>
              <a:gd name="connsiteX46" fmla="*/ 105300 w 307110"/>
              <a:gd name="connsiteY46" fmla="*/ 176360 h 306483"/>
              <a:gd name="connsiteX47" fmla="*/ 108945 w 307110"/>
              <a:gd name="connsiteY47" fmla="*/ 173861 h 306483"/>
              <a:gd name="connsiteX48" fmla="*/ 138187 w 307110"/>
              <a:gd name="connsiteY48" fmla="*/ 98248 h 306483"/>
              <a:gd name="connsiteX49" fmla="*/ 138236 w 307110"/>
              <a:gd name="connsiteY49" fmla="*/ 98223 h 306483"/>
              <a:gd name="connsiteX50" fmla="*/ 138261 w 307110"/>
              <a:gd name="connsiteY50" fmla="*/ 98248 h 306483"/>
              <a:gd name="connsiteX51" fmla="*/ 150776 w 307110"/>
              <a:gd name="connsiteY51" fmla="*/ 145179 h 306483"/>
              <a:gd name="connsiteX52" fmla="*/ 155564 w 307110"/>
              <a:gd name="connsiteY52" fmla="*/ 147947 h 306483"/>
              <a:gd name="connsiteX53" fmla="*/ 157523 w 307110"/>
              <a:gd name="connsiteY53" fmla="*/ 146716 h 306483"/>
              <a:gd name="connsiteX54" fmla="*/ 179822 w 307110"/>
              <a:gd name="connsiteY54" fmla="*/ 120743 h 306483"/>
              <a:gd name="connsiteX55" fmla="*/ 218767 w 307110"/>
              <a:gd name="connsiteY55" fmla="*/ 120743 h 306483"/>
              <a:gd name="connsiteX56" fmla="*/ 105774 w 307110"/>
              <a:gd name="connsiteY56" fmla="*/ 218295 h 306483"/>
              <a:gd name="connsiteX57" fmla="*/ 95038 w 307110"/>
              <a:gd name="connsiteY57" fmla="*/ 216952 h 306483"/>
              <a:gd name="connsiteX58" fmla="*/ 55104 w 307110"/>
              <a:gd name="connsiteY58" fmla="*/ 200948 h 306483"/>
              <a:gd name="connsiteX59" fmla="*/ 292683 w 307110"/>
              <a:gd name="connsiteY59" fmla="*/ 292131 h 306483"/>
              <a:gd name="connsiteX60" fmla="*/ 267654 w 307110"/>
              <a:gd name="connsiteY60" fmla="*/ 294697 h 306483"/>
              <a:gd name="connsiteX61" fmla="*/ 212686 w 307110"/>
              <a:gd name="connsiteY61" fmla="*/ 239635 h 306483"/>
              <a:gd name="connsiteX62" fmla="*/ 208806 w 307110"/>
              <a:gd name="connsiteY62" fmla="*/ 228004 h 306483"/>
              <a:gd name="connsiteX63" fmla="*/ 215314 w 307110"/>
              <a:gd name="connsiteY63" fmla="*/ 214640 h 306483"/>
              <a:gd name="connsiteX64" fmla="*/ 240344 w 307110"/>
              <a:gd name="connsiteY64" fmla="*/ 212075 h 306483"/>
              <a:gd name="connsiteX65" fmla="*/ 295315 w 307110"/>
              <a:gd name="connsiteY65" fmla="*/ 267136 h 306483"/>
              <a:gd name="connsiteX66" fmla="*/ 299195 w 307110"/>
              <a:gd name="connsiteY66" fmla="*/ 278767 h 306483"/>
              <a:gd name="connsiteX67" fmla="*/ 292683 w 307110"/>
              <a:gd name="connsiteY67" fmla="*/ 292131 h 30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07110" h="306483">
                <a:moveTo>
                  <a:pt x="300849" y="261610"/>
                </a:moveTo>
                <a:lnTo>
                  <a:pt x="245874" y="206541"/>
                </a:lnTo>
                <a:cubicBezTo>
                  <a:pt x="237458" y="198109"/>
                  <a:pt x="223245" y="198359"/>
                  <a:pt x="212709" y="206541"/>
                </a:cubicBezTo>
                <a:lnTo>
                  <a:pt x="196432" y="190264"/>
                </a:lnTo>
                <a:cubicBezTo>
                  <a:pt x="238941" y="144348"/>
                  <a:pt x="236179" y="72667"/>
                  <a:pt x="190263" y="30159"/>
                </a:cubicBezTo>
                <a:cubicBezTo>
                  <a:pt x="144349" y="-12349"/>
                  <a:pt x="72667" y="-9588"/>
                  <a:pt x="30159" y="36328"/>
                </a:cubicBezTo>
                <a:cubicBezTo>
                  <a:pt x="-12349" y="82242"/>
                  <a:pt x="-9588" y="153924"/>
                  <a:pt x="36327" y="196432"/>
                </a:cubicBezTo>
                <a:cubicBezTo>
                  <a:pt x="80010" y="236873"/>
                  <a:pt x="147539" y="236611"/>
                  <a:pt x="190906" y="195833"/>
                </a:cubicBezTo>
                <a:lnTo>
                  <a:pt x="207175" y="212106"/>
                </a:lnTo>
                <a:cubicBezTo>
                  <a:pt x="203692" y="216482"/>
                  <a:pt x="201551" y="221773"/>
                  <a:pt x="201012" y="227339"/>
                </a:cubicBezTo>
                <a:cubicBezTo>
                  <a:pt x="200284" y="233903"/>
                  <a:pt x="202537" y="240448"/>
                  <a:pt x="207152" y="245173"/>
                </a:cubicBezTo>
                <a:lnTo>
                  <a:pt x="262108" y="300223"/>
                </a:lnTo>
                <a:cubicBezTo>
                  <a:pt x="266286" y="304325"/>
                  <a:pt x="271936" y="306579"/>
                  <a:pt x="277791" y="306480"/>
                </a:cubicBezTo>
                <a:cubicBezTo>
                  <a:pt x="285483" y="306347"/>
                  <a:pt x="292812" y="303186"/>
                  <a:pt x="298190" y="297684"/>
                </a:cubicBezTo>
                <a:cubicBezTo>
                  <a:pt x="303172" y="292831"/>
                  <a:pt x="306283" y="286377"/>
                  <a:pt x="306974" y="279456"/>
                </a:cubicBezTo>
                <a:cubicBezTo>
                  <a:pt x="307708" y="272890"/>
                  <a:pt x="305460" y="266341"/>
                  <a:pt x="300849" y="261610"/>
                </a:cubicBezTo>
                <a:close/>
                <a:moveTo>
                  <a:pt x="38873" y="38255"/>
                </a:moveTo>
                <a:cubicBezTo>
                  <a:pt x="63302" y="13761"/>
                  <a:pt x="98187" y="2801"/>
                  <a:pt x="132235" y="8923"/>
                </a:cubicBezTo>
                <a:cubicBezTo>
                  <a:pt x="146906" y="11448"/>
                  <a:pt x="160846" y="17155"/>
                  <a:pt x="173076" y="25642"/>
                </a:cubicBezTo>
                <a:cubicBezTo>
                  <a:pt x="201905" y="45335"/>
                  <a:pt x="219129" y="78009"/>
                  <a:pt x="219088" y="112922"/>
                </a:cubicBezTo>
                <a:lnTo>
                  <a:pt x="178023" y="112922"/>
                </a:lnTo>
                <a:cubicBezTo>
                  <a:pt x="176882" y="112922"/>
                  <a:pt x="175798" y="113420"/>
                  <a:pt x="175055" y="114286"/>
                </a:cubicBezTo>
                <a:lnTo>
                  <a:pt x="156470" y="135969"/>
                </a:lnTo>
                <a:cubicBezTo>
                  <a:pt x="156459" y="135987"/>
                  <a:pt x="156435" y="135992"/>
                  <a:pt x="156417" y="135981"/>
                </a:cubicBezTo>
                <a:cubicBezTo>
                  <a:pt x="156411" y="135978"/>
                  <a:pt x="156407" y="135974"/>
                  <a:pt x="156404" y="135969"/>
                </a:cubicBezTo>
                <a:lnTo>
                  <a:pt x="142692" y="84536"/>
                </a:lnTo>
                <a:cubicBezTo>
                  <a:pt x="142135" y="82449"/>
                  <a:pt x="139992" y="81209"/>
                  <a:pt x="137905" y="81766"/>
                </a:cubicBezTo>
                <a:cubicBezTo>
                  <a:pt x="136693" y="82089"/>
                  <a:pt x="135710" y="82974"/>
                  <a:pt x="135262" y="84145"/>
                </a:cubicBezTo>
                <a:lnTo>
                  <a:pt x="106677" y="158061"/>
                </a:lnTo>
                <a:cubicBezTo>
                  <a:pt x="106670" y="158082"/>
                  <a:pt x="106648" y="158093"/>
                  <a:pt x="106628" y="158086"/>
                </a:cubicBezTo>
                <a:cubicBezTo>
                  <a:pt x="106616" y="158082"/>
                  <a:pt x="106606" y="158073"/>
                  <a:pt x="106603" y="158061"/>
                </a:cubicBezTo>
                <a:lnTo>
                  <a:pt x="88006" y="57457"/>
                </a:lnTo>
                <a:cubicBezTo>
                  <a:pt x="87613" y="55333"/>
                  <a:pt x="85572" y="53931"/>
                  <a:pt x="83448" y="54324"/>
                </a:cubicBezTo>
                <a:cubicBezTo>
                  <a:pt x="82049" y="54583"/>
                  <a:pt x="80900" y="55583"/>
                  <a:pt x="80450" y="56933"/>
                </a:cubicBezTo>
                <a:lnTo>
                  <a:pt x="61787" y="112922"/>
                </a:lnTo>
                <a:lnTo>
                  <a:pt x="7993" y="112922"/>
                </a:lnTo>
                <a:cubicBezTo>
                  <a:pt x="7944" y="84916"/>
                  <a:pt x="19057" y="58045"/>
                  <a:pt x="38873" y="38255"/>
                </a:cubicBezTo>
                <a:close/>
                <a:moveTo>
                  <a:pt x="55104" y="200948"/>
                </a:moveTo>
                <a:cubicBezTo>
                  <a:pt x="27945" y="182886"/>
                  <a:pt x="10671" y="153275"/>
                  <a:pt x="8314" y="120743"/>
                </a:cubicBezTo>
                <a:lnTo>
                  <a:pt x="64607" y="120743"/>
                </a:lnTo>
                <a:cubicBezTo>
                  <a:pt x="66291" y="120744"/>
                  <a:pt x="67786" y="119666"/>
                  <a:pt x="68319" y="118068"/>
                </a:cubicBezTo>
                <a:lnTo>
                  <a:pt x="83028" y="73942"/>
                </a:lnTo>
                <a:cubicBezTo>
                  <a:pt x="83034" y="73921"/>
                  <a:pt x="83057" y="73910"/>
                  <a:pt x="83077" y="73917"/>
                </a:cubicBezTo>
                <a:cubicBezTo>
                  <a:pt x="83089" y="73920"/>
                  <a:pt x="83098" y="73930"/>
                  <a:pt x="83102" y="73942"/>
                </a:cubicBezTo>
                <a:lnTo>
                  <a:pt x="101452" y="173177"/>
                </a:lnTo>
                <a:cubicBezTo>
                  <a:pt x="101770" y="174898"/>
                  <a:pt x="103193" y="176199"/>
                  <a:pt x="104936" y="176360"/>
                </a:cubicBezTo>
                <a:cubicBezTo>
                  <a:pt x="105058" y="176360"/>
                  <a:pt x="105179" y="176360"/>
                  <a:pt x="105300" y="176360"/>
                </a:cubicBezTo>
                <a:cubicBezTo>
                  <a:pt x="106915" y="176360"/>
                  <a:pt x="108362" y="175367"/>
                  <a:pt x="108945" y="173861"/>
                </a:cubicBezTo>
                <a:lnTo>
                  <a:pt x="138187" y="98248"/>
                </a:lnTo>
                <a:cubicBezTo>
                  <a:pt x="138194" y="98227"/>
                  <a:pt x="138216" y="98216"/>
                  <a:pt x="138236" y="98223"/>
                </a:cubicBezTo>
                <a:cubicBezTo>
                  <a:pt x="138248" y="98227"/>
                  <a:pt x="138257" y="98236"/>
                  <a:pt x="138261" y="98248"/>
                </a:cubicBezTo>
                <a:lnTo>
                  <a:pt x="150776" y="145179"/>
                </a:lnTo>
                <a:cubicBezTo>
                  <a:pt x="151334" y="147266"/>
                  <a:pt x="153477" y="148505"/>
                  <a:pt x="155564" y="147947"/>
                </a:cubicBezTo>
                <a:cubicBezTo>
                  <a:pt x="156326" y="147743"/>
                  <a:pt x="157009" y="147314"/>
                  <a:pt x="157523" y="146716"/>
                </a:cubicBezTo>
                <a:lnTo>
                  <a:pt x="179822" y="120743"/>
                </a:lnTo>
                <a:lnTo>
                  <a:pt x="218767" y="120743"/>
                </a:lnTo>
                <a:cubicBezTo>
                  <a:pt x="214503" y="178884"/>
                  <a:pt x="163914" y="222559"/>
                  <a:pt x="105774" y="218295"/>
                </a:cubicBezTo>
                <a:cubicBezTo>
                  <a:pt x="102175" y="218031"/>
                  <a:pt x="98591" y="217583"/>
                  <a:pt x="95038" y="216952"/>
                </a:cubicBezTo>
                <a:cubicBezTo>
                  <a:pt x="80738" y="214525"/>
                  <a:pt x="67122" y="209068"/>
                  <a:pt x="55104" y="200948"/>
                </a:cubicBezTo>
                <a:close/>
                <a:moveTo>
                  <a:pt x="292683" y="292131"/>
                </a:moveTo>
                <a:cubicBezTo>
                  <a:pt x="285061" y="299730"/>
                  <a:pt x="273833" y="300884"/>
                  <a:pt x="267654" y="294697"/>
                </a:cubicBezTo>
                <a:lnTo>
                  <a:pt x="212686" y="239635"/>
                </a:lnTo>
                <a:cubicBezTo>
                  <a:pt x="209718" y="236533"/>
                  <a:pt x="208295" y="232266"/>
                  <a:pt x="208806" y="228004"/>
                </a:cubicBezTo>
                <a:cubicBezTo>
                  <a:pt x="209335" y="222922"/>
                  <a:pt x="211640" y="218190"/>
                  <a:pt x="215314" y="214640"/>
                </a:cubicBezTo>
                <a:cubicBezTo>
                  <a:pt x="222932" y="207038"/>
                  <a:pt x="234161" y="205884"/>
                  <a:pt x="240344" y="212075"/>
                </a:cubicBezTo>
                <a:lnTo>
                  <a:pt x="295315" y="267136"/>
                </a:lnTo>
                <a:cubicBezTo>
                  <a:pt x="298282" y="270239"/>
                  <a:pt x="299705" y="274505"/>
                  <a:pt x="299195" y="278767"/>
                </a:cubicBezTo>
                <a:cubicBezTo>
                  <a:pt x="298665" y="283849"/>
                  <a:pt x="296359" y="288581"/>
                  <a:pt x="292683" y="292131"/>
                </a:cubicBez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4" descr="Trophy">
            <a:extLst>
              <a:ext uri="{FF2B5EF4-FFF2-40B4-BE49-F238E27FC236}">
                <a16:creationId xmlns:a16="http://schemas.microsoft.com/office/drawing/2014/main" id="{CBC72B75-D8E4-482A-9C67-037FF7BF5DF1}"/>
              </a:ext>
            </a:extLst>
          </p:cNvPr>
          <p:cNvSpPr/>
          <p:nvPr/>
        </p:nvSpPr>
        <p:spPr>
          <a:xfrm>
            <a:off x="6890079" y="3387746"/>
            <a:ext cx="257824" cy="298687"/>
          </a:xfrm>
          <a:custGeom>
            <a:avLst/>
            <a:gdLst>
              <a:gd name="connsiteX0" fmla="*/ 211728 w 257824"/>
              <a:gd name="connsiteY0" fmla="*/ 24829 h 298687"/>
              <a:gd name="connsiteX1" fmla="*/ 211728 w 257824"/>
              <a:gd name="connsiteY1" fmla="*/ 0 h 298687"/>
              <a:gd name="connsiteX2" fmla="*/ 45370 w 257824"/>
              <a:gd name="connsiteY2" fmla="*/ 0 h 298687"/>
              <a:gd name="connsiteX3" fmla="*/ 45370 w 257824"/>
              <a:gd name="connsiteY3" fmla="*/ 24829 h 298687"/>
              <a:gd name="connsiteX4" fmla="*/ 0 w 257824"/>
              <a:gd name="connsiteY4" fmla="*/ 24829 h 298687"/>
              <a:gd name="connsiteX5" fmla="*/ 0 w 257824"/>
              <a:gd name="connsiteY5" fmla="*/ 101580 h 298687"/>
              <a:gd name="connsiteX6" fmla="*/ 20859 w 257824"/>
              <a:gd name="connsiteY6" fmla="*/ 152849 h 298687"/>
              <a:gd name="connsiteX7" fmla="*/ 101977 w 257824"/>
              <a:gd name="connsiteY7" fmla="*/ 185130 h 298687"/>
              <a:gd name="connsiteX8" fmla="*/ 105168 w 257824"/>
              <a:gd name="connsiteY8" fmla="*/ 188725 h 298687"/>
              <a:gd name="connsiteX9" fmla="*/ 113048 w 257824"/>
              <a:gd name="connsiteY9" fmla="*/ 204389 h 298687"/>
              <a:gd name="connsiteX10" fmla="*/ 113426 w 257824"/>
              <a:gd name="connsiteY10" fmla="*/ 209527 h 298687"/>
              <a:gd name="connsiteX11" fmla="*/ 113426 w 257824"/>
              <a:gd name="connsiteY11" fmla="*/ 253317 h 298687"/>
              <a:gd name="connsiteX12" fmla="*/ 98302 w 257824"/>
              <a:gd name="connsiteY12" fmla="*/ 253317 h 298687"/>
              <a:gd name="connsiteX13" fmla="*/ 79398 w 257824"/>
              <a:gd name="connsiteY13" fmla="*/ 272222 h 298687"/>
              <a:gd name="connsiteX14" fmla="*/ 68055 w 257824"/>
              <a:gd name="connsiteY14" fmla="*/ 272222 h 298687"/>
              <a:gd name="connsiteX15" fmla="*/ 49151 w 257824"/>
              <a:gd name="connsiteY15" fmla="*/ 291126 h 298687"/>
              <a:gd name="connsiteX16" fmla="*/ 49151 w 257824"/>
              <a:gd name="connsiteY16" fmla="*/ 298687 h 298687"/>
              <a:gd name="connsiteX17" fmla="*/ 207947 w 257824"/>
              <a:gd name="connsiteY17" fmla="*/ 298687 h 298687"/>
              <a:gd name="connsiteX18" fmla="*/ 207947 w 257824"/>
              <a:gd name="connsiteY18" fmla="*/ 291126 h 298687"/>
              <a:gd name="connsiteX19" fmla="*/ 189043 w 257824"/>
              <a:gd name="connsiteY19" fmla="*/ 272222 h 298687"/>
              <a:gd name="connsiteX20" fmla="*/ 177700 w 257824"/>
              <a:gd name="connsiteY20" fmla="*/ 272222 h 298687"/>
              <a:gd name="connsiteX21" fmla="*/ 158796 w 257824"/>
              <a:gd name="connsiteY21" fmla="*/ 253317 h 298687"/>
              <a:gd name="connsiteX22" fmla="*/ 143672 w 257824"/>
              <a:gd name="connsiteY22" fmla="*/ 253317 h 298687"/>
              <a:gd name="connsiteX23" fmla="*/ 143672 w 257824"/>
              <a:gd name="connsiteY23" fmla="*/ 209905 h 298687"/>
              <a:gd name="connsiteX24" fmla="*/ 144584 w 257824"/>
              <a:gd name="connsiteY24" fmla="*/ 202268 h 298687"/>
              <a:gd name="connsiteX25" fmla="*/ 151612 w 257824"/>
              <a:gd name="connsiteY25" fmla="*/ 189391 h 298687"/>
              <a:gd name="connsiteX26" fmla="*/ 155321 w 257824"/>
              <a:gd name="connsiteY26" fmla="*/ 185137 h 298687"/>
              <a:gd name="connsiteX27" fmla="*/ 236988 w 257824"/>
              <a:gd name="connsiteY27" fmla="*/ 152815 h 298687"/>
              <a:gd name="connsiteX28" fmla="*/ 257824 w 257824"/>
              <a:gd name="connsiteY28" fmla="*/ 101569 h 298687"/>
              <a:gd name="connsiteX29" fmla="*/ 257824 w 257824"/>
              <a:gd name="connsiteY29" fmla="*/ 24818 h 298687"/>
              <a:gd name="connsiteX30" fmla="*/ 26322 w 257824"/>
              <a:gd name="connsiteY30" fmla="*/ 147608 h 298687"/>
              <a:gd name="connsiteX31" fmla="*/ 7562 w 257824"/>
              <a:gd name="connsiteY31" fmla="*/ 101569 h 298687"/>
              <a:gd name="connsiteX32" fmla="*/ 7562 w 257824"/>
              <a:gd name="connsiteY32" fmla="*/ 32379 h 298687"/>
              <a:gd name="connsiteX33" fmla="*/ 45370 w 257824"/>
              <a:gd name="connsiteY33" fmla="*/ 32379 h 298687"/>
              <a:gd name="connsiteX34" fmla="*/ 45370 w 257824"/>
              <a:gd name="connsiteY34" fmla="*/ 96450 h 298687"/>
              <a:gd name="connsiteX35" fmla="*/ 56127 w 257824"/>
              <a:gd name="connsiteY35" fmla="*/ 134338 h 298687"/>
              <a:gd name="connsiteX36" fmla="*/ 56210 w 257824"/>
              <a:gd name="connsiteY36" fmla="*/ 134288 h 298687"/>
              <a:gd name="connsiteX37" fmla="*/ 65205 w 257824"/>
              <a:gd name="connsiteY37" fmla="*/ 146202 h 298687"/>
              <a:gd name="connsiteX38" fmla="*/ 65205 w 257824"/>
              <a:gd name="connsiteY38" fmla="*/ 146202 h 298687"/>
              <a:gd name="connsiteX39" fmla="*/ 81916 w 257824"/>
              <a:gd name="connsiteY39" fmla="*/ 163427 h 298687"/>
              <a:gd name="connsiteX40" fmla="*/ 84525 w 257824"/>
              <a:gd name="connsiteY40" fmla="*/ 165964 h 298687"/>
              <a:gd name="connsiteX41" fmla="*/ 91258 w 257824"/>
              <a:gd name="connsiteY41" fmla="*/ 173061 h 298687"/>
              <a:gd name="connsiteX42" fmla="*/ 94903 w 257824"/>
              <a:gd name="connsiteY42" fmla="*/ 177163 h 298687"/>
              <a:gd name="connsiteX43" fmla="*/ 26322 w 257824"/>
              <a:gd name="connsiteY43" fmla="*/ 147608 h 298687"/>
              <a:gd name="connsiteX44" fmla="*/ 189043 w 257824"/>
              <a:gd name="connsiteY44" fmla="*/ 279783 h 298687"/>
              <a:gd name="connsiteX45" fmla="*/ 189043 w 257824"/>
              <a:gd name="connsiteY45" fmla="*/ 279783 h 298687"/>
              <a:gd name="connsiteX46" fmla="*/ 200385 w 257824"/>
              <a:gd name="connsiteY46" fmla="*/ 291126 h 298687"/>
              <a:gd name="connsiteX47" fmla="*/ 56713 w 257824"/>
              <a:gd name="connsiteY47" fmla="*/ 291126 h 298687"/>
              <a:gd name="connsiteX48" fmla="*/ 56713 w 257824"/>
              <a:gd name="connsiteY48" fmla="*/ 291126 h 298687"/>
              <a:gd name="connsiteX49" fmla="*/ 68055 w 257824"/>
              <a:gd name="connsiteY49" fmla="*/ 279783 h 298687"/>
              <a:gd name="connsiteX50" fmla="*/ 189043 w 257824"/>
              <a:gd name="connsiteY50" fmla="*/ 279783 h 298687"/>
              <a:gd name="connsiteX51" fmla="*/ 158796 w 257824"/>
              <a:gd name="connsiteY51" fmla="*/ 260879 h 298687"/>
              <a:gd name="connsiteX52" fmla="*/ 170138 w 257824"/>
              <a:gd name="connsiteY52" fmla="*/ 272222 h 298687"/>
              <a:gd name="connsiteX53" fmla="*/ 86960 w 257824"/>
              <a:gd name="connsiteY53" fmla="*/ 272222 h 298687"/>
              <a:gd name="connsiteX54" fmla="*/ 98302 w 257824"/>
              <a:gd name="connsiteY54" fmla="*/ 260879 h 298687"/>
              <a:gd name="connsiteX55" fmla="*/ 117206 w 257824"/>
              <a:gd name="connsiteY55" fmla="*/ 260879 h 298687"/>
              <a:gd name="connsiteX56" fmla="*/ 139892 w 257824"/>
              <a:gd name="connsiteY56" fmla="*/ 260879 h 298687"/>
              <a:gd name="connsiteX57" fmla="*/ 145918 w 257824"/>
              <a:gd name="connsiteY57" fmla="*/ 184415 h 298687"/>
              <a:gd name="connsiteX58" fmla="*/ 137222 w 257824"/>
              <a:gd name="connsiteY58" fmla="*/ 200487 h 298687"/>
              <a:gd name="connsiteX59" fmla="*/ 136088 w 257824"/>
              <a:gd name="connsiteY59" fmla="*/ 209905 h 298687"/>
              <a:gd name="connsiteX60" fmla="*/ 136088 w 257824"/>
              <a:gd name="connsiteY60" fmla="*/ 253317 h 298687"/>
              <a:gd name="connsiteX61" fmla="*/ 120987 w 257824"/>
              <a:gd name="connsiteY61" fmla="*/ 253317 h 298687"/>
              <a:gd name="connsiteX62" fmla="*/ 120987 w 257824"/>
              <a:gd name="connsiteY62" fmla="*/ 209527 h 298687"/>
              <a:gd name="connsiteX63" fmla="*/ 120484 w 257824"/>
              <a:gd name="connsiteY63" fmla="*/ 203191 h 298687"/>
              <a:gd name="connsiteX64" fmla="*/ 110817 w 257824"/>
              <a:gd name="connsiteY64" fmla="*/ 183689 h 298687"/>
              <a:gd name="connsiteX65" fmla="*/ 96903 w 257824"/>
              <a:gd name="connsiteY65" fmla="*/ 168036 h 298687"/>
              <a:gd name="connsiteX66" fmla="*/ 89803 w 257824"/>
              <a:gd name="connsiteY66" fmla="*/ 160554 h 298687"/>
              <a:gd name="connsiteX67" fmla="*/ 87179 w 257824"/>
              <a:gd name="connsiteY67" fmla="*/ 158006 h 298687"/>
              <a:gd name="connsiteX68" fmla="*/ 70728 w 257824"/>
              <a:gd name="connsiteY68" fmla="*/ 141049 h 298687"/>
              <a:gd name="connsiteX69" fmla="*/ 63140 w 257824"/>
              <a:gd name="connsiteY69" fmla="*/ 131354 h 298687"/>
              <a:gd name="connsiteX70" fmla="*/ 62592 w 257824"/>
              <a:gd name="connsiteY70" fmla="*/ 130413 h 298687"/>
              <a:gd name="connsiteX71" fmla="*/ 52932 w 257824"/>
              <a:gd name="connsiteY71" fmla="*/ 96450 h 298687"/>
              <a:gd name="connsiteX72" fmla="*/ 52932 w 257824"/>
              <a:gd name="connsiteY72" fmla="*/ 7562 h 298687"/>
              <a:gd name="connsiteX73" fmla="*/ 204166 w 257824"/>
              <a:gd name="connsiteY73" fmla="*/ 7562 h 298687"/>
              <a:gd name="connsiteX74" fmla="*/ 204166 w 257824"/>
              <a:gd name="connsiteY74" fmla="*/ 28311 h 298687"/>
              <a:gd name="connsiteX75" fmla="*/ 203788 w 257824"/>
              <a:gd name="connsiteY75" fmla="*/ 51442 h 298687"/>
              <a:gd name="connsiteX76" fmla="*/ 203788 w 257824"/>
              <a:gd name="connsiteY76" fmla="*/ 96813 h 298687"/>
              <a:gd name="connsiteX77" fmla="*/ 194128 w 257824"/>
              <a:gd name="connsiteY77" fmla="*/ 130776 h 298687"/>
              <a:gd name="connsiteX78" fmla="*/ 193614 w 257824"/>
              <a:gd name="connsiteY78" fmla="*/ 131623 h 298687"/>
              <a:gd name="connsiteX79" fmla="*/ 185750 w 257824"/>
              <a:gd name="connsiteY79" fmla="*/ 141680 h 298687"/>
              <a:gd name="connsiteX80" fmla="*/ 170777 w 257824"/>
              <a:gd name="connsiteY80" fmla="*/ 157284 h 298687"/>
              <a:gd name="connsiteX81" fmla="*/ 157166 w 257824"/>
              <a:gd name="connsiteY81" fmla="*/ 171534 h 298687"/>
              <a:gd name="connsiteX82" fmla="*/ 250270 w 257824"/>
              <a:gd name="connsiteY82" fmla="*/ 101569 h 298687"/>
              <a:gd name="connsiteX83" fmla="*/ 231532 w 257824"/>
              <a:gd name="connsiteY83" fmla="*/ 147586 h 298687"/>
              <a:gd name="connsiteX84" fmla="*/ 162244 w 257824"/>
              <a:gd name="connsiteY84" fmla="*/ 177212 h 298687"/>
              <a:gd name="connsiteX85" fmla="*/ 162872 w 257824"/>
              <a:gd name="connsiteY85" fmla="*/ 176494 h 298687"/>
              <a:gd name="connsiteX86" fmla="*/ 176006 w 257824"/>
              <a:gd name="connsiteY86" fmla="*/ 162732 h 298687"/>
              <a:gd name="connsiteX87" fmla="*/ 191508 w 257824"/>
              <a:gd name="connsiteY87" fmla="*/ 146610 h 298687"/>
              <a:gd name="connsiteX88" fmla="*/ 200514 w 257824"/>
              <a:gd name="connsiteY88" fmla="*/ 134659 h 298687"/>
              <a:gd name="connsiteX89" fmla="*/ 200608 w 257824"/>
              <a:gd name="connsiteY89" fmla="*/ 134716 h 298687"/>
              <a:gd name="connsiteX90" fmla="*/ 211350 w 257824"/>
              <a:gd name="connsiteY90" fmla="*/ 96828 h 298687"/>
              <a:gd name="connsiteX91" fmla="*/ 211350 w 257824"/>
              <a:gd name="connsiteY91" fmla="*/ 51507 h 298687"/>
              <a:gd name="connsiteX92" fmla="*/ 211664 w 257824"/>
              <a:gd name="connsiteY92" fmla="*/ 32391 h 298687"/>
              <a:gd name="connsiteX93" fmla="*/ 250270 w 257824"/>
              <a:gd name="connsiteY93" fmla="*/ 32391 h 29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57824" h="298687">
                <a:moveTo>
                  <a:pt x="211728" y="24829"/>
                </a:moveTo>
                <a:lnTo>
                  <a:pt x="211728" y="0"/>
                </a:lnTo>
                <a:lnTo>
                  <a:pt x="45370" y="0"/>
                </a:lnTo>
                <a:lnTo>
                  <a:pt x="45370" y="24829"/>
                </a:lnTo>
                <a:lnTo>
                  <a:pt x="0" y="24829"/>
                </a:lnTo>
                <a:lnTo>
                  <a:pt x="0" y="101580"/>
                </a:lnTo>
                <a:cubicBezTo>
                  <a:pt x="200" y="120696"/>
                  <a:pt x="7657" y="139022"/>
                  <a:pt x="20859" y="152849"/>
                </a:cubicBezTo>
                <a:cubicBezTo>
                  <a:pt x="41366" y="174108"/>
                  <a:pt x="65719" y="183799"/>
                  <a:pt x="101977" y="185130"/>
                </a:cubicBezTo>
                <a:lnTo>
                  <a:pt x="105168" y="188725"/>
                </a:lnTo>
                <a:cubicBezTo>
                  <a:pt x="109230" y="193092"/>
                  <a:pt x="111963" y="198525"/>
                  <a:pt x="113048" y="204389"/>
                </a:cubicBezTo>
                <a:cubicBezTo>
                  <a:pt x="113309" y="206089"/>
                  <a:pt x="113435" y="207807"/>
                  <a:pt x="113426" y="209527"/>
                </a:cubicBezTo>
                <a:lnTo>
                  <a:pt x="113426" y="253317"/>
                </a:lnTo>
                <a:lnTo>
                  <a:pt x="98302" y="253317"/>
                </a:lnTo>
                <a:cubicBezTo>
                  <a:pt x="87867" y="253330"/>
                  <a:pt x="79410" y="261786"/>
                  <a:pt x="79398" y="272222"/>
                </a:cubicBezTo>
                <a:lnTo>
                  <a:pt x="68055" y="272222"/>
                </a:lnTo>
                <a:cubicBezTo>
                  <a:pt x="57625" y="272246"/>
                  <a:pt x="49176" y="280696"/>
                  <a:pt x="49151" y="291126"/>
                </a:cubicBezTo>
                <a:lnTo>
                  <a:pt x="49151" y="298687"/>
                </a:lnTo>
                <a:lnTo>
                  <a:pt x="207947" y="298687"/>
                </a:lnTo>
                <a:lnTo>
                  <a:pt x="207947" y="291126"/>
                </a:lnTo>
                <a:cubicBezTo>
                  <a:pt x="207928" y="280693"/>
                  <a:pt x="199476" y="272240"/>
                  <a:pt x="189043" y="272222"/>
                </a:cubicBezTo>
                <a:lnTo>
                  <a:pt x="177700" y="272222"/>
                </a:lnTo>
                <a:cubicBezTo>
                  <a:pt x="177688" y="261786"/>
                  <a:pt x="169231" y="253330"/>
                  <a:pt x="158796" y="253317"/>
                </a:cubicBezTo>
                <a:lnTo>
                  <a:pt x="143672" y="253317"/>
                </a:lnTo>
                <a:lnTo>
                  <a:pt x="143672" y="209905"/>
                </a:lnTo>
                <a:cubicBezTo>
                  <a:pt x="143672" y="207333"/>
                  <a:pt x="143978" y="204769"/>
                  <a:pt x="144584" y="202268"/>
                </a:cubicBezTo>
                <a:cubicBezTo>
                  <a:pt x="145851" y="197471"/>
                  <a:pt x="148263" y="193052"/>
                  <a:pt x="151612" y="189391"/>
                </a:cubicBezTo>
                <a:lnTo>
                  <a:pt x="155321" y="185137"/>
                </a:lnTo>
                <a:cubicBezTo>
                  <a:pt x="191867" y="183882"/>
                  <a:pt x="216374" y="174173"/>
                  <a:pt x="236988" y="152815"/>
                </a:cubicBezTo>
                <a:cubicBezTo>
                  <a:pt x="250178" y="138992"/>
                  <a:pt x="257626" y="120675"/>
                  <a:pt x="257824" y="101569"/>
                </a:cubicBezTo>
                <a:lnTo>
                  <a:pt x="257824" y="24818"/>
                </a:lnTo>
                <a:close/>
                <a:moveTo>
                  <a:pt x="26322" y="147608"/>
                </a:moveTo>
                <a:cubicBezTo>
                  <a:pt x="14546" y="135138"/>
                  <a:pt x="7855" y="118718"/>
                  <a:pt x="7562" y="101569"/>
                </a:cubicBezTo>
                <a:lnTo>
                  <a:pt x="7562" y="32379"/>
                </a:lnTo>
                <a:lnTo>
                  <a:pt x="45370" y="32379"/>
                </a:lnTo>
                <a:lnTo>
                  <a:pt x="45370" y="96450"/>
                </a:lnTo>
                <a:cubicBezTo>
                  <a:pt x="45371" y="109832"/>
                  <a:pt x="49095" y="122951"/>
                  <a:pt x="56127" y="134338"/>
                </a:cubicBezTo>
                <a:lnTo>
                  <a:pt x="56210" y="134288"/>
                </a:lnTo>
                <a:cubicBezTo>
                  <a:pt x="58851" y="138517"/>
                  <a:pt x="61861" y="142504"/>
                  <a:pt x="65205" y="146202"/>
                </a:cubicBezTo>
                <a:lnTo>
                  <a:pt x="65205" y="146202"/>
                </a:lnTo>
                <a:cubicBezTo>
                  <a:pt x="70751" y="152584"/>
                  <a:pt x="76426" y="158096"/>
                  <a:pt x="81916" y="163427"/>
                </a:cubicBezTo>
                <a:lnTo>
                  <a:pt x="84525" y="165964"/>
                </a:lnTo>
                <a:cubicBezTo>
                  <a:pt x="86691" y="168085"/>
                  <a:pt x="88895" y="170407"/>
                  <a:pt x="91258" y="173061"/>
                </a:cubicBezTo>
                <a:lnTo>
                  <a:pt x="94903" y="177163"/>
                </a:lnTo>
                <a:cubicBezTo>
                  <a:pt x="64498" y="174967"/>
                  <a:pt x="44179" y="166119"/>
                  <a:pt x="26322" y="147608"/>
                </a:cubicBezTo>
                <a:close/>
                <a:moveTo>
                  <a:pt x="189043" y="279783"/>
                </a:moveTo>
                <a:lnTo>
                  <a:pt x="189043" y="279783"/>
                </a:lnTo>
                <a:cubicBezTo>
                  <a:pt x="195299" y="279804"/>
                  <a:pt x="200364" y="284870"/>
                  <a:pt x="200385" y="291126"/>
                </a:cubicBezTo>
                <a:lnTo>
                  <a:pt x="56713" y="291126"/>
                </a:lnTo>
                <a:lnTo>
                  <a:pt x="56713" y="291126"/>
                </a:lnTo>
                <a:cubicBezTo>
                  <a:pt x="56736" y="284871"/>
                  <a:pt x="61801" y="279806"/>
                  <a:pt x="68055" y="279783"/>
                </a:cubicBezTo>
                <a:lnTo>
                  <a:pt x="189043" y="279783"/>
                </a:lnTo>
                <a:close/>
                <a:moveTo>
                  <a:pt x="158796" y="260879"/>
                </a:moveTo>
                <a:cubicBezTo>
                  <a:pt x="165060" y="260879"/>
                  <a:pt x="170138" y="265957"/>
                  <a:pt x="170138" y="272222"/>
                </a:cubicBezTo>
                <a:lnTo>
                  <a:pt x="86960" y="272222"/>
                </a:lnTo>
                <a:cubicBezTo>
                  <a:pt x="86960" y="265957"/>
                  <a:pt x="92038" y="260879"/>
                  <a:pt x="98302" y="260879"/>
                </a:cubicBezTo>
                <a:lnTo>
                  <a:pt x="117206" y="260879"/>
                </a:lnTo>
                <a:lnTo>
                  <a:pt x="139892" y="260879"/>
                </a:lnTo>
                <a:close/>
                <a:moveTo>
                  <a:pt x="145918" y="184415"/>
                </a:moveTo>
                <a:cubicBezTo>
                  <a:pt x="141762" y="188990"/>
                  <a:pt x="138777" y="194505"/>
                  <a:pt x="137222" y="200487"/>
                </a:cubicBezTo>
                <a:cubicBezTo>
                  <a:pt x="136473" y="203571"/>
                  <a:pt x="136092" y="206732"/>
                  <a:pt x="136088" y="209905"/>
                </a:cubicBezTo>
                <a:lnTo>
                  <a:pt x="136088" y="253317"/>
                </a:lnTo>
                <a:lnTo>
                  <a:pt x="120987" y="253317"/>
                </a:lnTo>
                <a:lnTo>
                  <a:pt x="120987" y="209527"/>
                </a:lnTo>
                <a:cubicBezTo>
                  <a:pt x="120989" y="207405"/>
                  <a:pt x="120821" y="205286"/>
                  <a:pt x="120484" y="203191"/>
                </a:cubicBezTo>
                <a:cubicBezTo>
                  <a:pt x="119181" y="195903"/>
                  <a:pt x="115828" y="189138"/>
                  <a:pt x="110817" y="183689"/>
                </a:cubicBezTo>
                <a:lnTo>
                  <a:pt x="96903" y="168036"/>
                </a:lnTo>
                <a:cubicBezTo>
                  <a:pt x="94423" y="165246"/>
                  <a:pt x="92102" y="162800"/>
                  <a:pt x="89803" y="160554"/>
                </a:cubicBezTo>
                <a:lnTo>
                  <a:pt x="87179" y="158006"/>
                </a:lnTo>
                <a:cubicBezTo>
                  <a:pt x="81803" y="152781"/>
                  <a:pt x="76245" y="147381"/>
                  <a:pt x="70728" y="141049"/>
                </a:cubicBezTo>
                <a:cubicBezTo>
                  <a:pt x="67979" y="137995"/>
                  <a:pt x="65444" y="134756"/>
                  <a:pt x="63140" y="131354"/>
                </a:cubicBezTo>
                <a:lnTo>
                  <a:pt x="62592" y="130413"/>
                </a:lnTo>
                <a:cubicBezTo>
                  <a:pt x="56283" y="120208"/>
                  <a:pt x="52938" y="108448"/>
                  <a:pt x="52932" y="96450"/>
                </a:cubicBezTo>
                <a:lnTo>
                  <a:pt x="52932" y="7562"/>
                </a:lnTo>
                <a:lnTo>
                  <a:pt x="204166" y="7562"/>
                </a:lnTo>
                <a:lnTo>
                  <a:pt x="204166" y="28311"/>
                </a:lnTo>
                <a:lnTo>
                  <a:pt x="203788" y="51442"/>
                </a:lnTo>
                <a:lnTo>
                  <a:pt x="203788" y="96813"/>
                </a:lnTo>
                <a:cubicBezTo>
                  <a:pt x="203782" y="108811"/>
                  <a:pt x="200437" y="120571"/>
                  <a:pt x="194128" y="130776"/>
                </a:cubicBezTo>
                <a:lnTo>
                  <a:pt x="193614" y="131623"/>
                </a:lnTo>
                <a:cubicBezTo>
                  <a:pt x="192290" y="133513"/>
                  <a:pt x="188290" y="138807"/>
                  <a:pt x="185750" y="141680"/>
                </a:cubicBezTo>
                <a:cubicBezTo>
                  <a:pt x="181073" y="147174"/>
                  <a:pt x="176074" y="152384"/>
                  <a:pt x="170777" y="157284"/>
                </a:cubicBezTo>
                <a:cubicBezTo>
                  <a:pt x="166104" y="161756"/>
                  <a:pt x="161526" y="166550"/>
                  <a:pt x="157166" y="171534"/>
                </a:cubicBezTo>
                <a:close/>
                <a:moveTo>
                  <a:pt x="250270" y="101569"/>
                </a:moveTo>
                <a:cubicBezTo>
                  <a:pt x="249979" y="118707"/>
                  <a:pt x="243296" y="135119"/>
                  <a:pt x="231532" y="147586"/>
                </a:cubicBezTo>
                <a:cubicBezTo>
                  <a:pt x="213531" y="166244"/>
                  <a:pt x="193024" y="175099"/>
                  <a:pt x="162244" y="177212"/>
                </a:cubicBezTo>
                <a:lnTo>
                  <a:pt x="162872" y="176494"/>
                </a:lnTo>
                <a:cubicBezTo>
                  <a:pt x="167072" y="171681"/>
                  <a:pt x="171492" y="167042"/>
                  <a:pt x="176006" y="162732"/>
                </a:cubicBezTo>
                <a:cubicBezTo>
                  <a:pt x="181490" y="157672"/>
                  <a:pt x="186667" y="152289"/>
                  <a:pt x="191508" y="146610"/>
                </a:cubicBezTo>
                <a:cubicBezTo>
                  <a:pt x="194844" y="142889"/>
                  <a:pt x="197857" y="138891"/>
                  <a:pt x="200514" y="134659"/>
                </a:cubicBezTo>
                <a:lnTo>
                  <a:pt x="200608" y="134716"/>
                </a:lnTo>
                <a:cubicBezTo>
                  <a:pt x="207635" y="123328"/>
                  <a:pt x="211355" y="110209"/>
                  <a:pt x="211350" y="96828"/>
                </a:cubicBezTo>
                <a:lnTo>
                  <a:pt x="211350" y="51507"/>
                </a:lnTo>
                <a:lnTo>
                  <a:pt x="211664" y="32391"/>
                </a:lnTo>
                <a:lnTo>
                  <a:pt x="250270" y="32391"/>
                </a:lnTo>
                <a:close/>
              </a:path>
            </a:pathLst>
          </a:custGeom>
          <a:solidFill>
            <a:srgbClr val="FFFFFF"/>
          </a:solidFill>
          <a:ln w="37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6D6900C-485F-4907-BA2B-923868BBEE1D}"/>
              </a:ext>
            </a:extLst>
          </p:cNvPr>
          <p:cNvGrpSpPr/>
          <p:nvPr/>
        </p:nvGrpSpPr>
        <p:grpSpPr>
          <a:xfrm>
            <a:off x="8193934" y="3159499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E437CF-F786-40E3-9304-A8F008CE64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2F682E5-B8FB-4ED1-B9D3-0A9962ACC2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1179AA8-4EC6-460F-8D3C-D2602C4340D8}"/>
              </a:ext>
            </a:extLst>
          </p:cNvPr>
          <p:cNvGrpSpPr/>
          <p:nvPr/>
        </p:nvGrpSpPr>
        <p:grpSpPr>
          <a:xfrm>
            <a:off x="1198222" y="343094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026BF4-4D05-4ACA-8053-1296C4333C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625C7B-61F7-41CE-ABA5-593E526C2B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197882-9FE6-493D-BB7F-8F2CDEE4D653}"/>
              </a:ext>
            </a:extLst>
          </p:cNvPr>
          <p:cNvGrpSpPr/>
          <p:nvPr/>
        </p:nvGrpSpPr>
        <p:grpSpPr>
          <a:xfrm>
            <a:off x="7256366" y="1050942"/>
            <a:ext cx="3919818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843AA9-408E-47B0-A369-6D51958648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B4FC5E1-6172-4F24-AF82-3CEE343B68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3159C0-BC87-411A-B791-2B43D08BEB3A}"/>
              </a:ext>
            </a:extLst>
          </p:cNvPr>
          <p:cNvGrpSpPr/>
          <p:nvPr/>
        </p:nvGrpSpPr>
        <p:grpSpPr>
          <a:xfrm>
            <a:off x="751018" y="1172379"/>
            <a:ext cx="3919818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38A839-3D7E-407D-9AF5-935462AD2A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776440-C554-4357-9BB3-3469AE40BC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4E7A86-4B5C-4152-9DC0-C2141B7E82E5}"/>
              </a:ext>
            </a:extLst>
          </p:cNvPr>
          <p:cNvGrpSpPr/>
          <p:nvPr/>
        </p:nvGrpSpPr>
        <p:grpSpPr>
          <a:xfrm>
            <a:off x="4195811" y="5075431"/>
            <a:ext cx="3919818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B3AB95-D219-44F3-A5FA-AA34296FFD3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251355-D272-4CFB-804C-39EA80F82A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Boomerang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DAC83F3-2CC9-4433-9F92-7FBAFF59F5CF}"/>
              </a:ext>
            </a:extLst>
          </p:cNvPr>
          <p:cNvSpPr/>
          <p:nvPr/>
        </p:nvSpPr>
        <p:spPr>
          <a:xfrm>
            <a:off x="3829200" y="1464782"/>
            <a:ext cx="2017549" cy="1230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0692" extrusionOk="0">
                <a:moveTo>
                  <a:pt x="19329" y="15195"/>
                </a:moveTo>
                <a:lnTo>
                  <a:pt x="21304" y="1173"/>
                </a:lnTo>
                <a:cubicBezTo>
                  <a:pt x="21434" y="194"/>
                  <a:pt x="20657" y="-425"/>
                  <a:pt x="20268" y="348"/>
                </a:cubicBezTo>
                <a:lnTo>
                  <a:pt x="15540" y="9421"/>
                </a:lnTo>
                <a:cubicBezTo>
                  <a:pt x="14892" y="10710"/>
                  <a:pt x="13953" y="11535"/>
                  <a:pt x="12949" y="11844"/>
                </a:cubicBezTo>
                <a:lnTo>
                  <a:pt x="482" y="15556"/>
                </a:lnTo>
                <a:cubicBezTo>
                  <a:pt x="-166" y="15762"/>
                  <a:pt x="-166" y="17257"/>
                  <a:pt x="514" y="17412"/>
                </a:cubicBezTo>
                <a:lnTo>
                  <a:pt x="14407" y="20608"/>
                </a:lnTo>
                <a:cubicBezTo>
                  <a:pt x="16641" y="21175"/>
                  <a:pt x="18811" y="18804"/>
                  <a:pt x="19329" y="151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0316985-2E34-4A52-94F3-70E56E72E883}"/>
              </a:ext>
            </a:extLst>
          </p:cNvPr>
          <p:cNvSpPr/>
          <p:nvPr/>
        </p:nvSpPr>
        <p:spPr>
          <a:xfrm>
            <a:off x="4258258" y="2813241"/>
            <a:ext cx="1033977" cy="22109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1144" extrusionOk="0">
                <a:moveTo>
                  <a:pt x="16043" y="4212"/>
                </a:moveTo>
                <a:lnTo>
                  <a:pt x="1663" y="79"/>
                </a:lnTo>
                <a:cubicBezTo>
                  <a:pt x="649" y="-214"/>
                  <a:pt x="-425" y="372"/>
                  <a:pt x="172" y="841"/>
                </a:cubicBezTo>
                <a:lnTo>
                  <a:pt x="7511" y="6468"/>
                </a:lnTo>
                <a:cubicBezTo>
                  <a:pt x="8525" y="7260"/>
                  <a:pt x="9003" y="8197"/>
                  <a:pt x="8764" y="9135"/>
                </a:cubicBezTo>
                <a:lnTo>
                  <a:pt x="5900" y="20536"/>
                </a:lnTo>
                <a:cubicBezTo>
                  <a:pt x="5721" y="21152"/>
                  <a:pt x="7451" y="21386"/>
                  <a:pt x="7988" y="20829"/>
                </a:cubicBezTo>
                <a:lnTo>
                  <a:pt x="19325" y="9428"/>
                </a:lnTo>
                <a:cubicBezTo>
                  <a:pt x="21175" y="7553"/>
                  <a:pt x="19743" y="5267"/>
                  <a:pt x="16043" y="421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FDED3EB-41B3-414F-91C9-734341729141}"/>
              </a:ext>
            </a:extLst>
          </p:cNvPr>
          <p:cNvSpPr/>
          <p:nvPr/>
        </p:nvSpPr>
        <p:spPr>
          <a:xfrm>
            <a:off x="5055074" y="4008468"/>
            <a:ext cx="2201292" cy="11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0" h="20480" extrusionOk="0">
                <a:moveTo>
                  <a:pt x="11843" y="2147"/>
                </a:moveTo>
                <a:cubicBezTo>
                  <a:pt x="10347" y="-574"/>
                  <a:pt x="7969" y="-737"/>
                  <a:pt x="6385" y="1820"/>
                </a:cubicBezTo>
                <a:lnTo>
                  <a:pt x="192" y="11777"/>
                </a:lnTo>
                <a:cubicBezTo>
                  <a:pt x="-248" y="12484"/>
                  <a:pt x="134" y="13736"/>
                  <a:pt x="691" y="13518"/>
                </a:cubicBezTo>
                <a:lnTo>
                  <a:pt x="7206" y="10525"/>
                </a:lnTo>
                <a:cubicBezTo>
                  <a:pt x="8116" y="10090"/>
                  <a:pt x="9085" y="10308"/>
                  <a:pt x="9936" y="11070"/>
                </a:cubicBezTo>
                <a:lnTo>
                  <a:pt x="20295" y="20373"/>
                </a:lnTo>
                <a:cubicBezTo>
                  <a:pt x="20853" y="20863"/>
                  <a:pt x="21352" y="19557"/>
                  <a:pt x="20912" y="18741"/>
                </a:cubicBezTo>
                <a:lnTo>
                  <a:pt x="11843" y="214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35EA763-301B-434F-BD45-A9A14628818B}"/>
              </a:ext>
            </a:extLst>
          </p:cNvPr>
          <p:cNvSpPr/>
          <p:nvPr/>
        </p:nvSpPr>
        <p:spPr>
          <a:xfrm>
            <a:off x="6709999" y="2598713"/>
            <a:ext cx="1483935" cy="19783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67" h="21127" extrusionOk="0">
                <a:moveTo>
                  <a:pt x="19343" y="77"/>
                </a:moveTo>
                <a:lnTo>
                  <a:pt x="3112" y="6623"/>
                </a:lnTo>
                <a:cubicBezTo>
                  <a:pt x="406" y="7703"/>
                  <a:pt x="-735" y="10223"/>
                  <a:pt x="491" y="12383"/>
                </a:cubicBezTo>
                <a:lnTo>
                  <a:pt x="5141" y="20761"/>
                </a:lnTo>
                <a:cubicBezTo>
                  <a:pt x="5479" y="21350"/>
                  <a:pt x="6578" y="21186"/>
                  <a:pt x="6620" y="20565"/>
                </a:cubicBezTo>
                <a:lnTo>
                  <a:pt x="7254" y="13103"/>
                </a:lnTo>
                <a:cubicBezTo>
                  <a:pt x="7339" y="12055"/>
                  <a:pt x="7888" y="11074"/>
                  <a:pt x="8818" y="10321"/>
                </a:cubicBezTo>
                <a:lnTo>
                  <a:pt x="20231" y="1026"/>
                </a:lnTo>
                <a:cubicBezTo>
                  <a:pt x="20865" y="535"/>
                  <a:pt x="20104" y="-250"/>
                  <a:pt x="19343" y="7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ACCAC2-AD0A-4A14-BF09-BBC78C354B8C}"/>
              </a:ext>
            </a:extLst>
          </p:cNvPr>
          <p:cNvSpPr/>
          <p:nvPr/>
        </p:nvSpPr>
        <p:spPr>
          <a:xfrm>
            <a:off x="6005123" y="974433"/>
            <a:ext cx="1605798" cy="1716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4" h="21009" extrusionOk="0">
                <a:moveTo>
                  <a:pt x="3252" y="16814"/>
                </a:moveTo>
                <a:cubicBezTo>
                  <a:pt x="3778" y="19439"/>
                  <a:pt x="6407" y="21277"/>
                  <a:pt x="9319" y="20977"/>
                </a:cubicBezTo>
                <a:lnTo>
                  <a:pt x="20524" y="19814"/>
                </a:lnTo>
                <a:cubicBezTo>
                  <a:pt x="21292" y="19740"/>
                  <a:pt x="21454" y="18727"/>
                  <a:pt x="20726" y="18464"/>
                </a:cubicBezTo>
                <a:lnTo>
                  <a:pt x="12110" y="15427"/>
                </a:lnTo>
                <a:cubicBezTo>
                  <a:pt x="10897" y="15015"/>
                  <a:pt x="9885" y="14189"/>
                  <a:pt x="9238" y="13140"/>
                </a:cubicBezTo>
                <a:lnTo>
                  <a:pt x="1391" y="352"/>
                </a:lnTo>
                <a:cubicBezTo>
                  <a:pt x="987" y="-323"/>
                  <a:pt x="-146" y="52"/>
                  <a:pt x="16" y="802"/>
                </a:cubicBezTo>
                <a:lnTo>
                  <a:pt x="3252" y="16814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302718-076C-4573-934E-2AF6DCA57154}"/>
              </a:ext>
            </a:extLst>
          </p:cNvPr>
          <p:cNvSpPr txBox="1"/>
          <p:nvPr/>
        </p:nvSpPr>
        <p:spPr>
          <a:xfrm>
            <a:off x="5312311" y="2794769"/>
            <a:ext cx="1350111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grpSp>
        <p:nvGrpSpPr>
          <p:cNvPr id="30" name="Graphic 22" descr="Database">
            <a:extLst>
              <a:ext uri="{FF2B5EF4-FFF2-40B4-BE49-F238E27FC236}">
                <a16:creationId xmlns:a16="http://schemas.microsoft.com/office/drawing/2014/main" id="{6791C672-420B-4828-B320-68E8A87B5236}"/>
              </a:ext>
            </a:extLst>
          </p:cNvPr>
          <p:cNvGrpSpPr/>
          <p:nvPr/>
        </p:nvGrpSpPr>
        <p:grpSpPr>
          <a:xfrm>
            <a:off x="5883694" y="4150925"/>
            <a:ext cx="226832" cy="305050"/>
            <a:chOff x="5883694" y="4279033"/>
            <a:chExt cx="226832" cy="30505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B1500EF-17C5-4020-A61D-DE86CF93F996}"/>
                </a:ext>
              </a:extLst>
            </p:cNvPr>
            <p:cNvSpPr/>
            <p:nvPr/>
          </p:nvSpPr>
          <p:spPr>
            <a:xfrm>
              <a:off x="5883694" y="4279033"/>
              <a:ext cx="226832" cy="305050"/>
            </a:xfrm>
            <a:custGeom>
              <a:avLst/>
              <a:gdLst>
                <a:gd name="connsiteX0" fmla="*/ 226833 w 226832"/>
                <a:gd name="connsiteY0" fmla="*/ 269853 h 305050"/>
                <a:gd name="connsiteX1" fmla="*/ 226833 w 226832"/>
                <a:gd name="connsiteY1" fmla="*/ 35198 h 305050"/>
                <a:gd name="connsiteX2" fmla="*/ 113416 w 226832"/>
                <a:gd name="connsiteY2" fmla="*/ 0 h 305050"/>
                <a:gd name="connsiteX3" fmla="*/ 0 w 226832"/>
                <a:gd name="connsiteY3" fmla="*/ 35198 h 305050"/>
                <a:gd name="connsiteX4" fmla="*/ 0 w 226832"/>
                <a:gd name="connsiteY4" fmla="*/ 269853 h 305050"/>
                <a:gd name="connsiteX5" fmla="*/ 113416 w 226832"/>
                <a:gd name="connsiteY5" fmla="*/ 305051 h 305050"/>
                <a:gd name="connsiteX6" fmla="*/ 226833 w 226832"/>
                <a:gd name="connsiteY6" fmla="*/ 269853 h 305050"/>
                <a:gd name="connsiteX7" fmla="*/ 113416 w 226832"/>
                <a:gd name="connsiteY7" fmla="*/ 7822 h 305050"/>
                <a:gd name="connsiteX8" fmla="*/ 219011 w 226832"/>
                <a:gd name="connsiteY8" fmla="*/ 35198 h 305050"/>
                <a:gd name="connsiteX9" fmla="*/ 113416 w 226832"/>
                <a:gd name="connsiteY9" fmla="*/ 62575 h 305050"/>
                <a:gd name="connsiteX10" fmla="*/ 7822 w 226832"/>
                <a:gd name="connsiteY10" fmla="*/ 35198 h 305050"/>
                <a:gd name="connsiteX11" fmla="*/ 113416 w 226832"/>
                <a:gd name="connsiteY11" fmla="*/ 7822 h 305050"/>
                <a:gd name="connsiteX12" fmla="*/ 7822 w 226832"/>
                <a:gd name="connsiteY12" fmla="*/ 48730 h 305050"/>
                <a:gd name="connsiteX13" fmla="*/ 113416 w 226832"/>
                <a:gd name="connsiteY13" fmla="*/ 70396 h 305050"/>
                <a:gd name="connsiteX14" fmla="*/ 219011 w 226832"/>
                <a:gd name="connsiteY14" fmla="*/ 48730 h 305050"/>
                <a:gd name="connsiteX15" fmla="*/ 219011 w 226832"/>
                <a:gd name="connsiteY15" fmla="*/ 113416 h 305050"/>
                <a:gd name="connsiteX16" fmla="*/ 113416 w 226832"/>
                <a:gd name="connsiteY16" fmla="*/ 140793 h 305050"/>
                <a:gd name="connsiteX17" fmla="*/ 7822 w 226832"/>
                <a:gd name="connsiteY17" fmla="*/ 113416 h 305050"/>
                <a:gd name="connsiteX18" fmla="*/ 7822 w 226832"/>
                <a:gd name="connsiteY18" fmla="*/ 126948 h 305050"/>
                <a:gd name="connsiteX19" fmla="*/ 113416 w 226832"/>
                <a:gd name="connsiteY19" fmla="*/ 148614 h 305050"/>
                <a:gd name="connsiteX20" fmla="*/ 219011 w 226832"/>
                <a:gd name="connsiteY20" fmla="*/ 126948 h 305050"/>
                <a:gd name="connsiteX21" fmla="*/ 219011 w 226832"/>
                <a:gd name="connsiteY21" fmla="*/ 191634 h 305050"/>
                <a:gd name="connsiteX22" fmla="*/ 113416 w 226832"/>
                <a:gd name="connsiteY22" fmla="*/ 219011 h 305050"/>
                <a:gd name="connsiteX23" fmla="*/ 7822 w 226832"/>
                <a:gd name="connsiteY23" fmla="*/ 191634 h 305050"/>
                <a:gd name="connsiteX24" fmla="*/ 7822 w 226832"/>
                <a:gd name="connsiteY24" fmla="*/ 269853 h 305050"/>
                <a:gd name="connsiteX25" fmla="*/ 7822 w 226832"/>
                <a:gd name="connsiteY25" fmla="*/ 205166 h 305050"/>
                <a:gd name="connsiteX26" fmla="*/ 113416 w 226832"/>
                <a:gd name="connsiteY26" fmla="*/ 226833 h 305050"/>
                <a:gd name="connsiteX27" fmla="*/ 219011 w 226832"/>
                <a:gd name="connsiteY27" fmla="*/ 205166 h 305050"/>
                <a:gd name="connsiteX28" fmla="*/ 219011 w 226832"/>
                <a:gd name="connsiteY28" fmla="*/ 269853 h 305050"/>
                <a:gd name="connsiteX29" fmla="*/ 113416 w 226832"/>
                <a:gd name="connsiteY29" fmla="*/ 297229 h 305050"/>
                <a:gd name="connsiteX30" fmla="*/ 7822 w 226832"/>
                <a:gd name="connsiteY30" fmla="*/ 269853 h 30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832" h="305050">
                  <a:moveTo>
                    <a:pt x="226833" y="269853"/>
                  </a:moveTo>
                  <a:lnTo>
                    <a:pt x="226833" y="35198"/>
                  </a:lnTo>
                  <a:cubicBezTo>
                    <a:pt x="226833" y="12335"/>
                    <a:pt x="168400" y="0"/>
                    <a:pt x="113416" y="0"/>
                  </a:cubicBezTo>
                  <a:cubicBezTo>
                    <a:pt x="58433" y="0"/>
                    <a:pt x="0" y="12335"/>
                    <a:pt x="0" y="35198"/>
                  </a:cubicBezTo>
                  <a:lnTo>
                    <a:pt x="0" y="269853"/>
                  </a:lnTo>
                  <a:cubicBezTo>
                    <a:pt x="0" y="292716"/>
                    <a:pt x="58433" y="305051"/>
                    <a:pt x="113416" y="305051"/>
                  </a:cubicBezTo>
                  <a:cubicBezTo>
                    <a:pt x="168400" y="305051"/>
                    <a:pt x="226833" y="292716"/>
                    <a:pt x="226833" y="269853"/>
                  </a:cubicBezTo>
                  <a:close/>
                  <a:moveTo>
                    <a:pt x="113416" y="7822"/>
                  </a:moveTo>
                  <a:cubicBezTo>
                    <a:pt x="173852" y="7822"/>
                    <a:pt x="219011" y="22292"/>
                    <a:pt x="219011" y="35198"/>
                  </a:cubicBezTo>
                  <a:cubicBezTo>
                    <a:pt x="219011" y="48104"/>
                    <a:pt x="173852" y="62575"/>
                    <a:pt x="113416" y="62575"/>
                  </a:cubicBezTo>
                  <a:cubicBezTo>
                    <a:pt x="52981" y="62575"/>
                    <a:pt x="7822" y="48104"/>
                    <a:pt x="7822" y="35198"/>
                  </a:cubicBezTo>
                  <a:cubicBezTo>
                    <a:pt x="7822" y="22292"/>
                    <a:pt x="52981" y="7822"/>
                    <a:pt x="113416" y="7822"/>
                  </a:cubicBezTo>
                  <a:close/>
                  <a:moveTo>
                    <a:pt x="7822" y="48730"/>
                  </a:moveTo>
                  <a:cubicBezTo>
                    <a:pt x="25534" y="62887"/>
                    <a:pt x="70525" y="70396"/>
                    <a:pt x="113416" y="70396"/>
                  </a:cubicBezTo>
                  <a:cubicBezTo>
                    <a:pt x="156307" y="70396"/>
                    <a:pt x="201298" y="62887"/>
                    <a:pt x="219011" y="48730"/>
                  </a:cubicBezTo>
                  <a:lnTo>
                    <a:pt x="219011" y="113416"/>
                  </a:lnTo>
                  <a:cubicBezTo>
                    <a:pt x="219011" y="126322"/>
                    <a:pt x="173852" y="140793"/>
                    <a:pt x="113416" y="140793"/>
                  </a:cubicBezTo>
                  <a:cubicBezTo>
                    <a:pt x="52981" y="140793"/>
                    <a:pt x="7822" y="126322"/>
                    <a:pt x="7822" y="113416"/>
                  </a:cubicBezTo>
                  <a:close/>
                  <a:moveTo>
                    <a:pt x="7822" y="126948"/>
                  </a:moveTo>
                  <a:cubicBezTo>
                    <a:pt x="25534" y="141106"/>
                    <a:pt x="70525" y="148614"/>
                    <a:pt x="113416" y="148614"/>
                  </a:cubicBezTo>
                  <a:cubicBezTo>
                    <a:pt x="156307" y="148614"/>
                    <a:pt x="201298" y="141106"/>
                    <a:pt x="219011" y="126948"/>
                  </a:cubicBezTo>
                  <a:lnTo>
                    <a:pt x="219011" y="191634"/>
                  </a:lnTo>
                  <a:cubicBezTo>
                    <a:pt x="219011" y="204540"/>
                    <a:pt x="173852" y="219011"/>
                    <a:pt x="113416" y="219011"/>
                  </a:cubicBezTo>
                  <a:cubicBezTo>
                    <a:pt x="52981" y="219011"/>
                    <a:pt x="7822" y="204540"/>
                    <a:pt x="7822" y="191634"/>
                  </a:cubicBezTo>
                  <a:close/>
                  <a:moveTo>
                    <a:pt x="7822" y="269853"/>
                  </a:moveTo>
                  <a:lnTo>
                    <a:pt x="7822" y="205166"/>
                  </a:lnTo>
                  <a:cubicBezTo>
                    <a:pt x="25534" y="219324"/>
                    <a:pt x="70525" y="226833"/>
                    <a:pt x="113416" y="226833"/>
                  </a:cubicBezTo>
                  <a:cubicBezTo>
                    <a:pt x="156307" y="226833"/>
                    <a:pt x="201298" y="219324"/>
                    <a:pt x="219011" y="205166"/>
                  </a:cubicBezTo>
                  <a:lnTo>
                    <a:pt x="219011" y="269853"/>
                  </a:lnTo>
                  <a:cubicBezTo>
                    <a:pt x="219011" y="282759"/>
                    <a:pt x="173852" y="297229"/>
                    <a:pt x="113416" y="297229"/>
                  </a:cubicBezTo>
                  <a:cubicBezTo>
                    <a:pt x="52981" y="297229"/>
                    <a:pt x="7822" y="282759"/>
                    <a:pt x="7822" y="26985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DD441CA-ADDE-4501-8DDF-52287A64ACF6}"/>
                </a:ext>
              </a:extLst>
            </p:cNvPr>
            <p:cNvSpPr/>
            <p:nvPr/>
          </p:nvSpPr>
          <p:spPr>
            <a:xfrm>
              <a:off x="6067506" y="4372894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B139BB-399C-4211-9947-6A9CDDB23023}"/>
                </a:ext>
              </a:extLst>
            </p:cNvPr>
            <p:cNvSpPr/>
            <p:nvPr/>
          </p:nvSpPr>
          <p:spPr>
            <a:xfrm>
              <a:off x="6067506" y="4451112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3BD24FF-F9A1-45CF-947A-14D4DE85727C}"/>
                </a:ext>
              </a:extLst>
            </p:cNvPr>
            <p:cNvSpPr/>
            <p:nvPr/>
          </p:nvSpPr>
          <p:spPr>
            <a:xfrm>
              <a:off x="6067506" y="4529331"/>
              <a:ext cx="15643" cy="15643"/>
            </a:xfrm>
            <a:custGeom>
              <a:avLst/>
              <a:gdLst>
                <a:gd name="connsiteX0" fmla="*/ 15644 w 15643"/>
                <a:gd name="connsiteY0" fmla="*/ 7822 h 15643"/>
                <a:gd name="connsiteX1" fmla="*/ 7822 w 15643"/>
                <a:gd name="connsiteY1" fmla="*/ 15644 h 15643"/>
                <a:gd name="connsiteX2" fmla="*/ 0 w 15643"/>
                <a:gd name="connsiteY2" fmla="*/ 7822 h 15643"/>
                <a:gd name="connsiteX3" fmla="*/ 7822 w 15643"/>
                <a:gd name="connsiteY3" fmla="*/ 0 h 15643"/>
                <a:gd name="connsiteX4" fmla="*/ 15644 w 15643"/>
                <a:gd name="connsiteY4" fmla="*/ 7822 h 1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3" h="15643">
                  <a:moveTo>
                    <a:pt x="15644" y="7822"/>
                  </a:moveTo>
                  <a:cubicBezTo>
                    <a:pt x="15644" y="12142"/>
                    <a:pt x="12142" y="15644"/>
                    <a:pt x="7822" y="15644"/>
                  </a:cubicBezTo>
                  <a:cubicBezTo>
                    <a:pt x="3502" y="15644"/>
                    <a:pt x="0" y="12142"/>
                    <a:pt x="0" y="7822"/>
                  </a:cubicBezTo>
                  <a:cubicBezTo>
                    <a:pt x="0" y="3502"/>
                    <a:pt x="3502" y="0"/>
                    <a:pt x="7822" y="0"/>
                  </a:cubicBezTo>
                  <a:cubicBezTo>
                    <a:pt x="12142" y="0"/>
                    <a:pt x="15644" y="3502"/>
                    <a:pt x="15644" y="7822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0" descr="Brainstorm">
            <a:extLst>
              <a:ext uri="{FF2B5EF4-FFF2-40B4-BE49-F238E27FC236}">
                <a16:creationId xmlns:a16="http://schemas.microsoft.com/office/drawing/2014/main" id="{E5993737-3E04-43C0-8138-7A99D822A36F}"/>
              </a:ext>
            </a:extLst>
          </p:cNvPr>
          <p:cNvGrpSpPr/>
          <p:nvPr/>
        </p:nvGrpSpPr>
        <p:grpSpPr>
          <a:xfrm>
            <a:off x="4833184" y="3410966"/>
            <a:ext cx="265980" cy="315610"/>
            <a:chOff x="4833184" y="3539074"/>
            <a:chExt cx="265980" cy="31561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799155A-3DD7-43E0-AEDB-D11CC9DF3BAF}"/>
                </a:ext>
              </a:extLst>
            </p:cNvPr>
            <p:cNvSpPr/>
            <p:nvPr/>
          </p:nvSpPr>
          <p:spPr>
            <a:xfrm>
              <a:off x="4833184" y="3539074"/>
              <a:ext cx="265980" cy="315610"/>
            </a:xfrm>
            <a:custGeom>
              <a:avLst/>
              <a:gdLst>
                <a:gd name="connsiteX0" fmla="*/ 235045 w 265980"/>
                <a:gd name="connsiteY0" fmla="*/ 123976 h 315610"/>
                <a:gd name="connsiteX1" fmla="*/ 235045 w 265980"/>
                <a:gd name="connsiteY1" fmla="*/ 122020 h 315610"/>
                <a:gd name="connsiteX2" fmla="*/ 121629 w 265980"/>
                <a:gd name="connsiteY2" fmla="*/ 0 h 315610"/>
                <a:gd name="connsiteX3" fmla="*/ 117327 w 265980"/>
                <a:gd name="connsiteY3" fmla="*/ 0 h 315610"/>
                <a:gd name="connsiteX4" fmla="*/ 0 w 265980"/>
                <a:gd name="connsiteY4" fmla="*/ 113416 h 315610"/>
                <a:gd name="connsiteX5" fmla="*/ 0 w 265980"/>
                <a:gd name="connsiteY5" fmla="*/ 122020 h 315610"/>
                <a:gd name="connsiteX6" fmla="*/ 46149 w 265980"/>
                <a:gd name="connsiteY6" fmla="*/ 216664 h 315610"/>
                <a:gd name="connsiteX7" fmla="*/ 46149 w 265980"/>
                <a:gd name="connsiteY7" fmla="*/ 216664 h 315610"/>
                <a:gd name="connsiteX8" fmla="*/ 46149 w 265980"/>
                <a:gd name="connsiteY8" fmla="*/ 315610 h 315610"/>
                <a:gd name="connsiteX9" fmla="*/ 169733 w 265980"/>
                <a:gd name="connsiteY9" fmla="*/ 315610 h 315610"/>
                <a:gd name="connsiteX10" fmla="*/ 169733 w 265980"/>
                <a:gd name="connsiteY10" fmla="*/ 268679 h 315610"/>
                <a:gd name="connsiteX11" fmla="*/ 169733 w 265980"/>
                <a:gd name="connsiteY11" fmla="*/ 268679 h 315610"/>
                <a:gd name="connsiteX12" fmla="*/ 188897 w 265980"/>
                <a:gd name="connsiteY12" fmla="*/ 268679 h 315610"/>
                <a:gd name="connsiteX13" fmla="*/ 233481 w 265980"/>
                <a:gd name="connsiteY13" fmla="*/ 235437 h 315610"/>
                <a:gd name="connsiteX14" fmla="*/ 235045 w 265980"/>
                <a:gd name="connsiteY14" fmla="*/ 221748 h 315610"/>
                <a:gd name="connsiteX15" fmla="*/ 235045 w 265980"/>
                <a:gd name="connsiteY15" fmla="*/ 198283 h 315610"/>
                <a:gd name="connsiteX16" fmla="*/ 235045 w 265980"/>
                <a:gd name="connsiteY16" fmla="*/ 198283 h 315610"/>
                <a:gd name="connsiteX17" fmla="*/ 252253 w 265980"/>
                <a:gd name="connsiteY17" fmla="*/ 198283 h 315610"/>
                <a:gd name="connsiteX18" fmla="*/ 262031 w 265980"/>
                <a:gd name="connsiteY18" fmla="*/ 170907 h 315610"/>
                <a:gd name="connsiteX19" fmla="*/ 235045 w 265980"/>
                <a:gd name="connsiteY19" fmla="*/ 123976 h 315610"/>
                <a:gd name="connsiteX20" fmla="*/ 257338 w 265980"/>
                <a:gd name="connsiteY20" fmla="*/ 186159 h 315610"/>
                <a:gd name="connsiteX21" fmla="*/ 251862 w 265980"/>
                <a:gd name="connsiteY21" fmla="*/ 190461 h 315610"/>
                <a:gd name="connsiteX22" fmla="*/ 227224 w 265980"/>
                <a:gd name="connsiteY22" fmla="*/ 190461 h 315610"/>
                <a:gd name="connsiteX23" fmla="*/ 227224 w 265980"/>
                <a:gd name="connsiteY23" fmla="*/ 198283 h 315610"/>
                <a:gd name="connsiteX24" fmla="*/ 227224 w 265980"/>
                <a:gd name="connsiteY24" fmla="*/ 221748 h 315610"/>
                <a:gd name="connsiteX25" fmla="*/ 227224 w 265980"/>
                <a:gd name="connsiteY25" fmla="*/ 222531 h 315610"/>
                <a:gd name="connsiteX26" fmla="*/ 189288 w 265980"/>
                <a:gd name="connsiteY26" fmla="*/ 260857 h 315610"/>
                <a:gd name="connsiteX27" fmla="*/ 188897 w 265980"/>
                <a:gd name="connsiteY27" fmla="*/ 260857 h 315610"/>
                <a:gd name="connsiteX28" fmla="*/ 161520 w 265980"/>
                <a:gd name="connsiteY28" fmla="*/ 260857 h 315610"/>
                <a:gd name="connsiteX29" fmla="*/ 161520 w 265980"/>
                <a:gd name="connsiteY29" fmla="*/ 307788 h 315610"/>
                <a:gd name="connsiteX30" fmla="*/ 53579 w 265980"/>
                <a:gd name="connsiteY30" fmla="*/ 307788 h 315610"/>
                <a:gd name="connsiteX31" fmla="*/ 53579 w 265980"/>
                <a:gd name="connsiteY31" fmla="*/ 212753 h 315610"/>
                <a:gd name="connsiteX32" fmla="*/ 50842 w 265980"/>
                <a:gd name="connsiteY32" fmla="*/ 210407 h 315610"/>
                <a:gd name="connsiteX33" fmla="*/ 7822 w 265980"/>
                <a:gd name="connsiteY33" fmla="*/ 122020 h 315610"/>
                <a:gd name="connsiteX34" fmla="*/ 7822 w 265980"/>
                <a:gd name="connsiteY34" fmla="*/ 121629 h 315610"/>
                <a:gd name="connsiteX35" fmla="*/ 7822 w 265980"/>
                <a:gd name="connsiteY35" fmla="*/ 113807 h 315610"/>
                <a:gd name="connsiteX36" fmla="*/ 117327 w 265980"/>
                <a:gd name="connsiteY36" fmla="*/ 7822 h 315610"/>
                <a:gd name="connsiteX37" fmla="*/ 121238 w 265980"/>
                <a:gd name="connsiteY37" fmla="*/ 7822 h 315610"/>
                <a:gd name="connsiteX38" fmla="*/ 226833 w 265980"/>
                <a:gd name="connsiteY38" fmla="*/ 121629 h 315610"/>
                <a:gd name="connsiteX39" fmla="*/ 226833 w 265980"/>
                <a:gd name="connsiteY39" fmla="*/ 121629 h 315610"/>
                <a:gd name="connsiteX40" fmla="*/ 226833 w 265980"/>
                <a:gd name="connsiteY40" fmla="*/ 125931 h 315610"/>
                <a:gd name="connsiteX41" fmla="*/ 228006 w 265980"/>
                <a:gd name="connsiteY41" fmla="*/ 127887 h 315610"/>
                <a:gd name="connsiteX42" fmla="*/ 254991 w 265980"/>
                <a:gd name="connsiteY42" fmla="*/ 174818 h 315610"/>
                <a:gd name="connsiteX43" fmla="*/ 254991 w 265980"/>
                <a:gd name="connsiteY43" fmla="*/ 174818 h 315610"/>
                <a:gd name="connsiteX44" fmla="*/ 254991 w 265980"/>
                <a:gd name="connsiteY44" fmla="*/ 174818 h 315610"/>
                <a:gd name="connsiteX45" fmla="*/ 257338 w 265980"/>
                <a:gd name="connsiteY45" fmla="*/ 186159 h 315610"/>
                <a:gd name="connsiteX46" fmla="*/ 257338 w 265980"/>
                <a:gd name="connsiteY46" fmla="*/ 186159 h 315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265980" h="315610">
                  <a:moveTo>
                    <a:pt x="235045" y="123976"/>
                  </a:moveTo>
                  <a:lnTo>
                    <a:pt x="235045" y="122020"/>
                  </a:lnTo>
                  <a:cubicBezTo>
                    <a:pt x="237392" y="57099"/>
                    <a:pt x="186550" y="2738"/>
                    <a:pt x="121629" y="0"/>
                  </a:cubicBezTo>
                  <a:cubicBezTo>
                    <a:pt x="120065" y="0"/>
                    <a:pt x="118892" y="0"/>
                    <a:pt x="117327" y="0"/>
                  </a:cubicBezTo>
                  <a:cubicBezTo>
                    <a:pt x="53971" y="0"/>
                    <a:pt x="2347" y="50060"/>
                    <a:pt x="0" y="113416"/>
                  </a:cubicBezTo>
                  <a:cubicBezTo>
                    <a:pt x="0" y="116154"/>
                    <a:pt x="0" y="119283"/>
                    <a:pt x="0" y="122020"/>
                  </a:cubicBezTo>
                  <a:cubicBezTo>
                    <a:pt x="0" y="159174"/>
                    <a:pt x="16817" y="193981"/>
                    <a:pt x="46149" y="216664"/>
                  </a:cubicBezTo>
                  <a:lnTo>
                    <a:pt x="46149" y="216664"/>
                  </a:lnTo>
                  <a:lnTo>
                    <a:pt x="46149" y="315610"/>
                  </a:lnTo>
                  <a:lnTo>
                    <a:pt x="169733" y="315610"/>
                  </a:lnTo>
                  <a:lnTo>
                    <a:pt x="169733" y="268679"/>
                  </a:lnTo>
                  <a:lnTo>
                    <a:pt x="169733" y="268679"/>
                  </a:lnTo>
                  <a:lnTo>
                    <a:pt x="188897" y="268679"/>
                  </a:lnTo>
                  <a:cubicBezTo>
                    <a:pt x="208060" y="268679"/>
                    <a:pt x="228397" y="253818"/>
                    <a:pt x="233481" y="235437"/>
                  </a:cubicBezTo>
                  <a:cubicBezTo>
                    <a:pt x="234654" y="231135"/>
                    <a:pt x="235437" y="226441"/>
                    <a:pt x="235045" y="221748"/>
                  </a:cubicBezTo>
                  <a:lnTo>
                    <a:pt x="235045" y="198283"/>
                  </a:lnTo>
                  <a:lnTo>
                    <a:pt x="235045" y="198283"/>
                  </a:lnTo>
                  <a:lnTo>
                    <a:pt x="252253" y="198283"/>
                  </a:lnTo>
                  <a:cubicBezTo>
                    <a:pt x="262422" y="197110"/>
                    <a:pt x="271417" y="185377"/>
                    <a:pt x="262031" y="170907"/>
                  </a:cubicBezTo>
                  <a:lnTo>
                    <a:pt x="235045" y="123976"/>
                  </a:lnTo>
                  <a:close/>
                  <a:moveTo>
                    <a:pt x="257338" y="186159"/>
                  </a:moveTo>
                  <a:cubicBezTo>
                    <a:pt x="256164" y="188506"/>
                    <a:pt x="254209" y="190070"/>
                    <a:pt x="251862" y="190461"/>
                  </a:cubicBezTo>
                  <a:lnTo>
                    <a:pt x="227224" y="190461"/>
                  </a:lnTo>
                  <a:lnTo>
                    <a:pt x="227224" y="198283"/>
                  </a:lnTo>
                  <a:lnTo>
                    <a:pt x="227224" y="221748"/>
                  </a:lnTo>
                  <a:lnTo>
                    <a:pt x="227224" y="222531"/>
                  </a:lnTo>
                  <a:cubicBezTo>
                    <a:pt x="227224" y="243649"/>
                    <a:pt x="210407" y="260857"/>
                    <a:pt x="189288" y="260857"/>
                  </a:cubicBezTo>
                  <a:cubicBezTo>
                    <a:pt x="189288" y="260857"/>
                    <a:pt x="189288" y="260857"/>
                    <a:pt x="188897" y="260857"/>
                  </a:cubicBezTo>
                  <a:lnTo>
                    <a:pt x="161520" y="260857"/>
                  </a:lnTo>
                  <a:lnTo>
                    <a:pt x="161520" y="307788"/>
                  </a:lnTo>
                  <a:lnTo>
                    <a:pt x="53579" y="307788"/>
                  </a:lnTo>
                  <a:lnTo>
                    <a:pt x="53579" y="212753"/>
                  </a:lnTo>
                  <a:lnTo>
                    <a:pt x="50842" y="210407"/>
                  </a:lnTo>
                  <a:cubicBezTo>
                    <a:pt x="23465" y="189288"/>
                    <a:pt x="7822" y="156827"/>
                    <a:pt x="7822" y="122020"/>
                  </a:cubicBezTo>
                  <a:lnTo>
                    <a:pt x="7822" y="121629"/>
                  </a:lnTo>
                  <a:cubicBezTo>
                    <a:pt x="7822" y="118892"/>
                    <a:pt x="7822" y="116545"/>
                    <a:pt x="7822" y="113807"/>
                  </a:cubicBezTo>
                  <a:cubicBezTo>
                    <a:pt x="9777" y="54753"/>
                    <a:pt x="58273" y="7822"/>
                    <a:pt x="117327" y="7822"/>
                  </a:cubicBezTo>
                  <a:cubicBezTo>
                    <a:pt x="118500" y="7822"/>
                    <a:pt x="120065" y="7822"/>
                    <a:pt x="121238" y="7822"/>
                  </a:cubicBezTo>
                  <a:cubicBezTo>
                    <a:pt x="181857" y="10168"/>
                    <a:pt x="229179" y="61010"/>
                    <a:pt x="226833" y="121629"/>
                  </a:cubicBezTo>
                  <a:lnTo>
                    <a:pt x="226833" y="121629"/>
                  </a:lnTo>
                  <a:lnTo>
                    <a:pt x="226833" y="125931"/>
                  </a:lnTo>
                  <a:lnTo>
                    <a:pt x="228006" y="127887"/>
                  </a:lnTo>
                  <a:lnTo>
                    <a:pt x="254991" y="174818"/>
                  </a:lnTo>
                  <a:lnTo>
                    <a:pt x="254991" y="174818"/>
                  </a:lnTo>
                  <a:lnTo>
                    <a:pt x="254991" y="174818"/>
                  </a:lnTo>
                  <a:cubicBezTo>
                    <a:pt x="258120" y="178337"/>
                    <a:pt x="258902" y="182639"/>
                    <a:pt x="257338" y="186159"/>
                  </a:cubicBezTo>
                  <a:cubicBezTo>
                    <a:pt x="257338" y="186159"/>
                    <a:pt x="257338" y="186159"/>
                    <a:pt x="257338" y="18615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963009F-D074-4B18-8B7F-7D642DD45E84}"/>
                </a:ext>
              </a:extLst>
            </p:cNvPr>
            <p:cNvSpPr/>
            <p:nvPr/>
          </p:nvSpPr>
          <p:spPr>
            <a:xfrm>
              <a:off x="4933303" y="3722886"/>
              <a:ext cx="25029" cy="11732"/>
            </a:xfrm>
            <a:custGeom>
              <a:avLst/>
              <a:gdLst>
                <a:gd name="connsiteX0" fmla="*/ 12515 w 25029"/>
                <a:gd name="connsiteY0" fmla="*/ 11733 h 11732"/>
                <a:gd name="connsiteX1" fmla="*/ 12515 w 25029"/>
                <a:gd name="connsiteY1" fmla="*/ 11733 h 11732"/>
                <a:gd name="connsiteX2" fmla="*/ 25030 w 25029"/>
                <a:gd name="connsiteY2" fmla="*/ 0 h 11732"/>
                <a:gd name="connsiteX3" fmla="*/ 25030 w 25029"/>
                <a:gd name="connsiteY3" fmla="*/ 0 h 11732"/>
                <a:gd name="connsiteX4" fmla="*/ 0 w 25029"/>
                <a:gd name="connsiteY4" fmla="*/ 0 h 11732"/>
                <a:gd name="connsiteX5" fmla="*/ 0 w 25029"/>
                <a:gd name="connsiteY5" fmla="*/ 0 h 11732"/>
                <a:gd name="connsiteX6" fmla="*/ 12515 w 25029"/>
                <a:gd name="connsiteY6" fmla="*/ 11733 h 11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029" h="11732">
                  <a:moveTo>
                    <a:pt x="12515" y="11733"/>
                  </a:moveTo>
                  <a:lnTo>
                    <a:pt x="12515" y="11733"/>
                  </a:lnTo>
                  <a:cubicBezTo>
                    <a:pt x="19163" y="11733"/>
                    <a:pt x="24639" y="6649"/>
                    <a:pt x="25030" y="0"/>
                  </a:cubicBezTo>
                  <a:lnTo>
                    <a:pt x="2503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391" y="6649"/>
                    <a:pt x="5866" y="11733"/>
                    <a:pt x="12515" y="117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80C023C-0B69-4C93-B737-EEEC07C89AB3}"/>
                </a:ext>
              </a:extLst>
            </p:cNvPr>
            <p:cNvSpPr/>
            <p:nvPr/>
          </p:nvSpPr>
          <p:spPr>
            <a:xfrm>
              <a:off x="4895759" y="3591480"/>
              <a:ext cx="100119" cy="103639"/>
            </a:xfrm>
            <a:custGeom>
              <a:avLst/>
              <a:gdLst>
                <a:gd name="connsiteX0" fmla="*/ 50060 w 100119"/>
                <a:gd name="connsiteY0" fmla="*/ 0 h 103639"/>
                <a:gd name="connsiteX1" fmla="*/ 0 w 100119"/>
                <a:gd name="connsiteY1" fmla="*/ 49669 h 103639"/>
                <a:gd name="connsiteX2" fmla="*/ 0 w 100119"/>
                <a:gd name="connsiteY2" fmla="*/ 51233 h 103639"/>
                <a:gd name="connsiteX3" fmla="*/ 3520 w 100119"/>
                <a:gd name="connsiteY3" fmla="*/ 68441 h 103639"/>
                <a:gd name="connsiteX4" fmla="*/ 12124 w 100119"/>
                <a:gd name="connsiteY4" fmla="*/ 82520 h 103639"/>
                <a:gd name="connsiteX5" fmla="*/ 23857 w 100119"/>
                <a:gd name="connsiteY5" fmla="*/ 101684 h 103639"/>
                <a:gd name="connsiteX6" fmla="*/ 27376 w 100119"/>
                <a:gd name="connsiteY6" fmla="*/ 103639 h 103639"/>
                <a:gd name="connsiteX7" fmla="*/ 72743 w 100119"/>
                <a:gd name="connsiteY7" fmla="*/ 103639 h 103639"/>
                <a:gd name="connsiteX8" fmla="*/ 76263 w 100119"/>
                <a:gd name="connsiteY8" fmla="*/ 101684 h 103639"/>
                <a:gd name="connsiteX9" fmla="*/ 87995 w 100119"/>
                <a:gd name="connsiteY9" fmla="*/ 82520 h 103639"/>
                <a:gd name="connsiteX10" fmla="*/ 96599 w 100119"/>
                <a:gd name="connsiteY10" fmla="*/ 68441 h 103639"/>
                <a:gd name="connsiteX11" fmla="*/ 100119 w 100119"/>
                <a:gd name="connsiteY11" fmla="*/ 51233 h 103639"/>
                <a:gd name="connsiteX12" fmla="*/ 100119 w 100119"/>
                <a:gd name="connsiteY12" fmla="*/ 49669 h 103639"/>
                <a:gd name="connsiteX13" fmla="*/ 50060 w 100119"/>
                <a:gd name="connsiteY13" fmla="*/ 0 h 103639"/>
                <a:gd name="connsiteX14" fmla="*/ 92297 w 100119"/>
                <a:gd name="connsiteY14" fmla="*/ 50842 h 103639"/>
                <a:gd name="connsiteX15" fmla="*/ 87995 w 100119"/>
                <a:gd name="connsiteY15" fmla="*/ 68832 h 103639"/>
                <a:gd name="connsiteX16" fmla="*/ 82129 w 100119"/>
                <a:gd name="connsiteY16" fmla="*/ 77436 h 103639"/>
                <a:gd name="connsiteX17" fmla="*/ 82129 w 100119"/>
                <a:gd name="connsiteY17" fmla="*/ 77436 h 103639"/>
                <a:gd name="connsiteX18" fmla="*/ 82129 w 100119"/>
                <a:gd name="connsiteY18" fmla="*/ 77436 h 103639"/>
                <a:gd name="connsiteX19" fmla="*/ 70396 w 100119"/>
                <a:gd name="connsiteY19" fmla="*/ 95817 h 103639"/>
                <a:gd name="connsiteX20" fmla="*/ 70396 w 100119"/>
                <a:gd name="connsiteY20" fmla="*/ 95817 h 103639"/>
                <a:gd name="connsiteX21" fmla="*/ 29723 w 100119"/>
                <a:gd name="connsiteY21" fmla="*/ 95817 h 103639"/>
                <a:gd name="connsiteX22" fmla="*/ 29723 w 100119"/>
                <a:gd name="connsiteY22" fmla="*/ 95817 h 103639"/>
                <a:gd name="connsiteX23" fmla="*/ 17990 w 100119"/>
                <a:gd name="connsiteY23" fmla="*/ 77436 h 103639"/>
                <a:gd name="connsiteX24" fmla="*/ 17990 w 100119"/>
                <a:gd name="connsiteY24" fmla="*/ 77436 h 103639"/>
                <a:gd name="connsiteX25" fmla="*/ 17990 w 100119"/>
                <a:gd name="connsiteY25" fmla="*/ 77436 h 103639"/>
                <a:gd name="connsiteX26" fmla="*/ 12124 w 100119"/>
                <a:gd name="connsiteY26" fmla="*/ 68441 h 103639"/>
                <a:gd name="connsiteX27" fmla="*/ 7822 w 100119"/>
                <a:gd name="connsiteY27" fmla="*/ 50842 h 103639"/>
                <a:gd name="connsiteX28" fmla="*/ 7822 w 100119"/>
                <a:gd name="connsiteY28" fmla="*/ 49277 h 103639"/>
                <a:gd name="connsiteX29" fmla="*/ 50451 w 100119"/>
                <a:gd name="connsiteY29" fmla="*/ 7431 h 103639"/>
                <a:gd name="connsiteX30" fmla="*/ 92297 w 100119"/>
                <a:gd name="connsiteY30" fmla="*/ 49277 h 103639"/>
                <a:gd name="connsiteX31" fmla="*/ 92297 w 100119"/>
                <a:gd name="connsiteY31" fmla="*/ 50842 h 10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119" h="103639">
                  <a:moveTo>
                    <a:pt x="50060" y="0"/>
                  </a:moveTo>
                  <a:cubicBezTo>
                    <a:pt x="22683" y="0"/>
                    <a:pt x="391" y="22292"/>
                    <a:pt x="0" y="49669"/>
                  </a:cubicBezTo>
                  <a:lnTo>
                    <a:pt x="0" y="51233"/>
                  </a:lnTo>
                  <a:cubicBezTo>
                    <a:pt x="0" y="57099"/>
                    <a:pt x="1173" y="62966"/>
                    <a:pt x="3520" y="68441"/>
                  </a:cubicBezTo>
                  <a:cubicBezTo>
                    <a:pt x="5475" y="73525"/>
                    <a:pt x="8604" y="78609"/>
                    <a:pt x="12124" y="82520"/>
                  </a:cubicBezTo>
                  <a:cubicBezTo>
                    <a:pt x="16817" y="88386"/>
                    <a:pt x="20728" y="94644"/>
                    <a:pt x="23857" y="101684"/>
                  </a:cubicBezTo>
                  <a:cubicBezTo>
                    <a:pt x="24639" y="102857"/>
                    <a:pt x="25812" y="103639"/>
                    <a:pt x="27376" y="103639"/>
                  </a:cubicBezTo>
                  <a:lnTo>
                    <a:pt x="72743" y="103639"/>
                  </a:lnTo>
                  <a:cubicBezTo>
                    <a:pt x="74307" y="103639"/>
                    <a:pt x="75480" y="102857"/>
                    <a:pt x="76263" y="101684"/>
                  </a:cubicBezTo>
                  <a:cubicBezTo>
                    <a:pt x="79391" y="95035"/>
                    <a:pt x="83302" y="88386"/>
                    <a:pt x="87995" y="82520"/>
                  </a:cubicBezTo>
                  <a:cubicBezTo>
                    <a:pt x="91906" y="78218"/>
                    <a:pt x="94644" y="73525"/>
                    <a:pt x="96599" y="68441"/>
                  </a:cubicBezTo>
                  <a:cubicBezTo>
                    <a:pt x="98555" y="62966"/>
                    <a:pt x="99728" y="57099"/>
                    <a:pt x="100119" y="51233"/>
                  </a:cubicBezTo>
                  <a:lnTo>
                    <a:pt x="100119" y="49669"/>
                  </a:lnTo>
                  <a:cubicBezTo>
                    <a:pt x="99337" y="21901"/>
                    <a:pt x="77436" y="0"/>
                    <a:pt x="50060" y="0"/>
                  </a:cubicBezTo>
                  <a:close/>
                  <a:moveTo>
                    <a:pt x="92297" y="50842"/>
                  </a:moveTo>
                  <a:cubicBezTo>
                    <a:pt x="91906" y="57099"/>
                    <a:pt x="90733" y="63357"/>
                    <a:pt x="87995" y="68832"/>
                  </a:cubicBezTo>
                  <a:cubicBezTo>
                    <a:pt x="86431" y="71961"/>
                    <a:pt x="84476" y="74698"/>
                    <a:pt x="82129" y="77436"/>
                  </a:cubicBezTo>
                  <a:lnTo>
                    <a:pt x="82129" y="77436"/>
                  </a:lnTo>
                  <a:lnTo>
                    <a:pt x="82129" y="77436"/>
                  </a:lnTo>
                  <a:cubicBezTo>
                    <a:pt x="77827" y="82911"/>
                    <a:pt x="73916" y="89169"/>
                    <a:pt x="70396" y="95817"/>
                  </a:cubicBezTo>
                  <a:lnTo>
                    <a:pt x="70396" y="95817"/>
                  </a:lnTo>
                  <a:lnTo>
                    <a:pt x="29723" y="95817"/>
                  </a:lnTo>
                  <a:lnTo>
                    <a:pt x="29723" y="95817"/>
                  </a:lnTo>
                  <a:cubicBezTo>
                    <a:pt x="26594" y="89560"/>
                    <a:pt x="22683" y="83302"/>
                    <a:pt x="17990" y="77436"/>
                  </a:cubicBezTo>
                  <a:lnTo>
                    <a:pt x="17990" y="77436"/>
                  </a:lnTo>
                  <a:lnTo>
                    <a:pt x="17990" y="77436"/>
                  </a:lnTo>
                  <a:cubicBezTo>
                    <a:pt x="15644" y="74698"/>
                    <a:pt x="13688" y="71961"/>
                    <a:pt x="12124" y="68441"/>
                  </a:cubicBezTo>
                  <a:cubicBezTo>
                    <a:pt x="9386" y="62966"/>
                    <a:pt x="8213" y="56708"/>
                    <a:pt x="7822" y="50842"/>
                  </a:cubicBezTo>
                  <a:lnTo>
                    <a:pt x="7822" y="49277"/>
                  </a:lnTo>
                  <a:cubicBezTo>
                    <a:pt x="8213" y="25812"/>
                    <a:pt x="26985" y="7040"/>
                    <a:pt x="50451" y="7431"/>
                  </a:cubicBezTo>
                  <a:cubicBezTo>
                    <a:pt x="73525" y="7822"/>
                    <a:pt x="91906" y="26203"/>
                    <a:pt x="92297" y="49277"/>
                  </a:cubicBezTo>
                  <a:lnTo>
                    <a:pt x="92297" y="50842"/>
                  </a:ln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4D84941-AEF4-4474-B667-8D7BE8648F2F}"/>
                </a:ext>
              </a:extLst>
            </p:cNvPr>
            <p:cNvSpPr/>
            <p:nvPr/>
          </p:nvSpPr>
          <p:spPr>
            <a:xfrm>
              <a:off x="4923526" y="3705287"/>
              <a:ext cx="45366" cy="7821"/>
            </a:xfrm>
            <a:custGeom>
              <a:avLst/>
              <a:gdLst>
                <a:gd name="connsiteX0" fmla="*/ 41456 w 45366"/>
                <a:gd name="connsiteY0" fmla="*/ 0 h 7821"/>
                <a:gd name="connsiteX1" fmla="*/ 3911 w 45366"/>
                <a:gd name="connsiteY1" fmla="*/ 0 h 7821"/>
                <a:gd name="connsiteX2" fmla="*/ 0 w 45366"/>
                <a:gd name="connsiteY2" fmla="*/ 3911 h 7821"/>
                <a:gd name="connsiteX3" fmla="*/ 3911 w 45366"/>
                <a:gd name="connsiteY3" fmla="*/ 7822 h 7821"/>
                <a:gd name="connsiteX4" fmla="*/ 41456 w 45366"/>
                <a:gd name="connsiteY4" fmla="*/ 7822 h 7821"/>
                <a:gd name="connsiteX5" fmla="*/ 45367 w 45366"/>
                <a:gd name="connsiteY5" fmla="*/ 3911 h 7821"/>
                <a:gd name="connsiteX6" fmla="*/ 41456 w 45366"/>
                <a:gd name="connsiteY6" fmla="*/ 0 h 7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66" h="7821">
                  <a:moveTo>
                    <a:pt x="41456" y="0"/>
                  </a:moveTo>
                  <a:lnTo>
                    <a:pt x="3911" y="0"/>
                  </a:lnTo>
                  <a:cubicBezTo>
                    <a:pt x="1564" y="0"/>
                    <a:pt x="0" y="1564"/>
                    <a:pt x="0" y="3911"/>
                  </a:cubicBezTo>
                  <a:cubicBezTo>
                    <a:pt x="0" y="6257"/>
                    <a:pt x="1564" y="7822"/>
                    <a:pt x="3911" y="7822"/>
                  </a:cubicBezTo>
                  <a:lnTo>
                    <a:pt x="41456" y="7822"/>
                  </a:lnTo>
                  <a:cubicBezTo>
                    <a:pt x="43802" y="7822"/>
                    <a:pt x="45367" y="6257"/>
                    <a:pt x="45367" y="3911"/>
                  </a:cubicBezTo>
                  <a:cubicBezTo>
                    <a:pt x="45367" y="1564"/>
                    <a:pt x="43411" y="0"/>
                    <a:pt x="41456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D853CAA-F23C-4AA3-AF9E-ED25F2CFDF94}"/>
                </a:ext>
              </a:extLst>
            </p:cNvPr>
            <p:cNvSpPr/>
            <p:nvPr/>
          </p:nvSpPr>
          <p:spPr>
            <a:xfrm>
              <a:off x="4925482" y="3613381"/>
              <a:ext cx="42237" cy="58272"/>
            </a:xfrm>
            <a:custGeom>
              <a:avLst/>
              <a:gdLst>
                <a:gd name="connsiteX0" fmla="*/ 20728 w 42237"/>
                <a:gd name="connsiteY0" fmla="*/ 0 h 58272"/>
                <a:gd name="connsiteX1" fmla="*/ 0 w 42237"/>
                <a:gd name="connsiteY1" fmla="*/ 40282 h 58272"/>
                <a:gd name="connsiteX2" fmla="*/ 0 w 42237"/>
                <a:gd name="connsiteY2" fmla="*/ 40282 h 58272"/>
                <a:gd name="connsiteX3" fmla="*/ 20728 w 42237"/>
                <a:gd name="connsiteY3" fmla="*/ 35589 h 58272"/>
                <a:gd name="connsiteX4" fmla="*/ 20728 w 42237"/>
                <a:gd name="connsiteY4" fmla="*/ 35589 h 58272"/>
                <a:gd name="connsiteX5" fmla="*/ 20728 w 42237"/>
                <a:gd name="connsiteY5" fmla="*/ 58273 h 58272"/>
                <a:gd name="connsiteX6" fmla="*/ 20728 w 42237"/>
                <a:gd name="connsiteY6" fmla="*/ 58273 h 58272"/>
                <a:gd name="connsiteX7" fmla="*/ 42238 w 42237"/>
                <a:gd name="connsiteY7" fmla="*/ 18772 h 58272"/>
                <a:gd name="connsiteX8" fmla="*/ 42238 w 42237"/>
                <a:gd name="connsiteY8" fmla="*/ 18772 h 58272"/>
                <a:gd name="connsiteX9" fmla="*/ 20728 w 42237"/>
                <a:gd name="connsiteY9" fmla="*/ 23074 h 58272"/>
                <a:gd name="connsiteX10" fmla="*/ 20728 w 42237"/>
                <a:gd name="connsiteY10" fmla="*/ 23074 h 58272"/>
                <a:gd name="connsiteX11" fmla="*/ 20728 w 42237"/>
                <a:gd name="connsiteY11" fmla="*/ 0 h 58272"/>
                <a:gd name="connsiteX12" fmla="*/ 20728 w 42237"/>
                <a:gd name="connsiteY12" fmla="*/ 0 h 58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237" h="58272">
                  <a:moveTo>
                    <a:pt x="20728" y="0"/>
                  </a:moveTo>
                  <a:lnTo>
                    <a:pt x="0" y="40282"/>
                  </a:lnTo>
                  <a:cubicBezTo>
                    <a:pt x="0" y="40282"/>
                    <a:pt x="0" y="40282"/>
                    <a:pt x="0" y="40282"/>
                  </a:cubicBezTo>
                  <a:lnTo>
                    <a:pt x="20728" y="35589"/>
                  </a:lnTo>
                  <a:lnTo>
                    <a:pt x="20728" y="35589"/>
                  </a:lnTo>
                  <a:lnTo>
                    <a:pt x="20728" y="58273"/>
                  </a:lnTo>
                  <a:cubicBezTo>
                    <a:pt x="20728" y="58273"/>
                    <a:pt x="20728" y="58273"/>
                    <a:pt x="20728" y="58273"/>
                  </a:cubicBezTo>
                  <a:lnTo>
                    <a:pt x="42238" y="18772"/>
                  </a:lnTo>
                  <a:cubicBezTo>
                    <a:pt x="42238" y="18772"/>
                    <a:pt x="42238" y="18772"/>
                    <a:pt x="42238" y="18772"/>
                  </a:cubicBezTo>
                  <a:lnTo>
                    <a:pt x="20728" y="23074"/>
                  </a:lnTo>
                  <a:lnTo>
                    <a:pt x="20728" y="23074"/>
                  </a:lnTo>
                  <a:lnTo>
                    <a:pt x="20728" y="0"/>
                  </a:lnTo>
                  <a:cubicBezTo>
                    <a:pt x="20728" y="0"/>
                    <a:pt x="20728" y="0"/>
                    <a:pt x="20728" y="0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21" descr="Bullseye">
            <a:extLst>
              <a:ext uri="{FF2B5EF4-FFF2-40B4-BE49-F238E27FC236}">
                <a16:creationId xmlns:a16="http://schemas.microsoft.com/office/drawing/2014/main" id="{FF979977-F1D7-47F0-A994-A1F028404041}"/>
              </a:ext>
            </a:extLst>
          </p:cNvPr>
          <p:cNvGrpSpPr/>
          <p:nvPr/>
        </p:nvGrpSpPr>
        <p:grpSpPr>
          <a:xfrm>
            <a:off x="5161792" y="2225126"/>
            <a:ext cx="305409" cy="305408"/>
            <a:chOff x="5161792" y="2353234"/>
            <a:chExt cx="305409" cy="3054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513082F-15CC-4B4B-9E49-EEB45207389C}"/>
                </a:ext>
              </a:extLst>
            </p:cNvPr>
            <p:cNvSpPr/>
            <p:nvPr/>
          </p:nvSpPr>
          <p:spPr>
            <a:xfrm>
              <a:off x="5161792" y="2372764"/>
              <a:ext cx="285855" cy="285877"/>
            </a:xfrm>
            <a:custGeom>
              <a:avLst/>
              <a:gdLst>
                <a:gd name="connsiteX0" fmla="*/ 256914 w 285855"/>
                <a:gd name="connsiteY0" fmla="*/ 70419 h 285877"/>
                <a:gd name="connsiteX1" fmla="*/ 215459 w 285855"/>
                <a:gd name="connsiteY1" fmla="*/ 256959 h 285877"/>
                <a:gd name="connsiteX2" fmla="*/ 28918 w 285855"/>
                <a:gd name="connsiteY2" fmla="*/ 215504 h 285877"/>
                <a:gd name="connsiteX3" fmla="*/ 70374 w 285855"/>
                <a:gd name="connsiteY3" fmla="*/ 28964 h 285877"/>
                <a:gd name="connsiteX4" fmla="*/ 215459 w 285855"/>
                <a:gd name="connsiteY4" fmla="*/ 28964 h 285877"/>
                <a:gd name="connsiteX5" fmla="*/ 215459 w 285855"/>
                <a:gd name="connsiteY5" fmla="*/ 19789 h 285877"/>
                <a:gd name="connsiteX6" fmla="*/ 19789 w 285855"/>
                <a:gd name="connsiteY6" fmla="*/ 70419 h 285877"/>
                <a:gd name="connsiteX7" fmla="*/ 70419 w 285855"/>
                <a:gd name="connsiteY7" fmla="*/ 266089 h 285877"/>
                <a:gd name="connsiteX8" fmla="*/ 266089 w 285855"/>
                <a:gd name="connsiteY8" fmla="*/ 215458 h 285877"/>
                <a:gd name="connsiteX9" fmla="*/ 266089 w 285855"/>
                <a:gd name="connsiteY9" fmla="*/ 70419 h 28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5855" h="285877">
                  <a:moveTo>
                    <a:pt x="256914" y="70419"/>
                  </a:moveTo>
                  <a:cubicBezTo>
                    <a:pt x="296978" y="133379"/>
                    <a:pt x="278418" y="216896"/>
                    <a:pt x="215459" y="256959"/>
                  </a:cubicBezTo>
                  <a:cubicBezTo>
                    <a:pt x="152499" y="297023"/>
                    <a:pt x="68982" y="278463"/>
                    <a:pt x="28918" y="215504"/>
                  </a:cubicBezTo>
                  <a:cubicBezTo>
                    <a:pt x="-11146" y="152544"/>
                    <a:pt x="7415" y="69028"/>
                    <a:pt x="70374" y="28964"/>
                  </a:cubicBezTo>
                  <a:cubicBezTo>
                    <a:pt x="114635" y="799"/>
                    <a:pt x="171198" y="799"/>
                    <a:pt x="215459" y="28964"/>
                  </a:cubicBezTo>
                  <a:lnTo>
                    <a:pt x="215459" y="19789"/>
                  </a:lnTo>
                  <a:cubicBezTo>
                    <a:pt x="147445" y="-20263"/>
                    <a:pt x="59840" y="2406"/>
                    <a:pt x="19789" y="70419"/>
                  </a:cubicBezTo>
                  <a:cubicBezTo>
                    <a:pt x="-20263" y="138433"/>
                    <a:pt x="2405" y="226038"/>
                    <a:pt x="70419" y="266089"/>
                  </a:cubicBezTo>
                  <a:cubicBezTo>
                    <a:pt x="138433" y="306141"/>
                    <a:pt x="226038" y="283473"/>
                    <a:pt x="266089" y="215458"/>
                  </a:cubicBezTo>
                  <a:cubicBezTo>
                    <a:pt x="292444" y="170704"/>
                    <a:pt x="292444" y="115174"/>
                    <a:pt x="266089" y="70419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ADFE84AB-9ADD-4176-9BBF-2D4BEAB15BC2}"/>
                </a:ext>
              </a:extLst>
            </p:cNvPr>
            <p:cNvSpPr/>
            <p:nvPr/>
          </p:nvSpPr>
          <p:spPr>
            <a:xfrm>
              <a:off x="5212696" y="2423621"/>
              <a:ext cx="184109" cy="184117"/>
            </a:xfrm>
            <a:custGeom>
              <a:avLst/>
              <a:gdLst>
                <a:gd name="connsiteX0" fmla="*/ 145137 w 184109"/>
                <a:gd name="connsiteY0" fmla="*/ 16852 h 184117"/>
                <a:gd name="connsiteX1" fmla="*/ 16852 w 184109"/>
                <a:gd name="connsiteY1" fmla="*/ 38980 h 184117"/>
                <a:gd name="connsiteX2" fmla="*/ 38980 w 184109"/>
                <a:gd name="connsiteY2" fmla="*/ 167265 h 184117"/>
                <a:gd name="connsiteX3" fmla="*/ 167265 w 184109"/>
                <a:gd name="connsiteY3" fmla="*/ 145137 h 184117"/>
                <a:gd name="connsiteX4" fmla="*/ 167265 w 184109"/>
                <a:gd name="connsiteY4" fmla="*/ 38980 h 184117"/>
                <a:gd name="connsiteX5" fmla="*/ 161649 w 184109"/>
                <a:gd name="connsiteY5" fmla="*/ 44592 h 184117"/>
                <a:gd name="connsiteX6" fmla="*/ 139525 w 184109"/>
                <a:gd name="connsiteY6" fmla="*/ 161609 h 184117"/>
                <a:gd name="connsiteX7" fmla="*/ 22508 w 184109"/>
                <a:gd name="connsiteY7" fmla="*/ 139485 h 184117"/>
                <a:gd name="connsiteX8" fmla="*/ 44632 w 184109"/>
                <a:gd name="connsiteY8" fmla="*/ 22468 h 184117"/>
                <a:gd name="connsiteX9" fmla="*/ 139525 w 184109"/>
                <a:gd name="connsiteY9" fmla="*/ 22468 h 184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4109" h="184117">
                  <a:moveTo>
                    <a:pt x="145137" y="16852"/>
                  </a:moveTo>
                  <a:cubicBezTo>
                    <a:pt x="103602" y="-12463"/>
                    <a:pt x="46166" y="-2556"/>
                    <a:pt x="16852" y="38980"/>
                  </a:cubicBezTo>
                  <a:cubicBezTo>
                    <a:pt x="-12463" y="80515"/>
                    <a:pt x="-2556" y="137951"/>
                    <a:pt x="38980" y="167265"/>
                  </a:cubicBezTo>
                  <a:cubicBezTo>
                    <a:pt x="80515" y="196580"/>
                    <a:pt x="137951" y="186673"/>
                    <a:pt x="167265" y="145137"/>
                  </a:cubicBezTo>
                  <a:cubicBezTo>
                    <a:pt x="189724" y="113315"/>
                    <a:pt x="189724" y="70802"/>
                    <a:pt x="167265" y="38980"/>
                  </a:cubicBezTo>
                  <a:lnTo>
                    <a:pt x="161649" y="44592"/>
                  </a:lnTo>
                  <a:cubicBezTo>
                    <a:pt x="187853" y="83015"/>
                    <a:pt x="177948" y="135405"/>
                    <a:pt x="139525" y="161609"/>
                  </a:cubicBezTo>
                  <a:cubicBezTo>
                    <a:pt x="101102" y="187813"/>
                    <a:pt x="48712" y="177908"/>
                    <a:pt x="22508" y="139485"/>
                  </a:cubicBezTo>
                  <a:cubicBezTo>
                    <a:pt x="-3696" y="101062"/>
                    <a:pt x="6209" y="48672"/>
                    <a:pt x="44632" y="22468"/>
                  </a:cubicBezTo>
                  <a:cubicBezTo>
                    <a:pt x="73252" y="2949"/>
                    <a:pt x="110905" y="2949"/>
                    <a:pt x="139525" y="22468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EF2909C-7367-4574-BADF-825AC5EB22B4}"/>
                </a:ext>
              </a:extLst>
            </p:cNvPr>
            <p:cNvSpPr/>
            <p:nvPr/>
          </p:nvSpPr>
          <p:spPr>
            <a:xfrm>
              <a:off x="5263746" y="2474460"/>
              <a:ext cx="82217" cy="82228"/>
            </a:xfrm>
            <a:custGeom>
              <a:avLst/>
              <a:gdLst>
                <a:gd name="connsiteX0" fmla="*/ 41153 w 82217"/>
                <a:gd name="connsiteY0" fmla="*/ 7833 h 82228"/>
                <a:gd name="connsiteX1" fmla="*/ 50825 w 82217"/>
                <a:gd name="connsiteY1" fmla="*/ 9276 h 82228"/>
                <a:gd name="connsiteX2" fmla="*/ 56930 w 82217"/>
                <a:gd name="connsiteY2" fmla="*/ 3175 h 82228"/>
                <a:gd name="connsiteX3" fmla="*/ 3175 w 82217"/>
                <a:gd name="connsiteY3" fmla="*/ 25299 h 82228"/>
                <a:gd name="connsiteX4" fmla="*/ 25299 w 82217"/>
                <a:gd name="connsiteY4" fmla="*/ 79054 h 82228"/>
                <a:gd name="connsiteX5" fmla="*/ 79054 w 82217"/>
                <a:gd name="connsiteY5" fmla="*/ 56930 h 82228"/>
                <a:gd name="connsiteX6" fmla="*/ 79054 w 82217"/>
                <a:gd name="connsiteY6" fmla="*/ 25299 h 82228"/>
                <a:gd name="connsiteX7" fmla="*/ 72953 w 82217"/>
                <a:gd name="connsiteY7" fmla="*/ 31404 h 82228"/>
                <a:gd name="connsiteX8" fmla="*/ 50820 w 82217"/>
                <a:gd name="connsiteY8" fmla="*/ 72880 h 82228"/>
                <a:gd name="connsiteX9" fmla="*/ 9343 w 82217"/>
                <a:gd name="connsiteY9" fmla="*/ 50747 h 82228"/>
                <a:gd name="connsiteX10" fmla="*/ 31476 w 82217"/>
                <a:gd name="connsiteY10" fmla="*/ 9271 h 82228"/>
                <a:gd name="connsiteX11" fmla="*/ 41153 w 82217"/>
                <a:gd name="connsiteY11" fmla="*/ 7833 h 82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217" h="82228">
                  <a:moveTo>
                    <a:pt x="41153" y="7833"/>
                  </a:moveTo>
                  <a:cubicBezTo>
                    <a:pt x="44430" y="7834"/>
                    <a:pt x="47690" y="8320"/>
                    <a:pt x="50825" y="9276"/>
                  </a:cubicBezTo>
                  <a:lnTo>
                    <a:pt x="56930" y="3175"/>
                  </a:lnTo>
                  <a:cubicBezTo>
                    <a:pt x="35976" y="-5559"/>
                    <a:pt x="11910" y="4346"/>
                    <a:pt x="3175" y="25299"/>
                  </a:cubicBezTo>
                  <a:cubicBezTo>
                    <a:pt x="-5559" y="46253"/>
                    <a:pt x="4346" y="70319"/>
                    <a:pt x="25299" y="79054"/>
                  </a:cubicBezTo>
                  <a:cubicBezTo>
                    <a:pt x="46252" y="87788"/>
                    <a:pt x="70319" y="77883"/>
                    <a:pt x="79054" y="56930"/>
                  </a:cubicBezTo>
                  <a:cubicBezTo>
                    <a:pt x="83273" y="46808"/>
                    <a:pt x="83273" y="35421"/>
                    <a:pt x="79054" y="25299"/>
                  </a:cubicBezTo>
                  <a:lnTo>
                    <a:pt x="72953" y="31404"/>
                  </a:lnTo>
                  <a:cubicBezTo>
                    <a:pt x="78294" y="48969"/>
                    <a:pt x="68385" y="67539"/>
                    <a:pt x="50820" y="72880"/>
                  </a:cubicBezTo>
                  <a:cubicBezTo>
                    <a:pt x="33255" y="78222"/>
                    <a:pt x="14685" y="68312"/>
                    <a:pt x="9343" y="50747"/>
                  </a:cubicBezTo>
                  <a:cubicBezTo>
                    <a:pt x="4002" y="33182"/>
                    <a:pt x="13911" y="14613"/>
                    <a:pt x="31476" y="9271"/>
                  </a:cubicBezTo>
                  <a:cubicBezTo>
                    <a:pt x="34613" y="8317"/>
                    <a:pt x="37874" y="7833"/>
                    <a:pt x="41153" y="7833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D4CC154-F6BA-407C-8EDD-EF145A4B8D6D}"/>
                </a:ext>
              </a:extLst>
            </p:cNvPr>
            <p:cNvSpPr/>
            <p:nvPr/>
          </p:nvSpPr>
          <p:spPr>
            <a:xfrm>
              <a:off x="5300940" y="2353234"/>
              <a:ext cx="166262" cy="166260"/>
            </a:xfrm>
            <a:custGeom>
              <a:avLst/>
              <a:gdLst>
                <a:gd name="connsiteX0" fmla="*/ 165965 w 166262"/>
                <a:gd name="connsiteY0" fmla="*/ 37610 h 166260"/>
                <a:gd name="connsiteX1" fmla="*/ 162351 w 166262"/>
                <a:gd name="connsiteY1" fmla="*/ 35197 h 166260"/>
                <a:gd name="connsiteX2" fmla="*/ 131064 w 166262"/>
                <a:gd name="connsiteY2" fmla="*/ 35197 h 166260"/>
                <a:gd name="connsiteX3" fmla="*/ 131064 w 166262"/>
                <a:gd name="connsiteY3" fmla="*/ 3910 h 166260"/>
                <a:gd name="connsiteX4" fmla="*/ 127152 w 166262"/>
                <a:gd name="connsiteY4" fmla="*/ 0 h 166260"/>
                <a:gd name="connsiteX5" fmla="*/ 124388 w 166262"/>
                <a:gd name="connsiteY5" fmla="*/ 1145 h 166260"/>
                <a:gd name="connsiteX6" fmla="*/ 89189 w 166262"/>
                <a:gd name="connsiteY6" fmla="*/ 36343 h 166260"/>
                <a:gd name="connsiteX7" fmla="*/ 88044 w 166262"/>
                <a:gd name="connsiteY7" fmla="*/ 39108 h 166260"/>
                <a:gd name="connsiteX8" fmla="*/ 88044 w 166262"/>
                <a:gd name="connsiteY8" fmla="*/ 72687 h 166260"/>
                <a:gd name="connsiteX9" fmla="*/ 1194 w 166262"/>
                <a:gd name="connsiteY9" fmla="*/ 159537 h 166260"/>
                <a:gd name="connsiteX10" fmla="*/ 1098 w 166262"/>
                <a:gd name="connsiteY10" fmla="*/ 165067 h 166260"/>
                <a:gd name="connsiteX11" fmla="*/ 6628 w 166262"/>
                <a:gd name="connsiteY11" fmla="*/ 165163 h 166260"/>
                <a:gd name="connsiteX12" fmla="*/ 6724 w 166262"/>
                <a:gd name="connsiteY12" fmla="*/ 165067 h 166260"/>
                <a:gd name="connsiteX13" fmla="*/ 93574 w 166262"/>
                <a:gd name="connsiteY13" fmla="*/ 78217 h 166260"/>
                <a:gd name="connsiteX14" fmla="*/ 127153 w 166262"/>
                <a:gd name="connsiteY14" fmla="*/ 78217 h 166260"/>
                <a:gd name="connsiteX15" fmla="*/ 129918 w 166262"/>
                <a:gd name="connsiteY15" fmla="*/ 77071 h 166260"/>
                <a:gd name="connsiteX16" fmla="*/ 165116 w 166262"/>
                <a:gd name="connsiteY16" fmla="*/ 41873 h 166260"/>
                <a:gd name="connsiteX17" fmla="*/ 165965 w 166262"/>
                <a:gd name="connsiteY17" fmla="*/ 37610 h 166260"/>
                <a:gd name="connsiteX18" fmla="*/ 95865 w 166262"/>
                <a:gd name="connsiteY18" fmla="*/ 40727 h 166260"/>
                <a:gd name="connsiteX19" fmla="*/ 123175 w 166262"/>
                <a:gd name="connsiteY19" fmla="*/ 13417 h 166260"/>
                <a:gd name="connsiteX20" fmla="*/ 123242 w 166262"/>
                <a:gd name="connsiteY20" fmla="*/ 13445 h 166260"/>
                <a:gd name="connsiteX21" fmla="*/ 123242 w 166262"/>
                <a:gd name="connsiteY21" fmla="*/ 37489 h 166260"/>
                <a:gd name="connsiteX22" fmla="*/ 95865 w 166262"/>
                <a:gd name="connsiteY22" fmla="*/ 64865 h 166260"/>
                <a:gd name="connsiteX23" fmla="*/ 125534 w 166262"/>
                <a:gd name="connsiteY23" fmla="*/ 70395 h 166260"/>
                <a:gd name="connsiteX24" fmla="*/ 101395 w 166262"/>
                <a:gd name="connsiteY24" fmla="*/ 70395 h 166260"/>
                <a:gd name="connsiteX25" fmla="*/ 128772 w 166262"/>
                <a:gd name="connsiteY25" fmla="*/ 43019 h 166260"/>
                <a:gd name="connsiteX26" fmla="*/ 152816 w 166262"/>
                <a:gd name="connsiteY26" fmla="*/ 43019 h 166260"/>
                <a:gd name="connsiteX27" fmla="*/ 152843 w 166262"/>
                <a:gd name="connsiteY27" fmla="*/ 43086 h 16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66262" h="166260">
                  <a:moveTo>
                    <a:pt x="165965" y="37610"/>
                  </a:moveTo>
                  <a:cubicBezTo>
                    <a:pt x="165359" y="36149"/>
                    <a:pt x="163932" y="35197"/>
                    <a:pt x="162351" y="35197"/>
                  </a:cubicBezTo>
                  <a:lnTo>
                    <a:pt x="131064" y="35197"/>
                  </a:lnTo>
                  <a:lnTo>
                    <a:pt x="131064" y="3910"/>
                  </a:lnTo>
                  <a:cubicBezTo>
                    <a:pt x="131063" y="1750"/>
                    <a:pt x="129312" y="0"/>
                    <a:pt x="127152" y="0"/>
                  </a:cubicBezTo>
                  <a:cubicBezTo>
                    <a:pt x="126115" y="0"/>
                    <a:pt x="125121" y="412"/>
                    <a:pt x="124388" y="1145"/>
                  </a:cubicBezTo>
                  <a:lnTo>
                    <a:pt x="89189" y="36343"/>
                  </a:lnTo>
                  <a:cubicBezTo>
                    <a:pt x="88456" y="37077"/>
                    <a:pt x="88044" y="38071"/>
                    <a:pt x="88044" y="39108"/>
                  </a:cubicBezTo>
                  <a:lnTo>
                    <a:pt x="88044" y="72687"/>
                  </a:lnTo>
                  <a:lnTo>
                    <a:pt x="1194" y="159537"/>
                  </a:lnTo>
                  <a:cubicBezTo>
                    <a:pt x="-360" y="161037"/>
                    <a:pt x="-403" y="163513"/>
                    <a:pt x="1098" y="165067"/>
                  </a:cubicBezTo>
                  <a:cubicBezTo>
                    <a:pt x="2599" y="166621"/>
                    <a:pt x="5075" y="166664"/>
                    <a:pt x="6628" y="165163"/>
                  </a:cubicBezTo>
                  <a:cubicBezTo>
                    <a:pt x="6661" y="165131"/>
                    <a:pt x="6693" y="165099"/>
                    <a:pt x="6724" y="165067"/>
                  </a:cubicBezTo>
                  <a:lnTo>
                    <a:pt x="93574" y="78217"/>
                  </a:lnTo>
                  <a:lnTo>
                    <a:pt x="127153" y="78217"/>
                  </a:lnTo>
                  <a:cubicBezTo>
                    <a:pt x="128190" y="78217"/>
                    <a:pt x="129184" y="77805"/>
                    <a:pt x="129918" y="77071"/>
                  </a:cubicBezTo>
                  <a:lnTo>
                    <a:pt x="165116" y="41873"/>
                  </a:lnTo>
                  <a:cubicBezTo>
                    <a:pt x="166235" y="40755"/>
                    <a:pt x="166570" y="39072"/>
                    <a:pt x="165965" y="37610"/>
                  </a:cubicBezTo>
                  <a:close/>
                  <a:moveTo>
                    <a:pt x="95865" y="40727"/>
                  </a:moveTo>
                  <a:lnTo>
                    <a:pt x="123175" y="13417"/>
                  </a:lnTo>
                  <a:cubicBezTo>
                    <a:pt x="123210" y="13382"/>
                    <a:pt x="123242" y="13394"/>
                    <a:pt x="123242" y="13445"/>
                  </a:cubicBezTo>
                  <a:lnTo>
                    <a:pt x="123242" y="37489"/>
                  </a:lnTo>
                  <a:lnTo>
                    <a:pt x="95865" y="64865"/>
                  </a:lnTo>
                  <a:close/>
                  <a:moveTo>
                    <a:pt x="125534" y="70395"/>
                  </a:moveTo>
                  <a:lnTo>
                    <a:pt x="101395" y="70395"/>
                  </a:lnTo>
                  <a:lnTo>
                    <a:pt x="128772" y="43019"/>
                  </a:lnTo>
                  <a:lnTo>
                    <a:pt x="152816" y="43019"/>
                  </a:lnTo>
                  <a:cubicBezTo>
                    <a:pt x="152867" y="43019"/>
                    <a:pt x="152879" y="43050"/>
                    <a:pt x="152843" y="43086"/>
                  </a:cubicBezTo>
                  <a:close/>
                </a:path>
              </a:pathLst>
            </a:custGeom>
            <a:solidFill>
              <a:schemeClr val="bg1"/>
            </a:solidFill>
            <a:ln w="38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6" name="Graphic 23" descr="Research">
            <a:extLst>
              <a:ext uri="{FF2B5EF4-FFF2-40B4-BE49-F238E27FC236}">
                <a16:creationId xmlns:a16="http://schemas.microsoft.com/office/drawing/2014/main" id="{ECB2A1AA-3F84-4B44-AD44-AAAA23F23FD8}"/>
              </a:ext>
            </a:extLst>
          </p:cNvPr>
          <p:cNvSpPr/>
          <p:nvPr/>
        </p:nvSpPr>
        <p:spPr>
          <a:xfrm>
            <a:off x="6424778" y="2178006"/>
            <a:ext cx="307110" cy="306483"/>
          </a:xfrm>
          <a:custGeom>
            <a:avLst/>
            <a:gdLst>
              <a:gd name="connsiteX0" fmla="*/ 300849 w 307110"/>
              <a:gd name="connsiteY0" fmla="*/ 261610 h 306483"/>
              <a:gd name="connsiteX1" fmla="*/ 245874 w 307110"/>
              <a:gd name="connsiteY1" fmla="*/ 206541 h 306483"/>
              <a:gd name="connsiteX2" fmla="*/ 212709 w 307110"/>
              <a:gd name="connsiteY2" fmla="*/ 206541 h 306483"/>
              <a:gd name="connsiteX3" fmla="*/ 196432 w 307110"/>
              <a:gd name="connsiteY3" fmla="*/ 190264 h 306483"/>
              <a:gd name="connsiteX4" fmla="*/ 190263 w 307110"/>
              <a:gd name="connsiteY4" fmla="*/ 30159 h 306483"/>
              <a:gd name="connsiteX5" fmla="*/ 30159 w 307110"/>
              <a:gd name="connsiteY5" fmla="*/ 36328 h 306483"/>
              <a:gd name="connsiteX6" fmla="*/ 36327 w 307110"/>
              <a:gd name="connsiteY6" fmla="*/ 196432 h 306483"/>
              <a:gd name="connsiteX7" fmla="*/ 190906 w 307110"/>
              <a:gd name="connsiteY7" fmla="*/ 195833 h 306483"/>
              <a:gd name="connsiteX8" fmla="*/ 207175 w 307110"/>
              <a:gd name="connsiteY8" fmla="*/ 212106 h 306483"/>
              <a:gd name="connsiteX9" fmla="*/ 201012 w 307110"/>
              <a:gd name="connsiteY9" fmla="*/ 227339 h 306483"/>
              <a:gd name="connsiteX10" fmla="*/ 207152 w 307110"/>
              <a:gd name="connsiteY10" fmla="*/ 245173 h 306483"/>
              <a:gd name="connsiteX11" fmla="*/ 262108 w 307110"/>
              <a:gd name="connsiteY11" fmla="*/ 300223 h 306483"/>
              <a:gd name="connsiteX12" fmla="*/ 277791 w 307110"/>
              <a:gd name="connsiteY12" fmla="*/ 306480 h 306483"/>
              <a:gd name="connsiteX13" fmla="*/ 298190 w 307110"/>
              <a:gd name="connsiteY13" fmla="*/ 297684 h 306483"/>
              <a:gd name="connsiteX14" fmla="*/ 306974 w 307110"/>
              <a:gd name="connsiteY14" fmla="*/ 279456 h 306483"/>
              <a:gd name="connsiteX15" fmla="*/ 300849 w 307110"/>
              <a:gd name="connsiteY15" fmla="*/ 261610 h 306483"/>
              <a:gd name="connsiteX16" fmla="*/ 38873 w 307110"/>
              <a:gd name="connsiteY16" fmla="*/ 38255 h 306483"/>
              <a:gd name="connsiteX17" fmla="*/ 132235 w 307110"/>
              <a:gd name="connsiteY17" fmla="*/ 8923 h 306483"/>
              <a:gd name="connsiteX18" fmla="*/ 173076 w 307110"/>
              <a:gd name="connsiteY18" fmla="*/ 25642 h 306483"/>
              <a:gd name="connsiteX19" fmla="*/ 219088 w 307110"/>
              <a:gd name="connsiteY19" fmla="*/ 112922 h 306483"/>
              <a:gd name="connsiteX20" fmla="*/ 178023 w 307110"/>
              <a:gd name="connsiteY20" fmla="*/ 112922 h 306483"/>
              <a:gd name="connsiteX21" fmla="*/ 175055 w 307110"/>
              <a:gd name="connsiteY21" fmla="*/ 114286 h 306483"/>
              <a:gd name="connsiteX22" fmla="*/ 156470 w 307110"/>
              <a:gd name="connsiteY22" fmla="*/ 135969 h 306483"/>
              <a:gd name="connsiteX23" fmla="*/ 156417 w 307110"/>
              <a:gd name="connsiteY23" fmla="*/ 135981 h 306483"/>
              <a:gd name="connsiteX24" fmla="*/ 156404 w 307110"/>
              <a:gd name="connsiteY24" fmla="*/ 135969 h 306483"/>
              <a:gd name="connsiteX25" fmla="*/ 142692 w 307110"/>
              <a:gd name="connsiteY25" fmla="*/ 84536 h 306483"/>
              <a:gd name="connsiteX26" fmla="*/ 137905 w 307110"/>
              <a:gd name="connsiteY26" fmla="*/ 81766 h 306483"/>
              <a:gd name="connsiteX27" fmla="*/ 135262 w 307110"/>
              <a:gd name="connsiteY27" fmla="*/ 84145 h 306483"/>
              <a:gd name="connsiteX28" fmla="*/ 106677 w 307110"/>
              <a:gd name="connsiteY28" fmla="*/ 158061 h 306483"/>
              <a:gd name="connsiteX29" fmla="*/ 106628 w 307110"/>
              <a:gd name="connsiteY29" fmla="*/ 158086 h 306483"/>
              <a:gd name="connsiteX30" fmla="*/ 106603 w 307110"/>
              <a:gd name="connsiteY30" fmla="*/ 158061 h 306483"/>
              <a:gd name="connsiteX31" fmla="*/ 88006 w 307110"/>
              <a:gd name="connsiteY31" fmla="*/ 57457 h 306483"/>
              <a:gd name="connsiteX32" fmla="*/ 83448 w 307110"/>
              <a:gd name="connsiteY32" fmla="*/ 54324 h 306483"/>
              <a:gd name="connsiteX33" fmla="*/ 80450 w 307110"/>
              <a:gd name="connsiteY33" fmla="*/ 56933 h 306483"/>
              <a:gd name="connsiteX34" fmla="*/ 61787 w 307110"/>
              <a:gd name="connsiteY34" fmla="*/ 112922 h 306483"/>
              <a:gd name="connsiteX35" fmla="*/ 7993 w 307110"/>
              <a:gd name="connsiteY35" fmla="*/ 112922 h 306483"/>
              <a:gd name="connsiteX36" fmla="*/ 38873 w 307110"/>
              <a:gd name="connsiteY36" fmla="*/ 38255 h 306483"/>
              <a:gd name="connsiteX37" fmla="*/ 55104 w 307110"/>
              <a:gd name="connsiteY37" fmla="*/ 200948 h 306483"/>
              <a:gd name="connsiteX38" fmla="*/ 8314 w 307110"/>
              <a:gd name="connsiteY38" fmla="*/ 120743 h 306483"/>
              <a:gd name="connsiteX39" fmla="*/ 64607 w 307110"/>
              <a:gd name="connsiteY39" fmla="*/ 120743 h 306483"/>
              <a:gd name="connsiteX40" fmla="*/ 68319 w 307110"/>
              <a:gd name="connsiteY40" fmla="*/ 118068 h 306483"/>
              <a:gd name="connsiteX41" fmla="*/ 83028 w 307110"/>
              <a:gd name="connsiteY41" fmla="*/ 73942 h 306483"/>
              <a:gd name="connsiteX42" fmla="*/ 83077 w 307110"/>
              <a:gd name="connsiteY42" fmla="*/ 73917 h 306483"/>
              <a:gd name="connsiteX43" fmla="*/ 83102 w 307110"/>
              <a:gd name="connsiteY43" fmla="*/ 73942 h 306483"/>
              <a:gd name="connsiteX44" fmla="*/ 101452 w 307110"/>
              <a:gd name="connsiteY44" fmla="*/ 173177 h 306483"/>
              <a:gd name="connsiteX45" fmla="*/ 104936 w 307110"/>
              <a:gd name="connsiteY45" fmla="*/ 176360 h 306483"/>
              <a:gd name="connsiteX46" fmla="*/ 105300 w 307110"/>
              <a:gd name="connsiteY46" fmla="*/ 176360 h 306483"/>
              <a:gd name="connsiteX47" fmla="*/ 108945 w 307110"/>
              <a:gd name="connsiteY47" fmla="*/ 173861 h 306483"/>
              <a:gd name="connsiteX48" fmla="*/ 138187 w 307110"/>
              <a:gd name="connsiteY48" fmla="*/ 98248 h 306483"/>
              <a:gd name="connsiteX49" fmla="*/ 138236 w 307110"/>
              <a:gd name="connsiteY49" fmla="*/ 98223 h 306483"/>
              <a:gd name="connsiteX50" fmla="*/ 138261 w 307110"/>
              <a:gd name="connsiteY50" fmla="*/ 98248 h 306483"/>
              <a:gd name="connsiteX51" fmla="*/ 150776 w 307110"/>
              <a:gd name="connsiteY51" fmla="*/ 145179 h 306483"/>
              <a:gd name="connsiteX52" fmla="*/ 155564 w 307110"/>
              <a:gd name="connsiteY52" fmla="*/ 147947 h 306483"/>
              <a:gd name="connsiteX53" fmla="*/ 157523 w 307110"/>
              <a:gd name="connsiteY53" fmla="*/ 146716 h 306483"/>
              <a:gd name="connsiteX54" fmla="*/ 179822 w 307110"/>
              <a:gd name="connsiteY54" fmla="*/ 120743 h 306483"/>
              <a:gd name="connsiteX55" fmla="*/ 218767 w 307110"/>
              <a:gd name="connsiteY55" fmla="*/ 120743 h 306483"/>
              <a:gd name="connsiteX56" fmla="*/ 105774 w 307110"/>
              <a:gd name="connsiteY56" fmla="*/ 218295 h 306483"/>
              <a:gd name="connsiteX57" fmla="*/ 95038 w 307110"/>
              <a:gd name="connsiteY57" fmla="*/ 216952 h 306483"/>
              <a:gd name="connsiteX58" fmla="*/ 55104 w 307110"/>
              <a:gd name="connsiteY58" fmla="*/ 200948 h 306483"/>
              <a:gd name="connsiteX59" fmla="*/ 292683 w 307110"/>
              <a:gd name="connsiteY59" fmla="*/ 292131 h 306483"/>
              <a:gd name="connsiteX60" fmla="*/ 267654 w 307110"/>
              <a:gd name="connsiteY60" fmla="*/ 294697 h 306483"/>
              <a:gd name="connsiteX61" fmla="*/ 212686 w 307110"/>
              <a:gd name="connsiteY61" fmla="*/ 239635 h 306483"/>
              <a:gd name="connsiteX62" fmla="*/ 208806 w 307110"/>
              <a:gd name="connsiteY62" fmla="*/ 228004 h 306483"/>
              <a:gd name="connsiteX63" fmla="*/ 215314 w 307110"/>
              <a:gd name="connsiteY63" fmla="*/ 214640 h 306483"/>
              <a:gd name="connsiteX64" fmla="*/ 240344 w 307110"/>
              <a:gd name="connsiteY64" fmla="*/ 212075 h 306483"/>
              <a:gd name="connsiteX65" fmla="*/ 295315 w 307110"/>
              <a:gd name="connsiteY65" fmla="*/ 267136 h 306483"/>
              <a:gd name="connsiteX66" fmla="*/ 299195 w 307110"/>
              <a:gd name="connsiteY66" fmla="*/ 278767 h 306483"/>
              <a:gd name="connsiteX67" fmla="*/ 292683 w 307110"/>
              <a:gd name="connsiteY67" fmla="*/ 292131 h 306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07110" h="306483">
                <a:moveTo>
                  <a:pt x="300849" y="261610"/>
                </a:moveTo>
                <a:lnTo>
                  <a:pt x="245874" y="206541"/>
                </a:lnTo>
                <a:cubicBezTo>
                  <a:pt x="237458" y="198109"/>
                  <a:pt x="223245" y="198359"/>
                  <a:pt x="212709" y="206541"/>
                </a:cubicBezTo>
                <a:lnTo>
                  <a:pt x="196432" y="190264"/>
                </a:lnTo>
                <a:cubicBezTo>
                  <a:pt x="238941" y="144348"/>
                  <a:pt x="236179" y="72667"/>
                  <a:pt x="190263" y="30159"/>
                </a:cubicBezTo>
                <a:cubicBezTo>
                  <a:pt x="144349" y="-12349"/>
                  <a:pt x="72667" y="-9588"/>
                  <a:pt x="30159" y="36328"/>
                </a:cubicBezTo>
                <a:cubicBezTo>
                  <a:pt x="-12349" y="82242"/>
                  <a:pt x="-9588" y="153924"/>
                  <a:pt x="36327" y="196432"/>
                </a:cubicBezTo>
                <a:cubicBezTo>
                  <a:pt x="80010" y="236873"/>
                  <a:pt x="147539" y="236611"/>
                  <a:pt x="190906" y="195833"/>
                </a:cubicBezTo>
                <a:lnTo>
                  <a:pt x="207175" y="212106"/>
                </a:lnTo>
                <a:cubicBezTo>
                  <a:pt x="203692" y="216482"/>
                  <a:pt x="201551" y="221773"/>
                  <a:pt x="201012" y="227339"/>
                </a:cubicBezTo>
                <a:cubicBezTo>
                  <a:pt x="200284" y="233903"/>
                  <a:pt x="202537" y="240448"/>
                  <a:pt x="207152" y="245173"/>
                </a:cubicBezTo>
                <a:lnTo>
                  <a:pt x="262108" y="300223"/>
                </a:lnTo>
                <a:cubicBezTo>
                  <a:pt x="266286" y="304325"/>
                  <a:pt x="271936" y="306579"/>
                  <a:pt x="277791" y="306480"/>
                </a:cubicBezTo>
                <a:cubicBezTo>
                  <a:pt x="285483" y="306347"/>
                  <a:pt x="292812" y="303186"/>
                  <a:pt x="298190" y="297684"/>
                </a:cubicBezTo>
                <a:cubicBezTo>
                  <a:pt x="303172" y="292831"/>
                  <a:pt x="306283" y="286377"/>
                  <a:pt x="306974" y="279456"/>
                </a:cubicBezTo>
                <a:cubicBezTo>
                  <a:pt x="307708" y="272890"/>
                  <a:pt x="305460" y="266341"/>
                  <a:pt x="300849" y="261610"/>
                </a:cubicBezTo>
                <a:close/>
                <a:moveTo>
                  <a:pt x="38873" y="38255"/>
                </a:moveTo>
                <a:cubicBezTo>
                  <a:pt x="63302" y="13761"/>
                  <a:pt x="98187" y="2801"/>
                  <a:pt x="132235" y="8923"/>
                </a:cubicBezTo>
                <a:cubicBezTo>
                  <a:pt x="146906" y="11448"/>
                  <a:pt x="160846" y="17155"/>
                  <a:pt x="173076" y="25642"/>
                </a:cubicBezTo>
                <a:cubicBezTo>
                  <a:pt x="201905" y="45335"/>
                  <a:pt x="219129" y="78009"/>
                  <a:pt x="219088" y="112922"/>
                </a:cubicBezTo>
                <a:lnTo>
                  <a:pt x="178023" y="112922"/>
                </a:lnTo>
                <a:cubicBezTo>
                  <a:pt x="176882" y="112922"/>
                  <a:pt x="175798" y="113420"/>
                  <a:pt x="175055" y="114286"/>
                </a:cubicBezTo>
                <a:lnTo>
                  <a:pt x="156470" y="135969"/>
                </a:lnTo>
                <a:cubicBezTo>
                  <a:pt x="156459" y="135987"/>
                  <a:pt x="156435" y="135992"/>
                  <a:pt x="156417" y="135981"/>
                </a:cubicBezTo>
                <a:cubicBezTo>
                  <a:pt x="156411" y="135978"/>
                  <a:pt x="156407" y="135974"/>
                  <a:pt x="156404" y="135969"/>
                </a:cubicBezTo>
                <a:lnTo>
                  <a:pt x="142692" y="84536"/>
                </a:lnTo>
                <a:cubicBezTo>
                  <a:pt x="142135" y="82449"/>
                  <a:pt x="139992" y="81209"/>
                  <a:pt x="137905" y="81766"/>
                </a:cubicBezTo>
                <a:cubicBezTo>
                  <a:pt x="136693" y="82089"/>
                  <a:pt x="135710" y="82974"/>
                  <a:pt x="135262" y="84145"/>
                </a:cubicBezTo>
                <a:lnTo>
                  <a:pt x="106677" y="158061"/>
                </a:lnTo>
                <a:cubicBezTo>
                  <a:pt x="106670" y="158082"/>
                  <a:pt x="106648" y="158093"/>
                  <a:pt x="106628" y="158086"/>
                </a:cubicBezTo>
                <a:cubicBezTo>
                  <a:pt x="106616" y="158082"/>
                  <a:pt x="106606" y="158073"/>
                  <a:pt x="106603" y="158061"/>
                </a:cubicBezTo>
                <a:lnTo>
                  <a:pt x="88006" y="57457"/>
                </a:lnTo>
                <a:cubicBezTo>
                  <a:pt x="87613" y="55333"/>
                  <a:pt x="85572" y="53931"/>
                  <a:pt x="83448" y="54324"/>
                </a:cubicBezTo>
                <a:cubicBezTo>
                  <a:pt x="82049" y="54583"/>
                  <a:pt x="80900" y="55583"/>
                  <a:pt x="80450" y="56933"/>
                </a:cubicBezTo>
                <a:lnTo>
                  <a:pt x="61787" y="112922"/>
                </a:lnTo>
                <a:lnTo>
                  <a:pt x="7993" y="112922"/>
                </a:lnTo>
                <a:cubicBezTo>
                  <a:pt x="7944" y="84916"/>
                  <a:pt x="19057" y="58045"/>
                  <a:pt x="38873" y="38255"/>
                </a:cubicBezTo>
                <a:close/>
                <a:moveTo>
                  <a:pt x="55104" y="200948"/>
                </a:moveTo>
                <a:cubicBezTo>
                  <a:pt x="27945" y="182886"/>
                  <a:pt x="10671" y="153275"/>
                  <a:pt x="8314" y="120743"/>
                </a:cubicBezTo>
                <a:lnTo>
                  <a:pt x="64607" y="120743"/>
                </a:lnTo>
                <a:cubicBezTo>
                  <a:pt x="66291" y="120744"/>
                  <a:pt x="67786" y="119666"/>
                  <a:pt x="68319" y="118068"/>
                </a:cubicBezTo>
                <a:lnTo>
                  <a:pt x="83028" y="73942"/>
                </a:lnTo>
                <a:cubicBezTo>
                  <a:pt x="83034" y="73921"/>
                  <a:pt x="83057" y="73910"/>
                  <a:pt x="83077" y="73917"/>
                </a:cubicBezTo>
                <a:cubicBezTo>
                  <a:pt x="83089" y="73920"/>
                  <a:pt x="83098" y="73930"/>
                  <a:pt x="83102" y="73942"/>
                </a:cubicBezTo>
                <a:lnTo>
                  <a:pt x="101452" y="173177"/>
                </a:lnTo>
                <a:cubicBezTo>
                  <a:pt x="101770" y="174898"/>
                  <a:pt x="103193" y="176199"/>
                  <a:pt x="104936" y="176360"/>
                </a:cubicBezTo>
                <a:cubicBezTo>
                  <a:pt x="105058" y="176360"/>
                  <a:pt x="105179" y="176360"/>
                  <a:pt x="105300" y="176360"/>
                </a:cubicBezTo>
                <a:cubicBezTo>
                  <a:pt x="106915" y="176360"/>
                  <a:pt x="108362" y="175367"/>
                  <a:pt x="108945" y="173861"/>
                </a:cubicBezTo>
                <a:lnTo>
                  <a:pt x="138187" y="98248"/>
                </a:lnTo>
                <a:cubicBezTo>
                  <a:pt x="138194" y="98227"/>
                  <a:pt x="138216" y="98216"/>
                  <a:pt x="138236" y="98223"/>
                </a:cubicBezTo>
                <a:cubicBezTo>
                  <a:pt x="138248" y="98227"/>
                  <a:pt x="138257" y="98236"/>
                  <a:pt x="138261" y="98248"/>
                </a:cubicBezTo>
                <a:lnTo>
                  <a:pt x="150776" y="145179"/>
                </a:lnTo>
                <a:cubicBezTo>
                  <a:pt x="151334" y="147266"/>
                  <a:pt x="153477" y="148505"/>
                  <a:pt x="155564" y="147947"/>
                </a:cubicBezTo>
                <a:cubicBezTo>
                  <a:pt x="156326" y="147743"/>
                  <a:pt x="157009" y="147314"/>
                  <a:pt x="157523" y="146716"/>
                </a:cubicBezTo>
                <a:lnTo>
                  <a:pt x="179822" y="120743"/>
                </a:lnTo>
                <a:lnTo>
                  <a:pt x="218767" y="120743"/>
                </a:lnTo>
                <a:cubicBezTo>
                  <a:pt x="214503" y="178884"/>
                  <a:pt x="163914" y="222559"/>
                  <a:pt x="105774" y="218295"/>
                </a:cubicBezTo>
                <a:cubicBezTo>
                  <a:pt x="102175" y="218031"/>
                  <a:pt x="98591" y="217583"/>
                  <a:pt x="95038" y="216952"/>
                </a:cubicBezTo>
                <a:cubicBezTo>
                  <a:pt x="80738" y="214525"/>
                  <a:pt x="67122" y="209068"/>
                  <a:pt x="55104" y="200948"/>
                </a:cubicBezTo>
                <a:close/>
                <a:moveTo>
                  <a:pt x="292683" y="292131"/>
                </a:moveTo>
                <a:cubicBezTo>
                  <a:pt x="285061" y="299730"/>
                  <a:pt x="273833" y="300884"/>
                  <a:pt x="267654" y="294697"/>
                </a:cubicBezTo>
                <a:lnTo>
                  <a:pt x="212686" y="239635"/>
                </a:lnTo>
                <a:cubicBezTo>
                  <a:pt x="209718" y="236533"/>
                  <a:pt x="208295" y="232266"/>
                  <a:pt x="208806" y="228004"/>
                </a:cubicBezTo>
                <a:cubicBezTo>
                  <a:pt x="209335" y="222922"/>
                  <a:pt x="211640" y="218190"/>
                  <a:pt x="215314" y="214640"/>
                </a:cubicBezTo>
                <a:cubicBezTo>
                  <a:pt x="222932" y="207038"/>
                  <a:pt x="234161" y="205884"/>
                  <a:pt x="240344" y="212075"/>
                </a:cubicBezTo>
                <a:lnTo>
                  <a:pt x="295315" y="267136"/>
                </a:lnTo>
                <a:cubicBezTo>
                  <a:pt x="298282" y="270239"/>
                  <a:pt x="299705" y="274505"/>
                  <a:pt x="299195" y="278767"/>
                </a:cubicBezTo>
                <a:cubicBezTo>
                  <a:pt x="298665" y="283849"/>
                  <a:pt x="296359" y="288581"/>
                  <a:pt x="292683" y="292131"/>
                </a:cubicBezTo>
                <a:close/>
              </a:path>
            </a:pathLst>
          </a:custGeom>
          <a:solidFill>
            <a:schemeClr val="bg1"/>
          </a:solidFill>
          <a:ln w="38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4" descr="Trophy">
            <a:extLst>
              <a:ext uri="{FF2B5EF4-FFF2-40B4-BE49-F238E27FC236}">
                <a16:creationId xmlns:a16="http://schemas.microsoft.com/office/drawing/2014/main" id="{CBC72B75-D8E4-482A-9C67-037FF7BF5DF1}"/>
              </a:ext>
            </a:extLst>
          </p:cNvPr>
          <p:cNvSpPr/>
          <p:nvPr/>
        </p:nvSpPr>
        <p:spPr>
          <a:xfrm>
            <a:off x="6890079" y="3387746"/>
            <a:ext cx="257824" cy="298687"/>
          </a:xfrm>
          <a:custGeom>
            <a:avLst/>
            <a:gdLst>
              <a:gd name="connsiteX0" fmla="*/ 211728 w 257824"/>
              <a:gd name="connsiteY0" fmla="*/ 24829 h 298687"/>
              <a:gd name="connsiteX1" fmla="*/ 211728 w 257824"/>
              <a:gd name="connsiteY1" fmla="*/ 0 h 298687"/>
              <a:gd name="connsiteX2" fmla="*/ 45370 w 257824"/>
              <a:gd name="connsiteY2" fmla="*/ 0 h 298687"/>
              <a:gd name="connsiteX3" fmla="*/ 45370 w 257824"/>
              <a:gd name="connsiteY3" fmla="*/ 24829 h 298687"/>
              <a:gd name="connsiteX4" fmla="*/ 0 w 257824"/>
              <a:gd name="connsiteY4" fmla="*/ 24829 h 298687"/>
              <a:gd name="connsiteX5" fmla="*/ 0 w 257824"/>
              <a:gd name="connsiteY5" fmla="*/ 101580 h 298687"/>
              <a:gd name="connsiteX6" fmla="*/ 20859 w 257824"/>
              <a:gd name="connsiteY6" fmla="*/ 152849 h 298687"/>
              <a:gd name="connsiteX7" fmla="*/ 101977 w 257824"/>
              <a:gd name="connsiteY7" fmla="*/ 185130 h 298687"/>
              <a:gd name="connsiteX8" fmla="*/ 105168 w 257824"/>
              <a:gd name="connsiteY8" fmla="*/ 188725 h 298687"/>
              <a:gd name="connsiteX9" fmla="*/ 113048 w 257824"/>
              <a:gd name="connsiteY9" fmla="*/ 204389 h 298687"/>
              <a:gd name="connsiteX10" fmla="*/ 113426 w 257824"/>
              <a:gd name="connsiteY10" fmla="*/ 209527 h 298687"/>
              <a:gd name="connsiteX11" fmla="*/ 113426 w 257824"/>
              <a:gd name="connsiteY11" fmla="*/ 253317 h 298687"/>
              <a:gd name="connsiteX12" fmla="*/ 98302 w 257824"/>
              <a:gd name="connsiteY12" fmla="*/ 253317 h 298687"/>
              <a:gd name="connsiteX13" fmla="*/ 79398 w 257824"/>
              <a:gd name="connsiteY13" fmla="*/ 272222 h 298687"/>
              <a:gd name="connsiteX14" fmla="*/ 68055 w 257824"/>
              <a:gd name="connsiteY14" fmla="*/ 272222 h 298687"/>
              <a:gd name="connsiteX15" fmla="*/ 49151 w 257824"/>
              <a:gd name="connsiteY15" fmla="*/ 291126 h 298687"/>
              <a:gd name="connsiteX16" fmla="*/ 49151 w 257824"/>
              <a:gd name="connsiteY16" fmla="*/ 298687 h 298687"/>
              <a:gd name="connsiteX17" fmla="*/ 207947 w 257824"/>
              <a:gd name="connsiteY17" fmla="*/ 298687 h 298687"/>
              <a:gd name="connsiteX18" fmla="*/ 207947 w 257824"/>
              <a:gd name="connsiteY18" fmla="*/ 291126 h 298687"/>
              <a:gd name="connsiteX19" fmla="*/ 189043 w 257824"/>
              <a:gd name="connsiteY19" fmla="*/ 272222 h 298687"/>
              <a:gd name="connsiteX20" fmla="*/ 177700 w 257824"/>
              <a:gd name="connsiteY20" fmla="*/ 272222 h 298687"/>
              <a:gd name="connsiteX21" fmla="*/ 158796 w 257824"/>
              <a:gd name="connsiteY21" fmla="*/ 253317 h 298687"/>
              <a:gd name="connsiteX22" fmla="*/ 143672 w 257824"/>
              <a:gd name="connsiteY22" fmla="*/ 253317 h 298687"/>
              <a:gd name="connsiteX23" fmla="*/ 143672 w 257824"/>
              <a:gd name="connsiteY23" fmla="*/ 209905 h 298687"/>
              <a:gd name="connsiteX24" fmla="*/ 144584 w 257824"/>
              <a:gd name="connsiteY24" fmla="*/ 202268 h 298687"/>
              <a:gd name="connsiteX25" fmla="*/ 151612 w 257824"/>
              <a:gd name="connsiteY25" fmla="*/ 189391 h 298687"/>
              <a:gd name="connsiteX26" fmla="*/ 155321 w 257824"/>
              <a:gd name="connsiteY26" fmla="*/ 185137 h 298687"/>
              <a:gd name="connsiteX27" fmla="*/ 236988 w 257824"/>
              <a:gd name="connsiteY27" fmla="*/ 152815 h 298687"/>
              <a:gd name="connsiteX28" fmla="*/ 257824 w 257824"/>
              <a:gd name="connsiteY28" fmla="*/ 101569 h 298687"/>
              <a:gd name="connsiteX29" fmla="*/ 257824 w 257824"/>
              <a:gd name="connsiteY29" fmla="*/ 24818 h 298687"/>
              <a:gd name="connsiteX30" fmla="*/ 26322 w 257824"/>
              <a:gd name="connsiteY30" fmla="*/ 147608 h 298687"/>
              <a:gd name="connsiteX31" fmla="*/ 7562 w 257824"/>
              <a:gd name="connsiteY31" fmla="*/ 101569 h 298687"/>
              <a:gd name="connsiteX32" fmla="*/ 7562 w 257824"/>
              <a:gd name="connsiteY32" fmla="*/ 32379 h 298687"/>
              <a:gd name="connsiteX33" fmla="*/ 45370 w 257824"/>
              <a:gd name="connsiteY33" fmla="*/ 32379 h 298687"/>
              <a:gd name="connsiteX34" fmla="*/ 45370 w 257824"/>
              <a:gd name="connsiteY34" fmla="*/ 96450 h 298687"/>
              <a:gd name="connsiteX35" fmla="*/ 56127 w 257824"/>
              <a:gd name="connsiteY35" fmla="*/ 134338 h 298687"/>
              <a:gd name="connsiteX36" fmla="*/ 56210 w 257824"/>
              <a:gd name="connsiteY36" fmla="*/ 134288 h 298687"/>
              <a:gd name="connsiteX37" fmla="*/ 65205 w 257824"/>
              <a:gd name="connsiteY37" fmla="*/ 146202 h 298687"/>
              <a:gd name="connsiteX38" fmla="*/ 65205 w 257824"/>
              <a:gd name="connsiteY38" fmla="*/ 146202 h 298687"/>
              <a:gd name="connsiteX39" fmla="*/ 81916 w 257824"/>
              <a:gd name="connsiteY39" fmla="*/ 163427 h 298687"/>
              <a:gd name="connsiteX40" fmla="*/ 84525 w 257824"/>
              <a:gd name="connsiteY40" fmla="*/ 165964 h 298687"/>
              <a:gd name="connsiteX41" fmla="*/ 91258 w 257824"/>
              <a:gd name="connsiteY41" fmla="*/ 173061 h 298687"/>
              <a:gd name="connsiteX42" fmla="*/ 94903 w 257824"/>
              <a:gd name="connsiteY42" fmla="*/ 177163 h 298687"/>
              <a:gd name="connsiteX43" fmla="*/ 26322 w 257824"/>
              <a:gd name="connsiteY43" fmla="*/ 147608 h 298687"/>
              <a:gd name="connsiteX44" fmla="*/ 189043 w 257824"/>
              <a:gd name="connsiteY44" fmla="*/ 279783 h 298687"/>
              <a:gd name="connsiteX45" fmla="*/ 189043 w 257824"/>
              <a:gd name="connsiteY45" fmla="*/ 279783 h 298687"/>
              <a:gd name="connsiteX46" fmla="*/ 200385 w 257824"/>
              <a:gd name="connsiteY46" fmla="*/ 291126 h 298687"/>
              <a:gd name="connsiteX47" fmla="*/ 56713 w 257824"/>
              <a:gd name="connsiteY47" fmla="*/ 291126 h 298687"/>
              <a:gd name="connsiteX48" fmla="*/ 56713 w 257824"/>
              <a:gd name="connsiteY48" fmla="*/ 291126 h 298687"/>
              <a:gd name="connsiteX49" fmla="*/ 68055 w 257824"/>
              <a:gd name="connsiteY49" fmla="*/ 279783 h 298687"/>
              <a:gd name="connsiteX50" fmla="*/ 189043 w 257824"/>
              <a:gd name="connsiteY50" fmla="*/ 279783 h 298687"/>
              <a:gd name="connsiteX51" fmla="*/ 158796 w 257824"/>
              <a:gd name="connsiteY51" fmla="*/ 260879 h 298687"/>
              <a:gd name="connsiteX52" fmla="*/ 170138 w 257824"/>
              <a:gd name="connsiteY52" fmla="*/ 272222 h 298687"/>
              <a:gd name="connsiteX53" fmla="*/ 86960 w 257824"/>
              <a:gd name="connsiteY53" fmla="*/ 272222 h 298687"/>
              <a:gd name="connsiteX54" fmla="*/ 98302 w 257824"/>
              <a:gd name="connsiteY54" fmla="*/ 260879 h 298687"/>
              <a:gd name="connsiteX55" fmla="*/ 117206 w 257824"/>
              <a:gd name="connsiteY55" fmla="*/ 260879 h 298687"/>
              <a:gd name="connsiteX56" fmla="*/ 139892 w 257824"/>
              <a:gd name="connsiteY56" fmla="*/ 260879 h 298687"/>
              <a:gd name="connsiteX57" fmla="*/ 145918 w 257824"/>
              <a:gd name="connsiteY57" fmla="*/ 184415 h 298687"/>
              <a:gd name="connsiteX58" fmla="*/ 137222 w 257824"/>
              <a:gd name="connsiteY58" fmla="*/ 200487 h 298687"/>
              <a:gd name="connsiteX59" fmla="*/ 136088 w 257824"/>
              <a:gd name="connsiteY59" fmla="*/ 209905 h 298687"/>
              <a:gd name="connsiteX60" fmla="*/ 136088 w 257824"/>
              <a:gd name="connsiteY60" fmla="*/ 253317 h 298687"/>
              <a:gd name="connsiteX61" fmla="*/ 120987 w 257824"/>
              <a:gd name="connsiteY61" fmla="*/ 253317 h 298687"/>
              <a:gd name="connsiteX62" fmla="*/ 120987 w 257824"/>
              <a:gd name="connsiteY62" fmla="*/ 209527 h 298687"/>
              <a:gd name="connsiteX63" fmla="*/ 120484 w 257824"/>
              <a:gd name="connsiteY63" fmla="*/ 203191 h 298687"/>
              <a:gd name="connsiteX64" fmla="*/ 110817 w 257824"/>
              <a:gd name="connsiteY64" fmla="*/ 183689 h 298687"/>
              <a:gd name="connsiteX65" fmla="*/ 96903 w 257824"/>
              <a:gd name="connsiteY65" fmla="*/ 168036 h 298687"/>
              <a:gd name="connsiteX66" fmla="*/ 89803 w 257824"/>
              <a:gd name="connsiteY66" fmla="*/ 160554 h 298687"/>
              <a:gd name="connsiteX67" fmla="*/ 87179 w 257824"/>
              <a:gd name="connsiteY67" fmla="*/ 158006 h 298687"/>
              <a:gd name="connsiteX68" fmla="*/ 70728 w 257824"/>
              <a:gd name="connsiteY68" fmla="*/ 141049 h 298687"/>
              <a:gd name="connsiteX69" fmla="*/ 63140 w 257824"/>
              <a:gd name="connsiteY69" fmla="*/ 131354 h 298687"/>
              <a:gd name="connsiteX70" fmla="*/ 62592 w 257824"/>
              <a:gd name="connsiteY70" fmla="*/ 130413 h 298687"/>
              <a:gd name="connsiteX71" fmla="*/ 52932 w 257824"/>
              <a:gd name="connsiteY71" fmla="*/ 96450 h 298687"/>
              <a:gd name="connsiteX72" fmla="*/ 52932 w 257824"/>
              <a:gd name="connsiteY72" fmla="*/ 7562 h 298687"/>
              <a:gd name="connsiteX73" fmla="*/ 204166 w 257824"/>
              <a:gd name="connsiteY73" fmla="*/ 7562 h 298687"/>
              <a:gd name="connsiteX74" fmla="*/ 204166 w 257824"/>
              <a:gd name="connsiteY74" fmla="*/ 28311 h 298687"/>
              <a:gd name="connsiteX75" fmla="*/ 203788 w 257824"/>
              <a:gd name="connsiteY75" fmla="*/ 51442 h 298687"/>
              <a:gd name="connsiteX76" fmla="*/ 203788 w 257824"/>
              <a:gd name="connsiteY76" fmla="*/ 96813 h 298687"/>
              <a:gd name="connsiteX77" fmla="*/ 194128 w 257824"/>
              <a:gd name="connsiteY77" fmla="*/ 130776 h 298687"/>
              <a:gd name="connsiteX78" fmla="*/ 193614 w 257824"/>
              <a:gd name="connsiteY78" fmla="*/ 131623 h 298687"/>
              <a:gd name="connsiteX79" fmla="*/ 185750 w 257824"/>
              <a:gd name="connsiteY79" fmla="*/ 141680 h 298687"/>
              <a:gd name="connsiteX80" fmla="*/ 170777 w 257824"/>
              <a:gd name="connsiteY80" fmla="*/ 157284 h 298687"/>
              <a:gd name="connsiteX81" fmla="*/ 157166 w 257824"/>
              <a:gd name="connsiteY81" fmla="*/ 171534 h 298687"/>
              <a:gd name="connsiteX82" fmla="*/ 250270 w 257824"/>
              <a:gd name="connsiteY82" fmla="*/ 101569 h 298687"/>
              <a:gd name="connsiteX83" fmla="*/ 231532 w 257824"/>
              <a:gd name="connsiteY83" fmla="*/ 147586 h 298687"/>
              <a:gd name="connsiteX84" fmla="*/ 162244 w 257824"/>
              <a:gd name="connsiteY84" fmla="*/ 177212 h 298687"/>
              <a:gd name="connsiteX85" fmla="*/ 162872 w 257824"/>
              <a:gd name="connsiteY85" fmla="*/ 176494 h 298687"/>
              <a:gd name="connsiteX86" fmla="*/ 176006 w 257824"/>
              <a:gd name="connsiteY86" fmla="*/ 162732 h 298687"/>
              <a:gd name="connsiteX87" fmla="*/ 191508 w 257824"/>
              <a:gd name="connsiteY87" fmla="*/ 146610 h 298687"/>
              <a:gd name="connsiteX88" fmla="*/ 200514 w 257824"/>
              <a:gd name="connsiteY88" fmla="*/ 134659 h 298687"/>
              <a:gd name="connsiteX89" fmla="*/ 200608 w 257824"/>
              <a:gd name="connsiteY89" fmla="*/ 134716 h 298687"/>
              <a:gd name="connsiteX90" fmla="*/ 211350 w 257824"/>
              <a:gd name="connsiteY90" fmla="*/ 96828 h 298687"/>
              <a:gd name="connsiteX91" fmla="*/ 211350 w 257824"/>
              <a:gd name="connsiteY91" fmla="*/ 51507 h 298687"/>
              <a:gd name="connsiteX92" fmla="*/ 211664 w 257824"/>
              <a:gd name="connsiteY92" fmla="*/ 32391 h 298687"/>
              <a:gd name="connsiteX93" fmla="*/ 250270 w 257824"/>
              <a:gd name="connsiteY93" fmla="*/ 32391 h 298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57824" h="298687">
                <a:moveTo>
                  <a:pt x="211728" y="24829"/>
                </a:moveTo>
                <a:lnTo>
                  <a:pt x="211728" y="0"/>
                </a:lnTo>
                <a:lnTo>
                  <a:pt x="45370" y="0"/>
                </a:lnTo>
                <a:lnTo>
                  <a:pt x="45370" y="24829"/>
                </a:lnTo>
                <a:lnTo>
                  <a:pt x="0" y="24829"/>
                </a:lnTo>
                <a:lnTo>
                  <a:pt x="0" y="101580"/>
                </a:lnTo>
                <a:cubicBezTo>
                  <a:pt x="200" y="120696"/>
                  <a:pt x="7657" y="139022"/>
                  <a:pt x="20859" y="152849"/>
                </a:cubicBezTo>
                <a:cubicBezTo>
                  <a:pt x="41366" y="174108"/>
                  <a:pt x="65719" y="183799"/>
                  <a:pt x="101977" y="185130"/>
                </a:cubicBezTo>
                <a:lnTo>
                  <a:pt x="105168" y="188725"/>
                </a:lnTo>
                <a:cubicBezTo>
                  <a:pt x="109230" y="193092"/>
                  <a:pt x="111963" y="198525"/>
                  <a:pt x="113048" y="204389"/>
                </a:cubicBezTo>
                <a:cubicBezTo>
                  <a:pt x="113309" y="206089"/>
                  <a:pt x="113435" y="207807"/>
                  <a:pt x="113426" y="209527"/>
                </a:cubicBezTo>
                <a:lnTo>
                  <a:pt x="113426" y="253317"/>
                </a:lnTo>
                <a:lnTo>
                  <a:pt x="98302" y="253317"/>
                </a:lnTo>
                <a:cubicBezTo>
                  <a:pt x="87867" y="253330"/>
                  <a:pt x="79410" y="261786"/>
                  <a:pt x="79398" y="272222"/>
                </a:cubicBezTo>
                <a:lnTo>
                  <a:pt x="68055" y="272222"/>
                </a:lnTo>
                <a:cubicBezTo>
                  <a:pt x="57625" y="272246"/>
                  <a:pt x="49176" y="280696"/>
                  <a:pt x="49151" y="291126"/>
                </a:cubicBezTo>
                <a:lnTo>
                  <a:pt x="49151" y="298687"/>
                </a:lnTo>
                <a:lnTo>
                  <a:pt x="207947" y="298687"/>
                </a:lnTo>
                <a:lnTo>
                  <a:pt x="207947" y="291126"/>
                </a:lnTo>
                <a:cubicBezTo>
                  <a:pt x="207928" y="280693"/>
                  <a:pt x="199476" y="272240"/>
                  <a:pt x="189043" y="272222"/>
                </a:cubicBezTo>
                <a:lnTo>
                  <a:pt x="177700" y="272222"/>
                </a:lnTo>
                <a:cubicBezTo>
                  <a:pt x="177688" y="261786"/>
                  <a:pt x="169231" y="253330"/>
                  <a:pt x="158796" y="253317"/>
                </a:cubicBezTo>
                <a:lnTo>
                  <a:pt x="143672" y="253317"/>
                </a:lnTo>
                <a:lnTo>
                  <a:pt x="143672" y="209905"/>
                </a:lnTo>
                <a:cubicBezTo>
                  <a:pt x="143672" y="207333"/>
                  <a:pt x="143978" y="204769"/>
                  <a:pt x="144584" y="202268"/>
                </a:cubicBezTo>
                <a:cubicBezTo>
                  <a:pt x="145851" y="197471"/>
                  <a:pt x="148263" y="193052"/>
                  <a:pt x="151612" y="189391"/>
                </a:cubicBezTo>
                <a:lnTo>
                  <a:pt x="155321" y="185137"/>
                </a:lnTo>
                <a:cubicBezTo>
                  <a:pt x="191867" y="183882"/>
                  <a:pt x="216374" y="174173"/>
                  <a:pt x="236988" y="152815"/>
                </a:cubicBezTo>
                <a:cubicBezTo>
                  <a:pt x="250178" y="138992"/>
                  <a:pt x="257626" y="120675"/>
                  <a:pt x="257824" y="101569"/>
                </a:cubicBezTo>
                <a:lnTo>
                  <a:pt x="257824" y="24818"/>
                </a:lnTo>
                <a:close/>
                <a:moveTo>
                  <a:pt x="26322" y="147608"/>
                </a:moveTo>
                <a:cubicBezTo>
                  <a:pt x="14546" y="135138"/>
                  <a:pt x="7855" y="118718"/>
                  <a:pt x="7562" y="101569"/>
                </a:cubicBezTo>
                <a:lnTo>
                  <a:pt x="7562" y="32379"/>
                </a:lnTo>
                <a:lnTo>
                  <a:pt x="45370" y="32379"/>
                </a:lnTo>
                <a:lnTo>
                  <a:pt x="45370" y="96450"/>
                </a:lnTo>
                <a:cubicBezTo>
                  <a:pt x="45371" y="109832"/>
                  <a:pt x="49095" y="122951"/>
                  <a:pt x="56127" y="134338"/>
                </a:cubicBezTo>
                <a:lnTo>
                  <a:pt x="56210" y="134288"/>
                </a:lnTo>
                <a:cubicBezTo>
                  <a:pt x="58851" y="138517"/>
                  <a:pt x="61861" y="142504"/>
                  <a:pt x="65205" y="146202"/>
                </a:cubicBezTo>
                <a:lnTo>
                  <a:pt x="65205" y="146202"/>
                </a:lnTo>
                <a:cubicBezTo>
                  <a:pt x="70751" y="152584"/>
                  <a:pt x="76426" y="158096"/>
                  <a:pt x="81916" y="163427"/>
                </a:cubicBezTo>
                <a:lnTo>
                  <a:pt x="84525" y="165964"/>
                </a:lnTo>
                <a:cubicBezTo>
                  <a:pt x="86691" y="168085"/>
                  <a:pt x="88895" y="170407"/>
                  <a:pt x="91258" y="173061"/>
                </a:cubicBezTo>
                <a:lnTo>
                  <a:pt x="94903" y="177163"/>
                </a:lnTo>
                <a:cubicBezTo>
                  <a:pt x="64498" y="174967"/>
                  <a:pt x="44179" y="166119"/>
                  <a:pt x="26322" y="147608"/>
                </a:cubicBezTo>
                <a:close/>
                <a:moveTo>
                  <a:pt x="189043" y="279783"/>
                </a:moveTo>
                <a:lnTo>
                  <a:pt x="189043" y="279783"/>
                </a:lnTo>
                <a:cubicBezTo>
                  <a:pt x="195299" y="279804"/>
                  <a:pt x="200364" y="284870"/>
                  <a:pt x="200385" y="291126"/>
                </a:cubicBezTo>
                <a:lnTo>
                  <a:pt x="56713" y="291126"/>
                </a:lnTo>
                <a:lnTo>
                  <a:pt x="56713" y="291126"/>
                </a:lnTo>
                <a:cubicBezTo>
                  <a:pt x="56736" y="284871"/>
                  <a:pt x="61801" y="279806"/>
                  <a:pt x="68055" y="279783"/>
                </a:cubicBezTo>
                <a:lnTo>
                  <a:pt x="189043" y="279783"/>
                </a:lnTo>
                <a:close/>
                <a:moveTo>
                  <a:pt x="158796" y="260879"/>
                </a:moveTo>
                <a:cubicBezTo>
                  <a:pt x="165060" y="260879"/>
                  <a:pt x="170138" y="265957"/>
                  <a:pt x="170138" y="272222"/>
                </a:cubicBezTo>
                <a:lnTo>
                  <a:pt x="86960" y="272222"/>
                </a:lnTo>
                <a:cubicBezTo>
                  <a:pt x="86960" y="265957"/>
                  <a:pt x="92038" y="260879"/>
                  <a:pt x="98302" y="260879"/>
                </a:cubicBezTo>
                <a:lnTo>
                  <a:pt x="117206" y="260879"/>
                </a:lnTo>
                <a:lnTo>
                  <a:pt x="139892" y="260879"/>
                </a:lnTo>
                <a:close/>
                <a:moveTo>
                  <a:pt x="145918" y="184415"/>
                </a:moveTo>
                <a:cubicBezTo>
                  <a:pt x="141762" y="188990"/>
                  <a:pt x="138777" y="194505"/>
                  <a:pt x="137222" y="200487"/>
                </a:cubicBezTo>
                <a:cubicBezTo>
                  <a:pt x="136473" y="203571"/>
                  <a:pt x="136092" y="206732"/>
                  <a:pt x="136088" y="209905"/>
                </a:cubicBezTo>
                <a:lnTo>
                  <a:pt x="136088" y="253317"/>
                </a:lnTo>
                <a:lnTo>
                  <a:pt x="120987" y="253317"/>
                </a:lnTo>
                <a:lnTo>
                  <a:pt x="120987" y="209527"/>
                </a:lnTo>
                <a:cubicBezTo>
                  <a:pt x="120989" y="207405"/>
                  <a:pt x="120821" y="205286"/>
                  <a:pt x="120484" y="203191"/>
                </a:cubicBezTo>
                <a:cubicBezTo>
                  <a:pt x="119181" y="195903"/>
                  <a:pt x="115828" y="189138"/>
                  <a:pt x="110817" y="183689"/>
                </a:cubicBezTo>
                <a:lnTo>
                  <a:pt x="96903" y="168036"/>
                </a:lnTo>
                <a:cubicBezTo>
                  <a:pt x="94423" y="165246"/>
                  <a:pt x="92102" y="162800"/>
                  <a:pt x="89803" y="160554"/>
                </a:cubicBezTo>
                <a:lnTo>
                  <a:pt x="87179" y="158006"/>
                </a:lnTo>
                <a:cubicBezTo>
                  <a:pt x="81803" y="152781"/>
                  <a:pt x="76245" y="147381"/>
                  <a:pt x="70728" y="141049"/>
                </a:cubicBezTo>
                <a:cubicBezTo>
                  <a:pt x="67979" y="137995"/>
                  <a:pt x="65444" y="134756"/>
                  <a:pt x="63140" y="131354"/>
                </a:cubicBezTo>
                <a:lnTo>
                  <a:pt x="62592" y="130413"/>
                </a:lnTo>
                <a:cubicBezTo>
                  <a:pt x="56283" y="120208"/>
                  <a:pt x="52938" y="108448"/>
                  <a:pt x="52932" y="96450"/>
                </a:cubicBezTo>
                <a:lnTo>
                  <a:pt x="52932" y="7562"/>
                </a:lnTo>
                <a:lnTo>
                  <a:pt x="204166" y="7562"/>
                </a:lnTo>
                <a:lnTo>
                  <a:pt x="204166" y="28311"/>
                </a:lnTo>
                <a:lnTo>
                  <a:pt x="203788" y="51442"/>
                </a:lnTo>
                <a:lnTo>
                  <a:pt x="203788" y="96813"/>
                </a:lnTo>
                <a:cubicBezTo>
                  <a:pt x="203782" y="108811"/>
                  <a:pt x="200437" y="120571"/>
                  <a:pt x="194128" y="130776"/>
                </a:cubicBezTo>
                <a:lnTo>
                  <a:pt x="193614" y="131623"/>
                </a:lnTo>
                <a:cubicBezTo>
                  <a:pt x="192290" y="133513"/>
                  <a:pt x="188290" y="138807"/>
                  <a:pt x="185750" y="141680"/>
                </a:cubicBezTo>
                <a:cubicBezTo>
                  <a:pt x="181073" y="147174"/>
                  <a:pt x="176074" y="152384"/>
                  <a:pt x="170777" y="157284"/>
                </a:cubicBezTo>
                <a:cubicBezTo>
                  <a:pt x="166104" y="161756"/>
                  <a:pt x="161526" y="166550"/>
                  <a:pt x="157166" y="171534"/>
                </a:cubicBezTo>
                <a:close/>
                <a:moveTo>
                  <a:pt x="250270" y="101569"/>
                </a:moveTo>
                <a:cubicBezTo>
                  <a:pt x="249979" y="118707"/>
                  <a:pt x="243296" y="135119"/>
                  <a:pt x="231532" y="147586"/>
                </a:cubicBezTo>
                <a:cubicBezTo>
                  <a:pt x="213531" y="166244"/>
                  <a:pt x="193024" y="175099"/>
                  <a:pt x="162244" y="177212"/>
                </a:cubicBezTo>
                <a:lnTo>
                  <a:pt x="162872" y="176494"/>
                </a:lnTo>
                <a:cubicBezTo>
                  <a:pt x="167072" y="171681"/>
                  <a:pt x="171492" y="167042"/>
                  <a:pt x="176006" y="162732"/>
                </a:cubicBezTo>
                <a:cubicBezTo>
                  <a:pt x="181490" y="157672"/>
                  <a:pt x="186667" y="152289"/>
                  <a:pt x="191508" y="146610"/>
                </a:cubicBezTo>
                <a:cubicBezTo>
                  <a:pt x="194844" y="142889"/>
                  <a:pt x="197857" y="138891"/>
                  <a:pt x="200514" y="134659"/>
                </a:cubicBezTo>
                <a:lnTo>
                  <a:pt x="200608" y="134716"/>
                </a:lnTo>
                <a:cubicBezTo>
                  <a:pt x="207635" y="123328"/>
                  <a:pt x="211355" y="110209"/>
                  <a:pt x="211350" y="96828"/>
                </a:cubicBezTo>
                <a:lnTo>
                  <a:pt x="211350" y="51507"/>
                </a:lnTo>
                <a:lnTo>
                  <a:pt x="211664" y="32391"/>
                </a:lnTo>
                <a:lnTo>
                  <a:pt x="250270" y="32391"/>
                </a:lnTo>
                <a:close/>
              </a:path>
            </a:pathLst>
          </a:custGeom>
          <a:solidFill>
            <a:srgbClr val="FFFFFF"/>
          </a:solidFill>
          <a:ln w="3770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6D6900C-485F-4907-BA2B-923868BBEE1D}"/>
              </a:ext>
            </a:extLst>
          </p:cNvPr>
          <p:cNvGrpSpPr/>
          <p:nvPr/>
        </p:nvGrpSpPr>
        <p:grpSpPr>
          <a:xfrm>
            <a:off x="8193934" y="3159499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E437CF-F786-40E3-9304-A8F008CE64B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2F682E5-B8FB-4ED1-B9D3-0A9962ACC2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1179AA8-4EC6-460F-8D3C-D2602C4340D8}"/>
              </a:ext>
            </a:extLst>
          </p:cNvPr>
          <p:cNvGrpSpPr/>
          <p:nvPr/>
        </p:nvGrpSpPr>
        <p:grpSpPr>
          <a:xfrm>
            <a:off x="1198222" y="3430947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4026BF4-4D05-4ACA-8053-1296C4333CC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C625C7B-61F7-41CE-ABA5-593E526C2B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8197882-9FE6-493D-BB7F-8F2CDEE4D653}"/>
              </a:ext>
            </a:extLst>
          </p:cNvPr>
          <p:cNvGrpSpPr/>
          <p:nvPr/>
        </p:nvGrpSpPr>
        <p:grpSpPr>
          <a:xfrm>
            <a:off x="7256366" y="1050942"/>
            <a:ext cx="3919818" cy="1105487"/>
            <a:chOff x="8921977" y="1466725"/>
            <a:chExt cx="2926080" cy="110548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A843AA9-408E-47B0-A369-6D519586489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B4FC5E1-6172-4F24-AF82-3CEE343B68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23159C0-BC87-411A-B791-2B43D08BEB3A}"/>
              </a:ext>
            </a:extLst>
          </p:cNvPr>
          <p:cNvGrpSpPr/>
          <p:nvPr/>
        </p:nvGrpSpPr>
        <p:grpSpPr>
          <a:xfrm>
            <a:off x="751018" y="1172379"/>
            <a:ext cx="3919818" cy="1105487"/>
            <a:chOff x="332936" y="2627766"/>
            <a:chExt cx="2926080" cy="1105487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538A839-3D7E-407D-9AF5-935462AD2A1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776440-C554-4357-9BB3-3469AE40BC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4E7A86-4B5C-4152-9DC0-C2141B7E82E5}"/>
              </a:ext>
            </a:extLst>
          </p:cNvPr>
          <p:cNvGrpSpPr/>
          <p:nvPr/>
        </p:nvGrpSpPr>
        <p:grpSpPr>
          <a:xfrm>
            <a:off x="4195811" y="5075431"/>
            <a:ext cx="3919818" cy="1105487"/>
            <a:chOff x="332936" y="2627766"/>
            <a:chExt cx="2926080" cy="110548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B3AB95-D219-44F3-A5FA-AA34296FFD3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9C251355-D272-4CFB-804C-39EA80F82A5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99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449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Boomerang Cycle – Slide Template</vt:lpstr>
      <vt:lpstr>Boomerang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Boomerang Cycle</dc:title>
  <dc:creator>PresentationGO.com</dc:creator>
  <dc:description>© Copyright PresentationGO.com</dc:description>
  <dcterms:created xsi:type="dcterms:W3CDTF">2014-11-26T05:14:11Z</dcterms:created>
  <dcterms:modified xsi:type="dcterms:W3CDTF">2021-02-15T18:21:38Z</dcterms:modified>
  <cp:category>Charts &amp; Diagrams</cp:category>
</cp:coreProperties>
</file>