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9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Boss Vs. Leader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27C10B8-1ED1-F80C-BDAC-52F93BBD0CCD}"/>
              </a:ext>
            </a:extLst>
          </p:cNvPr>
          <p:cNvSpPr/>
          <p:nvPr/>
        </p:nvSpPr>
        <p:spPr>
          <a:xfrm>
            <a:off x="430965" y="3490399"/>
            <a:ext cx="2509825" cy="2337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51"/>
                </a:moveTo>
                <a:cubicBezTo>
                  <a:pt x="21600" y="9871"/>
                  <a:pt x="20887" y="9071"/>
                  <a:pt x="19984" y="9015"/>
                </a:cubicBezTo>
                <a:cubicBezTo>
                  <a:pt x="19192" y="3902"/>
                  <a:pt x="15049" y="0"/>
                  <a:pt x="10060" y="0"/>
                </a:cubicBezTo>
                <a:lnTo>
                  <a:pt x="10060" y="0"/>
                </a:lnTo>
                <a:cubicBezTo>
                  <a:pt x="4500" y="0"/>
                  <a:pt x="0" y="4837"/>
                  <a:pt x="0" y="10800"/>
                </a:cubicBezTo>
                <a:lnTo>
                  <a:pt x="0" y="10800"/>
                </a:lnTo>
                <a:cubicBezTo>
                  <a:pt x="0" y="16769"/>
                  <a:pt x="4506" y="21600"/>
                  <a:pt x="10060" y="21600"/>
                </a:cubicBezTo>
                <a:lnTo>
                  <a:pt x="10060" y="21600"/>
                </a:lnTo>
                <a:cubicBezTo>
                  <a:pt x="15017" y="21600"/>
                  <a:pt x="19135" y="17754"/>
                  <a:pt x="19969" y="12686"/>
                </a:cubicBezTo>
                <a:cubicBezTo>
                  <a:pt x="20876" y="12641"/>
                  <a:pt x="21600" y="11836"/>
                  <a:pt x="21600" y="10851"/>
                </a:cubicBezTo>
                <a:close/>
                <a:moveTo>
                  <a:pt x="20047" y="12118"/>
                </a:moveTo>
                <a:cubicBezTo>
                  <a:pt x="20095" y="11684"/>
                  <a:pt x="20121" y="11245"/>
                  <a:pt x="20121" y="10800"/>
                </a:cubicBezTo>
                <a:lnTo>
                  <a:pt x="20121" y="10800"/>
                </a:lnTo>
                <a:cubicBezTo>
                  <a:pt x="20121" y="10389"/>
                  <a:pt x="20100" y="9984"/>
                  <a:pt x="20058" y="9584"/>
                </a:cubicBezTo>
                <a:cubicBezTo>
                  <a:pt x="20630" y="9674"/>
                  <a:pt x="21075" y="10209"/>
                  <a:pt x="21075" y="10851"/>
                </a:cubicBezTo>
                <a:cubicBezTo>
                  <a:pt x="21075" y="11498"/>
                  <a:pt x="20630" y="12033"/>
                  <a:pt x="20047" y="1211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5A455F4-094F-7B82-620B-7E87142C97AC}"/>
              </a:ext>
            </a:extLst>
          </p:cNvPr>
          <p:cNvSpPr/>
          <p:nvPr/>
        </p:nvSpPr>
        <p:spPr>
          <a:xfrm>
            <a:off x="2850586" y="4636214"/>
            <a:ext cx="6505702" cy="121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551" extrusionOk="0">
                <a:moveTo>
                  <a:pt x="21523" y="21551"/>
                </a:moveTo>
                <a:cubicBezTo>
                  <a:pt x="21515" y="21551"/>
                  <a:pt x="21507" y="21540"/>
                  <a:pt x="21499" y="21529"/>
                </a:cubicBezTo>
                <a:cubicBezTo>
                  <a:pt x="21471" y="21475"/>
                  <a:pt x="21442" y="21410"/>
                  <a:pt x="21414" y="21334"/>
                </a:cubicBezTo>
                <a:cubicBezTo>
                  <a:pt x="20973" y="20131"/>
                  <a:pt x="20924" y="17519"/>
                  <a:pt x="20880" y="15222"/>
                </a:cubicBezTo>
                <a:cubicBezTo>
                  <a:pt x="20868" y="14528"/>
                  <a:pt x="20854" y="13878"/>
                  <a:pt x="20833" y="13292"/>
                </a:cubicBezTo>
                <a:cubicBezTo>
                  <a:pt x="20759" y="11266"/>
                  <a:pt x="20607" y="9261"/>
                  <a:pt x="20382" y="7310"/>
                </a:cubicBezTo>
                <a:cubicBezTo>
                  <a:pt x="20077" y="4666"/>
                  <a:pt x="19571" y="1414"/>
                  <a:pt x="18908" y="861"/>
                </a:cubicBezTo>
                <a:cubicBezTo>
                  <a:pt x="18726" y="710"/>
                  <a:pt x="18532" y="764"/>
                  <a:pt x="18344" y="807"/>
                </a:cubicBezTo>
                <a:cubicBezTo>
                  <a:pt x="18250" y="829"/>
                  <a:pt x="18153" y="851"/>
                  <a:pt x="18058" y="851"/>
                </a:cubicBezTo>
                <a:lnTo>
                  <a:pt x="71" y="851"/>
                </a:lnTo>
                <a:cubicBezTo>
                  <a:pt x="32" y="851"/>
                  <a:pt x="0" y="677"/>
                  <a:pt x="0" y="471"/>
                </a:cubicBezTo>
                <a:cubicBezTo>
                  <a:pt x="0" y="265"/>
                  <a:pt x="32" y="92"/>
                  <a:pt x="71" y="92"/>
                </a:cubicBezTo>
                <a:lnTo>
                  <a:pt x="18058" y="92"/>
                </a:lnTo>
                <a:cubicBezTo>
                  <a:pt x="18149" y="92"/>
                  <a:pt x="18244" y="70"/>
                  <a:pt x="18335" y="49"/>
                </a:cubicBezTo>
                <a:cubicBezTo>
                  <a:pt x="18530" y="-6"/>
                  <a:pt x="18730" y="-49"/>
                  <a:pt x="18928" y="114"/>
                </a:cubicBezTo>
                <a:cubicBezTo>
                  <a:pt x="19644" y="710"/>
                  <a:pt x="20178" y="4134"/>
                  <a:pt x="20500" y="6909"/>
                </a:cubicBezTo>
                <a:cubicBezTo>
                  <a:pt x="20734" y="8925"/>
                  <a:pt x="20892" y="11027"/>
                  <a:pt x="20969" y="13141"/>
                </a:cubicBezTo>
                <a:cubicBezTo>
                  <a:pt x="20991" y="13769"/>
                  <a:pt x="21005" y="14441"/>
                  <a:pt x="21017" y="15146"/>
                </a:cubicBezTo>
                <a:cubicBezTo>
                  <a:pt x="21060" y="17357"/>
                  <a:pt x="21102" y="19644"/>
                  <a:pt x="21475" y="20662"/>
                </a:cubicBezTo>
                <a:cubicBezTo>
                  <a:pt x="21497" y="20727"/>
                  <a:pt x="21519" y="20771"/>
                  <a:pt x="21543" y="20825"/>
                </a:cubicBezTo>
                <a:cubicBezTo>
                  <a:pt x="21580" y="20901"/>
                  <a:pt x="21600" y="21117"/>
                  <a:pt x="21586" y="21313"/>
                </a:cubicBezTo>
                <a:cubicBezTo>
                  <a:pt x="21580" y="21453"/>
                  <a:pt x="21551" y="21551"/>
                  <a:pt x="21523" y="2155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 71">
            <a:extLst>
              <a:ext uri="{FF2B5EF4-FFF2-40B4-BE49-F238E27FC236}">
                <a16:creationId xmlns:a16="http://schemas.microsoft.com/office/drawing/2014/main" id="{828942D0-2C64-A24F-3D1C-DB6CFB3FC5FB}"/>
              </a:ext>
            </a:extLst>
          </p:cNvPr>
          <p:cNvSpPr/>
          <p:nvPr/>
        </p:nvSpPr>
        <p:spPr>
          <a:xfrm>
            <a:off x="3173611" y="3874368"/>
            <a:ext cx="1221815" cy="1955810"/>
          </a:xfrm>
          <a:custGeom>
            <a:avLst/>
            <a:gdLst>
              <a:gd name="connsiteX0" fmla="*/ 1040992 w 1221815"/>
              <a:gd name="connsiteY0" fmla="*/ 623503 h 1955810"/>
              <a:gd name="connsiteX1" fmla="*/ 1053178 w 1221815"/>
              <a:gd name="connsiteY1" fmla="*/ 685084 h 1955810"/>
              <a:gd name="connsiteX2" fmla="*/ 1040992 w 1221815"/>
              <a:gd name="connsiteY2" fmla="*/ 623503 h 1955810"/>
              <a:gd name="connsiteX3" fmla="*/ 790791 w 1221815"/>
              <a:gd name="connsiteY3" fmla="*/ 0 h 1955810"/>
              <a:gd name="connsiteX4" fmla="*/ 814567 w 1221815"/>
              <a:gd name="connsiteY4" fmla="*/ 39007 h 1955810"/>
              <a:gd name="connsiteX5" fmla="*/ 841385 w 1221815"/>
              <a:gd name="connsiteY5" fmla="*/ 33525 h 1955810"/>
              <a:gd name="connsiteX6" fmla="*/ 822482 w 1221815"/>
              <a:gd name="connsiteY6" fmla="*/ 43277 h 1955810"/>
              <a:gd name="connsiteX7" fmla="*/ 868203 w 1221815"/>
              <a:gd name="connsiteY7" fmla="*/ 92636 h 1955810"/>
              <a:gd name="connsiteX8" fmla="*/ 854174 w 1221815"/>
              <a:gd name="connsiteY8" fmla="*/ 198694 h 1955810"/>
              <a:gd name="connsiteX9" fmla="*/ 854794 w 1221815"/>
              <a:gd name="connsiteY9" fmla="*/ 249276 h 1955810"/>
              <a:gd name="connsiteX10" fmla="*/ 850584 w 1221815"/>
              <a:gd name="connsiteY10" fmla="*/ 246776 h 1955810"/>
              <a:gd name="connsiteX11" fmla="*/ 857180 w 1221815"/>
              <a:gd name="connsiteY11" fmla="*/ 261950 h 1955810"/>
              <a:gd name="connsiteX12" fmla="*/ 888966 w 1221815"/>
              <a:gd name="connsiteY12" fmla="*/ 311064 h 1955810"/>
              <a:gd name="connsiteX13" fmla="*/ 891489 w 1221815"/>
              <a:gd name="connsiteY13" fmla="*/ 314442 h 1955810"/>
              <a:gd name="connsiteX14" fmla="*/ 892915 w 1221815"/>
              <a:gd name="connsiteY14" fmla="*/ 315931 h 1955810"/>
              <a:gd name="connsiteX15" fmla="*/ 1084275 w 1221815"/>
              <a:gd name="connsiteY15" fmla="*/ 489395 h 1955810"/>
              <a:gd name="connsiteX16" fmla="*/ 1215288 w 1221815"/>
              <a:gd name="connsiteY16" fmla="*/ 683223 h 1955810"/>
              <a:gd name="connsiteX17" fmla="*/ 1069662 w 1221815"/>
              <a:gd name="connsiteY17" fmla="*/ 787471 h 1955810"/>
              <a:gd name="connsiteX18" fmla="*/ 1041599 w 1221815"/>
              <a:gd name="connsiteY18" fmla="*/ 994628 h 1955810"/>
              <a:gd name="connsiteX19" fmla="*/ 950784 w 1221815"/>
              <a:gd name="connsiteY19" fmla="*/ 1209826 h 1955810"/>
              <a:gd name="connsiteX20" fmla="*/ 831350 w 1221815"/>
              <a:gd name="connsiteY20" fmla="*/ 1463373 h 1955810"/>
              <a:gd name="connsiteX21" fmla="*/ 881915 w 1221815"/>
              <a:gd name="connsiteY21" fmla="*/ 1892430 h 1955810"/>
              <a:gd name="connsiteX22" fmla="*/ 880899 w 1221815"/>
              <a:gd name="connsiteY22" fmla="*/ 1893077 h 1955810"/>
              <a:gd name="connsiteX23" fmla="*/ 879824 w 1221815"/>
              <a:gd name="connsiteY23" fmla="*/ 1907129 h 1955810"/>
              <a:gd name="connsiteX24" fmla="*/ 881881 w 1221815"/>
              <a:gd name="connsiteY24" fmla="*/ 1932650 h 1955810"/>
              <a:gd name="connsiteX25" fmla="*/ 881881 w 1221815"/>
              <a:gd name="connsiteY25" fmla="*/ 1955201 h 1955810"/>
              <a:gd name="connsiteX26" fmla="*/ 664905 w 1221815"/>
              <a:gd name="connsiteY26" fmla="*/ 1955201 h 1955810"/>
              <a:gd name="connsiteX27" fmla="*/ 747186 w 1221815"/>
              <a:gd name="connsiteY27" fmla="*/ 1900958 h 1955810"/>
              <a:gd name="connsiteX28" fmla="*/ 787718 w 1221815"/>
              <a:gd name="connsiteY28" fmla="*/ 1879779 h 1955810"/>
              <a:gd name="connsiteX29" fmla="*/ 796087 w 1221815"/>
              <a:gd name="connsiteY29" fmla="*/ 1875582 h 1955810"/>
              <a:gd name="connsiteX30" fmla="*/ 774907 w 1221815"/>
              <a:gd name="connsiteY30" fmla="*/ 1844547 h 1955810"/>
              <a:gd name="connsiteX31" fmla="*/ 670453 w 1221815"/>
              <a:gd name="connsiteY31" fmla="*/ 1429865 h 1955810"/>
              <a:gd name="connsiteX32" fmla="*/ 256581 w 1221815"/>
              <a:gd name="connsiteY32" fmla="*/ 1874782 h 1955810"/>
              <a:gd name="connsiteX33" fmla="*/ 247749 w 1221815"/>
              <a:gd name="connsiteY33" fmla="*/ 1874956 h 1955810"/>
              <a:gd name="connsiteX34" fmla="*/ 245987 w 1221815"/>
              <a:gd name="connsiteY34" fmla="*/ 1901260 h 1955810"/>
              <a:gd name="connsiteX35" fmla="*/ 248049 w 1221815"/>
              <a:gd name="connsiteY35" fmla="*/ 1930212 h 1955810"/>
              <a:gd name="connsiteX36" fmla="*/ 248049 w 1221815"/>
              <a:gd name="connsiteY36" fmla="*/ 1955810 h 1955810"/>
              <a:gd name="connsiteX37" fmla="*/ 594 w 1221815"/>
              <a:gd name="connsiteY37" fmla="*/ 1955810 h 1955810"/>
              <a:gd name="connsiteX38" fmla="*/ 94446 w 1221815"/>
              <a:gd name="connsiteY38" fmla="*/ 1894252 h 1955810"/>
              <a:gd name="connsiteX39" fmla="*/ 174300 w 1221815"/>
              <a:gd name="connsiteY39" fmla="*/ 1852808 h 1955810"/>
              <a:gd name="connsiteX40" fmla="*/ 177744 w 1221815"/>
              <a:gd name="connsiteY40" fmla="*/ 1853142 h 1955810"/>
              <a:gd name="connsiteX41" fmla="*/ 177926 w 1221815"/>
              <a:gd name="connsiteY41" fmla="*/ 1853162 h 1955810"/>
              <a:gd name="connsiteX42" fmla="*/ 161540 w 1221815"/>
              <a:gd name="connsiteY42" fmla="*/ 1839776 h 1955810"/>
              <a:gd name="connsiteX43" fmla="*/ 152367 w 1221815"/>
              <a:gd name="connsiteY43" fmla="*/ 1830253 h 1955810"/>
              <a:gd name="connsiteX44" fmla="*/ 628990 w 1221815"/>
              <a:gd name="connsiteY44" fmla="*/ 1064772 h 1955810"/>
              <a:gd name="connsiteX45" fmla="*/ 711866 w 1221815"/>
              <a:gd name="connsiteY45" fmla="*/ 660065 h 1955810"/>
              <a:gd name="connsiteX46" fmla="*/ 463795 w 1221815"/>
              <a:gd name="connsiteY46" fmla="*/ 771015 h 1955810"/>
              <a:gd name="connsiteX47" fmla="*/ 179166 w 1221815"/>
              <a:gd name="connsiteY47" fmla="*/ 805715 h 1955810"/>
              <a:gd name="connsiteX48" fmla="*/ 171139 w 1221815"/>
              <a:gd name="connsiteY48" fmla="*/ 795907 h 1955810"/>
              <a:gd name="connsiteX49" fmla="*/ 171056 w 1221815"/>
              <a:gd name="connsiteY49" fmla="*/ 795704 h 1955810"/>
              <a:gd name="connsiteX50" fmla="*/ 169271 w 1221815"/>
              <a:gd name="connsiteY50" fmla="*/ 796406 h 1955810"/>
              <a:gd name="connsiteX51" fmla="*/ 121704 w 1221815"/>
              <a:gd name="connsiteY51" fmla="*/ 817918 h 1955810"/>
              <a:gd name="connsiteX52" fmla="*/ 65019 w 1221815"/>
              <a:gd name="connsiteY52" fmla="*/ 835593 h 1955810"/>
              <a:gd name="connsiteX53" fmla="*/ 32109 w 1221815"/>
              <a:gd name="connsiteY53" fmla="*/ 811823 h 1955810"/>
              <a:gd name="connsiteX54" fmla="*/ 104027 w 1221815"/>
              <a:gd name="connsiteY54" fmla="*/ 750873 h 1955810"/>
              <a:gd name="connsiteX55" fmla="*/ 149738 w 1221815"/>
              <a:gd name="connsiteY55" fmla="*/ 743561 h 1955810"/>
              <a:gd name="connsiteX56" fmla="*/ 156227 w 1221815"/>
              <a:gd name="connsiteY56" fmla="*/ 755655 h 1955810"/>
              <a:gd name="connsiteX57" fmla="*/ 155274 w 1221815"/>
              <a:gd name="connsiteY57" fmla="*/ 752750 h 1955810"/>
              <a:gd name="connsiteX58" fmla="*/ 152367 w 1221815"/>
              <a:gd name="connsiteY58" fmla="*/ 742942 h 1955810"/>
              <a:gd name="connsiteX59" fmla="*/ 381526 w 1221815"/>
              <a:gd name="connsiteY59" fmla="*/ 656416 h 1955810"/>
              <a:gd name="connsiteX60" fmla="*/ 521742 w 1221815"/>
              <a:gd name="connsiteY60" fmla="*/ 611887 h 1955810"/>
              <a:gd name="connsiteX61" fmla="*/ 730170 w 1221815"/>
              <a:gd name="connsiteY61" fmla="*/ 427219 h 1955810"/>
              <a:gd name="connsiteX62" fmla="*/ 771283 w 1221815"/>
              <a:gd name="connsiteY62" fmla="*/ 377431 h 1955810"/>
              <a:gd name="connsiteX63" fmla="*/ 789074 w 1221815"/>
              <a:gd name="connsiteY63" fmla="*/ 365049 h 1955810"/>
              <a:gd name="connsiteX64" fmla="*/ 782595 w 1221815"/>
              <a:gd name="connsiteY64" fmla="*/ 343856 h 1955810"/>
              <a:gd name="connsiteX65" fmla="*/ 772814 w 1221815"/>
              <a:gd name="connsiteY65" fmla="*/ 326639 h 1955810"/>
              <a:gd name="connsiteX66" fmla="*/ 692363 w 1221815"/>
              <a:gd name="connsiteY66" fmla="*/ 339431 h 1955810"/>
              <a:gd name="connsiteX67" fmla="*/ 686269 w 1221815"/>
              <a:gd name="connsiteY67" fmla="*/ 301640 h 1955810"/>
              <a:gd name="connsiteX68" fmla="*/ 674688 w 1221815"/>
              <a:gd name="connsiteY68" fmla="*/ 290072 h 1955810"/>
              <a:gd name="connsiteX69" fmla="*/ 667375 w 1221815"/>
              <a:gd name="connsiteY69" fmla="*/ 271176 h 1955810"/>
              <a:gd name="connsiteX70" fmla="*/ 641167 w 1221815"/>
              <a:gd name="connsiteY70" fmla="*/ 265073 h 1955810"/>
              <a:gd name="connsiteX71" fmla="*/ 641167 w 1221815"/>
              <a:gd name="connsiteY71" fmla="*/ 216921 h 1955810"/>
              <a:gd name="connsiteX72" fmla="*/ 621054 w 1221815"/>
              <a:gd name="connsiteY72" fmla="*/ 191336 h 1955810"/>
              <a:gd name="connsiteX73" fmla="*/ 615569 w 1221815"/>
              <a:gd name="connsiteY73" fmla="*/ 146836 h 1955810"/>
              <a:gd name="connsiteX74" fmla="*/ 617319 w 1221815"/>
              <a:gd name="connsiteY74" fmla="*/ 132059 h 1955810"/>
              <a:gd name="connsiteX75" fmla="*/ 593407 w 1221815"/>
              <a:gd name="connsiteY75" fmla="*/ 108565 h 1955810"/>
              <a:gd name="connsiteX76" fmla="*/ 579317 w 1221815"/>
              <a:gd name="connsiteY76" fmla="*/ 82284 h 1955810"/>
              <a:gd name="connsiteX77" fmla="*/ 614051 w 1221815"/>
              <a:gd name="connsiteY77" fmla="*/ 81672 h 1955810"/>
              <a:gd name="connsiteX78" fmla="*/ 718267 w 1221815"/>
              <a:gd name="connsiteY78" fmla="*/ 9140 h 1955810"/>
              <a:gd name="connsiteX79" fmla="*/ 796284 w 1221815"/>
              <a:gd name="connsiteY79" fmla="*/ 22550 h 1955810"/>
              <a:gd name="connsiteX80" fmla="*/ 790791 w 1221815"/>
              <a:gd name="connsiteY80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21815" h="1955810">
                <a:moveTo>
                  <a:pt x="1040992" y="623503"/>
                </a:moveTo>
                <a:lnTo>
                  <a:pt x="1053178" y="685084"/>
                </a:lnTo>
                <a:cubicBezTo>
                  <a:pt x="1120833" y="664905"/>
                  <a:pt x="1041599" y="623503"/>
                  <a:pt x="1040992" y="623503"/>
                </a:cubicBezTo>
                <a:close/>
                <a:moveTo>
                  <a:pt x="790791" y="0"/>
                </a:moveTo>
                <a:cubicBezTo>
                  <a:pt x="809088" y="18892"/>
                  <a:pt x="814567" y="39007"/>
                  <a:pt x="814567" y="39007"/>
                </a:cubicBezTo>
                <a:cubicBezTo>
                  <a:pt x="820666" y="29255"/>
                  <a:pt x="841385" y="33525"/>
                  <a:pt x="841385" y="33525"/>
                </a:cubicBezTo>
                <a:cubicBezTo>
                  <a:pt x="831018" y="34737"/>
                  <a:pt x="822482" y="43277"/>
                  <a:pt x="822482" y="43277"/>
                </a:cubicBezTo>
                <a:cubicBezTo>
                  <a:pt x="822482" y="43277"/>
                  <a:pt x="849300" y="50582"/>
                  <a:pt x="868203" y="92636"/>
                </a:cubicBezTo>
                <a:cubicBezTo>
                  <a:pt x="887091" y="134690"/>
                  <a:pt x="870034" y="169438"/>
                  <a:pt x="854174" y="198694"/>
                </a:cubicBezTo>
                <a:cubicBezTo>
                  <a:pt x="838948" y="227949"/>
                  <a:pt x="854794" y="249276"/>
                  <a:pt x="854794" y="249276"/>
                </a:cubicBezTo>
                <a:lnTo>
                  <a:pt x="850584" y="246776"/>
                </a:lnTo>
                <a:lnTo>
                  <a:pt x="857180" y="261950"/>
                </a:lnTo>
                <a:cubicBezTo>
                  <a:pt x="866822" y="279436"/>
                  <a:pt x="879099" y="297436"/>
                  <a:pt x="888966" y="311064"/>
                </a:cubicBezTo>
                <a:lnTo>
                  <a:pt x="891489" y="314442"/>
                </a:lnTo>
                <a:lnTo>
                  <a:pt x="892915" y="315931"/>
                </a:lnTo>
                <a:cubicBezTo>
                  <a:pt x="915091" y="338952"/>
                  <a:pt x="1008529" y="434469"/>
                  <a:pt x="1084275" y="489395"/>
                </a:cubicBezTo>
                <a:cubicBezTo>
                  <a:pt x="1170842" y="552168"/>
                  <a:pt x="1244565" y="638694"/>
                  <a:pt x="1215288" y="683223"/>
                </a:cubicBezTo>
                <a:cubicBezTo>
                  <a:pt x="1186062" y="727677"/>
                  <a:pt x="1069662" y="787471"/>
                  <a:pt x="1069662" y="787471"/>
                </a:cubicBezTo>
                <a:cubicBezTo>
                  <a:pt x="1069662" y="787471"/>
                  <a:pt x="1050751" y="929472"/>
                  <a:pt x="1041599" y="994628"/>
                </a:cubicBezTo>
                <a:cubicBezTo>
                  <a:pt x="1033053" y="1060453"/>
                  <a:pt x="1028199" y="1152490"/>
                  <a:pt x="950784" y="1209826"/>
                </a:cubicBezTo>
                <a:cubicBezTo>
                  <a:pt x="889247" y="1255547"/>
                  <a:pt x="831350" y="1463373"/>
                  <a:pt x="831350" y="1463373"/>
                </a:cubicBezTo>
                <a:cubicBezTo>
                  <a:pt x="911799" y="1573653"/>
                  <a:pt x="896528" y="1865623"/>
                  <a:pt x="881915" y="1892430"/>
                </a:cubicBezTo>
                <a:lnTo>
                  <a:pt x="880899" y="1893077"/>
                </a:lnTo>
                <a:lnTo>
                  <a:pt x="879824" y="1907129"/>
                </a:lnTo>
                <a:cubicBezTo>
                  <a:pt x="880662" y="1918328"/>
                  <a:pt x="882186" y="1929299"/>
                  <a:pt x="881881" y="1932650"/>
                </a:cubicBezTo>
                <a:cubicBezTo>
                  <a:pt x="881271" y="1939353"/>
                  <a:pt x="881881" y="1955201"/>
                  <a:pt x="881881" y="1955201"/>
                </a:cubicBezTo>
                <a:lnTo>
                  <a:pt x="664905" y="1955201"/>
                </a:lnTo>
                <a:cubicBezTo>
                  <a:pt x="656980" y="1902787"/>
                  <a:pt x="732557" y="1909490"/>
                  <a:pt x="747186" y="1900958"/>
                </a:cubicBezTo>
                <a:cubicBezTo>
                  <a:pt x="754501" y="1896693"/>
                  <a:pt x="772024" y="1887702"/>
                  <a:pt x="787718" y="1879779"/>
                </a:cubicBezTo>
                <a:lnTo>
                  <a:pt x="796087" y="1875582"/>
                </a:lnTo>
                <a:lnTo>
                  <a:pt x="774907" y="1844547"/>
                </a:lnTo>
                <a:cubicBezTo>
                  <a:pt x="704018" y="1709332"/>
                  <a:pt x="670453" y="1429865"/>
                  <a:pt x="670453" y="1429865"/>
                </a:cubicBezTo>
                <a:cubicBezTo>
                  <a:pt x="596072" y="1570004"/>
                  <a:pt x="307196" y="1856464"/>
                  <a:pt x="256581" y="1874782"/>
                </a:cubicBezTo>
                <a:lnTo>
                  <a:pt x="247749" y="1874956"/>
                </a:lnTo>
                <a:lnTo>
                  <a:pt x="245987" y="1901260"/>
                </a:lnTo>
                <a:cubicBezTo>
                  <a:pt x="246978" y="1913907"/>
                  <a:pt x="248657" y="1926249"/>
                  <a:pt x="248049" y="1930212"/>
                </a:cubicBezTo>
                <a:cubicBezTo>
                  <a:pt x="246820" y="1938138"/>
                  <a:pt x="248049" y="1955810"/>
                  <a:pt x="248049" y="1955810"/>
                </a:cubicBezTo>
                <a:lnTo>
                  <a:pt x="594" y="1955810"/>
                </a:lnTo>
                <a:cubicBezTo>
                  <a:pt x="-7944" y="1896079"/>
                  <a:pt x="77991" y="1904614"/>
                  <a:pt x="94446" y="1894252"/>
                </a:cubicBezTo>
                <a:cubicBezTo>
                  <a:pt x="110913" y="1883895"/>
                  <a:pt x="174300" y="1852808"/>
                  <a:pt x="174300" y="1852808"/>
                </a:cubicBezTo>
                <a:cubicBezTo>
                  <a:pt x="174300" y="1852808"/>
                  <a:pt x="175557" y="1852922"/>
                  <a:pt x="177744" y="1853142"/>
                </a:cubicBezTo>
                <a:lnTo>
                  <a:pt x="177926" y="1853162"/>
                </a:lnTo>
                <a:lnTo>
                  <a:pt x="161540" y="1839776"/>
                </a:lnTo>
                <a:cubicBezTo>
                  <a:pt x="155720" y="1834176"/>
                  <a:pt x="152367" y="1830253"/>
                  <a:pt x="152367" y="1830253"/>
                </a:cubicBezTo>
                <a:cubicBezTo>
                  <a:pt x="417478" y="1499339"/>
                  <a:pt x="628990" y="1064772"/>
                  <a:pt x="628990" y="1064772"/>
                </a:cubicBezTo>
                <a:cubicBezTo>
                  <a:pt x="716164" y="897751"/>
                  <a:pt x="711866" y="660065"/>
                  <a:pt x="711866" y="660065"/>
                </a:cubicBezTo>
                <a:cubicBezTo>
                  <a:pt x="658216" y="709434"/>
                  <a:pt x="519265" y="761260"/>
                  <a:pt x="463795" y="771015"/>
                </a:cubicBezTo>
                <a:cubicBezTo>
                  <a:pt x="408376" y="780770"/>
                  <a:pt x="188318" y="805715"/>
                  <a:pt x="179166" y="805715"/>
                </a:cubicBezTo>
                <a:cubicBezTo>
                  <a:pt x="176891" y="805715"/>
                  <a:pt x="174078" y="801791"/>
                  <a:pt x="171139" y="795907"/>
                </a:cubicBezTo>
                <a:lnTo>
                  <a:pt x="171056" y="795704"/>
                </a:lnTo>
                <a:lnTo>
                  <a:pt x="169271" y="796406"/>
                </a:lnTo>
                <a:cubicBezTo>
                  <a:pt x="155986" y="801691"/>
                  <a:pt x="128560" y="812890"/>
                  <a:pt x="121704" y="817918"/>
                </a:cubicBezTo>
                <a:cubicBezTo>
                  <a:pt x="112563" y="824622"/>
                  <a:pt x="86349" y="834984"/>
                  <a:pt x="65019" y="835593"/>
                </a:cubicBezTo>
                <a:cubicBezTo>
                  <a:pt x="43076" y="836202"/>
                  <a:pt x="24795" y="832543"/>
                  <a:pt x="32109" y="811823"/>
                </a:cubicBezTo>
                <a:cubicBezTo>
                  <a:pt x="39423" y="791099"/>
                  <a:pt x="82696" y="750264"/>
                  <a:pt x="104027" y="750873"/>
                </a:cubicBezTo>
                <a:cubicBezTo>
                  <a:pt x="125969" y="751482"/>
                  <a:pt x="149738" y="743561"/>
                  <a:pt x="149738" y="743561"/>
                </a:cubicBezTo>
                <a:lnTo>
                  <a:pt x="156227" y="755655"/>
                </a:lnTo>
                <a:lnTo>
                  <a:pt x="155274" y="752750"/>
                </a:lnTo>
                <a:cubicBezTo>
                  <a:pt x="153473" y="746866"/>
                  <a:pt x="152367" y="742942"/>
                  <a:pt x="152367" y="742942"/>
                </a:cubicBezTo>
                <a:cubicBezTo>
                  <a:pt x="152367" y="742942"/>
                  <a:pt x="324843" y="692382"/>
                  <a:pt x="381526" y="656416"/>
                </a:cubicBezTo>
                <a:cubicBezTo>
                  <a:pt x="438209" y="621046"/>
                  <a:pt x="521742" y="611887"/>
                  <a:pt x="521742" y="611887"/>
                </a:cubicBezTo>
                <a:cubicBezTo>
                  <a:pt x="619838" y="507713"/>
                  <a:pt x="691134" y="501607"/>
                  <a:pt x="730170" y="427219"/>
                </a:cubicBezTo>
                <a:cubicBezTo>
                  <a:pt x="739917" y="408491"/>
                  <a:pt x="754656" y="391853"/>
                  <a:pt x="771283" y="377431"/>
                </a:cubicBezTo>
                <a:lnTo>
                  <a:pt x="789074" y="365049"/>
                </a:lnTo>
                <a:lnTo>
                  <a:pt x="782595" y="343856"/>
                </a:lnTo>
                <a:cubicBezTo>
                  <a:pt x="779366" y="335286"/>
                  <a:pt x="776014" y="328772"/>
                  <a:pt x="772814" y="326639"/>
                </a:cubicBezTo>
                <a:cubicBezTo>
                  <a:pt x="759406" y="318105"/>
                  <a:pt x="704553" y="345534"/>
                  <a:pt x="692363" y="339431"/>
                </a:cubicBezTo>
                <a:cubicBezTo>
                  <a:pt x="680174" y="333345"/>
                  <a:pt x="685050" y="308950"/>
                  <a:pt x="686269" y="301640"/>
                </a:cubicBezTo>
                <a:cubicBezTo>
                  <a:pt x="687488" y="294934"/>
                  <a:pt x="673470" y="296158"/>
                  <a:pt x="674688" y="290072"/>
                </a:cubicBezTo>
                <a:cubicBezTo>
                  <a:pt x="675907" y="283969"/>
                  <a:pt x="669813" y="276038"/>
                  <a:pt x="667375" y="271176"/>
                </a:cubicBezTo>
                <a:cubicBezTo>
                  <a:pt x="664937" y="266297"/>
                  <a:pt x="643605" y="273607"/>
                  <a:pt x="641167" y="265073"/>
                </a:cubicBezTo>
                <a:cubicBezTo>
                  <a:pt x="638729" y="257160"/>
                  <a:pt x="644824" y="226075"/>
                  <a:pt x="641167" y="216921"/>
                </a:cubicBezTo>
                <a:cubicBezTo>
                  <a:pt x="637510" y="207783"/>
                  <a:pt x="628368" y="207783"/>
                  <a:pt x="621054" y="191336"/>
                </a:cubicBezTo>
                <a:cubicBezTo>
                  <a:pt x="617397" y="183104"/>
                  <a:pt x="615569" y="165122"/>
                  <a:pt x="615569" y="146836"/>
                </a:cubicBezTo>
                <a:lnTo>
                  <a:pt x="617319" y="132059"/>
                </a:lnTo>
                <a:lnTo>
                  <a:pt x="593407" y="108565"/>
                </a:lnTo>
                <a:cubicBezTo>
                  <a:pt x="583733" y="94471"/>
                  <a:pt x="577486" y="81672"/>
                  <a:pt x="579317" y="82284"/>
                </a:cubicBezTo>
                <a:cubicBezTo>
                  <a:pt x="583585" y="83496"/>
                  <a:pt x="601247" y="86542"/>
                  <a:pt x="614051" y="81672"/>
                </a:cubicBezTo>
                <a:cubicBezTo>
                  <a:pt x="626854" y="77402"/>
                  <a:pt x="677434" y="17068"/>
                  <a:pt x="718267" y="9140"/>
                </a:cubicBezTo>
                <a:cubicBezTo>
                  <a:pt x="759099" y="1823"/>
                  <a:pt x="796284" y="22550"/>
                  <a:pt x="796284" y="22550"/>
                </a:cubicBezTo>
                <a:cubicBezTo>
                  <a:pt x="798115" y="16457"/>
                  <a:pt x="790791" y="0"/>
                  <a:pt x="79079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 73">
            <a:extLst>
              <a:ext uri="{FF2B5EF4-FFF2-40B4-BE49-F238E27FC236}">
                <a16:creationId xmlns:a16="http://schemas.microsoft.com/office/drawing/2014/main" id="{0113AFC6-95A5-CC01-C3F5-B2D555A97E92}"/>
              </a:ext>
            </a:extLst>
          </p:cNvPr>
          <p:cNvSpPr/>
          <p:nvPr/>
        </p:nvSpPr>
        <p:spPr>
          <a:xfrm>
            <a:off x="5184880" y="3874368"/>
            <a:ext cx="1221818" cy="1955810"/>
          </a:xfrm>
          <a:custGeom>
            <a:avLst/>
            <a:gdLst>
              <a:gd name="connsiteX0" fmla="*/ 1041602 w 1221818"/>
              <a:gd name="connsiteY0" fmla="*/ 623503 h 1955810"/>
              <a:gd name="connsiteX1" fmla="*/ 1053788 w 1221818"/>
              <a:gd name="connsiteY1" fmla="*/ 685084 h 1955810"/>
              <a:gd name="connsiteX2" fmla="*/ 1041602 w 1221818"/>
              <a:gd name="connsiteY2" fmla="*/ 623503 h 1955810"/>
              <a:gd name="connsiteX3" fmla="*/ 790794 w 1221818"/>
              <a:gd name="connsiteY3" fmla="*/ 0 h 1955810"/>
              <a:gd name="connsiteX4" fmla="*/ 814570 w 1221818"/>
              <a:gd name="connsiteY4" fmla="*/ 39007 h 1955810"/>
              <a:gd name="connsiteX5" fmla="*/ 841388 w 1221818"/>
              <a:gd name="connsiteY5" fmla="*/ 33525 h 1955810"/>
              <a:gd name="connsiteX6" fmla="*/ 822485 w 1221818"/>
              <a:gd name="connsiteY6" fmla="*/ 43277 h 1955810"/>
              <a:gd name="connsiteX7" fmla="*/ 838257 w 1221818"/>
              <a:gd name="connsiteY7" fmla="*/ 52186 h 1955810"/>
              <a:gd name="connsiteX8" fmla="*/ 842728 w 1221818"/>
              <a:gd name="connsiteY8" fmla="*/ 58225 h 1955810"/>
              <a:gd name="connsiteX9" fmla="*/ 843154 w 1221818"/>
              <a:gd name="connsiteY9" fmla="*/ 58480 h 1955810"/>
              <a:gd name="connsiteX10" fmla="*/ 843501 w 1221818"/>
              <a:gd name="connsiteY10" fmla="*/ 59269 h 1955810"/>
              <a:gd name="connsiteX11" fmla="*/ 868206 w 1221818"/>
              <a:gd name="connsiteY11" fmla="*/ 92636 h 1955810"/>
              <a:gd name="connsiteX12" fmla="*/ 854177 w 1221818"/>
              <a:gd name="connsiteY12" fmla="*/ 198694 h 1955810"/>
              <a:gd name="connsiteX13" fmla="*/ 848778 w 1221818"/>
              <a:gd name="connsiteY13" fmla="*/ 215972 h 1955810"/>
              <a:gd name="connsiteX14" fmla="*/ 849003 w 1221818"/>
              <a:gd name="connsiteY14" fmla="*/ 229110 h 1955810"/>
              <a:gd name="connsiteX15" fmla="*/ 912389 w 1221818"/>
              <a:gd name="connsiteY15" fmla="*/ 333948 h 1955810"/>
              <a:gd name="connsiteX16" fmla="*/ 911382 w 1221818"/>
              <a:gd name="connsiteY16" fmla="*/ 334711 h 1955810"/>
              <a:gd name="connsiteX17" fmla="*/ 953695 w 1221818"/>
              <a:gd name="connsiteY17" fmla="*/ 376574 h 1955810"/>
              <a:gd name="connsiteX18" fmla="*/ 1084278 w 1221818"/>
              <a:gd name="connsiteY18" fmla="*/ 489395 h 1955810"/>
              <a:gd name="connsiteX19" fmla="*/ 1215291 w 1221818"/>
              <a:gd name="connsiteY19" fmla="*/ 683223 h 1955810"/>
              <a:gd name="connsiteX20" fmla="*/ 1069665 w 1221818"/>
              <a:gd name="connsiteY20" fmla="*/ 787471 h 1955810"/>
              <a:gd name="connsiteX21" fmla="*/ 1041602 w 1221818"/>
              <a:gd name="connsiteY21" fmla="*/ 994628 h 1955810"/>
              <a:gd name="connsiteX22" fmla="*/ 950787 w 1221818"/>
              <a:gd name="connsiteY22" fmla="*/ 1209826 h 1955810"/>
              <a:gd name="connsiteX23" fmla="*/ 831353 w 1221818"/>
              <a:gd name="connsiteY23" fmla="*/ 1463373 h 1955810"/>
              <a:gd name="connsiteX24" fmla="*/ 887241 w 1221818"/>
              <a:gd name="connsiteY24" fmla="*/ 1870821 h 1955810"/>
              <a:gd name="connsiteX25" fmla="*/ 885423 w 1221818"/>
              <a:gd name="connsiteY25" fmla="*/ 1878201 h 1955810"/>
              <a:gd name="connsiteX26" fmla="*/ 887983 w 1221818"/>
              <a:gd name="connsiteY26" fmla="*/ 1880237 h 1955810"/>
              <a:gd name="connsiteX27" fmla="*/ 887983 w 1221818"/>
              <a:gd name="connsiteY27" fmla="*/ 1932650 h 1955810"/>
              <a:gd name="connsiteX28" fmla="*/ 887983 w 1221818"/>
              <a:gd name="connsiteY28" fmla="*/ 1955201 h 1955810"/>
              <a:gd name="connsiteX29" fmla="*/ 671013 w 1221818"/>
              <a:gd name="connsiteY29" fmla="*/ 1955201 h 1955810"/>
              <a:gd name="connsiteX30" fmla="*/ 753293 w 1221818"/>
              <a:gd name="connsiteY30" fmla="*/ 1900958 h 1955810"/>
              <a:gd name="connsiteX31" fmla="*/ 793823 w 1221818"/>
              <a:gd name="connsiteY31" fmla="*/ 1879779 h 1955810"/>
              <a:gd name="connsiteX32" fmla="*/ 797646 w 1221818"/>
              <a:gd name="connsiteY32" fmla="*/ 1877862 h 1955810"/>
              <a:gd name="connsiteX33" fmla="*/ 774911 w 1221818"/>
              <a:gd name="connsiteY33" fmla="*/ 1844547 h 1955810"/>
              <a:gd name="connsiteX34" fmla="*/ 670456 w 1221818"/>
              <a:gd name="connsiteY34" fmla="*/ 1429865 h 1955810"/>
              <a:gd name="connsiteX35" fmla="*/ 256584 w 1221818"/>
              <a:gd name="connsiteY35" fmla="*/ 1874782 h 1955810"/>
              <a:gd name="connsiteX36" fmla="*/ 247829 w 1221818"/>
              <a:gd name="connsiteY36" fmla="*/ 1874954 h 1955810"/>
              <a:gd name="connsiteX37" fmla="*/ 246071 w 1221818"/>
              <a:gd name="connsiteY37" fmla="*/ 1901260 h 1955810"/>
              <a:gd name="connsiteX38" fmla="*/ 248128 w 1221818"/>
              <a:gd name="connsiteY38" fmla="*/ 1930212 h 1955810"/>
              <a:gd name="connsiteX39" fmla="*/ 248128 w 1221818"/>
              <a:gd name="connsiteY39" fmla="*/ 1955810 h 1955810"/>
              <a:gd name="connsiteX40" fmla="*/ 683 w 1221818"/>
              <a:gd name="connsiteY40" fmla="*/ 1955810 h 1955810"/>
              <a:gd name="connsiteX41" fmla="*/ 94541 w 1221818"/>
              <a:gd name="connsiteY41" fmla="*/ 1894252 h 1955810"/>
              <a:gd name="connsiteX42" fmla="*/ 174382 w 1221818"/>
              <a:gd name="connsiteY42" fmla="*/ 1852808 h 1955810"/>
              <a:gd name="connsiteX43" fmla="*/ 177826 w 1221818"/>
              <a:gd name="connsiteY43" fmla="*/ 1853167 h 1955810"/>
              <a:gd name="connsiteX44" fmla="*/ 177953 w 1221818"/>
              <a:gd name="connsiteY44" fmla="*/ 1853182 h 1955810"/>
              <a:gd name="connsiteX45" fmla="*/ 161542 w 1221818"/>
              <a:gd name="connsiteY45" fmla="*/ 1839776 h 1955810"/>
              <a:gd name="connsiteX46" fmla="*/ 152370 w 1221818"/>
              <a:gd name="connsiteY46" fmla="*/ 1830253 h 1955810"/>
              <a:gd name="connsiteX47" fmla="*/ 628993 w 1221818"/>
              <a:gd name="connsiteY47" fmla="*/ 1064772 h 1955810"/>
              <a:gd name="connsiteX48" fmla="*/ 711869 w 1221818"/>
              <a:gd name="connsiteY48" fmla="*/ 660065 h 1955810"/>
              <a:gd name="connsiteX49" fmla="*/ 463798 w 1221818"/>
              <a:gd name="connsiteY49" fmla="*/ 771015 h 1955810"/>
              <a:gd name="connsiteX50" fmla="*/ 179169 w 1221818"/>
              <a:gd name="connsiteY50" fmla="*/ 805715 h 1955810"/>
              <a:gd name="connsiteX51" fmla="*/ 172505 w 1221818"/>
              <a:gd name="connsiteY51" fmla="*/ 797573 h 1955810"/>
              <a:gd name="connsiteX52" fmla="*/ 158656 w 1221818"/>
              <a:gd name="connsiteY52" fmla="*/ 803215 h 1955810"/>
              <a:gd name="connsiteX53" fmla="*/ 127802 w 1221818"/>
              <a:gd name="connsiteY53" fmla="*/ 817918 h 1955810"/>
              <a:gd name="connsiteX54" fmla="*/ 71116 w 1221818"/>
              <a:gd name="connsiteY54" fmla="*/ 835593 h 1955810"/>
              <a:gd name="connsiteX55" fmla="*/ 38207 w 1221818"/>
              <a:gd name="connsiteY55" fmla="*/ 811823 h 1955810"/>
              <a:gd name="connsiteX56" fmla="*/ 110125 w 1221818"/>
              <a:gd name="connsiteY56" fmla="*/ 750873 h 1955810"/>
              <a:gd name="connsiteX57" fmla="*/ 151779 w 1221818"/>
              <a:gd name="connsiteY57" fmla="*/ 744789 h 1955810"/>
              <a:gd name="connsiteX58" fmla="*/ 152823 w 1221818"/>
              <a:gd name="connsiteY58" fmla="*/ 744473 h 1955810"/>
              <a:gd name="connsiteX59" fmla="*/ 152370 w 1221818"/>
              <a:gd name="connsiteY59" fmla="*/ 742942 h 1955810"/>
              <a:gd name="connsiteX60" fmla="*/ 381529 w 1221818"/>
              <a:gd name="connsiteY60" fmla="*/ 656416 h 1955810"/>
              <a:gd name="connsiteX61" fmla="*/ 521745 w 1221818"/>
              <a:gd name="connsiteY61" fmla="*/ 611887 h 1955810"/>
              <a:gd name="connsiteX62" fmla="*/ 730173 w 1221818"/>
              <a:gd name="connsiteY62" fmla="*/ 427219 h 1955810"/>
              <a:gd name="connsiteX63" fmla="*/ 771286 w 1221818"/>
              <a:gd name="connsiteY63" fmla="*/ 377431 h 1955810"/>
              <a:gd name="connsiteX64" fmla="*/ 794103 w 1221818"/>
              <a:gd name="connsiteY64" fmla="*/ 361550 h 1955810"/>
              <a:gd name="connsiteX65" fmla="*/ 788693 w 1221818"/>
              <a:gd name="connsiteY65" fmla="*/ 343856 h 1955810"/>
              <a:gd name="connsiteX66" fmla="*/ 778913 w 1221818"/>
              <a:gd name="connsiteY66" fmla="*/ 326639 h 1955810"/>
              <a:gd name="connsiteX67" fmla="*/ 698462 w 1221818"/>
              <a:gd name="connsiteY67" fmla="*/ 339431 h 1955810"/>
              <a:gd name="connsiteX68" fmla="*/ 692367 w 1221818"/>
              <a:gd name="connsiteY68" fmla="*/ 301640 h 1955810"/>
              <a:gd name="connsiteX69" fmla="*/ 680787 w 1221818"/>
              <a:gd name="connsiteY69" fmla="*/ 290072 h 1955810"/>
              <a:gd name="connsiteX70" fmla="*/ 673473 w 1221818"/>
              <a:gd name="connsiteY70" fmla="*/ 271176 h 1955810"/>
              <a:gd name="connsiteX71" fmla="*/ 647265 w 1221818"/>
              <a:gd name="connsiteY71" fmla="*/ 265073 h 1955810"/>
              <a:gd name="connsiteX72" fmla="*/ 647265 w 1221818"/>
              <a:gd name="connsiteY72" fmla="*/ 216921 h 1955810"/>
              <a:gd name="connsiteX73" fmla="*/ 627152 w 1221818"/>
              <a:gd name="connsiteY73" fmla="*/ 191336 h 1955810"/>
              <a:gd name="connsiteX74" fmla="*/ 621667 w 1221818"/>
              <a:gd name="connsiteY74" fmla="*/ 146836 h 1955810"/>
              <a:gd name="connsiteX75" fmla="*/ 622781 w 1221818"/>
              <a:gd name="connsiteY75" fmla="*/ 137424 h 1955810"/>
              <a:gd name="connsiteX76" fmla="*/ 593410 w 1221818"/>
              <a:gd name="connsiteY76" fmla="*/ 108565 h 1955810"/>
              <a:gd name="connsiteX77" fmla="*/ 579320 w 1221818"/>
              <a:gd name="connsiteY77" fmla="*/ 82284 h 1955810"/>
              <a:gd name="connsiteX78" fmla="*/ 614054 w 1221818"/>
              <a:gd name="connsiteY78" fmla="*/ 81672 h 1955810"/>
              <a:gd name="connsiteX79" fmla="*/ 718270 w 1221818"/>
              <a:gd name="connsiteY79" fmla="*/ 9140 h 1955810"/>
              <a:gd name="connsiteX80" fmla="*/ 796287 w 1221818"/>
              <a:gd name="connsiteY80" fmla="*/ 22550 h 1955810"/>
              <a:gd name="connsiteX81" fmla="*/ 790794 w 1221818"/>
              <a:gd name="connsiteY81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221818" h="1955810">
                <a:moveTo>
                  <a:pt x="1041602" y="623503"/>
                </a:moveTo>
                <a:lnTo>
                  <a:pt x="1053788" y="685084"/>
                </a:lnTo>
                <a:cubicBezTo>
                  <a:pt x="1121443" y="664905"/>
                  <a:pt x="1041602" y="623503"/>
                  <a:pt x="1041602" y="623503"/>
                </a:cubicBezTo>
                <a:close/>
                <a:moveTo>
                  <a:pt x="790794" y="0"/>
                </a:moveTo>
                <a:cubicBezTo>
                  <a:pt x="809091" y="18892"/>
                  <a:pt x="814570" y="39007"/>
                  <a:pt x="814570" y="39007"/>
                </a:cubicBezTo>
                <a:cubicBezTo>
                  <a:pt x="820669" y="29255"/>
                  <a:pt x="841388" y="33525"/>
                  <a:pt x="841388" y="33525"/>
                </a:cubicBezTo>
                <a:cubicBezTo>
                  <a:pt x="831021" y="34737"/>
                  <a:pt x="822485" y="43277"/>
                  <a:pt x="822485" y="43277"/>
                </a:cubicBezTo>
                <a:cubicBezTo>
                  <a:pt x="822485" y="43277"/>
                  <a:pt x="829190" y="45103"/>
                  <a:pt x="838257" y="52186"/>
                </a:cubicBezTo>
                <a:lnTo>
                  <a:pt x="842728" y="58225"/>
                </a:lnTo>
                <a:lnTo>
                  <a:pt x="843154" y="58480"/>
                </a:lnTo>
                <a:lnTo>
                  <a:pt x="843501" y="59269"/>
                </a:lnTo>
                <a:lnTo>
                  <a:pt x="868206" y="92636"/>
                </a:lnTo>
                <a:cubicBezTo>
                  <a:pt x="887094" y="134690"/>
                  <a:pt x="870037" y="169438"/>
                  <a:pt x="854177" y="198694"/>
                </a:cubicBezTo>
                <a:lnTo>
                  <a:pt x="848778" y="215972"/>
                </a:lnTo>
                <a:lnTo>
                  <a:pt x="849003" y="229110"/>
                </a:lnTo>
                <a:cubicBezTo>
                  <a:pt x="859364" y="268125"/>
                  <a:pt x="912389" y="333948"/>
                  <a:pt x="912389" y="333948"/>
                </a:cubicBezTo>
                <a:lnTo>
                  <a:pt x="911382" y="334711"/>
                </a:lnTo>
                <a:lnTo>
                  <a:pt x="953695" y="376574"/>
                </a:lnTo>
                <a:cubicBezTo>
                  <a:pt x="991934" y="413368"/>
                  <a:pt x="1040995" y="458009"/>
                  <a:pt x="1084278" y="489395"/>
                </a:cubicBezTo>
                <a:cubicBezTo>
                  <a:pt x="1170845" y="552168"/>
                  <a:pt x="1244568" y="638694"/>
                  <a:pt x="1215291" y="683223"/>
                </a:cubicBezTo>
                <a:cubicBezTo>
                  <a:pt x="1186065" y="727677"/>
                  <a:pt x="1069665" y="787471"/>
                  <a:pt x="1069665" y="787471"/>
                </a:cubicBezTo>
                <a:cubicBezTo>
                  <a:pt x="1069665" y="787471"/>
                  <a:pt x="1050754" y="929472"/>
                  <a:pt x="1041602" y="994628"/>
                </a:cubicBezTo>
                <a:cubicBezTo>
                  <a:pt x="1033056" y="1060453"/>
                  <a:pt x="1028202" y="1152490"/>
                  <a:pt x="950787" y="1209826"/>
                </a:cubicBezTo>
                <a:cubicBezTo>
                  <a:pt x="889250" y="1255547"/>
                  <a:pt x="831353" y="1463373"/>
                  <a:pt x="831353" y="1463373"/>
                </a:cubicBezTo>
                <a:cubicBezTo>
                  <a:pt x="901746" y="1559868"/>
                  <a:pt x="898853" y="1795469"/>
                  <a:pt x="887241" y="1870821"/>
                </a:cubicBezTo>
                <a:lnTo>
                  <a:pt x="885423" y="1878201"/>
                </a:lnTo>
                <a:lnTo>
                  <a:pt x="887983" y="1880237"/>
                </a:lnTo>
                <a:cubicBezTo>
                  <a:pt x="881887" y="1888768"/>
                  <a:pt x="888593" y="1925948"/>
                  <a:pt x="887983" y="1932650"/>
                </a:cubicBezTo>
                <a:cubicBezTo>
                  <a:pt x="887373" y="1939353"/>
                  <a:pt x="887983" y="1955201"/>
                  <a:pt x="887983" y="1955201"/>
                </a:cubicBezTo>
                <a:lnTo>
                  <a:pt x="671013" y="1955201"/>
                </a:lnTo>
                <a:cubicBezTo>
                  <a:pt x="663089" y="1902787"/>
                  <a:pt x="738054" y="1909490"/>
                  <a:pt x="753293" y="1900958"/>
                </a:cubicBezTo>
                <a:cubicBezTo>
                  <a:pt x="760607" y="1896693"/>
                  <a:pt x="778129" y="1887702"/>
                  <a:pt x="793823" y="1879779"/>
                </a:cubicBezTo>
                <a:lnTo>
                  <a:pt x="797646" y="1877862"/>
                </a:lnTo>
                <a:lnTo>
                  <a:pt x="774911" y="1844547"/>
                </a:lnTo>
                <a:cubicBezTo>
                  <a:pt x="704021" y="1709332"/>
                  <a:pt x="670456" y="1429865"/>
                  <a:pt x="670456" y="1429865"/>
                </a:cubicBezTo>
                <a:cubicBezTo>
                  <a:pt x="596075" y="1570004"/>
                  <a:pt x="307199" y="1857060"/>
                  <a:pt x="256584" y="1874782"/>
                </a:cubicBezTo>
                <a:lnTo>
                  <a:pt x="247829" y="1874954"/>
                </a:lnTo>
                <a:lnTo>
                  <a:pt x="246071" y="1901260"/>
                </a:lnTo>
                <a:cubicBezTo>
                  <a:pt x="247061" y="1913907"/>
                  <a:pt x="248737" y="1926249"/>
                  <a:pt x="248128" y="1930212"/>
                </a:cubicBezTo>
                <a:cubicBezTo>
                  <a:pt x="246909" y="1938138"/>
                  <a:pt x="248128" y="1955810"/>
                  <a:pt x="248128" y="1955810"/>
                </a:cubicBezTo>
                <a:lnTo>
                  <a:pt x="683" y="1955810"/>
                </a:lnTo>
                <a:cubicBezTo>
                  <a:pt x="-8459" y="1896079"/>
                  <a:pt x="76867" y="1904004"/>
                  <a:pt x="94541" y="1894252"/>
                </a:cubicBezTo>
                <a:cubicBezTo>
                  <a:pt x="110997" y="1883895"/>
                  <a:pt x="174382" y="1852808"/>
                  <a:pt x="174382" y="1852808"/>
                </a:cubicBezTo>
                <a:cubicBezTo>
                  <a:pt x="174382" y="1852808"/>
                  <a:pt x="175639" y="1852931"/>
                  <a:pt x="177826" y="1853167"/>
                </a:cubicBezTo>
                <a:lnTo>
                  <a:pt x="177953" y="1853182"/>
                </a:lnTo>
                <a:lnTo>
                  <a:pt x="161542" y="1839776"/>
                </a:lnTo>
                <a:cubicBezTo>
                  <a:pt x="155723" y="1834176"/>
                  <a:pt x="152370" y="1830253"/>
                  <a:pt x="152370" y="1830253"/>
                </a:cubicBezTo>
                <a:cubicBezTo>
                  <a:pt x="417481" y="1499339"/>
                  <a:pt x="628993" y="1064772"/>
                  <a:pt x="628993" y="1064772"/>
                </a:cubicBezTo>
                <a:cubicBezTo>
                  <a:pt x="716167" y="897751"/>
                  <a:pt x="711869" y="660065"/>
                  <a:pt x="711869" y="660065"/>
                </a:cubicBezTo>
                <a:cubicBezTo>
                  <a:pt x="658219" y="709434"/>
                  <a:pt x="519267" y="761260"/>
                  <a:pt x="463798" y="771015"/>
                </a:cubicBezTo>
                <a:cubicBezTo>
                  <a:pt x="408379" y="780770"/>
                  <a:pt x="188321" y="805715"/>
                  <a:pt x="179169" y="805715"/>
                </a:cubicBezTo>
                <a:lnTo>
                  <a:pt x="172505" y="797573"/>
                </a:lnTo>
                <a:lnTo>
                  <a:pt x="158656" y="803215"/>
                </a:lnTo>
                <a:cubicBezTo>
                  <a:pt x="146085" y="808472"/>
                  <a:pt x="132372" y="814566"/>
                  <a:pt x="127802" y="817918"/>
                </a:cubicBezTo>
                <a:cubicBezTo>
                  <a:pt x="118661" y="824622"/>
                  <a:pt x="92447" y="834984"/>
                  <a:pt x="71116" y="835593"/>
                </a:cubicBezTo>
                <a:cubicBezTo>
                  <a:pt x="49174" y="836202"/>
                  <a:pt x="30893" y="832543"/>
                  <a:pt x="38207" y="811823"/>
                </a:cubicBezTo>
                <a:cubicBezTo>
                  <a:pt x="45521" y="791099"/>
                  <a:pt x="88794" y="750264"/>
                  <a:pt x="110125" y="750873"/>
                </a:cubicBezTo>
                <a:cubicBezTo>
                  <a:pt x="126581" y="751330"/>
                  <a:pt x="144065" y="746988"/>
                  <a:pt x="151779" y="744789"/>
                </a:cubicBezTo>
                <a:lnTo>
                  <a:pt x="152823" y="744473"/>
                </a:lnTo>
                <a:lnTo>
                  <a:pt x="152370" y="742942"/>
                </a:lnTo>
                <a:cubicBezTo>
                  <a:pt x="152370" y="742942"/>
                  <a:pt x="324846" y="692382"/>
                  <a:pt x="381529" y="656416"/>
                </a:cubicBezTo>
                <a:cubicBezTo>
                  <a:pt x="438212" y="621046"/>
                  <a:pt x="521745" y="611887"/>
                  <a:pt x="521745" y="611887"/>
                </a:cubicBezTo>
                <a:cubicBezTo>
                  <a:pt x="619841" y="507713"/>
                  <a:pt x="691137" y="501607"/>
                  <a:pt x="730173" y="427219"/>
                </a:cubicBezTo>
                <a:cubicBezTo>
                  <a:pt x="739920" y="408491"/>
                  <a:pt x="754659" y="391853"/>
                  <a:pt x="771286" y="377431"/>
                </a:cubicBezTo>
                <a:lnTo>
                  <a:pt x="794103" y="361550"/>
                </a:lnTo>
                <a:lnTo>
                  <a:pt x="788693" y="343856"/>
                </a:lnTo>
                <a:cubicBezTo>
                  <a:pt x="785465" y="335286"/>
                  <a:pt x="782113" y="328772"/>
                  <a:pt x="778913" y="326639"/>
                </a:cubicBezTo>
                <a:cubicBezTo>
                  <a:pt x="765505" y="318105"/>
                  <a:pt x="710651" y="345534"/>
                  <a:pt x="698462" y="339431"/>
                </a:cubicBezTo>
                <a:cubicBezTo>
                  <a:pt x="686272" y="333345"/>
                  <a:pt x="691148" y="308950"/>
                  <a:pt x="692367" y="301640"/>
                </a:cubicBezTo>
                <a:cubicBezTo>
                  <a:pt x="693586" y="294934"/>
                  <a:pt x="679568" y="296158"/>
                  <a:pt x="680787" y="290072"/>
                </a:cubicBezTo>
                <a:cubicBezTo>
                  <a:pt x="682006" y="283969"/>
                  <a:pt x="675911" y="276038"/>
                  <a:pt x="673473" y="271176"/>
                </a:cubicBezTo>
                <a:cubicBezTo>
                  <a:pt x="671035" y="266297"/>
                  <a:pt x="649703" y="273607"/>
                  <a:pt x="647265" y="265073"/>
                </a:cubicBezTo>
                <a:cubicBezTo>
                  <a:pt x="644827" y="257160"/>
                  <a:pt x="650922" y="226075"/>
                  <a:pt x="647265" y="216921"/>
                </a:cubicBezTo>
                <a:cubicBezTo>
                  <a:pt x="643608" y="207783"/>
                  <a:pt x="634466" y="207783"/>
                  <a:pt x="627152" y="191336"/>
                </a:cubicBezTo>
                <a:cubicBezTo>
                  <a:pt x="623495" y="183104"/>
                  <a:pt x="621667" y="165122"/>
                  <a:pt x="621667" y="146836"/>
                </a:cubicBezTo>
                <a:lnTo>
                  <a:pt x="622781" y="137424"/>
                </a:lnTo>
                <a:lnTo>
                  <a:pt x="593410" y="108565"/>
                </a:lnTo>
                <a:cubicBezTo>
                  <a:pt x="583736" y="94471"/>
                  <a:pt x="577489" y="81672"/>
                  <a:pt x="579320" y="82284"/>
                </a:cubicBezTo>
                <a:cubicBezTo>
                  <a:pt x="583588" y="83496"/>
                  <a:pt x="601250" y="86542"/>
                  <a:pt x="614054" y="81672"/>
                </a:cubicBezTo>
                <a:cubicBezTo>
                  <a:pt x="626857" y="77402"/>
                  <a:pt x="677437" y="17068"/>
                  <a:pt x="718270" y="9140"/>
                </a:cubicBezTo>
                <a:cubicBezTo>
                  <a:pt x="759102" y="1823"/>
                  <a:pt x="796287" y="22550"/>
                  <a:pt x="796287" y="22550"/>
                </a:cubicBezTo>
                <a:cubicBezTo>
                  <a:pt x="798118" y="16457"/>
                  <a:pt x="790794" y="0"/>
                  <a:pt x="79079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 66">
            <a:extLst>
              <a:ext uri="{FF2B5EF4-FFF2-40B4-BE49-F238E27FC236}">
                <a16:creationId xmlns:a16="http://schemas.microsoft.com/office/drawing/2014/main" id="{A14402DF-30FB-2F6B-1DCE-E9DD4A6B6059}"/>
              </a:ext>
            </a:extLst>
          </p:cNvPr>
          <p:cNvSpPr/>
          <p:nvPr/>
        </p:nvSpPr>
        <p:spPr>
          <a:xfrm>
            <a:off x="7336332" y="3874368"/>
            <a:ext cx="1221818" cy="1955810"/>
          </a:xfrm>
          <a:custGeom>
            <a:avLst/>
            <a:gdLst>
              <a:gd name="connsiteX0" fmla="*/ 1041601 w 1221818"/>
              <a:gd name="connsiteY0" fmla="*/ 623503 h 1955810"/>
              <a:gd name="connsiteX1" fmla="*/ 1053787 w 1221818"/>
              <a:gd name="connsiteY1" fmla="*/ 685084 h 1955810"/>
              <a:gd name="connsiteX2" fmla="*/ 1041601 w 1221818"/>
              <a:gd name="connsiteY2" fmla="*/ 623503 h 1955810"/>
              <a:gd name="connsiteX3" fmla="*/ 787542 w 1221818"/>
              <a:gd name="connsiteY3" fmla="*/ 0 h 1955810"/>
              <a:gd name="connsiteX4" fmla="*/ 811305 w 1221818"/>
              <a:gd name="connsiteY4" fmla="*/ 39007 h 1955810"/>
              <a:gd name="connsiteX5" fmla="*/ 838130 w 1221818"/>
              <a:gd name="connsiteY5" fmla="*/ 33525 h 1955810"/>
              <a:gd name="connsiteX6" fmla="*/ 819231 w 1221818"/>
              <a:gd name="connsiteY6" fmla="*/ 43277 h 1955810"/>
              <a:gd name="connsiteX7" fmla="*/ 864940 w 1221818"/>
              <a:gd name="connsiteY7" fmla="*/ 92636 h 1955810"/>
              <a:gd name="connsiteX8" fmla="*/ 850919 w 1221818"/>
              <a:gd name="connsiteY8" fmla="*/ 198694 h 1955810"/>
              <a:gd name="connsiteX9" fmla="*/ 844334 w 1221818"/>
              <a:gd name="connsiteY9" fmla="*/ 218939 h 1955810"/>
              <a:gd name="connsiteX10" fmla="*/ 845263 w 1221818"/>
              <a:gd name="connsiteY10" fmla="*/ 234526 h 1955810"/>
              <a:gd name="connsiteX11" fmla="*/ 857183 w 1221818"/>
              <a:gd name="connsiteY11" fmla="*/ 261950 h 1955810"/>
              <a:gd name="connsiteX12" fmla="*/ 888970 w 1221818"/>
              <a:gd name="connsiteY12" fmla="*/ 311064 h 1955810"/>
              <a:gd name="connsiteX13" fmla="*/ 891497 w 1221818"/>
              <a:gd name="connsiteY13" fmla="*/ 314447 h 1955810"/>
              <a:gd name="connsiteX14" fmla="*/ 892918 w 1221818"/>
              <a:gd name="connsiteY14" fmla="*/ 315931 h 1955810"/>
              <a:gd name="connsiteX15" fmla="*/ 1084278 w 1221818"/>
              <a:gd name="connsiteY15" fmla="*/ 489395 h 1955810"/>
              <a:gd name="connsiteX16" fmla="*/ 1215291 w 1221818"/>
              <a:gd name="connsiteY16" fmla="*/ 683223 h 1955810"/>
              <a:gd name="connsiteX17" fmla="*/ 1069665 w 1221818"/>
              <a:gd name="connsiteY17" fmla="*/ 787471 h 1955810"/>
              <a:gd name="connsiteX18" fmla="*/ 1041601 w 1221818"/>
              <a:gd name="connsiteY18" fmla="*/ 994628 h 1955810"/>
              <a:gd name="connsiteX19" fmla="*/ 950787 w 1221818"/>
              <a:gd name="connsiteY19" fmla="*/ 1209826 h 1955810"/>
              <a:gd name="connsiteX20" fmla="*/ 831353 w 1221818"/>
              <a:gd name="connsiteY20" fmla="*/ 1463373 h 1955810"/>
              <a:gd name="connsiteX21" fmla="*/ 881918 w 1221818"/>
              <a:gd name="connsiteY21" fmla="*/ 1892430 h 1955810"/>
              <a:gd name="connsiteX22" fmla="*/ 880907 w 1221818"/>
              <a:gd name="connsiteY22" fmla="*/ 1893074 h 1955810"/>
              <a:gd name="connsiteX23" fmla="*/ 879832 w 1221818"/>
              <a:gd name="connsiteY23" fmla="*/ 1907129 h 1955810"/>
              <a:gd name="connsiteX24" fmla="*/ 881889 w 1221818"/>
              <a:gd name="connsiteY24" fmla="*/ 1932650 h 1955810"/>
              <a:gd name="connsiteX25" fmla="*/ 881889 w 1221818"/>
              <a:gd name="connsiteY25" fmla="*/ 1955201 h 1955810"/>
              <a:gd name="connsiteX26" fmla="*/ 664919 w 1221818"/>
              <a:gd name="connsiteY26" fmla="*/ 1955201 h 1955810"/>
              <a:gd name="connsiteX27" fmla="*/ 747199 w 1221818"/>
              <a:gd name="connsiteY27" fmla="*/ 1900958 h 1955810"/>
              <a:gd name="connsiteX28" fmla="*/ 787729 w 1221818"/>
              <a:gd name="connsiteY28" fmla="*/ 1879779 h 1955810"/>
              <a:gd name="connsiteX29" fmla="*/ 796092 w 1221818"/>
              <a:gd name="connsiteY29" fmla="*/ 1875585 h 1955810"/>
              <a:gd name="connsiteX30" fmla="*/ 774911 w 1221818"/>
              <a:gd name="connsiteY30" fmla="*/ 1844547 h 1955810"/>
              <a:gd name="connsiteX31" fmla="*/ 670456 w 1221818"/>
              <a:gd name="connsiteY31" fmla="*/ 1429865 h 1955810"/>
              <a:gd name="connsiteX32" fmla="*/ 256584 w 1221818"/>
              <a:gd name="connsiteY32" fmla="*/ 1874782 h 1955810"/>
              <a:gd name="connsiteX33" fmla="*/ 247829 w 1221818"/>
              <a:gd name="connsiteY33" fmla="*/ 1874954 h 1955810"/>
              <a:gd name="connsiteX34" fmla="*/ 246071 w 1221818"/>
              <a:gd name="connsiteY34" fmla="*/ 1901260 h 1955810"/>
              <a:gd name="connsiteX35" fmla="*/ 248128 w 1221818"/>
              <a:gd name="connsiteY35" fmla="*/ 1930212 h 1955810"/>
              <a:gd name="connsiteX36" fmla="*/ 248128 w 1221818"/>
              <a:gd name="connsiteY36" fmla="*/ 1955810 h 1955810"/>
              <a:gd name="connsiteX37" fmla="*/ 683 w 1221818"/>
              <a:gd name="connsiteY37" fmla="*/ 1955810 h 1955810"/>
              <a:gd name="connsiteX38" fmla="*/ 94541 w 1221818"/>
              <a:gd name="connsiteY38" fmla="*/ 1894252 h 1955810"/>
              <a:gd name="connsiteX39" fmla="*/ 174382 w 1221818"/>
              <a:gd name="connsiteY39" fmla="*/ 1852808 h 1955810"/>
              <a:gd name="connsiteX40" fmla="*/ 177826 w 1221818"/>
              <a:gd name="connsiteY40" fmla="*/ 1853167 h 1955810"/>
              <a:gd name="connsiteX41" fmla="*/ 177953 w 1221818"/>
              <a:gd name="connsiteY41" fmla="*/ 1853182 h 1955810"/>
              <a:gd name="connsiteX42" fmla="*/ 161542 w 1221818"/>
              <a:gd name="connsiteY42" fmla="*/ 1839776 h 1955810"/>
              <a:gd name="connsiteX43" fmla="*/ 152370 w 1221818"/>
              <a:gd name="connsiteY43" fmla="*/ 1830253 h 1955810"/>
              <a:gd name="connsiteX44" fmla="*/ 628993 w 1221818"/>
              <a:gd name="connsiteY44" fmla="*/ 1064772 h 1955810"/>
              <a:gd name="connsiteX45" fmla="*/ 711869 w 1221818"/>
              <a:gd name="connsiteY45" fmla="*/ 660065 h 1955810"/>
              <a:gd name="connsiteX46" fmla="*/ 463798 w 1221818"/>
              <a:gd name="connsiteY46" fmla="*/ 771015 h 1955810"/>
              <a:gd name="connsiteX47" fmla="*/ 179169 w 1221818"/>
              <a:gd name="connsiteY47" fmla="*/ 805715 h 1955810"/>
              <a:gd name="connsiteX48" fmla="*/ 171142 w 1221818"/>
              <a:gd name="connsiteY48" fmla="*/ 795907 h 1955810"/>
              <a:gd name="connsiteX49" fmla="*/ 171059 w 1221818"/>
              <a:gd name="connsiteY49" fmla="*/ 795704 h 1955810"/>
              <a:gd name="connsiteX50" fmla="*/ 169274 w 1221818"/>
              <a:gd name="connsiteY50" fmla="*/ 796406 h 1955810"/>
              <a:gd name="connsiteX51" fmla="*/ 121707 w 1221818"/>
              <a:gd name="connsiteY51" fmla="*/ 817918 h 1955810"/>
              <a:gd name="connsiteX52" fmla="*/ 65021 w 1221818"/>
              <a:gd name="connsiteY52" fmla="*/ 835593 h 1955810"/>
              <a:gd name="connsiteX53" fmla="*/ 32112 w 1221818"/>
              <a:gd name="connsiteY53" fmla="*/ 811823 h 1955810"/>
              <a:gd name="connsiteX54" fmla="*/ 104030 w 1221818"/>
              <a:gd name="connsiteY54" fmla="*/ 750873 h 1955810"/>
              <a:gd name="connsiteX55" fmla="*/ 149741 w 1221818"/>
              <a:gd name="connsiteY55" fmla="*/ 743561 h 1955810"/>
              <a:gd name="connsiteX56" fmla="*/ 156230 w 1221818"/>
              <a:gd name="connsiteY56" fmla="*/ 755654 h 1955810"/>
              <a:gd name="connsiteX57" fmla="*/ 155277 w 1221818"/>
              <a:gd name="connsiteY57" fmla="*/ 752750 h 1955810"/>
              <a:gd name="connsiteX58" fmla="*/ 152370 w 1221818"/>
              <a:gd name="connsiteY58" fmla="*/ 742942 h 1955810"/>
              <a:gd name="connsiteX59" fmla="*/ 381529 w 1221818"/>
              <a:gd name="connsiteY59" fmla="*/ 656416 h 1955810"/>
              <a:gd name="connsiteX60" fmla="*/ 521745 w 1221818"/>
              <a:gd name="connsiteY60" fmla="*/ 611887 h 1955810"/>
              <a:gd name="connsiteX61" fmla="*/ 730173 w 1221818"/>
              <a:gd name="connsiteY61" fmla="*/ 427219 h 1955810"/>
              <a:gd name="connsiteX62" fmla="*/ 771286 w 1221818"/>
              <a:gd name="connsiteY62" fmla="*/ 377431 h 1955810"/>
              <a:gd name="connsiteX63" fmla="*/ 789078 w 1221818"/>
              <a:gd name="connsiteY63" fmla="*/ 365048 h 1955810"/>
              <a:gd name="connsiteX64" fmla="*/ 782598 w 1221818"/>
              <a:gd name="connsiteY64" fmla="*/ 343856 h 1955810"/>
              <a:gd name="connsiteX65" fmla="*/ 772818 w 1221818"/>
              <a:gd name="connsiteY65" fmla="*/ 326639 h 1955810"/>
              <a:gd name="connsiteX66" fmla="*/ 692367 w 1221818"/>
              <a:gd name="connsiteY66" fmla="*/ 339431 h 1955810"/>
              <a:gd name="connsiteX67" fmla="*/ 686272 w 1221818"/>
              <a:gd name="connsiteY67" fmla="*/ 301640 h 1955810"/>
              <a:gd name="connsiteX68" fmla="*/ 674692 w 1221818"/>
              <a:gd name="connsiteY68" fmla="*/ 290072 h 1955810"/>
              <a:gd name="connsiteX69" fmla="*/ 667378 w 1221818"/>
              <a:gd name="connsiteY69" fmla="*/ 271176 h 1955810"/>
              <a:gd name="connsiteX70" fmla="*/ 641170 w 1221818"/>
              <a:gd name="connsiteY70" fmla="*/ 265073 h 1955810"/>
              <a:gd name="connsiteX71" fmla="*/ 641170 w 1221818"/>
              <a:gd name="connsiteY71" fmla="*/ 216921 h 1955810"/>
              <a:gd name="connsiteX72" fmla="*/ 621057 w 1221818"/>
              <a:gd name="connsiteY72" fmla="*/ 191336 h 1955810"/>
              <a:gd name="connsiteX73" fmla="*/ 615572 w 1221818"/>
              <a:gd name="connsiteY73" fmla="*/ 146836 h 1955810"/>
              <a:gd name="connsiteX74" fmla="*/ 616722 w 1221818"/>
              <a:gd name="connsiteY74" fmla="*/ 137121 h 1955810"/>
              <a:gd name="connsiteX75" fmla="*/ 615674 w 1221818"/>
              <a:gd name="connsiteY75" fmla="*/ 136606 h 1955810"/>
              <a:gd name="connsiteX76" fmla="*/ 610798 w 1221818"/>
              <a:gd name="connsiteY76" fmla="*/ 81672 h 1955810"/>
              <a:gd name="connsiteX77" fmla="*/ 715007 w 1221818"/>
              <a:gd name="connsiteY77" fmla="*/ 9140 h 1955810"/>
              <a:gd name="connsiteX78" fmla="*/ 793021 w 1221818"/>
              <a:gd name="connsiteY78" fmla="*/ 22550 h 1955810"/>
              <a:gd name="connsiteX79" fmla="*/ 787542 w 1221818"/>
              <a:gd name="connsiteY79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21818" h="1955810">
                <a:moveTo>
                  <a:pt x="1041601" y="623503"/>
                </a:moveTo>
                <a:lnTo>
                  <a:pt x="1053787" y="685084"/>
                </a:lnTo>
                <a:cubicBezTo>
                  <a:pt x="1120836" y="664905"/>
                  <a:pt x="1041601" y="623503"/>
                  <a:pt x="1041601" y="623503"/>
                </a:cubicBezTo>
                <a:close/>
                <a:moveTo>
                  <a:pt x="787542" y="0"/>
                </a:moveTo>
                <a:cubicBezTo>
                  <a:pt x="805825" y="19503"/>
                  <a:pt x="811305" y="39007"/>
                  <a:pt x="811305" y="39007"/>
                </a:cubicBezTo>
                <a:cubicBezTo>
                  <a:pt x="817399" y="29867"/>
                  <a:pt x="838130" y="33525"/>
                  <a:pt x="838130" y="33525"/>
                </a:cubicBezTo>
                <a:cubicBezTo>
                  <a:pt x="827772" y="35349"/>
                  <a:pt x="819231" y="43277"/>
                  <a:pt x="819231" y="43277"/>
                </a:cubicBezTo>
                <a:cubicBezTo>
                  <a:pt x="819231" y="43277"/>
                  <a:pt x="846056" y="50582"/>
                  <a:pt x="864940" y="92636"/>
                </a:cubicBezTo>
                <a:cubicBezTo>
                  <a:pt x="883839" y="134690"/>
                  <a:pt x="866171" y="170038"/>
                  <a:pt x="850919" y="198694"/>
                </a:cubicBezTo>
                <a:cubicBezTo>
                  <a:pt x="846960" y="206007"/>
                  <a:pt x="845019" y="212826"/>
                  <a:pt x="844334" y="218939"/>
                </a:cubicBezTo>
                <a:lnTo>
                  <a:pt x="845263" y="234526"/>
                </a:lnTo>
                <a:lnTo>
                  <a:pt x="857183" y="261950"/>
                </a:lnTo>
                <a:cubicBezTo>
                  <a:pt x="866825" y="279436"/>
                  <a:pt x="879103" y="297436"/>
                  <a:pt x="888970" y="311064"/>
                </a:cubicBezTo>
                <a:lnTo>
                  <a:pt x="891497" y="314447"/>
                </a:lnTo>
                <a:lnTo>
                  <a:pt x="892918" y="315931"/>
                </a:lnTo>
                <a:cubicBezTo>
                  <a:pt x="915094" y="338952"/>
                  <a:pt x="1008532" y="434469"/>
                  <a:pt x="1084278" y="489395"/>
                </a:cubicBezTo>
                <a:cubicBezTo>
                  <a:pt x="1170845" y="552168"/>
                  <a:pt x="1244568" y="638694"/>
                  <a:pt x="1215291" y="683223"/>
                </a:cubicBezTo>
                <a:cubicBezTo>
                  <a:pt x="1186065" y="727677"/>
                  <a:pt x="1069665" y="787471"/>
                  <a:pt x="1069665" y="787471"/>
                </a:cubicBezTo>
                <a:cubicBezTo>
                  <a:pt x="1069665" y="787471"/>
                  <a:pt x="1050753" y="929472"/>
                  <a:pt x="1041601" y="994628"/>
                </a:cubicBezTo>
                <a:cubicBezTo>
                  <a:pt x="1033056" y="1060453"/>
                  <a:pt x="1028202" y="1152490"/>
                  <a:pt x="950787" y="1209826"/>
                </a:cubicBezTo>
                <a:cubicBezTo>
                  <a:pt x="889250" y="1255547"/>
                  <a:pt x="831353" y="1463373"/>
                  <a:pt x="831353" y="1463373"/>
                </a:cubicBezTo>
                <a:cubicBezTo>
                  <a:pt x="911802" y="1573653"/>
                  <a:pt x="896531" y="1865623"/>
                  <a:pt x="881918" y="1892430"/>
                </a:cubicBezTo>
                <a:lnTo>
                  <a:pt x="880907" y="1893074"/>
                </a:lnTo>
                <a:lnTo>
                  <a:pt x="879832" y="1907129"/>
                </a:lnTo>
                <a:cubicBezTo>
                  <a:pt x="880670" y="1918328"/>
                  <a:pt x="882194" y="1929299"/>
                  <a:pt x="881889" y="1932650"/>
                </a:cubicBezTo>
                <a:cubicBezTo>
                  <a:pt x="881279" y="1939353"/>
                  <a:pt x="881889" y="1955201"/>
                  <a:pt x="881889" y="1955201"/>
                </a:cubicBezTo>
                <a:lnTo>
                  <a:pt x="664919" y="1955201"/>
                </a:lnTo>
                <a:cubicBezTo>
                  <a:pt x="656995" y="1902787"/>
                  <a:pt x="731960" y="1909490"/>
                  <a:pt x="747199" y="1900958"/>
                </a:cubicBezTo>
                <a:cubicBezTo>
                  <a:pt x="754513" y="1896693"/>
                  <a:pt x="772035" y="1887702"/>
                  <a:pt x="787729" y="1879779"/>
                </a:cubicBezTo>
                <a:lnTo>
                  <a:pt x="796092" y="1875585"/>
                </a:lnTo>
                <a:lnTo>
                  <a:pt x="774911" y="1844547"/>
                </a:lnTo>
                <a:cubicBezTo>
                  <a:pt x="704021" y="1709332"/>
                  <a:pt x="670456" y="1429865"/>
                  <a:pt x="670456" y="1429865"/>
                </a:cubicBezTo>
                <a:cubicBezTo>
                  <a:pt x="596075" y="1570004"/>
                  <a:pt x="307199" y="1857060"/>
                  <a:pt x="256584" y="1874782"/>
                </a:cubicBezTo>
                <a:lnTo>
                  <a:pt x="247829" y="1874954"/>
                </a:lnTo>
                <a:lnTo>
                  <a:pt x="246071" y="1901260"/>
                </a:lnTo>
                <a:cubicBezTo>
                  <a:pt x="247061" y="1913907"/>
                  <a:pt x="248737" y="1926249"/>
                  <a:pt x="248128" y="1930212"/>
                </a:cubicBezTo>
                <a:cubicBezTo>
                  <a:pt x="246909" y="1938138"/>
                  <a:pt x="248128" y="1955810"/>
                  <a:pt x="248128" y="1955810"/>
                </a:cubicBezTo>
                <a:lnTo>
                  <a:pt x="683" y="1955810"/>
                </a:lnTo>
                <a:cubicBezTo>
                  <a:pt x="-8459" y="1896079"/>
                  <a:pt x="76867" y="1904004"/>
                  <a:pt x="94541" y="1894252"/>
                </a:cubicBezTo>
                <a:cubicBezTo>
                  <a:pt x="110997" y="1883895"/>
                  <a:pt x="174382" y="1852808"/>
                  <a:pt x="174382" y="1852808"/>
                </a:cubicBezTo>
                <a:cubicBezTo>
                  <a:pt x="174382" y="1852808"/>
                  <a:pt x="175639" y="1852931"/>
                  <a:pt x="177826" y="1853167"/>
                </a:cubicBezTo>
                <a:lnTo>
                  <a:pt x="177953" y="1853182"/>
                </a:lnTo>
                <a:lnTo>
                  <a:pt x="161542" y="1839776"/>
                </a:lnTo>
                <a:cubicBezTo>
                  <a:pt x="155723" y="1834176"/>
                  <a:pt x="152370" y="1830253"/>
                  <a:pt x="152370" y="1830253"/>
                </a:cubicBezTo>
                <a:cubicBezTo>
                  <a:pt x="417481" y="1499339"/>
                  <a:pt x="628993" y="1064772"/>
                  <a:pt x="628993" y="1064772"/>
                </a:cubicBezTo>
                <a:cubicBezTo>
                  <a:pt x="716167" y="897751"/>
                  <a:pt x="711869" y="660065"/>
                  <a:pt x="711869" y="660065"/>
                </a:cubicBezTo>
                <a:cubicBezTo>
                  <a:pt x="658219" y="709434"/>
                  <a:pt x="519267" y="761260"/>
                  <a:pt x="463798" y="771015"/>
                </a:cubicBezTo>
                <a:cubicBezTo>
                  <a:pt x="408379" y="780770"/>
                  <a:pt x="188321" y="805715"/>
                  <a:pt x="179169" y="805715"/>
                </a:cubicBezTo>
                <a:cubicBezTo>
                  <a:pt x="176894" y="805715"/>
                  <a:pt x="174081" y="801791"/>
                  <a:pt x="171142" y="795907"/>
                </a:cubicBezTo>
                <a:lnTo>
                  <a:pt x="171059" y="795704"/>
                </a:lnTo>
                <a:lnTo>
                  <a:pt x="169274" y="796406"/>
                </a:lnTo>
                <a:cubicBezTo>
                  <a:pt x="155989" y="801691"/>
                  <a:pt x="128563" y="812890"/>
                  <a:pt x="121707" y="817918"/>
                </a:cubicBezTo>
                <a:cubicBezTo>
                  <a:pt x="112566" y="824622"/>
                  <a:pt x="86352" y="834984"/>
                  <a:pt x="65021" y="835593"/>
                </a:cubicBezTo>
                <a:cubicBezTo>
                  <a:pt x="43079" y="836202"/>
                  <a:pt x="24798" y="832543"/>
                  <a:pt x="32112" y="811823"/>
                </a:cubicBezTo>
                <a:cubicBezTo>
                  <a:pt x="39426" y="791099"/>
                  <a:pt x="82699" y="750264"/>
                  <a:pt x="104030" y="750873"/>
                </a:cubicBezTo>
                <a:cubicBezTo>
                  <a:pt x="125972" y="751482"/>
                  <a:pt x="149741" y="743561"/>
                  <a:pt x="149741" y="743561"/>
                </a:cubicBezTo>
                <a:lnTo>
                  <a:pt x="156230" y="755654"/>
                </a:lnTo>
                <a:lnTo>
                  <a:pt x="155277" y="752750"/>
                </a:lnTo>
                <a:cubicBezTo>
                  <a:pt x="153476" y="746866"/>
                  <a:pt x="152370" y="742942"/>
                  <a:pt x="152370" y="742942"/>
                </a:cubicBezTo>
                <a:cubicBezTo>
                  <a:pt x="152370" y="742942"/>
                  <a:pt x="324846" y="692382"/>
                  <a:pt x="381529" y="656416"/>
                </a:cubicBezTo>
                <a:cubicBezTo>
                  <a:pt x="438212" y="621046"/>
                  <a:pt x="521745" y="611887"/>
                  <a:pt x="521745" y="611887"/>
                </a:cubicBezTo>
                <a:cubicBezTo>
                  <a:pt x="619841" y="507713"/>
                  <a:pt x="691137" y="501607"/>
                  <a:pt x="730173" y="427219"/>
                </a:cubicBezTo>
                <a:cubicBezTo>
                  <a:pt x="739920" y="408491"/>
                  <a:pt x="754659" y="391853"/>
                  <a:pt x="771286" y="377431"/>
                </a:cubicBezTo>
                <a:lnTo>
                  <a:pt x="789078" y="365048"/>
                </a:lnTo>
                <a:lnTo>
                  <a:pt x="782598" y="343856"/>
                </a:lnTo>
                <a:cubicBezTo>
                  <a:pt x="779370" y="335286"/>
                  <a:pt x="776018" y="328772"/>
                  <a:pt x="772818" y="326639"/>
                </a:cubicBezTo>
                <a:cubicBezTo>
                  <a:pt x="759410" y="318105"/>
                  <a:pt x="704556" y="345534"/>
                  <a:pt x="692367" y="339431"/>
                </a:cubicBezTo>
                <a:cubicBezTo>
                  <a:pt x="680177" y="333345"/>
                  <a:pt x="685053" y="308950"/>
                  <a:pt x="686272" y="301640"/>
                </a:cubicBezTo>
                <a:cubicBezTo>
                  <a:pt x="687491" y="294934"/>
                  <a:pt x="673473" y="296158"/>
                  <a:pt x="674692" y="290072"/>
                </a:cubicBezTo>
                <a:cubicBezTo>
                  <a:pt x="675911" y="283969"/>
                  <a:pt x="669816" y="276038"/>
                  <a:pt x="667378" y="271176"/>
                </a:cubicBezTo>
                <a:cubicBezTo>
                  <a:pt x="664940" y="266297"/>
                  <a:pt x="643608" y="273607"/>
                  <a:pt x="641170" y="265073"/>
                </a:cubicBezTo>
                <a:cubicBezTo>
                  <a:pt x="638732" y="257160"/>
                  <a:pt x="644827" y="226075"/>
                  <a:pt x="641170" y="216921"/>
                </a:cubicBezTo>
                <a:cubicBezTo>
                  <a:pt x="637513" y="207783"/>
                  <a:pt x="628371" y="207783"/>
                  <a:pt x="621057" y="191336"/>
                </a:cubicBezTo>
                <a:cubicBezTo>
                  <a:pt x="617400" y="183104"/>
                  <a:pt x="615572" y="165122"/>
                  <a:pt x="615572" y="146836"/>
                </a:cubicBezTo>
                <a:lnTo>
                  <a:pt x="616722" y="137121"/>
                </a:lnTo>
                <a:lnTo>
                  <a:pt x="615674" y="136606"/>
                </a:lnTo>
                <a:cubicBezTo>
                  <a:pt x="599474" y="127035"/>
                  <a:pt x="572395" y="104523"/>
                  <a:pt x="610798" y="81672"/>
                </a:cubicBezTo>
                <a:cubicBezTo>
                  <a:pt x="622987" y="74356"/>
                  <a:pt x="674176" y="16457"/>
                  <a:pt x="715007" y="9140"/>
                </a:cubicBezTo>
                <a:cubicBezTo>
                  <a:pt x="755853" y="1223"/>
                  <a:pt x="793021" y="22550"/>
                  <a:pt x="793021" y="22550"/>
                </a:cubicBezTo>
                <a:cubicBezTo>
                  <a:pt x="794852" y="16457"/>
                  <a:pt x="787542" y="0"/>
                  <a:pt x="787542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 72">
            <a:extLst>
              <a:ext uri="{FF2B5EF4-FFF2-40B4-BE49-F238E27FC236}">
                <a16:creationId xmlns:a16="http://schemas.microsoft.com/office/drawing/2014/main" id="{EBA28F6D-186D-814D-31F9-341A27BEB551}"/>
              </a:ext>
            </a:extLst>
          </p:cNvPr>
          <p:cNvSpPr/>
          <p:nvPr/>
        </p:nvSpPr>
        <p:spPr>
          <a:xfrm>
            <a:off x="4307234" y="3923134"/>
            <a:ext cx="1021145" cy="1907045"/>
          </a:xfrm>
          <a:custGeom>
            <a:avLst/>
            <a:gdLst>
              <a:gd name="connsiteX0" fmla="*/ 752749 w 1021145"/>
              <a:gd name="connsiteY0" fmla="*/ 98 h 1907045"/>
              <a:gd name="connsiteX1" fmla="*/ 825506 w 1021145"/>
              <a:gd name="connsiteY1" fmla="*/ 10565 h 1907045"/>
              <a:gd name="connsiteX2" fmla="*/ 910225 w 1021145"/>
              <a:gd name="connsiteY2" fmla="*/ 48962 h 1907045"/>
              <a:gd name="connsiteX3" fmla="*/ 932765 w 1021145"/>
              <a:gd name="connsiteY3" fmla="*/ 176935 h 1907045"/>
              <a:gd name="connsiteX4" fmla="*/ 938866 w 1021145"/>
              <a:gd name="connsiteY4" fmla="*/ 271408 h 1907045"/>
              <a:gd name="connsiteX5" fmla="*/ 972388 w 1021145"/>
              <a:gd name="connsiteY5" fmla="*/ 341496 h 1907045"/>
              <a:gd name="connsiteX6" fmla="*/ 985793 w 1021145"/>
              <a:gd name="connsiteY6" fmla="*/ 395739 h 1907045"/>
              <a:gd name="connsiteX7" fmla="*/ 933375 w 1021145"/>
              <a:gd name="connsiteY7" fmla="*/ 339060 h 1907045"/>
              <a:gd name="connsiteX8" fmla="*/ 956542 w 1021145"/>
              <a:gd name="connsiteY8" fmla="*/ 389034 h 1907045"/>
              <a:gd name="connsiteX9" fmla="*/ 975439 w 1021145"/>
              <a:gd name="connsiteY9" fmla="*/ 460956 h 1907045"/>
              <a:gd name="connsiteX10" fmla="*/ 1021145 w 1021145"/>
              <a:gd name="connsiteY10" fmla="*/ 505455 h 1907045"/>
              <a:gd name="connsiteX11" fmla="*/ 969947 w 1021145"/>
              <a:gd name="connsiteY11" fmla="*/ 488379 h 1907045"/>
              <a:gd name="connsiteX12" fmla="*/ 941917 w 1021145"/>
              <a:gd name="connsiteY12" fmla="*/ 502994 h 1907045"/>
              <a:gd name="connsiteX13" fmla="*/ 963254 w 1021145"/>
              <a:gd name="connsiteY13" fmla="*/ 535916 h 1907045"/>
              <a:gd name="connsiteX14" fmla="*/ 885838 w 1021145"/>
              <a:gd name="connsiteY14" fmla="*/ 510327 h 1907045"/>
              <a:gd name="connsiteX15" fmla="*/ 852316 w 1021145"/>
              <a:gd name="connsiteY15" fmla="*/ 481674 h 1907045"/>
              <a:gd name="connsiteX16" fmla="*/ 871212 w 1021145"/>
              <a:gd name="connsiteY16" fmla="*/ 526775 h 1907045"/>
              <a:gd name="connsiteX17" fmla="*/ 841072 w 1021145"/>
              <a:gd name="connsiteY17" fmla="*/ 508160 h 1907045"/>
              <a:gd name="connsiteX18" fmla="*/ 837434 w 1021145"/>
              <a:gd name="connsiteY18" fmla="*/ 539991 h 1907045"/>
              <a:gd name="connsiteX19" fmla="*/ 683848 w 1021145"/>
              <a:gd name="connsiteY19" fmla="*/ 1002592 h 1907045"/>
              <a:gd name="connsiteX20" fmla="*/ 583880 w 1021145"/>
              <a:gd name="connsiteY20" fmla="*/ 1435295 h 1907045"/>
              <a:gd name="connsiteX21" fmla="*/ 648478 w 1021145"/>
              <a:gd name="connsiteY21" fmla="*/ 1560233 h 1907045"/>
              <a:gd name="connsiteX22" fmla="*/ 644115 w 1021145"/>
              <a:gd name="connsiteY22" fmla="*/ 1819179 h 1907045"/>
              <a:gd name="connsiteX23" fmla="*/ 643146 w 1021145"/>
              <a:gd name="connsiteY23" fmla="*/ 1830487 h 1907045"/>
              <a:gd name="connsiteX24" fmla="*/ 643605 w 1021145"/>
              <a:gd name="connsiteY24" fmla="*/ 1830860 h 1907045"/>
              <a:gd name="connsiteX25" fmla="*/ 643605 w 1021145"/>
              <a:gd name="connsiteY25" fmla="*/ 1881447 h 1907045"/>
              <a:gd name="connsiteX26" fmla="*/ 643605 w 1021145"/>
              <a:gd name="connsiteY26" fmla="*/ 1903389 h 1907045"/>
              <a:gd name="connsiteX27" fmla="*/ 433331 w 1021145"/>
              <a:gd name="connsiteY27" fmla="*/ 1903389 h 1907045"/>
              <a:gd name="connsiteX28" fmla="*/ 512560 w 1021145"/>
              <a:gd name="connsiteY28" fmla="*/ 1851584 h 1907045"/>
              <a:gd name="connsiteX29" fmla="*/ 552179 w 1021145"/>
              <a:gd name="connsiteY29" fmla="*/ 1830708 h 1907045"/>
              <a:gd name="connsiteX30" fmla="*/ 568911 w 1021145"/>
              <a:gd name="connsiteY30" fmla="*/ 1822231 h 1907045"/>
              <a:gd name="connsiteX31" fmla="*/ 561826 w 1021145"/>
              <a:gd name="connsiteY31" fmla="*/ 1807132 h 1907045"/>
              <a:gd name="connsiteX32" fmla="*/ 405302 w 1021145"/>
              <a:gd name="connsiteY32" fmla="*/ 1447532 h 1907045"/>
              <a:gd name="connsiteX33" fmla="*/ 407138 w 1021145"/>
              <a:gd name="connsiteY33" fmla="*/ 1337176 h 1907045"/>
              <a:gd name="connsiteX34" fmla="*/ 313878 w 1021145"/>
              <a:gd name="connsiteY34" fmla="*/ 1437127 h 1907045"/>
              <a:gd name="connsiteX35" fmla="*/ 327891 w 1021145"/>
              <a:gd name="connsiteY35" fmla="*/ 1597458 h 1907045"/>
              <a:gd name="connsiteX36" fmla="*/ 250588 w 1021145"/>
              <a:gd name="connsiteY36" fmla="*/ 1851385 h 1907045"/>
              <a:gd name="connsiteX37" fmla="*/ 246601 w 1021145"/>
              <a:gd name="connsiteY37" fmla="*/ 1859962 h 1907045"/>
              <a:gd name="connsiteX38" fmla="*/ 248128 w 1021145"/>
              <a:gd name="connsiteY38" fmla="*/ 1881447 h 1907045"/>
              <a:gd name="connsiteX39" fmla="*/ 248128 w 1021145"/>
              <a:gd name="connsiteY39" fmla="*/ 1907045 h 1907045"/>
              <a:gd name="connsiteX40" fmla="*/ 683 w 1021145"/>
              <a:gd name="connsiteY40" fmla="*/ 1907045 h 1907045"/>
              <a:gd name="connsiteX41" fmla="*/ 94541 w 1021145"/>
              <a:gd name="connsiteY41" fmla="*/ 1845487 h 1907045"/>
              <a:gd name="connsiteX42" fmla="*/ 164221 w 1021145"/>
              <a:gd name="connsiteY42" fmla="*/ 1809062 h 1907045"/>
              <a:gd name="connsiteX43" fmla="*/ 169760 w 1021145"/>
              <a:gd name="connsiteY43" fmla="*/ 1806326 h 1907045"/>
              <a:gd name="connsiteX44" fmla="*/ 169602 w 1021145"/>
              <a:gd name="connsiteY44" fmla="*/ 1790072 h 1907045"/>
              <a:gd name="connsiteX45" fmla="*/ 185283 w 1021145"/>
              <a:gd name="connsiteY45" fmla="*/ 1468197 h 1907045"/>
              <a:gd name="connsiteX46" fmla="*/ 216381 w 1021145"/>
              <a:gd name="connsiteY46" fmla="*/ 1285369 h 1907045"/>
              <a:gd name="connsiteX47" fmla="*/ 384582 w 1021145"/>
              <a:gd name="connsiteY47" fmla="*/ 886154 h 1907045"/>
              <a:gd name="connsiteX48" fmla="*/ 486384 w 1021145"/>
              <a:gd name="connsiteY48" fmla="*/ 701494 h 1907045"/>
              <a:gd name="connsiteX49" fmla="*/ 373604 w 1021145"/>
              <a:gd name="connsiteY49" fmla="*/ 722232 h 1907045"/>
              <a:gd name="connsiteX50" fmla="*/ 258423 w 1021145"/>
              <a:gd name="connsiteY50" fmla="*/ 769203 h 1907045"/>
              <a:gd name="connsiteX51" fmla="*/ 152384 w 1021145"/>
              <a:gd name="connsiteY51" fmla="*/ 786203 h 1907045"/>
              <a:gd name="connsiteX52" fmla="*/ 122521 w 1021145"/>
              <a:gd name="connsiteY52" fmla="*/ 761216 h 1907045"/>
              <a:gd name="connsiteX53" fmla="*/ 91423 w 1021145"/>
              <a:gd name="connsiteY53" fmla="*/ 761216 h 1907045"/>
              <a:gd name="connsiteX54" fmla="*/ 191390 w 1021145"/>
              <a:gd name="connsiteY54" fmla="*/ 710068 h 1907045"/>
              <a:gd name="connsiteX55" fmla="*/ 322420 w 1021145"/>
              <a:gd name="connsiteY55" fmla="*/ 600958 h 1907045"/>
              <a:gd name="connsiteX56" fmla="*/ 387617 w 1021145"/>
              <a:gd name="connsiteY56" fmla="*/ 574724 h 1907045"/>
              <a:gd name="connsiteX57" fmla="*/ 484549 w 1021145"/>
              <a:gd name="connsiteY57" fmla="*/ 493679 h 1907045"/>
              <a:gd name="connsiteX58" fmla="*/ 581445 w 1021145"/>
              <a:gd name="connsiteY58" fmla="*/ 381565 h 1907045"/>
              <a:gd name="connsiteX59" fmla="*/ 672484 w 1021145"/>
              <a:gd name="connsiteY59" fmla="*/ 327105 h 1907045"/>
              <a:gd name="connsiteX60" fmla="*/ 673403 w 1021145"/>
              <a:gd name="connsiteY60" fmla="*/ 326814 h 1907045"/>
              <a:gd name="connsiteX61" fmla="*/ 677968 w 1021145"/>
              <a:gd name="connsiteY61" fmla="*/ 315201 h 1907045"/>
              <a:gd name="connsiteX62" fmla="*/ 680791 w 1021145"/>
              <a:gd name="connsiteY62" fmla="*/ 288460 h 1907045"/>
              <a:gd name="connsiteX63" fmla="*/ 653972 w 1021145"/>
              <a:gd name="connsiteY63" fmla="*/ 281153 h 1907045"/>
              <a:gd name="connsiteX64" fmla="*/ 654586 w 1021145"/>
              <a:gd name="connsiteY64" fmla="*/ 257370 h 1907045"/>
              <a:gd name="connsiteX65" fmla="*/ 647875 w 1021145"/>
              <a:gd name="connsiteY65" fmla="*/ 246399 h 1907045"/>
              <a:gd name="connsiteX66" fmla="*/ 655189 w 1021145"/>
              <a:gd name="connsiteY66" fmla="*/ 220208 h 1907045"/>
              <a:gd name="connsiteX67" fmla="*/ 640562 w 1021145"/>
              <a:gd name="connsiteY67" fmla="*/ 219601 h 1907045"/>
              <a:gd name="connsiteX68" fmla="*/ 646658 w 1021145"/>
              <a:gd name="connsiteY68" fmla="*/ 197659 h 1907045"/>
              <a:gd name="connsiteX69" fmla="*/ 655803 w 1021145"/>
              <a:gd name="connsiteY69" fmla="*/ 173876 h 1907045"/>
              <a:gd name="connsiteX70" fmla="*/ 657020 w 1021145"/>
              <a:gd name="connsiteY70" fmla="*/ 134871 h 1907045"/>
              <a:gd name="connsiteX71" fmla="*/ 663968 w 1021145"/>
              <a:gd name="connsiteY71" fmla="*/ 117344 h 1907045"/>
              <a:gd name="connsiteX72" fmla="*/ 677285 w 1021145"/>
              <a:gd name="connsiteY72" fmla="*/ 96455 h 1907045"/>
              <a:gd name="connsiteX73" fmla="*/ 659117 w 1021145"/>
              <a:gd name="connsiteY73" fmla="*/ 107449 h 1907045"/>
              <a:gd name="connsiteX74" fmla="*/ 645102 w 1021145"/>
              <a:gd name="connsiteY74" fmla="*/ 147679 h 1907045"/>
              <a:gd name="connsiteX75" fmla="*/ 645102 w 1021145"/>
              <a:gd name="connsiteY75" fmla="*/ 72719 h 1907045"/>
              <a:gd name="connsiteX76" fmla="*/ 734092 w 1021145"/>
              <a:gd name="connsiteY76" fmla="*/ 2630 h 1907045"/>
              <a:gd name="connsiteX77" fmla="*/ 752749 w 1021145"/>
              <a:gd name="connsiteY77" fmla="*/ 98 h 190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021145" h="1907045">
                <a:moveTo>
                  <a:pt x="752749" y="98"/>
                </a:moveTo>
                <a:cubicBezTo>
                  <a:pt x="774775" y="1186"/>
                  <a:pt x="804940" y="11017"/>
                  <a:pt x="825506" y="10565"/>
                </a:cubicBezTo>
                <a:cubicBezTo>
                  <a:pt x="852316" y="9938"/>
                  <a:pt x="880364" y="31283"/>
                  <a:pt x="910225" y="48962"/>
                </a:cubicBezTo>
                <a:cubicBezTo>
                  <a:pt x="940086" y="67244"/>
                  <a:pt x="930952" y="146474"/>
                  <a:pt x="932765" y="176935"/>
                </a:cubicBezTo>
                <a:cubicBezTo>
                  <a:pt x="933985" y="207421"/>
                  <a:pt x="933985" y="248254"/>
                  <a:pt x="938866" y="271408"/>
                </a:cubicBezTo>
                <a:cubicBezTo>
                  <a:pt x="943747" y="294561"/>
                  <a:pt x="965066" y="325650"/>
                  <a:pt x="972388" y="341496"/>
                </a:cubicBezTo>
                <a:cubicBezTo>
                  <a:pt x="979710" y="357342"/>
                  <a:pt x="985793" y="395739"/>
                  <a:pt x="985793" y="395739"/>
                </a:cubicBezTo>
                <a:cubicBezTo>
                  <a:pt x="972388" y="367714"/>
                  <a:pt x="931544" y="330522"/>
                  <a:pt x="933375" y="339060"/>
                </a:cubicBezTo>
                <a:cubicBezTo>
                  <a:pt x="934595" y="347599"/>
                  <a:pt x="946798" y="373188"/>
                  <a:pt x="956542" y="389034"/>
                </a:cubicBezTo>
                <a:cubicBezTo>
                  <a:pt x="966286" y="404880"/>
                  <a:pt x="969337" y="443879"/>
                  <a:pt x="975439" y="460956"/>
                </a:cubicBezTo>
                <a:cubicBezTo>
                  <a:pt x="981522" y="478007"/>
                  <a:pt x="1021145" y="505455"/>
                  <a:pt x="1021145" y="505455"/>
                </a:cubicBezTo>
                <a:cubicBezTo>
                  <a:pt x="1021145" y="505455"/>
                  <a:pt x="983352" y="502994"/>
                  <a:pt x="969947" y="488379"/>
                </a:cubicBezTo>
                <a:cubicBezTo>
                  <a:pt x="956542" y="473135"/>
                  <a:pt x="938866" y="490814"/>
                  <a:pt x="941917" y="502994"/>
                </a:cubicBezTo>
                <a:cubicBezTo>
                  <a:pt x="945578" y="515801"/>
                  <a:pt x="963254" y="535916"/>
                  <a:pt x="963254" y="535916"/>
                </a:cubicBezTo>
                <a:cubicBezTo>
                  <a:pt x="963254" y="535916"/>
                  <a:pt x="900463" y="522506"/>
                  <a:pt x="885838" y="510327"/>
                </a:cubicBezTo>
                <a:cubicBezTo>
                  <a:pt x="871212" y="498122"/>
                  <a:pt x="846843" y="458520"/>
                  <a:pt x="852316" y="481674"/>
                </a:cubicBezTo>
                <a:cubicBezTo>
                  <a:pt x="857807" y="504827"/>
                  <a:pt x="871212" y="526775"/>
                  <a:pt x="871212" y="526775"/>
                </a:cubicBezTo>
                <a:lnTo>
                  <a:pt x="841072" y="508160"/>
                </a:lnTo>
                <a:lnTo>
                  <a:pt x="837434" y="539991"/>
                </a:lnTo>
                <a:cubicBezTo>
                  <a:pt x="829492" y="585716"/>
                  <a:pt x="725289" y="835006"/>
                  <a:pt x="683848" y="1002592"/>
                </a:cubicBezTo>
                <a:cubicBezTo>
                  <a:pt x="641771" y="1170177"/>
                  <a:pt x="583880" y="1435295"/>
                  <a:pt x="583880" y="1435295"/>
                </a:cubicBezTo>
                <a:cubicBezTo>
                  <a:pt x="583880" y="1435295"/>
                  <a:pt x="648478" y="1512749"/>
                  <a:pt x="648478" y="1560233"/>
                </a:cubicBezTo>
                <a:cubicBezTo>
                  <a:pt x="648478" y="1595901"/>
                  <a:pt x="648478" y="1745044"/>
                  <a:pt x="644115" y="1819179"/>
                </a:cubicBezTo>
                <a:lnTo>
                  <a:pt x="643146" y="1830487"/>
                </a:lnTo>
                <a:lnTo>
                  <a:pt x="643605" y="1830860"/>
                </a:lnTo>
                <a:cubicBezTo>
                  <a:pt x="637510" y="1839394"/>
                  <a:pt x="644218" y="1874741"/>
                  <a:pt x="643605" y="1881447"/>
                </a:cubicBezTo>
                <a:cubicBezTo>
                  <a:pt x="642993" y="1888153"/>
                  <a:pt x="643605" y="1903389"/>
                  <a:pt x="643605" y="1903389"/>
                </a:cubicBezTo>
                <a:lnTo>
                  <a:pt x="433331" y="1903389"/>
                </a:lnTo>
                <a:cubicBezTo>
                  <a:pt x="425408" y="1852193"/>
                  <a:pt x="498542" y="1859509"/>
                  <a:pt x="512560" y="1851584"/>
                </a:cubicBezTo>
                <a:cubicBezTo>
                  <a:pt x="519876" y="1847317"/>
                  <a:pt x="536942" y="1838479"/>
                  <a:pt x="552179" y="1830708"/>
                </a:cubicBezTo>
                <a:lnTo>
                  <a:pt x="568911" y="1822231"/>
                </a:lnTo>
                <a:lnTo>
                  <a:pt x="561826" y="1807132"/>
                </a:lnTo>
                <a:cubicBezTo>
                  <a:pt x="522822" y="1722662"/>
                  <a:pt x="410645" y="1473115"/>
                  <a:pt x="405302" y="1447532"/>
                </a:cubicBezTo>
                <a:cubicBezTo>
                  <a:pt x="398595" y="1418221"/>
                  <a:pt x="407138" y="1337176"/>
                  <a:pt x="407138" y="1337176"/>
                </a:cubicBezTo>
                <a:lnTo>
                  <a:pt x="313878" y="1437127"/>
                </a:lnTo>
                <a:cubicBezTo>
                  <a:pt x="313878" y="1437127"/>
                  <a:pt x="332763" y="1522495"/>
                  <a:pt x="327891" y="1597458"/>
                </a:cubicBezTo>
                <a:cubicBezTo>
                  <a:pt x="324238" y="1653186"/>
                  <a:pt x="278411" y="1786445"/>
                  <a:pt x="250588" y="1851385"/>
                </a:cubicBezTo>
                <a:lnTo>
                  <a:pt x="246601" y="1859962"/>
                </a:lnTo>
                <a:lnTo>
                  <a:pt x="248128" y="1881447"/>
                </a:lnTo>
                <a:cubicBezTo>
                  <a:pt x="246909" y="1889373"/>
                  <a:pt x="248128" y="1907045"/>
                  <a:pt x="248128" y="1907045"/>
                </a:cubicBezTo>
                <a:lnTo>
                  <a:pt x="683" y="1907045"/>
                </a:lnTo>
                <a:cubicBezTo>
                  <a:pt x="-8459" y="1847314"/>
                  <a:pt x="76867" y="1855239"/>
                  <a:pt x="94541" y="1845487"/>
                </a:cubicBezTo>
                <a:cubicBezTo>
                  <a:pt x="106883" y="1837719"/>
                  <a:pt x="145623" y="1818291"/>
                  <a:pt x="164221" y="1809062"/>
                </a:cubicBezTo>
                <a:lnTo>
                  <a:pt x="169760" y="1806326"/>
                </a:lnTo>
                <a:lnTo>
                  <a:pt x="169602" y="1790072"/>
                </a:lnTo>
                <a:cubicBezTo>
                  <a:pt x="171225" y="1704585"/>
                  <a:pt x="185283" y="1543214"/>
                  <a:pt x="185283" y="1468197"/>
                </a:cubicBezTo>
                <a:cubicBezTo>
                  <a:pt x="185283" y="1368246"/>
                  <a:pt x="197461" y="1354250"/>
                  <a:pt x="216381" y="1285369"/>
                </a:cubicBezTo>
                <a:cubicBezTo>
                  <a:pt x="235267" y="1216488"/>
                  <a:pt x="355319" y="950784"/>
                  <a:pt x="384582" y="886154"/>
                </a:cubicBezTo>
                <a:cubicBezTo>
                  <a:pt x="413845" y="822182"/>
                  <a:pt x="486384" y="701494"/>
                  <a:pt x="486384" y="701494"/>
                </a:cubicBezTo>
                <a:cubicBezTo>
                  <a:pt x="486384" y="701494"/>
                  <a:pt x="405302" y="711900"/>
                  <a:pt x="373604" y="722232"/>
                </a:cubicBezTo>
                <a:cubicBezTo>
                  <a:pt x="342540" y="733224"/>
                  <a:pt x="258423" y="769203"/>
                  <a:pt x="258423" y="769203"/>
                </a:cubicBezTo>
                <a:cubicBezTo>
                  <a:pt x="238302" y="797195"/>
                  <a:pt x="178576" y="786203"/>
                  <a:pt x="152384" y="786203"/>
                </a:cubicBezTo>
                <a:cubicBezTo>
                  <a:pt x="125557" y="786203"/>
                  <a:pt x="122521" y="761216"/>
                  <a:pt x="122521" y="761216"/>
                </a:cubicBezTo>
                <a:lnTo>
                  <a:pt x="91423" y="761216"/>
                </a:lnTo>
                <a:cubicBezTo>
                  <a:pt x="121286" y="733224"/>
                  <a:pt x="172469" y="725896"/>
                  <a:pt x="191390" y="710068"/>
                </a:cubicBezTo>
                <a:cubicBezTo>
                  <a:pt x="210275" y="694240"/>
                  <a:pt x="300464" y="619863"/>
                  <a:pt x="322420" y="600958"/>
                </a:cubicBezTo>
                <a:cubicBezTo>
                  <a:pt x="343741" y="582638"/>
                  <a:pt x="373604" y="579634"/>
                  <a:pt x="387617" y="574724"/>
                </a:cubicBezTo>
                <a:cubicBezTo>
                  <a:pt x="401631" y="569888"/>
                  <a:pt x="465628" y="505844"/>
                  <a:pt x="484549" y="493679"/>
                </a:cubicBezTo>
                <a:cubicBezTo>
                  <a:pt x="503434" y="481515"/>
                  <a:pt x="559489" y="417471"/>
                  <a:pt x="581445" y="381565"/>
                </a:cubicBezTo>
                <a:cubicBezTo>
                  <a:pt x="597912" y="354581"/>
                  <a:pt x="648313" y="335139"/>
                  <a:pt x="672484" y="327105"/>
                </a:cubicBezTo>
                <a:lnTo>
                  <a:pt x="673403" y="326814"/>
                </a:lnTo>
                <a:lnTo>
                  <a:pt x="677968" y="315201"/>
                </a:lnTo>
                <a:cubicBezTo>
                  <a:pt x="680484" y="300650"/>
                  <a:pt x="680791" y="288460"/>
                  <a:pt x="680791" y="288460"/>
                </a:cubicBezTo>
                <a:cubicBezTo>
                  <a:pt x="680791" y="288460"/>
                  <a:pt x="660671" y="290889"/>
                  <a:pt x="653972" y="281153"/>
                </a:cubicBezTo>
                <a:cubicBezTo>
                  <a:pt x="647273" y="271397"/>
                  <a:pt x="654586" y="261641"/>
                  <a:pt x="654586" y="257370"/>
                </a:cubicBezTo>
                <a:cubicBezTo>
                  <a:pt x="654586" y="253120"/>
                  <a:pt x="649092" y="250063"/>
                  <a:pt x="647875" y="246399"/>
                </a:cubicBezTo>
                <a:cubicBezTo>
                  <a:pt x="646658" y="242756"/>
                  <a:pt x="655189" y="220208"/>
                  <a:pt x="655189" y="220208"/>
                </a:cubicBezTo>
                <a:cubicBezTo>
                  <a:pt x="655189" y="220208"/>
                  <a:pt x="641176" y="223243"/>
                  <a:pt x="640562" y="219601"/>
                </a:cubicBezTo>
                <a:cubicBezTo>
                  <a:pt x="639947" y="212273"/>
                  <a:pt x="642996" y="213487"/>
                  <a:pt x="646658" y="197659"/>
                </a:cubicBezTo>
                <a:cubicBezTo>
                  <a:pt x="650309" y="182418"/>
                  <a:pt x="655803" y="183025"/>
                  <a:pt x="655803" y="173876"/>
                </a:cubicBezTo>
                <a:cubicBezTo>
                  <a:pt x="656406" y="165355"/>
                  <a:pt x="653357" y="148291"/>
                  <a:pt x="657020" y="134871"/>
                </a:cubicBezTo>
                <a:cubicBezTo>
                  <a:pt x="657933" y="131522"/>
                  <a:pt x="660255" y="124971"/>
                  <a:pt x="663968" y="117344"/>
                </a:cubicBezTo>
                <a:lnTo>
                  <a:pt x="677285" y="96455"/>
                </a:lnTo>
                <a:lnTo>
                  <a:pt x="659117" y="107449"/>
                </a:lnTo>
                <a:cubicBezTo>
                  <a:pt x="650593" y="115987"/>
                  <a:pt x="645102" y="147679"/>
                  <a:pt x="645102" y="147679"/>
                </a:cubicBezTo>
                <a:cubicBezTo>
                  <a:pt x="645102" y="147679"/>
                  <a:pt x="633526" y="100744"/>
                  <a:pt x="645102" y="72719"/>
                </a:cubicBezTo>
                <a:cubicBezTo>
                  <a:pt x="656694" y="44693"/>
                  <a:pt x="714586" y="11771"/>
                  <a:pt x="734092" y="2630"/>
                </a:cubicBezTo>
                <a:cubicBezTo>
                  <a:pt x="738969" y="345"/>
                  <a:pt x="745407" y="-264"/>
                  <a:pt x="752749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 74">
            <a:extLst>
              <a:ext uri="{FF2B5EF4-FFF2-40B4-BE49-F238E27FC236}">
                <a16:creationId xmlns:a16="http://schemas.microsoft.com/office/drawing/2014/main" id="{76028575-1282-E0EB-28E6-0D1D3BAC43F9}"/>
              </a:ext>
            </a:extLst>
          </p:cNvPr>
          <p:cNvSpPr/>
          <p:nvPr/>
        </p:nvSpPr>
        <p:spPr>
          <a:xfrm>
            <a:off x="6342882" y="3923134"/>
            <a:ext cx="1021148" cy="1907045"/>
          </a:xfrm>
          <a:custGeom>
            <a:avLst/>
            <a:gdLst>
              <a:gd name="connsiteX0" fmla="*/ 752752 w 1021148"/>
              <a:gd name="connsiteY0" fmla="*/ 98 h 1907045"/>
              <a:gd name="connsiteX1" fmla="*/ 825509 w 1021148"/>
              <a:gd name="connsiteY1" fmla="*/ 10565 h 1907045"/>
              <a:gd name="connsiteX2" fmla="*/ 910228 w 1021148"/>
              <a:gd name="connsiteY2" fmla="*/ 48962 h 1907045"/>
              <a:gd name="connsiteX3" fmla="*/ 932768 w 1021148"/>
              <a:gd name="connsiteY3" fmla="*/ 176935 h 1907045"/>
              <a:gd name="connsiteX4" fmla="*/ 938869 w 1021148"/>
              <a:gd name="connsiteY4" fmla="*/ 271408 h 1907045"/>
              <a:gd name="connsiteX5" fmla="*/ 972391 w 1021148"/>
              <a:gd name="connsiteY5" fmla="*/ 341496 h 1907045"/>
              <a:gd name="connsiteX6" fmla="*/ 985796 w 1021148"/>
              <a:gd name="connsiteY6" fmla="*/ 395739 h 1907045"/>
              <a:gd name="connsiteX7" fmla="*/ 933378 w 1021148"/>
              <a:gd name="connsiteY7" fmla="*/ 339060 h 1907045"/>
              <a:gd name="connsiteX8" fmla="*/ 956545 w 1021148"/>
              <a:gd name="connsiteY8" fmla="*/ 389034 h 1907045"/>
              <a:gd name="connsiteX9" fmla="*/ 975442 w 1021148"/>
              <a:gd name="connsiteY9" fmla="*/ 460956 h 1907045"/>
              <a:gd name="connsiteX10" fmla="*/ 1021148 w 1021148"/>
              <a:gd name="connsiteY10" fmla="*/ 505455 h 1907045"/>
              <a:gd name="connsiteX11" fmla="*/ 969950 w 1021148"/>
              <a:gd name="connsiteY11" fmla="*/ 488379 h 1907045"/>
              <a:gd name="connsiteX12" fmla="*/ 941920 w 1021148"/>
              <a:gd name="connsiteY12" fmla="*/ 502994 h 1907045"/>
              <a:gd name="connsiteX13" fmla="*/ 963257 w 1021148"/>
              <a:gd name="connsiteY13" fmla="*/ 535916 h 1907045"/>
              <a:gd name="connsiteX14" fmla="*/ 885841 w 1021148"/>
              <a:gd name="connsiteY14" fmla="*/ 510327 h 1907045"/>
              <a:gd name="connsiteX15" fmla="*/ 852319 w 1021148"/>
              <a:gd name="connsiteY15" fmla="*/ 481674 h 1907045"/>
              <a:gd name="connsiteX16" fmla="*/ 871215 w 1021148"/>
              <a:gd name="connsiteY16" fmla="*/ 526775 h 1907045"/>
              <a:gd name="connsiteX17" fmla="*/ 846768 w 1021148"/>
              <a:gd name="connsiteY17" fmla="*/ 511677 h 1907045"/>
              <a:gd name="connsiteX18" fmla="*/ 843532 w 1021148"/>
              <a:gd name="connsiteY18" fmla="*/ 539990 h 1907045"/>
              <a:gd name="connsiteX19" fmla="*/ 689946 w 1021148"/>
              <a:gd name="connsiteY19" fmla="*/ 1002588 h 1907045"/>
              <a:gd name="connsiteX20" fmla="*/ 589978 w 1021148"/>
              <a:gd name="connsiteY20" fmla="*/ 1435289 h 1907045"/>
              <a:gd name="connsiteX21" fmla="*/ 654576 w 1021148"/>
              <a:gd name="connsiteY21" fmla="*/ 1560227 h 1907045"/>
              <a:gd name="connsiteX22" fmla="*/ 644233 w 1021148"/>
              <a:gd name="connsiteY22" fmla="*/ 1861322 h 1907045"/>
              <a:gd name="connsiteX23" fmla="*/ 641952 w 1021148"/>
              <a:gd name="connsiteY23" fmla="*/ 1861685 h 1907045"/>
              <a:gd name="connsiteX24" fmla="*/ 643603 w 1021148"/>
              <a:gd name="connsiteY24" fmla="*/ 1881447 h 1907045"/>
              <a:gd name="connsiteX25" fmla="*/ 643603 w 1021148"/>
              <a:gd name="connsiteY25" fmla="*/ 1903389 h 1907045"/>
              <a:gd name="connsiteX26" fmla="*/ 433334 w 1021148"/>
              <a:gd name="connsiteY26" fmla="*/ 1903389 h 1907045"/>
              <a:gd name="connsiteX27" fmla="*/ 512561 w 1021148"/>
              <a:gd name="connsiteY27" fmla="*/ 1851584 h 1907045"/>
              <a:gd name="connsiteX28" fmla="*/ 572215 w 1021148"/>
              <a:gd name="connsiteY28" fmla="*/ 1820557 h 1907045"/>
              <a:gd name="connsiteX29" fmla="*/ 573843 w 1021148"/>
              <a:gd name="connsiteY29" fmla="*/ 1819739 h 1907045"/>
              <a:gd name="connsiteX30" fmla="*/ 567924 w 1021148"/>
              <a:gd name="connsiteY30" fmla="*/ 1807124 h 1907045"/>
              <a:gd name="connsiteX31" fmla="*/ 411400 w 1021148"/>
              <a:gd name="connsiteY31" fmla="*/ 1447527 h 1907045"/>
              <a:gd name="connsiteX32" fmla="*/ 413236 w 1021148"/>
              <a:gd name="connsiteY32" fmla="*/ 1337171 h 1907045"/>
              <a:gd name="connsiteX33" fmla="*/ 319976 w 1021148"/>
              <a:gd name="connsiteY33" fmla="*/ 1437121 h 1907045"/>
              <a:gd name="connsiteX34" fmla="*/ 333989 w 1021148"/>
              <a:gd name="connsiteY34" fmla="*/ 1597452 h 1907045"/>
              <a:gd name="connsiteX35" fmla="*/ 256686 w 1021148"/>
              <a:gd name="connsiteY35" fmla="*/ 1851377 h 1907045"/>
              <a:gd name="connsiteX36" fmla="*/ 247404 w 1021148"/>
              <a:gd name="connsiteY36" fmla="*/ 1871346 h 1907045"/>
              <a:gd name="connsiteX37" fmla="*/ 248122 w 1021148"/>
              <a:gd name="connsiteY37" fmla="*/ 1881447 h 1907045"/>
              <a:gd name="connsiteX38" fmla="*/ 248122 w 1021148"/>
              <a:gd name="connsiteY38" fmla="*/ 1907045 h 1907045"/>
              <a:gd name="connsiteX39" fmla="*/ 674 w 1021148"/>
              <a:gd name="connsiteY39" fmla="*/ 1907045 h 1907045"/>
              <a:gd name="connsiteX40" fmla="*/ 94534 w 1021148"/>
              <a:gd name="connsiteY40" fmla="*/ 1845487 h 1907045"/>
              <a:gd name="connsiteX41" fmla="*/ 174375 w 1021148"/>
              <a:gd name="connsiteY41" fmla="*/ 1804043 h 1907045"/>
              <a:gd name="connsiteX42" fmla="*/ 175837 w 1021148"/>
              <a:gd name="connsiteY42" fmla="*/ 1804185 h 1907045"/>
              <a:gd name="connsiteX43" fmla="*/ 175700 w 1021148"/>
              <a:gd name="connsiteY43" fmla="*/ 1790065 h 1907045"/>
              <a:gd name="connsiteX44" fmla="*/ 191381 w 1021148"/>
              <a:gd name="connsiteY44" fmla="*/ 1468191 h 1907045"/>
              <a:gd name="connsiteX45" fmla="*/ 222479 w 1021148"/>
              <a:gd name="connsiteY45" fmla="*/ 1285364 h 1907045"/>
              <a:gd name="connsiteX46" fmla="*/ 390680 w 1021148"/>
              <a:gd name="connsiteY46" fmla="*/ 886151 h 1907045"/>
              <a:gd name="connsiteX47" fmla="*/ 492482 w 1021148"/>
              <a:gd name="connsiteY47" fmla="*/ 701492 h 1907045"/>
              <a:gd name="connsiteX48" fmla="*/ 379702 w 1021148"/>
              <a:gd name="connsiteY48" fmla="*/ 722230 h 1907045"/>
              <a:gd name="connsiteX49" fmla="*/ 264521 w 1021148"/>
              <a:gd name="connsiteY49" fmla="*/ 769201 h 1907045"/>
              <a:gd name="connsiteX50" fmla="*/ 158482 w 1021148"/>
              <a:gd name="connsiteY50" fmla="*/ 786201 h 1907045"/>
              <a:gd name="connsiteX51" fmla="*/ 128619 w 1021148"/>
              <a:gd name="connsiteY51" fmla="*/ 761213 h 1907045"/>
              <a:gd name="connsiteX52" fmla="*/ 97521 w 1021148"/>
              <a:gd name="connsiteY52" fmla="*/ 761213 h 1907045"/>
              <a:gd name="connsiteX53" fmla="*/ 197488 w 1021148"/>
              <a:gd name="connsiteY53" fmla="*/ 710066 h 1907045"/>
              <a:gd name="connsiteX54" fmla="*/ 328518 w 1021148"/>
              <a:gd name="connsiteY54" fmla="*/ 600956 h 1907045"/>
              <a:gd name="connsiteX55" fmla="*/ 393715 w 1021148"/>
              <a:gd name="connsiteY55" fmla="*/ 574723 h 1907045"/>
              <a:gd name="connsiteX56" fmla="*/ 490647 w 1021148"/>
              <a:gd name="connsiteY56" fmla="*/ 493679 h 1907045"/>
              <a:gd name="connsiteX57" fmla="*/ 587543 w 1021148"/>
              <a:gd name="connsiteY57" fmla="*/ 381565 h 1907045"/>
              <a:gd name="connsiteX58" fmla="*/ 647896 w 1021148"/>
              <a:gd name="connsiteY58" fmla="*/ 338798 h 1907045"/>
              <a:gd name="connsiteX59" fmla="*/ 672360 w 1021148"/>
              <a:gd name="connsiteY59" fmla="*/ 329476 h 1907045"/>
              <a:gd name="connsiteX60" fmla="*/ 677972 w 1021148"/>
              <a:gd name="connsiteY60" fmla="*/ 315201 h 1907045"/>
              <a:gd name="connsiteX61" fmla="*/ 680795 w 1021148"/>
              <a:gd name="connsiteY61" fmla="*/ 288460 h 1907045"/>
              <a:gd name="connsiteX62" fmla="*/ 653976 w 1021148"/>
              <a:gd name="connsiteY62" fmla="*/ 281153 h 1907045"/>
              <a:gd name="connsiteX63" fmla="*/ 654590 w 1021148"/>
              <a:gd name="connsiteY63" fmla="*/ 257369 h 1907045"/>
              <a:gd name="connsiteX64" fmla="*/ 647879 w 1021148"/>
              <a:gd name="connsiteY64" fmla="*/ 246399 h 1907045"/>
              <a:gd name="connsiteX65" fmla="*/ 655193 w 1021148"/>
              <a:gd name="connsiteY65" fmla="*/ 220207 h 1907045"/>
              <a:gd name="connsiteX66" fmla="*/ 640566 w 1021148"/>
              <a:gd name="connsiteY66" fmla="*/ 219600 h 1907045"/>
              <a:gd name="connsiteX67" fmla="*/ 646662 w 1021148"/>
              <a:gd name="connsiteY67" fmla="*/ 197659 h 1907045"/>
              <a:gd name="connsiteX68" fmla="*/ 655807 w 1021148"/>
              <a:gd name="connsiteY68" fmla="*/ 173875 h 1907045"/>
              <a:gd name="connsiteX69" fmla="*/ 657024 w 1021148"/>
              <a:gd name="connsiteY69" fmla="*/ 134871 h 1907045"/>
              <a:gd name="connsiteX70" fmla="*/ 663972 w 1021148"/>
              <a:gd name="connsiteY70" fmla="*/ 117344 h 1907045"/>
              <a:gd name="connsiteX71" fmla="*/ 677290 w 1021148"/>
              <a:gd name="connsiteY71" fmla="*/ 96454 h 1907045"/>
              <a:gd name="connsiteX72" fmla="*/ 659120 w 1021148"/>
              <a:gd name="connsiteY72" fmla="*/ 107449 h 1907045"/>
              <a:gd name="connsiteX73" fmla="*/ 645105 w 1021148"/>
              <a:gd name="connsiteY73" fmla="*/ 147679 h 1907045"/>
              <a:gd name="connsiteX74" fmla="*/ 645105 w 1021148"/>
              <a:gd name="connsiteY74" fmla="*/ 72719 h 1907045"/>
              <a:gd name="connsiteX75" fmla="*/ 734095 w 1021148"/>
              <a:gd name="connsiteY75" fmla="*/ 2630 h 1907045"/>
              <a:gd name="connsiteX76" fmla="*/ 752752 w 1021148"/>
              <a:gd name="connsiteY76" fmla="*/ 98 h 190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021148" h="1907045">
                <a:moveTo>
                  <a:pt x="752752" y="98"/>
                </a:moveTo>
                <a:cubicBezTo>
                  <a:pt x="774778" y="1186"/>
                  <a:pt x="804943" y="11017"/>
                  <a:pt x="825509" y="10565"/>
                </a:cubicBezTo>
                <a:cubicBezTo>
                  <a:pt x="852319" y="9938"/>
                  <a:pt x="880367" y="31283"/>
                  <a:pt x="910228" y="48962"/>
                </a:cubicBezTo>
                <a:cubicBezTo>
                  <a:pt x="940089" y="67244"/>
                  <a:pt x="930955" y="146474"/>
                  <a:pt x="932768" y="176935"/>
                </a:cubicBezTo>
                <a:cubicBezTo>
                  <a:pt x="933988" y="207421"/>
                  <a:pt x="933988" y="248254"/>
                  <a:pt x="938869" y="271408"/>
                </a:cubicBezTo>
                <a:cubicBezTo>
                  <a:pt x="943750" y="294561"/>
                  <a:pt x="965069" y="325650"/>
                  <a:pt x="972391" y="341496"/>
                </a:cubicBezTo>
                <a:cubicBezTo>
                  <a:pt x="979713" y="357342"/>
                  <a:pt x="985796" y="395739"/>
                  <a:pt x="985796" y="395739"/>
                </a:cubicBezTo>
                <a:cubicBezTo>
                  <a:pt x="972391" y="367714"/>
                  <a:pt x="931547" y="330522"/>
                  <a:pt x="933378" y="339060"/>
                </a:cubicBezTo>
                <a:cubicBezTo>
                  <a:pt x="934598" y="347599"/>
                  <a:pt x="946801" y="373188"/>
                  <a:pt x="956545" y="389034"/>
                </a:cubicBezTo>
                <a:cubicBezTo>
                  <a:pt x="966289" y="404880"/>
                  <a:pt x="969340" y="443879"/>
                  <a:pt x="975442" y="460956"/>
                </a:cubicBezTo>
                <a:cubicBezTo>
                  <a:pt x="981525" y="478007"/>
                  <a:pt x="1021148" y="505455"/>
                  <a:pt x="1021148" y="505455"/>
                </a:cubicBezTo>
                <a:cubicBezTo>
                  <a:pt x="1021148" y="505455"/>
                  <a:pt x="983355" y="502994"/>
                  <a:pt x="969950" y="488379"/>
                </a:cubicBezTo>
                <a:cubicBezTo>
                  <a:pt x="956545" y="473135"/>
                  <a:pt x="938869" y="490814"/>
                  <a:pt x="941920" y="502994"/>
                </a:cubicBezTo>
                <a:cubicBezTo>
                  <a:pt x="945581" y="515801"/>
                  <a:pt x="963257" y="535916"/>
                  <a:pt x="963257" y="535916"/>
                </a:cubicBezTo>
                <a:cubicBezTo>
                  <a:pt x="963257" y="535916"/>
                  <a:pt x="900466" y="522506"/>
                  <a:pt x="885841" y="510327"/>
                </a:cubicBezTo>
                <a:cubicBezTo>
                  <a:pt x="871215" y="498122"/>
                  <a:pt x="846846" y="458520"/>
                  <a:pt x="852319" y="481674"/>
                </a:cubicBezTo>
                <a:cubicBezTo>
                  <a:pt x="857810" y="504827"/>
                  <a:pt x="871215" y="526775"/>
                  <a:pt x="871215" y="526775"/>
                </a:cubicBezTo>
                <a:lnTo>
                  <a:pt x="846768" y="511677"/>
                </a:lnTo>
                <a:lnTo>
                  <a:pt x="843532" y="539990"/>
                </a:lnTo>
                <a:cubicBezTo>
                  <a:pt x="835590" y="585715"/>
                  <a:pt x="731387" y="835003"/>
                  <a:pt x="689946" y="1002588"/>
                </a:cubicBezTo>
                <a:cubicBezTo>
                  <a:pt x="647869" y="1170173"/>
                  <a:pt x="589978" y="1435289"/>
                  <a:pt x="589978" y="1435289"/>
                </a:cubicBezTo>
                <a:cubicBezTo>
                  <a:pt x="589978" y="1435289"/>
                  <a:pt x="654576" y="1512743"/>
                  <a:pt x="654576" y="1560227"/>
                </a:cubicBezTo>
                <a:cubicBezTo>
                  <a:pt x="654576" y="1607784"/>
                  <a:pt x="654576" y="1857072"/>
                  <a:pt x="644233" y="1861322"/>
                </a:cubicBezTo>
                <a:lnTo>
                  <a:pt x="641952" y="1861685"/>
                </a:lnTo>
                <a:lnTo>
                  <a:pt x="643603" y="1881447"/>
                </a:lnTo>
                <a:cubicBezTo>
                  <a:pt x="642990" y="1888153"/>
                  <a:pt x="643603" y="1903389"/>
                  <a:pt x="643603" y="1903389"/>
                </a:cubicBezTo>
                <a:lnTo>
                  <a:pt x="433334" y="1903389"/>
                </a:lnTo>
                <a:cubicBezTo>
                  <a:pt x="425411" y="1852193"/>
                  <a:pt x="497941" y="1860118"/>
                  <a:pt x="512561" y="1851584"/>
                </a:cubicBezTo>
                <a:cubicBezTo>
                  <a:pt x="523534" y="1845183"/>
                  <a:pt x="556445" y="1828499"/>
                  <a:pt x="572215" y="1820557"/>
                </a:cubicBezTo>
                <a:lnTo>
                  <a:pt x="573843" y="1819739"/>
                </a:lnTo>
                <a:lnTo>
                  <a:pt x="567924" y="1807124"/>
                </a:lnTo>
                <a:cubicBezTo>
                  <a:pt x="528920" y="1722655"/>
                  <a:pt x="416743" y="1473110"/>
                  <a:pt x="411400" y="1447527"/>
                </a:cubicBezTo>
                <a:cubicBezTo>
                  <a:pt x="404693" y="1418216"/>
                  <a:pt x="413236" y="1337171"/>
                  <a:pt x="413236" y="1337171"/>
                </a:cubicBezTo>
                <a:lnTo>
                  <a:pt x="319976" y="1437121"/>
                </a:lnTo>
                <a:cubicBezTo>
                  <a:pt x="319976" y="1437121"/>
                  <a:pt x="338861" y="1522489"/>
                  <a:pt x="333989" y="1597452"/>
                </a:cubicBezTo>
                <a:cubicBezTo>
                  <a:pt x="330336" y="1653179"/>
                  <a:pt x="284509" y="1786438"/>
                  <a:pt x="256686" y="1851377"/>
                </a:cubicBezTo>
                <a:lnTo>
                  <a:pt x="247404" y="1871346"/>
                </a:lnTo>
                <a:lnTo>
                  <a:pt x="248122" y="1881447"/>
                </a:lnTo>
                <a:cubicBezTo>
                  <a:pt x="246903" y="1889373"/>
                  <a:pt x="248122" y="1907045"/>
                  <a:pt x="248122" y="1907045"/>
                </a:cubicBezTo>
                <a:lnTo>
                  <a:pt x="674" y="1907045"/>
                </a:lnTo>
                <a:cubicBezTo>
                  <a:pt x="-8468" y="1847314"/>
                  <a:pt x="78078" y="1855849"/>
                  <a:pt x="94534" y="1845487"/>
                </a:cubicBezTo>
                <a:cubicBezTo>
                  <a:pt x="110989" y="1835130"/>
                  <a:pt x="174375" y="1804043"/>
                  <a:pt x="174375" y="1804043"/>
                </a:cubicBezTo>
                <a:lnTo>
                  <a:pt x="175837" y="1804185"/>
                </a:lnTo>
                <a:lnTo>
                  <a:pt x="175700" y="1790065"/>
                </a:lnTo>
                <a:cubicBezTo>
                  <a:pt x="177323" y="1704578"/>
                  <a:pt x="191381" y="1543208"/>
                  <a:pt x="191381" y="1468191"/>
                </a:cubicBezTo>
                <a:cubicBezTo>
                  <a:pt x="191381" y="1368241"/>
                  <a:pt x="203559" y="1354245"/>
                  <a:pt x="222479" y="1285364"/>
                </a:cubicBezTo>
                <a:cubicBezTo>
                  <a:pt x="241365" y="1216484"/>
                  <a:pt x="361417" y="950195"/>
                  <a:pt x="390680" y="886151"/>
                </a:cubicBezTo>
                <a:cubicBezTo>
                  <a:pt x="419943" y="822180"/>
                  <a:pt x="492482" y="701492"/>
                  <a:pt x="492482" y="701492"/>
                </a:cubicBezTo>
                <a:cubicBezTo>
                  <a:pt x="492482" y="701492"/>
                  <a:pt x="410800" y="711238"/>
                  <a:pt x="379702" y="722230"/>
                </a:cubicBezTo>
                <a:cubicBezTo>
                  <a:pt x="348638" y="733221"/>
                  <a:pt x="264521" y="769201"/>
                  <a:pt x="264521" y="769201"/>
                </a:cubicBezTo>
                <a:cubicBezTo>
                  <a:pt x="244400" y="797192"/>
                  <a:pt x="185274" y="786201"/>
                  <a:pt x="158482" y="786201"/>
                </a:cubicBezTo>
                <a:cubicBezTo>
                  <a:pt x="131655" y="786201"/>
                  <a:pt x="128619" y="761213"/>
                  <a:pt x="128619" y="761213"/>
                </a:cubicBezTo>
                <a:lnTo>
                  <a:pt x="97521" y="761213"/>
                </a:lnTo>
                <a:cubicBezTo>
                  <a:pt x="127384" y="733221"/>
                  <a:pt x="178567" y="725894"/>
                  <a:pt x="197488" y="710066"/>
                </a:cubicBezTo>
                <a:cubicBezTo>
                  <a:pt x="216373" y="694238"/>
                  <a:pt x="306562" y="619862"/>
                  <a:pt x="328518" y="600956"/>
                </a:cubicBezTo>
                <a:cubicBezTo>
                  <a:pt x="349839" y="582637"/>
                  <a:pt x="379702" y="579633"/>
                  <a:pt x="393715" y="574723"/>
                </a:cubicBezTo>
                <a:cubicBezTo>
                  <a:pt x="407729" y="569887"/>
                  <a:pt x="471726" y="505843"/>
                  <a:pt x="490647" y="493679"/>
                </a:cubicBezTo>
                <a:cubicBezTo>
                  <a:pt x="509532" y="481515"/>
                  <a:pt x="565587" y="417470"/>
                  <a:pt x="587543" y="381565"/>
                </a:cubicBezTo>
                <a:cubicBezTo>
                  <a:pt x="598521" y="363575"/>
                  <a:pt x="624580" y="348938"/>
                  <a:pt x="647896" y="338798"/>
                </a:cubicBezTo>
                <a:lnTo>
                  <a:pt x="672360" y="329476"/>
                </a:lnTo>
                <a:lnTo>
                  <a:pt x="677972" y="315201"/>
                </a:lnTo>
                <a:cubicBezTo>
                  <a:pt x="680488" y="300650"/>
                  <a:pt x="680795" y="288460"/>
                  <a:pt x="680795" y="288460"/>
                </a:cubicBezTo>
                <a:cubicBezTo>
                  <a:pt x="680795" y="288460"/>
                  <a:pt x="660675" y="290888"/>
                  <a:pt x="653976" y="281153"/>
                </a:cubicBezTo>
                <a:cubicBezTo>
                  <a:pt x="647277" y="271397"/>
                  <a:pt x="654590" y="261640"/>
                  <a:pt x="654590" y="257369"/>
                </a:cubicBezTo>
                <a:cubicBezTo>
                  <a:pt x="654590" y="253119"/>
                  <a:pt x="649096" y="250062"/>
                  <a:pt x="647879" y="246399"/>
                </a:cubicBezTo>
                <a:cubicBezTo>
                  <a:pt x="646662" y="242756"/>
                  <a:pt x="655193" y="220207"/>
                  <a:pt x="655193" y="220207"/>
                </a:cubicBezTo>
                <a:cubicBezTo>
                  <a:pt x="655193" y="220207"/>
                  <a:pt x="641180" y="223243"/>
                  <a:pt x="640566" y="219600"/>
                </a:cubicBezTo>
                <a:cubicBezTo>
                  <a:pt x="639951" y="212272"/>
                  <a:pt x="643000" y="213487"/>
                  <a:pt x="646662" y="197659"/>
                </a:cubicBezTo>
                <a:cubicBezTo>
                  <a:pt x="650313" y="182417"/>
                  <a:pt x="655807" y="183025"/>
                  <a:pt x="655807" y="173875"/>
                </a:cubicBezTo>
                <a:cubicBezTo>
                  <a:pt x="656410" y="165354"/>
                  <a:pt x="653361" y="148291"/>
                  <a:pt x="657024" y="134871"/>
                </a:cubicBezTo>
                <a:cubicBezTo>
                  <a:pt x="657937" y="131521"/>
                  <a:pt x="660259" y="124971"/>
                  <a:pt x="663972" y="117344"/>
                </a:cubicBezTo>
                <a:lnTo>
                  <a:pt x="677290" y="96454"/>
                </a:lnTo>
                <a:lnTo>
                  <a:pt x="659120" y="107449"/>
                </a:lnTo>
                <a:cubicBezTo>
                  <a:pt x="650596" y="115987"/>
                  <a:pt x="645105" y="147679"/>
                  <a:pt x="645105" y="147679"/>
                </a:cubicBezTo>
                <a:cubicBezTo>
                  <a:pt x="645105" y="147679"/>
                  <a:pt x="633529" y="100744"/>
                  <a:pt x="645105" y="72719"/>
                </a:cubicBezTo>
                <a:cubicBezTo>
                  <a:pt x="656697" y="44693"/>
                  <a:pt x="714589" y="11771"/>
                  <a:pt x="734095" y="2630"/>
                </a:cubicBezTo>
                <a:cubicBezTo>
                  <a:pt x="738972" y="345"/>
                  <a:pt x="745410" y="-264"/>
                  <a:pt x="752752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A27DD1A-D803-B326-CEB0-7EA8A641C94C}"/>
              </a:ext>
            </a:extLst>
          </p:cNvPr>
          <p:cNvSpPr/>
          <p:nvPr/>
        </p:nvSpPr>
        <p:spPr>
          <a:xfrm>
            <a:off x="607713" y="4001504"/>
            <a:ext cx="1950935" cy="1315742"/>
          </a:xfrm>
          <a:custGeom>
            <a:avLst/>
            <a:gdLst>
              <a:gd name="connsiteX0" fmla="*/ 1211021 w 1950935"/>
              <a:gd name="connsiteY0" fmla="*/ 243236 h 1315742"/>
              <a:gd name="connsiteX1" fmla="*/ 1211021 w 1950935"/>
              <a:gd name="connsiteY1" fmla="*/ 560735 h 1315742"/>
              <a:gd name="connsiteX2" fmla="*/ 1281730 w 1950935"/>
              <a:gd name="connsiteY2" fmla="*/ 562567 h 1315742"/>
              <a:gd name="connsiteX3" fmla="*/ 1366453 w 1950935"/>
              <a:gd name="connsiteY3" fmla="*/ 551572 h 1315742"/>
              <a:gd name="connsiteX4" fmla="*/ 1392662 w 1950935"/>
              <a:gd name="connsiteY4" fmla="*/ 503454 h 1315742"/>
              <a:gd name="connsiteX5" fmla="*/ 1401798 w 1950935"/>
              <a:gd name="connsiteY5" fmla="*/ 417502 h 1315742"/>
              <a:gd name="connsiteX6" fmla="*/ 1389603 w 1950935"/>
              <a:gd name="connsiteY6" fmla="*/ 320615 h 1315742"/>
              <a:gd name="connsiteX7" fmla="*/ 1354259 w 1950935"/>
              <a:gd name="connsiteY7" fmla="*/ 268181 h 1315742"/>
              <a:gd name="connsiteX8" fmla="*/ 1285388 w 1950935"/>
              <a:gd name="connsiteY8" fmla="*/ 252930 h 1315742"/>
              <a:gd name="connsiteX9" fmla="*/ 1211021 w 1950935"/>
              <a:gd name="connsiteY9" fmla="*/ 243236 h 1315742"/>
              <a:gd name="connsiteX10" fmla="*/ 807547 w 1950935"/>
              <a:gd name="connsiteY10" fmla="*/ 219656 h 1315742"/>
              <a:gd name="connsiteX11" fmla="*/ 711873 w 1950935"/>
              <a:gd name="connsiteY11" fmla="*/ 336065 h 1315742"/>
              <a:gd name="connsiteX12" fmla="*/ 675913 w 1950935"/>
              <a:gd name="connsiteY12" fmla="*/ 657255 h 1315742"/>
              <a:gd name="connsiteX13" fmla="*/ 713087 w 1950935"/>
              <a:gd name="connsiteY13" fmla="*/ 977212 h 1315742"/>
              <a:gd name="connsiteX14" fmla="*/ 807547 w 1950935"/>
              <a:gd name="connsiteY14" fmla="*/ 1096087 h 1315742"/>
              <a:gd name="connsiteX15" fmla="*/ 902028 w 1950935"/>
              <a:gd name="connsiteY15" fmla="*/ 989414 h 1315742"/>
              <a:gd name="connsiteX16" fmla="*/ 939202 w 1950935"/>
              <a:gd name="connsiteY16" fmla="*/ 653619 h 1315742"/>
              <a:gd name="connsiteX17" fmla="*/ 903242 w 1950935"/>
              <a:gd name="connsiteY17" fmla="*/ 323247 h 1315742"/>
              <a:gd name="connsiteX18" fmla="*/ 807547 w 1950935"/>
              <a:gd name="connsiteY18" fmla="*/ 219656 h 1315742"/>
              <a:gd name="connsiteX19" fmla="*/ 1584638 w 1950935"/>
              <a:gd name="connsiteY19" fmla="*/ 152394 h 1315742"/>
              <a:gd name="connsiteX20" fmla="*/ 1671786 w 1950935"/>
              <a:gd name="connsiteY20" fmla="*/ 198102 h 1315742"/>
              <a:gd name="connsiteX21" fmla="*/ 1671786 w 1950935"/>
              <a:gd name="connsiteY21" fmla="*/ 609521 h 1315742"/>
              <a:gd name="connsiteX22" fmla="*/ 1839401 w 1950935"/>
              <a:gd name="connsiteY22" fmla="*/ 309639 h 1315742"/>
              <a:gd name="connsiteX23" fmla="*/ 1943016 w 1950935"/>
              <a:gd name="connsiteY23" fmla="*/ 398604 h 1315742"/>
              <a:gd name="connsiteX24" fmla="*/ 1797955 w 1950935"/>
              <a:gd name="connsiteY24" fmla="*/ 576583 h 1315742"/>
              <a:gd name="connsiteX25" fmla="*/ 1950935 w 1950935"/>
              <a:gd name="connsiteY25" fmla="*/ 916659 h 1315742"/>
              <a:gd name="connsiteX26" fmla="*/ 1852205 w 1950935"/>
              <a:gd name="connsiteY26" fmla="*/ 1003834 h 1315742"/>
              <a:gd name="connsiteX27" fmla="*/ 1741281 w 1950935"/>
              <a:gd name="connsiteY27" fmla="*/ 687507 h 1315742"/>
              <a:gd name="connsiteX28" fmla="*/ 1672397 w 1950935"/>
              <a:gd name="connsiteY28" fmla="*/ 844752 h 1315742"/>
              <a:gd name="connsiteX29" fmla="*/ 1672397 w 1950935"/>
              <a:gd name="connsiteY29" fmla="*/ 1124512 h 1315742"/>
              <a:gd name="connsiteX30" fmla="*/ 1584638 w 1950935"/>
              <a:gd name="connsiteY30" fmla="*/ 1170220 h 1315742"/>
              <a:gd name="connsiteX31" fmla="*/ 1584638 w 1950935"/>
              <a:gd name="connsiteY31" fmla="*/ 152394 h 1315742"/>
              <a:gd name="connsiteX32" fmla="*/ 550966 w 1950935"/>
              <a:gd name="connsiteY32" fmla="*/ 79256 h 1315742"/>
              <a:gd name="connsiteX33" fmla="*/ 440645 w 1950935"/>
              <a:gd name="connsiteY33" fmla="*/ 1201912 h 1315742"/>
              <a:gd name="connsiteX34" fmla="*/ 345578 w 1950935"/>
              <a:gd name="connsiteY34" fmla="*/ 1159241 h 1315742"/>
              <a:gd name="connsiteX35" fmla="*/ 260255 w 1950935"/>
              <a:gd name="connsiteY35" fmla="*/ 436427 h 1315742"/>
              <a:gd name="connsiteX36" fmla="*/ 177967 w 1950935"/>
              <a:gd name="connsiteY36" fmla="*/ 1060489 h 1315742"/>
              <a:gd name="connsiteX37" fmla="*/ 90195 w 1950935"/>
              <a:gd name="connsiteY37" fmla="*/ 994689 h 1315742"/>
              <a:gd name="connsiteX38" fmla="*/ 0 w 1950935"/>
              <a:gd name="connsiteY38" fmla="*/ 404723 h 1315742"/>
              <a:gd name="connsiteX39" fmla="*/ 77416 w 1950935"/>
              <a:gd name="connsiteY39" fmla="*/ 335232 h 1315742"/>
              <a:gd name="connsiteX40" fmla="*/ 136517 w 1950935"/>
              <a:gd name="connsiteY40" fmla="*/ 799055 h 1315742"/>
              <a:gd name="connsiteX41" fmla="*/ 210872 w 1950935"/>
              <a:gd name="connsiteY41" fmla="*/ 237727 h 1315742"/>
              <a:gd name="connsiteX42" fmla="*/ 312673 w 1950935"/>
              <a:gd name="connsiteY42" fmla="*/ 178008 h 1315742"/>
              <a:gd name="connsiteX43" fmla="*/ 389451 w 1950935"/>
              <a:gd name="connsiteY43" fmla="*/ 866727 h 1315742"/>
              <a:gd name="connsiteX44" fmla="*/ 458322 w 1950935"/>
              <a:gd name="connsiteY44" fmla="*/ 111584 h 1315742"/>
              <a:gd name="connsiteX45" fmla="*/ 550966 w 1950935"/>
              <a:gd name="connsiteY45" fmla="*/ 79256 h 1315742"/>
              <a:gd name="connsiteX46" fmla="*/ 1115342 w 1950935"/>
              <a:gd name="connsiteY46" fmla="*/ 18308 h 1315742"/>
              <a:gd name="connsiteX47" fmla="*/ 1316475 w 1950935"/>
              <a:gd name="connsiteY47" fmla="*/ 53067 h 1315742"/>
              <a:gd name="connsiteX48" fmla="*/ 1424348 w 1950935"/>
              <a:gd name="connsiteY48" fmla="*/ 115195 h 1315742"/>
              <a:gd name="connsiteX49" fmla="*/ 1477366 w 1950935"/>
              <a:gd name="connsiteY49" fmla="*/ 238920 h 1315742"/>
              <a:gd name="connsiteX50" fmla="*/ 1496877 w 1950935"/>
              <a:gd name="connsiteY50" fmla="*/ 416911 h 1315742"/>
              <a:gd name="connsiteX51" fmla="*/ 1467010 w 1950935"/>
              <a:gd name="connsiteY51" fmla="*/ 619257 h 1315742"/>
              <a:gd name="connsiteX52" fmla="*/ 1376189 w 1950935"/>
              <a:gd name="connsiteY52" fmla="*/ 725898 h 1315742"/>
              <a:gd name="connsiteX53" fmla="*/ 1426168 w 1950935"/>
              <a:gd name="connsiteY53" fmla="*/ 819771 h 1315742"/>
              <a:gd name="connsiteX54" fmla="*/ 1478585 w 1950935"/>
              <a:gd name="connsiteY54" fmla="*/ 994097 h 1315742"/>
              <a:gd name="connsiteX55" fmla="*/ 1533441 w 1950935"/>
              <a:gd name="connsiteY55" fmla="*/ 1187871 h 1315742"/>
              <a:gd name="connsiteX56" fmla="*/ 1424348 w 1950935"/>
              <a:gd name="connsiteY56" fmla="*/ 1229310 h 1315742"/>
              <a:gd name="connsiteX57" fmla="*/ 1357298 w 1950935"/>
              <a:gd name="connsiteY57" fmla="*/ 991614 h 1315742"/>
              <a:gd name="connsiteX58" fmla="*/ 1307939 w 1950935"/>
              <a:gd name="connsiteY58" fmla="*/ 821012 h 1315742"/>
              <a:gd name="connsiteX59" fmla="*/ 1279291 w 1950935"/>
              <a:gd name="connsiteY59" fmla="*/ 771593 h 1315742"/>
              <a:gd name="connsiteX60" fmla="*/ 1231132 w 1950935"/>
              <a:gd name="connsiteY60" fmla="*/ 759416 h 1315742"/>
              <a:gd name="connsiteX61" fmla="*/ 1211640 w 1950935"/>
              <a:gd name="connsiteY61" fmla="*/ 760066 h 1315742"/>
              <a:gd name="connsiteX62" fmla="*/ 1211640 w 1950935"/>
              <a:gd name="connsiteY62" fmla="*/ 1282335 h 1315742"/>
              <a:gd name="connsiteX63" fmla="*/ 1115342 w 1950935"/>
              <a:gd name="connsiteY63" fmla="*/ 1295162 h 1315742"/>
              <a:gd name="connsiteX64" fmla="*/ 1115342 w 1950935"/>
              <a:gd name="connsiteY64" fmla="*/ 18308 h 1315742"/>
              <a:gd name="connsiteX65" fmla="*/ 806950 w 1950935"/>
              <a:gd name="connsiteY65" fmla="*/ 825 h 1315742"/>
              <a:gd name="connsiteX66" fmla="*/ 975780 w 1950935"/>
              <a:gd name="connsiteY66" fmla="*/ 167829 h 1315742"/>
              <a:gd name="connsiteX67" fmla="*/ 1039158 w 1950935"/>
              <a:gd name="connsiteY67" fmla="*/ 659720 h 1315742"/>
              <a:gd name="connsiteX68" fmla="*/ 976377 w 1950935"/>
              <a:gd name="connsiteY68" fmla="*/ 1148530 h 1315742"/>
              <a:gd name="connsiteX69" fmla="*/ 808165 w 1950935"/>
              <a:gd name="connsiteY69" fmla="*/ 1314917 h 1315742"/>
              <a:gd name="connsiteX70" fmla="*/ 640570 w 1950935"/>
              <a:gd name="connsiteY70" fmla="*/ 1119258 h 1315742"/>
              <a:gd name="connsiteX71" fmla="*/ 579003 w 1950935"/>
              <a:gd name="connsiteY71" fmla="*/ 665205 h 1315742"/>
              <a:gd name="connsiteX72" fmla="*/ 600328 w 1950935"/>
              <a:gd name="connsiteY72" fmla="*/ 359853 h 1315742"/>
              <a:gd name="connsiteX73" fmla="*/ 643616 w 1950935"/>
              <a:gd name="connsiteY73" fmla="*/ 187981 h 1315742"/>
              <a:gd name="connsiteX74" fmla="*/ 704566 w 1950935"/>
              <a:gd name="connsiteY74" fmla="*/ 66086 h 1315742"/>
              <a:gd name="connsiteX75" fmla="*/ 806950 w 1950935"/>
              <a:gd name="connsiteY75" fmla="*/ 825 h 131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950935" h="1315742">
                <a:moveTo>
                  <a:pt x="1211021" y="243236"/>
                </a:moveTo>
                <a:cubicBezTo>
                  <a:pt x="1211021" y="348635"/>
                  <a:pt x="1211021" y="454685"/>
                  <a:pt x="1211021" y="560735"/>
                </a:cubicBezTo>
                <a:cubicBezTo>
                  <a:pt x="1234791" y="561326"/>
                  <a:pt x="1257960" y="561976"/>
                  <a:pt x="1281730" y="562567"/>
                </a:cubicBezTo>
                <a:cubicBezTo>
                  <a:pt x="1327431" y="564400"/>
                  <a:pt x="1354859" y="560735"/>
                  <a:pt x="1366453" y="551572"/>
                </a:cubicBezTo>
                <a:cubicBezTo>
                  <a:pt x="1377409" y="542469"/>
                  <a:pt x="1386565" y="526626"/>
                  <a:pt x="1392662" y="503454"/>
                </a:cubicBezTo>
                <a:cubicBezTo>
                  <a:pt x="1398740" y="480931"/>
                  <a:pt x="1401798" y="452261"/>
                  <a:pt x="1401798" y="417502"/>
                </a:cubicBezTo>
                <a:cubicBezTo>
                  <a:pt x="1401798" y="378487"/>
                  <a:pt x="1397520" y="346211"/>
                  <a:pt x="1389603" y="320615"/>
                </a:cubicBezTo>
                <a:cubicBezTo>
                  <a:pt x="1381067" y="295019"/>
                  <a:pt x="1369492" y="277344"/>
                  <a:pt x="1354259" y="268181"/>
                </a:cubicBezTo>
                <a:cubicBezTo>
                  <a:pt x="1346942" y="263925"/>
                  <a:pt x="1323792" y="258428"/>
                  <a:pt x="1285388" y="252930"/>
                </a:cubicBezTo>
                <a:cubicBezTo>
                  <a:pt x="1260999" y="249324"/>
                  <a:pt x="1236010" y="246250"/>
                  <a:pt x="1211021" y="243236"/>
                </a:cubicBezTo>
                <a:close/>
                <a:moveTo>
                  <a:pt x="807547" y="219656"/>
                </a:moveTo>
                <a:cubicBezTo>
                  <a:pt x="767944" y="222675"/>
                  <a:pt x="736244" y="262917"/>
                  <a:pt x="711873" y="336065"/>
                </a:cubicBezTo>
                <a:cubicBezTo>
                  <a:pt x="687480" y="409831"/>
                  <a:pt x="675913" y="515887"/>
                  <a:pt x="675913" y="657255"/>
                </a:cubicBezTo>
                <a:cubicBezTo>
                  <a:pt x="675913" y="796219"/>
                  <a:pt x="688098" y="902276"/>
                  <a:pt x="713087" y="977212"/>
                </a:cubicBezTo>
                <a:cubicBezTo>
                  <a:pt x="738076" y="1052210"/>
                  <a:pt x="769158" y="1093067"/>
                  <a:pt x="807547" y="1096087"/>
                </a:cubicBezTo>
                <a:cubicBezTo>
                  <a:pt x="845957" y="1099106"/>
                  <a:pt x="877656" y="1063795"/>
                  <a:pt x="902028" y="989414"/>
                </a:cubicBezTo>
                <a:cubicBezTo>
                  <a:pt x="927017" y="915710"/>
                  <a:pt x="939202" y="802936"/>
                  <a:pt x="939202" y="653619"/>
                </a:cubicBezTo>
                <a:cubicBezTo>
                  <a:pt x="939202" y="506089"/>
                  <a:pt x="927017" y="395164"/>
                  <a:pt x="903242" y="323247"/>
                </a:cubicBezTo>
                <a:cubicBezTo>
                  <a:pt x="879467" y="251331"/>
                  <a:pt x="847171" y="216636"/>
                  <a:pt x="807547" y="219656"/>
                </a:cubicBezTo>
                <a:close/>
                <a:moveTo>
                  <a:pt x="1584638" y="152394"/>
                </a:moveTo>
                <a:cubicBezTo>
                  <a:pt x="1614502" y="166389"/>
                  <a:pt x="1643144" y="181657"/>
                  <a:pt x="1671786" y="198102"/>
                </a:cubicBezTo>
                <a:cubicBezTo>
                  <a:pt x="1671786" y="335226"/>
                  <a:pt x="1671786" y="472350"/>
                  <a:pt x="1671786" y="609521"/>
                </a:cubicBezTo>
                <a:cubicBezTo>
                  <a:pt x="1729699" y="476025"/>
                  <a:pt x="1785762" y="372405"/>
                  <a:pt x="1839401" y="309639"/>
                </a:cubicBezTo>
                <a:cubicBezTo>
                  <a:pt x="1874742" y="337676"/>
                  <a:pt x="1909489" y="366939"/>
                  <a:pt x="1943016" y="398604"/>
                </a:cubicBezTo>
                <a:cubicBezTo>
                  <a:pt x="1896686" y="423013"/>
                  <a:pt x="1848542" y="485167"/>
                  <a:pt x="1797955" y="576583"/>
                </a:cubicBezTo>
                <a:cubicBezTo>
                  <a:pt x="1850984" y="741131"/>
                  <a:pt x="1902180" y="859406"/>
                  <a:pt x="1950935" y="916659"/>
                </a:cubicBezTo>
                <a:cubicBezTo>
                  <a:pt x="1919240" y="947147"/>
                  <a:pt x="1886324" y="976409"/>
                  <a:pt x="1852205" y="1003834"/>
                </a:cubicBezTo>
                <a:cubicBezTo>
                  <a:pt x="1816236" y="925188"/>
                  <a:pt x="1779674" y="817939"/>
                  <a:pt x="1741281" y="687507"/>
                </a:cubicBezTo>
                <a:cubicBezTo>
                  <a:pt x="1718727" y="735665"/>
                  <a:pt x="1695562" y="788064"/>
                  <a:pt x="1672397" y="844752"/>
                </a:cubicBezTo>
                <a:cubicBezTo>
                  <a:pt x="1672397" y="938005"/>
                  <a:pt x="1672397" y="1031259"/>
                  <a:pt x="1672397" y="1124512"/>
                </a:cubicBezTo>
                <a:cubicBezTo>
                  <a:pt x="1643144" y="1140958"/>
                  <a:pt x="1614502" y="1156225"/>
                  <a:pt x="1584638" y="1170220"/>
                </a:cubicBezTo>
                <a:cubicBezTo>
                  <a:pt x="1584638" y="830756"/>
                  <a:pt x="1584638" y="491858"/>
                  <a:pt x="1584638" y="152394"/>
                </a:cubicBezTo>
                <a:close/>
                <a:moveTo>
                  <a:pt x="550966" y="79256"/>
                </a:moveTo>
                <a:cubicBezTo>
                  <a:pt x="513776" y="478475"/>
                  <a:pt x="476611" y="855708"/>
                  <a:pt x="440645" y="1201912"/>
                </a:cubicBezTo>
                <a:cubicBezTo>
                  <a:pt x="408353" y="1189126"/>
                  <a:pt x="377259" y="1174469"/>
                  <a:pt x="345578" y="1159241"/>
                </a:cubicBezTo>
                <a:cubicBezTo>
                  <a:pt x="316321" y="895936"/>
                  <a:pt x="288288" y="653370"/>
                  <a:pt x="260255" y="436427"/>
                </a:cubicBezTo>
                <a:cubicBezTo>
                  <a:pt x="232222" y="670470"/>
                  <a:pt x="204776" y="880084"/>
                  <a:pt x="177967" y="1060489"/>
                </a:cubicBezTo>
                <a:cubicBezTo>
                  <a:pt x="147486" y="1039179"/>
                  <a:pt x="118228" y="1017246"/>
                  <a:pt x="90195" y="994689"/>
                </a:cubicBezTo>
                <a:cubicBezTo>
                  <a:pt x="59127" y="746041"/>
                  <a:pt x="29257" y="546718"/>
                  <a:pt x="0" y="404723"/>
                </a:cubicBezTo>
                <a:cubicBezTo>
                  <a:pt x="24998" y="380346"/>
                  <a:pt x="51194" y="357166"/>
                  <a:pt x="77416" y="335232"/>
                </a:cubicBezTo>
                <a:cubicBezTo>
                  <a:pt x="96904" y="468080"/>
                  <a:pt x="116417" y="623536"/>
                  <a:pt x="136517" y="799055"/>
                </a:cubicBezTo>
                <a:cubicBezTo>
                  <a:pt x="160903" y="635699"/>
                  <a:pt x="185900" y="447394"/>
                  <a:pt x="210872" y="237727"/>
                </a:cubicBezTo>
                <a:cubicBezTo>
                  <a:pt x="243803" y="216366"/>
                  <a:pt x="277932" y="196252"/>
                  <a:pt x="312673" y="178008"/>
                </a:cubicBezTo>
                <a:cubicBezTo>
                  <a:pt x="337645" y="389494"/>
                  <a:pt x="363255" y="619846"/>
                  <a:pt x="389451" y="866727"/>
                </a:cubicBezTo>
                <a:cubicBezTo>
                  <a:pt x="412000" y="628370"/>
                  <a:pt x="435161" y="376084"/>
                  <a:pt x="458322" y="111584"/>
                </a:cubicBezTo>
                <a:cubicBezTo>
                  <a:pt x="488804" y="99370"/>
                  <a:pt x="519872" y="89027"/>
                  <a:pt x="550966" y="79256"/>
                </a:cubicBezTo>
                <a:close/>
                <a:moveTo>
                  <a:pt x="1115342" y="18308"/>
                </a:moveTo>
                <a:cubicBezTo>
                  <a:pt x="1182993" y="24988"/>
                  <a:pt x="1250044" y="36574"/>
                  <a:pt x="1316475" y="53067"/>
                </a:cubicBezTo>
                <a:cubicBezTo>
                  <a:pt x="1366453" y="65244"/>
                  <a:pt x="1401798" y="87767"/>
                  <a:pt x="1424348" y="115195"/>
                </a:cubicBezTo>
                <a:cubicBezTo>
                  <a:pt x="1446279" y="142624"/>
                  <a:pt x="1463971" y="184713"/>
                  <a:pt x="1477366" y="238920"/>
                </a:cubicBezTo>
                <a:cubicBezTo>
                  <a:pt x="1490780" y="293778"/>
                  <a:pt x="1496877" y="352300"/>
                  <a:pt x="1496877" y="416911"/>
                </a:cubicBezTo>
                <a:cubicBezTo>
                  <a:pt x="1496877" y="498547"/>
                  <a:pt x="1487121" y="564991"/>
                  <a:pt x="1467010" y="619257"/>
                </a:cubicBezTo>
                <a:cubicBezTo>
                  <a:pt x="1446899" y="672873"/>
                  <a:pt x="1417032" y="709465"/>
                  <a:pt x="1376189" y="725898"/>
                </a:cubicBezTo>
                <a:cubicBezTo>
                  <a:pt x="1396301" y="755159"/>
                  <a:pt x="1412773" y="786253"/>
                  <a:pt x="1426168" y="819771"/>
                </a:cubicBezTo>
                <a:cubicBezTo>
                  <a:pt x="1438982" y="853288"/>
                  <a:pt x="1456654" y="912993"/>
                  <a:pt x="1478585" y="994097"/>
                </a:cubicBezTo>
                <a:cubicBezTo>
                  <a:pt x="1496877" y="1061723"/>
                  <a:pt x="1515149" y="1126334"/>
                  <a:pt x="1533441" y="1187871"/>
                </a:cubicBezTo>
                <a:cubicBezTo>
                  <a:pt x="1497477" y="1203122"/>
                  <a:pt x="1460913" y="1217132"/>
                  <a:pt x="1424348" y="1229310"/>
                </a:cubicBezTo>
                <a:cubicBezTo>
                  <a:pt x="1401798" y="1153762"/>
                  <a:pt x="1379848" y="1073900"/>
                  <a:pt x="1357298" y="991614"/>
                </a:cubicBezTo>
                <a:cubicBezTo>
                  <a:pt x="1333528" y="903239"/>
                  <a:pt x="1316475" y="844776"/>
                  <a:pt x="1307939" y="821012"/>
                </a:cubicBezTo>
                <a:cubicBezTo>
                  <a:pt x="1298802" y="797248"/>
                  <a:pt x="1289647" y="780756"/>
                  <a:pt x="1279291" y="771593"/>
                </a:cubicBezTo>
                <a:cubicBezTo>
                  <a:pt x="1269535" y="763081"/>
                  <a:pt x="1253083" y="758824"/>
                  <a:pt x="1231132" y="759416"/>
                </a:cubicBezTo>
                <a:cubicBezTo>
                  <a:pt x="1224435" y="759416"/>
                  <a:pt x="1218338" y="760066"/>
                  <a:pt x="1211640" y="760066"/>
                </a:cubicBezTo>
                <a:cubicBezTo>
                  <a:pt x="1211640" y="934333"/>
                  <a:pt x="1211640" y="1108068"/>
                  <a:pt x="1211640" y="1282335"/>
                </a:cubicBezTo>
                <a:cubicBezTo>
                  <a:pt x="1179335" y="1287832"/>
                  <a:pt x="1147029" y="1292088"/>
                  <a:pt x="1115342" y="1295162"/>
                </a:cubicBezTo>
                <a:cubicBezTo>
                  <a:pt x="1115342" y="869722"/>
                  <a:pt x="1115342" y="443749"/>
                  <a:pt x="1115342" y="18308"/>
                </a:cubicBezTo>
                <a:close/>
                <a:moveTo>
                  <a:pt x="806950" y="825"/>
                </a:moveTo>
                <a:cubicBezTo>
                  <a:pt x="877039" y="-7679"/>
                  <a:pt x="933727" y="49632"/>
                  <a:pt x="975780" y="167829"/>
                </a:cubicBezTo>
                <a:cubicBezTo>
                  <a:pt x="1018430" y="286088"/>
                  <a:pt x="1039158" y="450626"/>
                  <a:pt x="1039158" y="659720"/>
                </a:cubicBezTo>
                <a:cubicBezTo>
                  <a:pt x="1039158" y="867520"/>
                  <a:pt x="1018430" y="1030887"/>
                  <a:pt x="976377" y="1148530"/>
                </a:cubicBezTo>
                <a:cubicBezTo>
                  <a:pt x="934324" y="1266110"/>
                  <a:pt x="878253" y="1323421"/>
                  <a:pt x="808165" y="1314917"/>
                </a:cubicBezTo>
                <a:cubicBezTo>
                  <a:pt x="737458" y="1306351"/>
                  <a:pt x="681388" y="1236284"/>
                  <a:pt x="640570" y="1119258"/>
                </a:cubicBezTo>
                <a:cubicBezTo>
                  <a:pt x="599114" y="1001616"/>
                  <a:pt x="579003" y="852298"/>
                  <a:pt x="579003" y="665205"/>
                </a:cubicBezTo>
                <a:cubicBezTo>
                  <a:pt x="579003" y="545097"/>
                  <a:pt x="586310" y="443971"/>
                  <a:pt x="600328" y="359853"/>
                </a:cubicBezTo>
                <a:cubicBezTo>
                  <a:pt x="610703" y="297673"/>
                  <a:pt x="625317" y="240362"/>
                  <a:pt x="643616" y="187981"/>
                </a:cubicBezTo>
                <a:cubicBezTo>
                  <a:pt x="661895" y="135538"/>
                  <a:pt x="682005" y="94742"/>
                  <a:pt x="704566" y="66086"/>
                </a:cubicBezTo>
                <a:cubicBezTo>
                  <a:pt x="733815" y="28310"/>
                  <a:pt x="767944" y="5139"/>
                  <a:pt x="806950" y="82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F04B61E-1DD6-232B-7908-70D2AEE2299A}"/>
              </a:ext>
            </a:extLst>
          </p:cNvPr>
          <p:cNvSpPr/>
          <p:nvPr/>
        </p:nvSpPr>
        <p:spPr>
          <a:xfrm>
            <a:off x="1113579" y="1009830"/>
            <a:ext cx="2509825" cy="2337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51"/>
                </a:moveTo>
                <a:cubicBezTo>
                  <a:pt x="21600" y="9871"/>
                  <a:pt x="20887" y="9071"/>
                  <a:pt x="19984" y="9015"/>
                </a:cubicBezTo>
                <a:cubicBezTo>
                  <a:pt x="19192" y="3902"/>
                  <a:pt x="15049" y="0"/>
                  <a:pt x="10060" y="0"/>
                </a:cubicBezTo>
                <a:lnTo>
                  <a:pt x="10060" y="0"/>
                </a:lnTo>
                <a:cubicBezTo>
                  <a:pt x="4500" y="0"/>
                  <a:pt x="0" y="4837"/>
                  <a:pt x="0" y="10800"/>
                </a:cubicBezTo>
                <a:lnTo>
                  <a:pt x="0" y="10800"/>
                </a:lnTo>
                <a:cubicBezTo>
                  <a:pt x="0" y="16769"/>
                  <a:pt x="4506" y="21600"/>
                  <a:pt x="10060" y="21600"/>
                </a:cubicBezTo>
                <a:lnTo>
                  <a:pt x="10060" y="21600"/>
                </a:lnTo>
                <a:cubicBezTo>
                  <a:pt x="15017" y="21600"/>
                  <a:pt x="19135" y="17754"/>
                  <a:pt x="19969" y="12686"/>
                </a:cubicBezTo>
                <a:cubicBezTo>
                  <a:pt x="20876" y="12641"/>
                  <a:pt x="21600" y="11830"/>
                  <a:pt x="21600" y="10851"/>
                </a:cubicBezTo>
                <a:close/>
                <a:moveTo>
                  <a:pt x="20047" y="12112"/>
                </a:moveTo>
                <a:cubicBezTo>
                  <a:pt x="20095" y="11678"/>
                  <a:pt x="20121" y="11239"/>
                  <a:pt x="20121" y="10794"/>
                </a:cubicBezTo>
                <a:lnTo>
                  <a:pt x="20121" y="10794"/>
                </a:lnTo>
                <a:cubicBezTo>
                  <a:pt x="20121" y="10383"/>
                  <a:pt x="20100" y="9978"/>
                  <a:pt x="20058" y="9578"/>
                </a:cubicBezTo>
                <a:cubicBezTo>
                  <a:pt x="20630" y="9668"/>
                  <a:pt x="21075" y="10203"/>
                  <a:pt x="21075" y="10845"/>
                </a:cubicBezTo>
                <a:cubicBezTo>
                  <a:pt x="21075" y="11493"/>
                  <a:pt x="20624" y="12028"/>
                  <a:pt x="20047" y="1211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F36131E-FB46-A56A-D093-A7248E2660EB}"/>
              </a:ext>
            </a:extLst>
          </p:cNvPr>
          <p:cNvSpPr/>
          <p:nvPr/>
        </p:nvSpPr>
        <p:spPr>
          <a:xfrm>
            <a:off x="3533200" y="2161740"/>
            <a:ext cx="4815014" cy="121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51" extrusionOk="0">
                <a:moveTo>
                  <a:pt x="21493" y="21551"/>
                </a:moveTo>
                <a:cubicBezTo>
                  <a:pt x="21483" y="21551"/>
                  <a:pt x="21472" y="21540"/>
                  <a:pt x="21461" y="21529"/>
                </a:cubicBezTo>
                <a:cubicBezTo>
                  <a:pt x="21422" y="21475"/>
                  <a:pt x="21384" y="21410"/>
                  <a:pt x="21346" y="21334"/>
                </a:cubicBezTo>
                <a:cubicBezTo>
                  <a:pt x="20750" y="20131"/>
                  <a:pt x="20685" y="17519"/>
                  <a:pt x="20625" y="15222"/>
                </a:cubicBezTo>
                <a:cubicBezTo>
                  <a:pt x="20608" y="14528"/>
                  <a:pt x="20589" y="13878"/>
                  <a:pt x="20562" y="13292"/>
                </a:cubicBezTo>
                <a:cubicBezTo>
                  <a:pt x="20461" y="11266"/>
                  <a:pt x="20256" y="9261"/>
                  <a:pt x="19952" y="7310"/>
                </a:cubicBezTo>
                <a:cubicBezTo>
                  <a:pt x="19540" y="4665"/>
                  <a:pt x="18857" y="1414"/>
                  <a:pt x="17960" y="861"/>
                </a:cubicBezTo>
                <a:cubicBezTo>
                  <a:pt x="17714" y="710"/>
                  <a:pt x="17452" y="764"/>
                  <a:pt x="17198" y="807"/>
                </a:cubicBezTo>
                <a:cubicBezTo>
                  <a:pt x="17072" y="829"/>
                  <a:pt x="16941" y="851"/>
                  <a:pt x="16813" y="851"/>
                </a:cubicBezTo>
                <a:lnTo>
                  <a:pt x="96" y="851"/>
                </a:lnTo>
                <a:cubicBezTo>
                  <a:pt x="44" y="851"/>
                  <a:pt x="0" y="677"/>
                  <a:pt x="0" y="471"/>
                </a:cubicBezTo>
                <a:cubicBezTo>
                  <a:pt x="0" y="265"/>
                  <a:pt x="44" y="92"/>
                  <a:pt x="96" y="92"/>
                </a:cubicBezTo>
                <a:lnTo>
                  <a:pt x="16815" y="92"/>
                </a:lnTo>
                <a:cubicBezTo>
                  <a:pt x="16938" y="92"/>
                  <a:pt x="17067" y="70"/>
                  <a:pt x="17190" y="49"/>
                </a:cubicBezTo>
                <a:cubicBezTo>
                  <a:pt x="17452" y="-6"/>
                  <a:pt x="17723" y="-49"/>
                  <a:pt x="17990" y="114"/>
                </a:cubicBezTo>
                <a:cubicBezTo>
                  <a:pt x="18958" y="710"/>
                  <a:pt x="19679" y="4134"/>
                  <a:pt x="20114" y="6909"/>
                </a:cubicBezTo>
                <a:cubicBezTo>
                  <a:pt x="20431" y="8925"/>
                  <a:pt x="20644" y="11027"/>
                  <a:pt x="20747" y="13141"/>
                </a:cubicBezTo>
                <a:cubicBezTo>
                  <a:pt x="20778" y="13769"/>
                  <a:pt x="20797" y="14441"/>
                  <a:pt x="20813" y="15146"/>
                </a:cubicBezTo>
                <a:cubicBezTo>
                  <a:pt x="20870" y="17357"/>
                  <a:pt x="20928" y="19644"/>
                  <a:pt x="21431" y="20662"/>
                </a:cubicBezTo>
                <a:cubicBezTo>
                  <a:pt x="21461" y="20727"/>
                  <a:pt x="21491" y="20771"/>
                  <a:pt x="21523" y="20825"/>
                </a:cubicBezTo>
                <a:cubicBezTo>
                  <a:pt x="21573" y="20901"/>
                  <a:pt x="21600" y="21117"/>
                  <a:pt x="21581" y="21313"/>
                </a:cubicBezTo>
                <a:cubicBezTo>
                  <a:pt x="21567" y="21453"/>
                  <a:pt x="21532" y="21551"/>
                  <a:pt x="21493" y="2155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 67">
            <a:extLst>
              <a:ext uri="{FF2B5EF4-FFF2-40B4-BE49-F238E27FC236}">
                <a16:creationId xmlns:a16="http://schemas.microsoft.com/office/drawing/2014/main" id="{979A86E2-C846-C41E-BF9B-387CF87F605D}"/>
              </a:ext>
            </a:extLst>
          </p:cNvPr>
          <p:cNvSpPr/>
          <p:nvPr/>
        </p:nvSpPr>
        <p:spPr>
          <a:xfrm>
            <a:off x="3856231" y="1399895"/>
            <a:ext cx="1221966" cy="1949715"/>
          </a:xfrm>
          <a:custGeom>
            <a:avLst/>
            <a:gdLst>
              <a:gd name="connsiteX0" fmla="*/ 1040952 w 1221966"/>
              <a:gd name="connsiteY0" fmla="*/ 623504 h 1949715"/>
              <a:gd name="connsiteX1" fmla="*/ 1053145 w 1221966"/>
              <a:gd name="connsiteY1" fmla="*/ 685085 h 1949715"/>
              <a:gd name="connsiteX2" fmla="*/ 1040952 w 1221966"/>
              <a:gd name="connsiteY2" fmla="*/ 623504 h 1949715"/>
              <a:gd name="connsiteX3" fmla="*/ 784821 w 1221966"/>
              <a:gd name="connsiteY3" fmla="*/ 0 h 1949715"/>
              <a:gd name="connsiteX4" fmla="*/ 808586 w 1221966"/>
              <a:gd name="connsiteY4" fmla="*/ 39007 h 1949715"/>
              <a:gd name="connsiteX5" fmla="*/ 835400 w 1221966"/>
              <a:gd name="connsiteY5" fmla="*/ 33525 h 1949715"/>
              <a:gd name="connsiteX6" fmla="*/ 816503 w 1221966"/>
              <a:gd name="connsiteY6" fmla="*/ 43277 h 1949715"/>
              <a:gd name="connsiteX7" fmla="*/ 832272 w 1221966"/>
              <a:gd name="connsiteY7" fmla="*/ 52186 h 1949715"/>
              <a:gd name="connsiteX8" fmla="*/ 836837 w 1221966"/>
              <a:gd name="connsiteY8" fmla="*/ 58354 h 1949715"/>
              <a:gd name="connsiteX9" fmla="*/ 837048 w 1221966"/>
              <a:gd name="connsiteY9" fmla="*/ 58480 h 1949715"/>
              <a:gd name="connsiteX10" fmla="*/ 837220 w 1221966"/>
              <a:gd name="connsiteY10" fmla="*/ 58871 h 1949715"/>
              <a:gd name="connsiteX11" fmla="*/ 862213 w 1221966"/>
              <a:gd name="connsiteY11" fmla="*/ 92636 h 1949715"/>
              <a:gd name="connsiteX12" fmla="*/ 848200 w 1221966"/>
              <a:gd name="connsiteY12" fmla="*/ 198694 h 1949715"/>
              <a:gd name="connsiteX13" fmla="*/ 842678 w 1221966"/>
              <a:gd name="connsiteY13" fmla="*/ 216338 h 1949715"/>
              <a:gd name="connsiteX14" fmla="*/ 842898 w 1221966"/>
              <a:gd name="connsiteY14" fmla="*/ 229110 h 1949715"/>
              <a:gd name="connsiteX15" fmla="*/ 878476 w 1221966"/>
              <a:gd name="connsiteY15" fmla="*/ 296160 h 1949715"/>
              <a:gd name="connsiteX16" fmla="*/ 892143 w 1221966"/>
              <a:gd name="connsiteY16" fmla="*/ 315145 h 1949715"/>
              <a:gd name="connsiteX17" fmla="*/ 892895 w 1221966"/>
              <a:gd name="connsiteY17" fmla="*/ 315931 h 1949715"/>
              <a:gd name="connsiteX18" fmla="*/ 1084259 w 1221966"/>
              <a:gd name="connsiteY18" fmla="*/ 489396 h 1949715"/>
              <a:gd name="connsiteX19" fmla="*/ 1215291 w 1221966"/>
              <a:gd name="connsiteY19" fmla="*/ 683223 h 1949715"/>
              <a:gd name="connsiteX20" fmla="*/ 1069638 w 1221966"/>
              <a:gd name="connsiteY20" fmla="*/ 787471 h 1949715"/>
              <a:gd name="connsiteX21" fmla="*/ 1041559 w 1221966"/>
              <a:gd name="connsiteY21" fmla="*/ 994628 h 1949715"/>
              <a:gd name="connsiteX22" fmla="*/ 950747 w 1221966"/>
              <a:gd name="connsiteY22" fmla="*/ 1209826 h 1949715"/>
              <a:gd name="connsiteX23" fmla="*/ 831300 w 1221966"/>
              <a:gd name="connsiteY23" fmla="*/ 1463373 h 1949715"/>
              <a:gd name="connsiteX24" fmla="*/ 881892 w 1221966"/>
              <a:gd name="connsiteY24" fmla="*/ 1892430 h 1949715"/>
              <a:gd name="connsiteX25" fmla="*/ 880415 w 1221966"/>
              <a:gd name="connsiteY25" fmla="*/ 1893369 h 1949715"/>
              <a:gd name="connsiteX26" fmla="*/ 879828 w 1221966"/>
              <a:gd name="connsiteY26" fmla="*/ 1901033 h 1949715"/>
              <a:gd name="connsiteX27" fmla="*/ 881886 w 1221966"/>
              <a:gd name="connsiteY27" fmla="*/ 1926554 h 1949715"/>
              <a:gd name="connsiteX28" fmla="*/ 881886 w 1221966"/>
              <a:gd name="connsiteY28" fmla="*/ 1949105 h 1949715"/>
              <a:gd name="connsiteX29" fmla="*/ 664908 w 1221966"/>
              <a:gd name="connsiteY29" fmla="*/ 1949105 h 1949715"/>
              <a:gd name="connsiteX30" fmla="*/ 746581 w 1221966"/>
              <a:gd name="connsiteY30" fmla="*/ 1894862 h 1949715"/>
              <a:gd name="connsiteX31" fmla="*/ 787113 w 1221966"/>
              <a:gd name="connsiteY31" fmla="*/ 1873683 h 1949715"/>
              <a:gd name="connsiteX32" fmla="*/ 792792 w 1221966"/>
              <a:gd name="connsiteY32" fmla="*/ 1870835 h 1949715"/>
              <a:gd name="connsiteX33" fmla="*/ 774860 w 1221966"/>
              <a:gd name="connsiteY33" fmla="*/ 1844547 h 1949715"/>
              <a:gd name="connsiteX34" fmla="*/ 670418 w 1221966"/>
              <a:gd name="connsiteY34" fmla="*/ 1429865 h 1949715"/>
              <a:gd name="connsiteX35" fmla="*/ 256578 w 1221966"/>
              <a:gd name="connsiteY35" fmla="*/ 1874708 h 1949715"/>
              <a:gd name="connsiteX36" fmla="*/ 247341 w 1221966"/>
              <a:gd name="connsiteY36" fmla="*/ 1874900 h 1949715"/>
              <a:gd name="connsiteX37" fmla="*/ 245983 w 1221966"/>
              <a:gd name="connsiteY37" fmla="*/ 1895168 h 1949715"/>
              <a:gd name="connsiteX38" fmla="*/ 248045 w 1221966"/>
              <a:gd name="connsiteY38" fmla="*/ 1924117 h 1949715"/>
              <a:gd name="connsiteX39" fmla="*/ 248045 w 1221966"/>
              <a:gd name="connsiteY39" fmla="*/ 1949715 h 1949715"/>
              <a:gd name="connsiteX40" fmla="*/ 598 w 1221966"/>
              <a:gd name="connsiteY40" fmla="*/ 1949715 h 1949715"/>
              <a:gd name="connsiteX41" fmla="*/ 94447 w 1221966"/>
              <a:gd name="connsiteY41" fmla="*/ 1888157 h 1949715"/>
              <a:gd name="connsiteX42" fmla="*/ 164137 w 1221966"/>
              <a:gd name="connsiteY42" fmla="*/ 1851731 h 1949715"/>
              <a:gd name="connsiteX43" fmla="*/ 171635 w 1221966"/>
              <a:gd name="connsiteY43" fmla="*/ 1848028 h 1949715"/>
              <a:gd name="connsiteX44" fmla="*/ 161529 w 1221966"/>
              <a:gd name="connsiteY44" fmla="*/ 1839775 h 1949715"/>
              <a:gd name="connsiteX45" fmla="*/ 152359 w 1221966"/>
              <a:gd name="connsiteY45" fmla="*/ 1830253 h 1949715"/>
              <a:gd name="connsiteX46" fmla="*/ 628983 w 1221966"/>
              <a:gd name="connsiteY46" fmla="*/ 1064772 h 1949715"/>
              <a:gd name="connsiteX47" fmla="*/ 711853 w 1221966"/>
              <a:gd name="connsiteY47" fmla="*/ 660065 h 1949715"/>
              <a:gd name="connsiteX48" fmla="*/ 463801 w 1221966"/>
              <a:gd name="connsiteY48" fmla="*/ 771015 h 1949715"/>
              <a:gd name="connsiteX49" fmla="*/ 179172 w 1221966"/>
              <a:gd name="connsiteY49" fmla="*/ 805715 h 1949715"/>
              <a:gd name="connsiteX50" fmla="*/ 171120 w 1221966"/>
              <a:gd name="connsiteY50" fmla="*/ 795907 h 1949715"/>
              <a:gd name="connsiteX51" fmla="*/ 168901 w 1221966"/>
              <a:gd name="connsiteY51" fmla="*/ 790459 h 1949715"/>
              <a:gd name="connsiteX52" fmla="*/ 152550 w 1221966"/>
              <a:gd name="connsiteY52" fmla="*/ 797120 h 1949715"/>
              <a:gd name="connsiteX53" fmla="*/ 121696 w 1221966"/>
              <a:gd name="connsiteY53" fmla="*/ 811823 h 1949715"/>
              <a:gd name="connsiteX54" fmla="*/ 65011 w 1221966"/>
              <a:gd name="connsiteY54" fmla="*/ 829498 h 1949715"/>
              <a:gd name="connsiteX55" fmla="*/ 32101 w 1221966"/>
              <a:gd name="connsiteY55" fmla="*/ 805729 h 1949715"/>
              <a:gd name="connsiteX56" fmla="*/ 104019 w 1221966"/>
              <a:gd name="connsiteY56" fmla="*/ 744779 h 1949715"/>
              <a:gd name="connsiteX57" fmla="*/ 149730 w 1221966"/>
              <a:gd name="connsiteY57" fmla="*/ 737466 h 1949715"/>
              <a:gd name="connsiteX58" fmla="*/ 152626 w 1221966"/>
              <a:gd name="connsiteY58" fmla="*/ 742863 h 1949715"/>
              <a:gd name="connsiteX59" fmla="*/ 159880 w 1221966"/>
              <a:gd name="connsiteY59" fmla="*/ 740700 h 1949715"/>
              <a:gd name="connsiteX60" fmla="*/ 381539 w 1221966"/>
              <a:gd name="connsiteY60" fmla="*/ 656416 h 1949715"/>
              <a:gd name="connsiteX61" fmla="*/ 521678 w 1221966"/>
              <a:gd name="connsiteY61" fmla="*/ 611887 h 1949715"/>
              <a:gd name="connsiteX62" fmla="*/ 730117 w 1221966"/>
              <a:gd name="connsiteY62" fmla="*/ 427219 h 1949715"/>
              <a:gd name="connsiteX63" fmla="*/ 771244 w 1221966"/>
              <a:gd name="connsiteY63" fmla="*/ 377431 h 1949715"/>
              <a:gd name="connsiteX64" fmla="*/ 789062 w 1221966"/>
              <a:gd name="connsiteY64" fmla="*/ 365032 h 1949715"/>
              <a:gd name="connsiteX65" fmla="*/ 782588 w 1221966"/>
              <a:gd name="connsiteY65" fmla="*/ 343856 h 1949715"/>
              <a:gd name="connsiteX66" fmla="*/ 772808 w 1221966"/>
              <a:gd name="connsiteY66" fmla="*/ 326639 h 1949715"/>
              <a:gd name="connsiteX67" fmla="*/ 692356 w 1221966"/>
              <a:gd name="connsiteY67" fmla="*/ 339431 h 1949715"/>
              <a:gd name="connsiteX68" fmla="*/ 686262 w 1221966"/>
              <a:gd name="connsiteY68" fmla="*/ 301640 h 1949715"/>
              <a:gd name="connsiteX69" fmla="*/ 674682 w 1221966"/>
              <a:gd name="connsiteY69" fmla="*/ 290072 h 1949715"/>
              <a:gd name="connsiteX70" fmla="*/ 667368 w 1221966"/>
              <a:gd name="connsiteY70" fmla="*/ 271176 h 1949715"/>
              <a:gd name="connsiteX71" fmla="*/ 641160 w 1221966"/>
              <a:gd name="connsiteY71" fmla="*/ 265073 h 1949715"/>
              <a:gd name="connsiteX72" fmla="*/ 641160 w 1221966"/>
              <a:gd name="connsiteY72" fmla="*/ 216921 h 1949715"/>
              <a:gd name="connsiteX73" fmla="*/ 621047 w 1221966"/>
              <a:gd name="connsiteY73" fmla="*/ 191336 h 1949715"/>
              <a:gd name="connsiteX74" fmla="*/ 615562 w 1221966"/>
              <a:gd name="connsiteY74" fmla="*/ 146836 h 1949715"/>
              <a:gd name="connsiteX75" fmla="*/ 616684 w 1221966"/>
              <a:gd name="connsiteY75" fmla="*/ 137357 h 1949715"/>
              <a:gd name="connsiteX76" fmla="*/ 587186 w 1221966"/>
              <a:gd name="connsiteY76" fmla="*/ 108565 h 1949715"/>
              <a:gd name="connsiteX77" fmla="*/ 573317 w 1221966"/>
              <a:gd name="connsiteY77" fmla="*/ 82284 h 1949715"/>
              <a:gd name="connsiteX78" fmla="*/ 608062 w 1221966"/>
              <a:gd name="connsiteY78" fmla="*/ 81672 h 1949715"/>
              <a:gd name="connsiteX79" fmla="*/ 712283 w 1221966"/>
              <a:gd name="connsiteY79" fmla="*/ 9140 h 1949715"/>
              <a:gd name="connsiteX80" fmla="*/ 790296 w 1221966"/>
              <a:gd name="connsiteY80" fmla="*/ 22550 h 1949715"/>
              <a:gd name="connsiteX81" fmla="*/ 784821 w 1221966"/>
              <a:gd name="connsiteY81" fmla="*/ 0 h 194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221966" h="1949715">
                <a:moveTo>
                  <a:pt x="1040952" y="623504"/>
                </a:moveTo>
                <a:lnTo>
                  <a:pt x="1053145" y="685085"/>
                </a:lnTo>
                <a:cubicBezTo>
                  <a:pt x="1120786" y="665575"/>
                  <a:pt x="1041559" y="623504"/>
                  <a:pt x="1040952" y="623504"/>
                </a:cubicBezTo>
                <a:close/>
                <a:moveTo>
                  <a:pt x="784821" y="0"/>
                </a:moveTo>
                <a:cubicBezTo>
                  <a:pt x="803096" y="18892"/>
                  <a:pt x="808586" y="39007"/>
                  <a:pt x="808586" y="39007"/>
                </a:cubicBezTo>
                <a:cubicBezTo>
                  <a:pt x="814683" y="29255"/>
                  <a:pt x="835400" y="33525"/>
                  <a:pt x="835400" y="33525"/>
                </a:cubicBezTo>
                <a:cubicBezTo>
                  <a:pt x="825041" y="34737"/>
                  <a:pt x="816503" y="43277"/>
                  <a:pt x="816503" y="43277"/>
                </a:cubicBezTo>
                <a:cubicBezTo>
                  <a:pt x="816503" y="43277"/>
                  <a:pt x="823207" y="45103"/>
                  <a:pt x="832272" y="52186"/>
                </a:cubicBezTo>
                <a:lnTo>
                  <a:pt x="836837" y="58354"/>
                </a:lnTo>
                <a:lnTo>
                  <a:pt x="837048" y="58480"/>
                </a:lnTo>
                <a:lnTo>
                  <a:pt x="837220" y="58871"/>
                </a:lnTo>
                <a:lnTo>
                  <a:pt x="862213" y="92636"/>
                </a:lnTo>
                <a:cubicBezTo>
                  <a:pt x="881110" y="134690"/>
                  <a:pt x="864048" y="169438"/>
                  <a:pt x="848200" y="198694"/>
                </a:cubicBezTo>
                <a:lnTo>
                  <a:pt x="842678" y="216338"/>
                </a:lnTo>
                <a:lnTo>
                  <a:pt x="842898" y="229110"/>
                </a:lnTo>
                <a:cubicBezTo>
                  <a:pt x="848078" y="248617"/>
                  <a:pt x="863925" y="274827"/>
                  <a:pt x="878476" y="296160"/>
                </a:cubicBezTo>
                <a:lnTo>
                  <a:pt x="892143" y="315145"/>
                </a:lnTo>
                <a:lnTo>
                  <a:pt x="892895" y="315931"/>
                </a:lnTo>
                <a:cubicBezTo>
                  <a:pt x="915073" y="338952"/>
                  <a:pt x="1008517" y="434470"/>
                  <a:pt x="1084259" y="489396"/>
                </a:cubicBezTo>
                <a:cubicBezTo>
                  <a:pt x="1170163" y="552168"/>
                  <a:pt x="1245140" y="638694"/>
                  <a:pt x="1215291" y="683223"/>
                </a:cubicBezTo>
                <a:cubicBezTo>
                  <a:pt x="1185999" y="727677"/>
                  <a:pt x="1069638" y="787471"/>
                  <a:pt x="1069638" y="787471"/>
                </a:cubicBezTo>
                <a:cubicBezTo>
                  <a:pt x="1069638" y="787471"/>
                  <a:pt x="1050716" y="929473"/>
                  <a:pt x="1041559" y="994628"/>
                </a:cubicBezTo>
                <a:cubicBezTo>
                  <a:pt x="1033060" y="1060453"/>
                  <a:pt x="1028152" y="1152490"/>
                  <a:pt x="950747" y="1209826"/>
                </a:cubicBezTo>
                <a:cubicBezTo>
                  <a:pt x="889228" y="1255547"/>
                  <a:pt x="831300" y="1463373"/>
                  <a:pt x="831300" y="1463373"/>
                </a:cubicBezTo>
                <a:cubicBezTo>
                  <a:pt x="911741" y="1573653"/>
                  <a:pt x="896513" y="1865623"/>
                  <a:pt x="881892" y="1892430"/>
                </a:cubicBezTo>
                <a:lnTo>
                  <a:pt x="880415" y="1893369"/>
                </a:lnTo>
                <a:lnTo>
                  <a:pt x="879828" y="1901033"/>
                </a:lnTo>
                <a:cubicBezTo>
                  <a:pt x="880667" y="1912233"/>
                  <a:pt x="882191" y="1923203"/>
                  <a:pt x="881886" y="1926554"/>
                </a:cubicBezTo>
                <a:cubicBezTo>
                  <a:pt x="881276" y="1933257"/>
                  <a:pt x="881886" y="1949105"/>
                  <a:pt x="881886" y="1949105"/>
                </a:cubicBezTo>
                <a:lnTo>
                  <a:pt x="664908" y="1949105"/>
                </a:lnTo>
                <a:cubicBezTo>
                  <a:pt x="656983" y="1896691"/>
                  <a:pt x="731951" y="1904004"/>
                  <a:pt x="746581" y="1894862"/>
                </a:cubicBezTo>
                <a:cubicBezTo>
                  <a:pt x="753896" y="1890596"/>
                  <a:pt x="771419" y="1881606"/>
                  <a:pt x="787113" y="1873683"/>
                </a:cubicBezTo>
                <a:lnTo>
                  <a:pt x="792792" y="1870835"/>
                </a:lnTo>
                <a:lnTo>
                  <a:pt x="774860" y="1844547"/>
                </a:lnTo>
                <a:cubicBezTo>
                  <a:pt x="704001" y="1709332"/>
                  <a:pt x="670418" y="1429865"/>
                  <a:pt x="670418" y="1429865"/>
                </a:cubicBezTo>
                <a:cubicBezTo>
                  <a:pt x="596048" y="1570004"/>
                  <a:pt x="307169" y="1856464"/>
                  <a:pt x="256578" y="1874708"/>
                </a:cubicBezTo>
                <a:lnTo>
                  <a:pt x="247341" y="1874900"/>
                </a:lnTo>
                <a:lnTo>
                  <a:pt x="245983" y="1895168"/>
                </a:lnTo>
                <a:cubicBezTo>
                  <a:pt x="246975" y="1907815"/>
                  <a:pt x="248653" y="1920157"/>
                  <a:pt x="248045" y="1924117"/>
                </a:cubicBezTo>
                <a:cubicBezTo>
                  <a:pt x="246816" y="1932038"/>
                  <a:pt x="248045" y="1949715"/>
                  <a:pt x="248045" y="1949715"/>
                </a:cubicBezTo>
                <a:lnTo>
                  <a:pt x="598" y="1949715"/>
                </a:lnTo>
                <a:cubicBezTo>
                  <a:pt x="-7939" y="1889988"/>
                  <a:pt x="77385" y="1897909"/>
                  <a:pt x="94447" y="1888157"/>
                </a:cubicBezTo>
                <a:cubicBezTo>
                  <a:pt x="106797" y="1880385"/>
                  <a:pt x="145538" y="1860959"/>
                  <a:pt x="164137" y="1851731"/>
                </a:cubicBezTo>
                <a:lnTo>
                  <a:pt x="171635" y="1848028"/>
                </a:lnTo>
                <a:lnTo>
                  <a:pt x="161529" y="1839775"/>
                </a:lnTo>
                <a:cubicBezTo>
                  <a:pt x="155711" y="1834176"/>
                  <a:pt x="152359" y="1830253"/>
                  <a:pt x="152359" y="1830253"/>
                </a:cubicBezTo>
                <a:cubicBezTo>
                  <a:pt x="417459" y="1499339"/>
                  <a:pt x="628983" y="1064772"/>
                  <a:pt x="628983" y="1064772"/>
                </a:cubicBezTo>
                <a:cubicBezTo>
                  <a:pt x="716103" y="897751"/>
                  <a:pt x="711853" y="660065"/>
                  <a:pt x="711853" y="660065"/>
                </a:cubicBezTo>
                <a:cubicBezTo>
                  <a:pt x="658225" y="709434"/>
                  <a:pt x="519250" y="761260"/>
                  <a:pt x="463801" y="771015"/>
                </a:cubicBezTo>
                <a:cubicBezTo>
                  <a:pt x="408353" y="780770"/>
                  <a:pt x="188330" y="805715"/>
                  <a:pt x="179172" y="805715"/>
                </a:cubicBezTo>
                <a:cubicBezTo>
                  <a:pt x="176883" y="805715"/>
                  <a:pt x="174063" y="801792"/>
                  <a:pt x="171120" y="795907"/>
                </a:cubicBezTo>
                <a:lnTo>
                  <a:pt x="168901" y="790459"/>
                </a:lnTo>
                <a:lnTo>
                  <a:pt x="152550" y="797120"/>
                </a:lnTo>
                <a:cubicBezTo>
                  <a:pt x="139979" y="802377"/>
                  <a:pt x="126267" y="808471"/>
                  <a:pt x="121696" y="811823"/>
                </a:cubicBezTo>
                <a:cubicBezTo>
                  <a:pt x="112555" y="818527"/>
                  <a:pt x="86341" y="828889"/>
                  <a:pt x="65011" y="829498"/>
                </a:cubicBezTo>
                <a:cubicBezTo>
                  <a:pt x="43068" y="830107"/>
                  <a:pt x="24787" y="826448"/>
                  <a:pt x="32101" y="805729"/>
                </a:cubicBezTo>
                <a:cubicBezTo>
                  <a:pt x="39415" y="785004"/>
                  <a:pt x="82688" y="744169"/>
                  <a:pt x="104019" y="744779"/>
                </a:cubicBezTo>
                <a:cubicBezTo>
                  <a:pt x="125961" y="745388"/>
                  <a:pt x="149730" y="737466"/>
                  <a:pt x="149730" y="737466"/>
                </a:cubicBezTo>
                <a:lnTo>
                  <a:pt x="152626" y="742863"/>
                </a:lnTo>
                <a:lnTo>
                  <a:pt x="159880" y="740700"/>
                </a:lnTo>
                <a:cubicBezTo>
                  <a:pt x="193667" y="730530"/>
                  <a:pt x="331915" y="687886"/>
                  <a:pt x="381539" y="656416"/>
                </a:cubicBezTo>
                <a:cubicBezTo>
                  <a:pt x="438202" y="621046"/>
                  <a:pt x="521678" y="611887"/>
                  <a:pt x="521678" y="611887"/>
                </a:cubicBezTo>
                <a:cubicBezTo>
                  <a:pt x="619826" y="507713"/>
                  <a:pt x="691110" y="501607"/>
                  <a:pt x="730117" y="427219"/>
                </a:cubicBezTo>
                <a:cubicBezTo>
                  <a:pt x="739868" y="408491"/>
                  <a:pt x="754613" y="391854"/>
                  <a:pt x="771244" y="377431"/>
                </a:cubicBezTo>
                <a:lnTo>
                  <a:pt x="789062" y="365032"/>
                </a:lnTo>
                <a:lnTo>
                  <a:pt x="782588" y="343856"/>
                </a:lnTo>
                <a:cubicBezTo>
                  <a:pt x="779360" y="335286"/>
                  <a:pt x="776008" y="328772"/>
                  <a:pt x="772808" y="326639"/>
                </a:cubicBezTo>
                <a:cubicBezTo>
                  <a:pt x="759399" y="318105"/>
                  <a:pt x="704546" y="345534"/>
                  <a:pt x="692356" y="339431"/>
                </a:cubicBezTo>
                <a:cubicBezTo>
                  <a:pt x="680167" y="333345"/>
                  <a:pt x="685043" y="308950"/>
                  <a:pt x="686262" y="301640"/>
                </a:cubicBezTo>
                <a:cubicBezTo>
                  <a:pt x="687481" y="294934"/>
                  <a:pt x="673463" y="296158"/>
                  <a:pt x="674682" y="290072"/>
                </a:cubicBezTo>
                <a:cubicBezTo>
                  <a:pt x="675901" y="283969"/>
                  <a:pt x="669806" y="276038"/>
                  <a:pt x="667368" y="271176"/>
                </a:cubicBezTo>
                <a:cubicBezTo>
                  <a:pt x="664930" y="266297"/>
                  <a:pt x="643598" y="273004"/>
                  <a:pt x="641160" y="265073"/>
                </a:cubicBezTo>
                <a:cubicBezTo>
                  <a:pt x="638722" y="257160"/>
                  <a:pt x="644817" y="226075"/>
                  <a:pt x="641160" y="216921"/>
                </a:cubicBezTo>
                <a:cubicBezTo>
                  <a:pt x="637503" y="207783"/>
                  <a:pt x="628361" y="207783"/>
                  <a:pt x="621047" y="191336"/>
                </a:cubicBezTo>
                <a:cubicBezTo>
                  <a:pt x="617390" y="183104"/>
                  <a:pt x="615562" y="165122"/>
                  <a:pt x="615562" y="146836"/>
                </a:cubicBezTo>
                <a:lnTo>
                  <a:pt x="616684" y="137357"/>
                </a:lnTo>
                <a:lnTo>
                  <a:pt x="587186" y="108565"/>
                </a:lnTo>
                <a:cubicBezTo>
                  <a:pt x="577434" y="94471"/>
                  <a:pt x="571186" y="81672"/>
                  <a:pt x="573317" y="82284"/>
                </a:cubicBezTo>
                <a:cubicBezTo>
                  <a:pt x="577593" y="83496"/>
                  <a:pt x="595262" y="86543"/>
                  <a:pt x="608062" y="81672"/>
                </a:cubicBezTo>
                <a:cubicBezTo>
                  <a:pt x="620862" y="77402"/>
                  <a:pt x="671455" y="16457"/>
                  <a:pt x="712283" y="9140"/>
                </a:cubicBezTo>
                <a:cubicBezTo>
                  <a:pt x="753124" y="1823"/>
                  <a:pt x="790296" y="22550"/>
                  <a:pt x="790296" y="22550"/>
                </a:cubicBezTo>
                <a:cubicBezTo>
                  <a:pt x="792131" y="16457"/>
                  <a:pt x="784821" y="0"/>
                  <a:pt x="78482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 69">
            <a:extLst>
              <a:ext uri="{FF2B5EF4-FFF2-40B4-BE49-F238E27FC236}">
                <a16:creationId xmlns:a16="http://schemas.microsoft.com/office/drawing/2014/main" id="{DC51DC65-B4ED-0371-1D53-8CE584C6757D}"/>
              </a:ext>
            </a:extLst>
          </p:cNvPr>
          <p:cNvSpPr/>
          <p:nvPr/>
        </p:nvSpPr>
        <p:spPr>
          <a:xfrm>
            <a:off x="5867493" y="1399895"/>
            <a:ext cx="1222050" cy="1949715"/>
          </a:xfrm>
          <a:custGeom>
            <a:avLst/>
            <a:gdLst>
              <a:gd name="connsiteX0" fmla="*/ 1041601 w 1222050"/>
              <a:gd name="connsiteY0" fmla="*/ 623504 h 1949715"/>
              <a:gd name="connsiteX1" fmla="*/ 1053794 w 1222050"/>
              <a:gd name="connsiteY1" fmla="*/ 685085 h 1949715"/>
              <a:gd name="connsiteX2" fmla="*/ 1041601 w 1222050"/>
              <a:gd name="connsiteY2" fmla="*/ 623504 h 1949715"/>
              <a:gd name="connsiteX3" fmla="*/ 790927 w 1222050"/>
              <a:gd name="connsiteY3" fmla="*/ 0 h 1949715"/>
              <a:gd name="connsiteX4" fmla="*/ 814692 w 1222050"/>
              <a:gd name="connsiteY4" fmla="*/ 39007 h 1949715"/>
              <a:gd name="connsiteX5" fmla="*/ 841506 w 1222050"/>
              <a:gd name="connsiteY5" fmla="*/ 33525 h 1949715"/>
              <a:gd name="connsiteX6" fmla="*/ 822609 w 1222050"/>
              <a:gd name="connsiteY6" fmla="*/ 43277 h 1949715"/>
              <a:gd name="connsiteX7" fmla="*/ 838378 w 1222050"/>
              <a:gd name="connsiteY7" fmla="*/ 52186 h 1949715"/>
              <a:gd name="connsiteX8" fmla="*/ 842944 w 1222050"/>
              <a:gd name="connsiteY8" fmla="*/ 58354 h 1949715"/>
              <a:gd name="connsiteX9" fmla="*/ 843154 w 1222050"/>
              <a:gd name="connsiteY9" fmla="*/ 58480 h 1949715"/>
              <a:gd name="connsiteX10" fmla="*/ 843325 w 1222050"/>
              <a:gd name="connsiteY10" fmla="*/ 58870 h 1949715"/>
              <a:gd name="connsiteX11" fmla="*/ 868319 w 1222050"/>
              <a:gd name="connsiteY11" fmla="*/ 92636 h 1949715"/>
              <a:gd name="connsiteX12" fmla="*/ 854306 w 1222050"/>
              <a:gd name="connsiteY12" fmla="*/ 198694 h 1949715"/>
              <a:gd name="connsiteX13" fmla="*/ 848784 w 1222050"/>
              <a:gd name="connsiteY13" fmla="*/ 216340 h 1949715"/>
              <a:gd name="connsiteX14" fmla="*/ 849003 w 1222050"/>
              <a:gd name="connsiteY14" fmla="*/ 229110 h 1949715"/>
              <a:gd name="connsiteX15" fmla="*/ 912389 w 1222050"/>
              <a:gd name="connsiteY15" fmla="*/ 333949 h 1949715"/>
              <a:gd name="connsiteX16" fmla="*/ 911391 w 1222050"/>
              <a:gd name="connsiteY16" fmla="*/ 334704 h 1949715"/>
              <a:gd name="connsiteX17" fmla="*/ 953714 w 1222050"/>
              <a:gd name="connsiteY17" fmla="*/ 376575 h 1949715"/>
              <a:gd name="connsiteX18" fmla="*/ 1084302 w 1222050"/>
              <a:gd name="connsiteY18" fmla="*/ 489396 h 1949715"/>
              <a:gd name="connsiteX19" fmla="*/ 1215339 w 1222050"/>
              <a:gd name="connsiteY19" fmla="*/ 683223 h 1949715"/>
              <a:gd name="connsiteX20" fmla="*/ 1069680 w 1222050"/>
              <a:gd name="connsiteY20" fmla="*/ 787471 h 1949715"/>
              <a:gd name="connsiteX21" fmla="*/ 1041601 w 1222050"/>
              <a:gd name="connsiteY21" fmla="*/ 994628 h 1949715"/>
              <a:gd name="connsiteX22" fmla="*/ 950786 w 1222050"/>
              <a:gd name="connsiteY22" fmla="*/ 1209826 h 1949715"/>
              <a:gd name="connsiteX23" fmla="*/ 831335 w 1222050"/>
              <a:gd name="connsiteY23" fmla="*/ 1463373 h 1949715"/>
              <a:gd name="connsiteX24" fmla="*/ 887252 w 1222050"/>
              <a:gd name="connsiteY24" fmla="*/ 1870821 h 1949715"/>
              <a:gd name="connsiteX25" fmla="*/ 886688 w 1222050"/>
              <a:gd name="connsiteY25" fmla="*/ 1873110 h 1949715"/>
              <a:gd name="connsiteX26" fmla="*/ 887984 w 1222050"/>
              <a:gd name="connsiteY26" fmla="*/ 1874141 h 1949715"/>
              <a:gd name="connsiteX27" fmla="*/ 887984 w 1222050"/>
              <a:gd name="connsiteY27" fmla="*/ 1926554 h 1949715"/>
              <a:gd name="connsiteX28" fmla="*/ 887984 w 1222050"/>
              <a:gd name="connsiteY28" fmla="*/ 1949105 h 1949715"/>
              <a:gd name="connsiteX29" fmla="*/ 671014 w 1222050"/>
              <a:gd name="connsiteY29" fmla="*/ 1949105 h 1949715"/>
              <a:gd name="connsiteX30" fmla="*/ 753294 w 1222050"/>
              <a:gd name="connsiteY30" fmla="*/ 1894862 h 1949715"/>
              <a:gd name="connsiteX31" fmla="*/ 793820 w 1222050"/>
              <a:gd name="connsiteY31" fmla="*/ 1873683 h 1949715"/>
              <a:gd name="connsiteX32" fmla="*/ 794526 w 1222050"/>
              <a:gd name="connsiteY32" fmla="*/ 1873329 h 1949715"/>
              <a:gd name="connsiteX33" fmla="*/ 774894 w 1222050"/>
              <a:gd name="connsiteY33" fmla="*/ 1844547 h 1949715"/>
              <a:gd name="connsiteX34" fmla="*/ 670448 w 1222050"/>
              <a:gd name="connsiteY34" fmla="*/ 1429865 h 1949715"/>
              <a:gd name="connsiteX35" fmla="*/ 256593 w 1222050"/>
              <a:gd name="connsiteY35" fmla="*/ 1874708 h 1949715"/>
              <a:gd name="connsiteX36" fmla="*/ 247425 w 1222050"/>
              <a:gd name="connsiteY36" fmla="*/ 1874898 h 1949715"/>
              <a:gd name="connsiteX37" fmla="*/ 246071 w 1222050"/>
              <a:gd name="connsiteY37" fmla="*/ 1895166 h 1949715"/>
              <a:gd name="connsiteX38" fmla="*/ 248128 w 1222050"/>
              <a:gd name="connsiteY38" fmla="*/ 1924117 h 1949715"/>
              <a:gd name="connsiteX39" fmla="*/ 248128 w 1222050"/>
              <a:gd name="connsiteY39" fmla="*/ 1949715 h 1949715"/>
              <a:gd name="connsiteX40" fmla="*/ 683 w 1222050"/>
              <a:gd name="connsiteY40" fmla="*/ 1949715 h 1949715"/>
              <a:gd name="connsiteX41" fmla="*/ 94541 w 1222050"/>
              <a:gd name="connsiteY41" fmla="*/ 1888157 h 1949715"/>
              <a:gd name="connsiteX42" fmla="*/ 164221 w 1222050"/>
              <a:gd name="connsiteY42" fmla="*/ 1851731 h 1949715"/>
              <a:gd name="connsiteX43" fmla="*/ 171674 w 1222050"/>
              <a:gd name="connsiteY43" fmla="*/ 1848050 h 1949715"/>
              <a:gd name="connsiteX44" fmla="*/ 161541 w 1222050"/>
              <a:gd name="connsiteY44" fmla="*/ 1839775 h 1949715"/>
              <a:gd name="connsiteX45" fmla="*/ 152371 w 1222050"/>
              <a:gd name="connsiteY45" fmla="*/ 1830253 h 1949715"/>
              <a:gd name="connsiteX46" fmla="*/ 629011 w 1222050"/>
              <a:gd name="connsiteY46" fmla="*/ 1064772 h 1949715"/>
              <a:gd name="connsiteX47" fmla="*/ 711884 w 1222050"/>
              <a:gd name="connsiteY47" fmla="*/ 660065 h 1949715"/>
              <a:gd name="connsiteX48" fmla="*/ 463824 w 1222050"/>
              <a:gd name="connsiteY48" fmla="*/ 771015 h 1949715"/>
              <a:gd name="connsiteX49" fmla="*/ 179185 w 1222050"/>
              <a:gd name="connsiteY49" fmla="*/ 805715 h 1949715"/>
              <a:gd name="connsiteX50" fmla="*/ 152371 w 1222050"/>
              <a:gd name="connsiteY50" fmla="*/ 742942 h 1949715"/>
              <a:gd name="connsiteX51" fmla="*/ 381559 w 1222050"/>
              <a:gd name="connsiteY51" fmla="*/ 656416 h 1949715"/>
              <a:gd name="connsiteX52" fmla="*/ 521703 w 1222050"/>
              <a:gd name="connsiteY52" fmla="*/ 611887 h 1949715"/>
              <a:gd name="connsiteX53" fmla="*/ 730148 w 1222050"/>
              <a:gd name="connsiteY53" fmla="*/ 427219 h 1949715"/>
              <a:gd name="connsiteX54" fmla="*/ 771277 w 1222050"/>
              <a:gd name="connsiteY54" fmla="*/ 377431 h 1949715"/>
              <a:gd name="connsiteX55" fmla="*/ 794103 w 1222050"/>
              <a:gd name="connsiteY55" fmla="*/ 361548 h 1949715"/>
              <a:gd name="connsiteX56" fmla="*/ 788693 w 1222050"/>
              <a:gd name="connsiteY56" fmla="*/ 343856 h 1949715"/>
              <a:gd name="connsiteX57" fmla="*/ 778913 w 1222050"/>
              <a:gd name="connsiteY57" fmla="*/ 326639 h 1949715"/>
              <a:gd name="connsiteX58" fmla="*/ 698462 w 1222050"/>
              <a:gd name="connsiteY58" fmla="*/ 339431 h 1949715"/>
              <a:gd name="connsiteX59" fmla="*/ 692367 w 1222050"/>
              <a:gd name="connsiteY59" fmla="*/ 301640 h 1949715"/>
              <a:gd name="connsiteX60" fmla="*/ 680787 w 1222050"/>
              <a:gd name="connsiteY60" fmla="*/ 290072 h 1949715"/>
              <a:gd name="connsiteX61" fmla="*/ 673473 w 1222050"/>
              <a:gd name="connsiteY61" fmla="*/ 271176 h 1949715"/>
              <a:gd name="connsiteX62" fmla="*/ 647265 w 1222050"/>
              <a:gd name="connsiteY62" fmla="*/ 265073 h 1949715"/>
              <a:gd name="connsiteX63" fmla="*/ 647265 w 1222050"/>
              <a:gd name="connsiteY63" fmla="*/ 216921 h 1949715"/>
              <a:gd name="connsiteX64" fmla="*/ 627152 w 1222050"/>
              <a:gd name="connsiteY64" fmla="*/ 191336 h 1949715"/>
              <a:gd name="connsiteX65" fmla="*/ 621667 w 1222050"/>
              <a:gd name="connsiteY65" fmla="*/ 146836 h 1949715"/>
              <a:gd name="connsiteX66" fmla="*/ 622789 w 1222050"/>
              <a:gd name="connsiteY66" fmla="*/ 137356 h 1949715"/>
              <a:gd name="connsiteX67" fmla="*/ 593292 w 1222050"/>
              <a:gd name="connsiteY67" fmla="*/ 108565 h 1949715"/>
              <a:gd name="connsiteX68" fmla="*/ 579423 w 1222050"/>
              <a:gd name="connsiteY68" fmla="*/ 82284 h 1949715"/>
              <a:gd name="connsiteX69" fmla="*/ 614168 w 1222050"/>
              <a:gd name="connsiteY69" fmla="*/ 81672 h 1949715"/>
              <a:gd name="connsiteX70" fmla="*/ 718389 w 1222050"/>
              <a:gd name="connsiteY70" fmla="*/ 9140 h 1949715"/>
              <a:gd name="connsiteX71" fmla="*/ 796402 w 1222050"/>
              <a:gd name="connsiteY71" fmla="*/ 22550 h 1949715"/>
              <a:gd name="connsiteX72" fmla="*/ 790927 w 1222050"/>
              <a:gd name="connsiteY72" fmla="*/ 0 h 194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222050" h="1949715">
                <a:moveTo>
                  <a:pt x="1041601" y="623504"/>
                </a:moveTo>
                <a:lnTo>
                  <a:pt x="1053794" y="685085"/>
                </a:lnTo>
                <a:cubicBezTo>
                  <a:pt x="1120830" y="665575"/>
                  <a:pt x="1041601" y="623504"/>
                  <a:pt x="1041601" y="623504"/>
                </a:cubicBezTo>
                <a:close/>
                <a:moveTo>
                  <a:pt x="790927" y="0"/>
                </a:moveTo>
                <a:cubicBezTo>
                  <a:pt x="809202" y="18892"/>
                  <a:pt x="814692" y="39007"/>
                  <a:pt x="814692" y="39007"/>
                </a:cubicBezTo>
                <a:cubicBezTo>
                  <a:pt x="820789" y="29255"/>
                  <a:pt x="841506" y="33525"/>
                  <a:pt x="841506" y="33525"/>
                </a:cubicBezTo>
                <a:cubicBezTo>
                  <a:pt x="831147" y="34737"/>
                  <a:pt x="822609" y="43277"/>
                  <a:pt x="822609" y="43277"/>
                </a:cubicBezTo>
                <a:cubicBezTo>
                  <a:pt x="822609" y="43277"/>
                  <a:pt x="829313" y="45103"/>
                  <a:pt x="838378" y="52186"/>
                </a:cubicBezTo>
                <a:lnTo>
                  <a:pt x="842944" y="58354"/>
                </a:lnTo>
                <a:lnTo>
                  <a:pt x="843154" y="58480"/>
                </a:lnTo>
                <a:lnTo>
                  <a:pt x="843325" y="58870"/>
                </a:lnTo>
                <a:lnTo>
                  <a:pt x="868319" y="92636"/>
                </a:lnTo>
                <a:cubicBezTo>
                  <a:pt x="887216" y="134690"/>
                  <a:pt x="870154" y="169438"/>
                  <a:pt x="854306" y="198694"/>
                </a:cubicBezTo>
                <a:lnTo>
                  <a:pt x="848784" y="216340"/>
                </a:lnTo>
                <a:lnTo>
                  <a:pt x="849003" y="229110"/>
                </a:lnTo>
                <a:cubicBezTo>
                  <a:pt x="859364" y="268125"/>
                  <a:pt x="912389" y="333949"/>
                  <a:pt x="912389" y="333949"/>
                </a:cubicBezTo>
                <a:lnTo>
                  <a:pt x="911391" y="334704"/>
                </a:lnTo>
                <a:lnTo>
                  <a:pt x="953714" y="376575"/>
                </a:lnTo>
                <a:cubicBezTo>
                  <a:pt x="991957" y="413369"/>
                  <a:pt x="1041020" y="458009"/>
                  <a:pt x="1084302" y="489396"/>
                </a:cubicBezTo>
                <a:cubicBezTo>
                  <a:pt x="1170817" y="552168"/>
                  <a:pt x="1245189" y="638694"/>
                  <a:pt x="1215339" y="683223"/>
                </a:cubicBezTo>
                <a:cubicBezTo>
                  <a:pt x="1186045" y="727677"/>
                  <a:pt x="1069680" y="787471"/>
                  <a:pt x="1069680" y="787471"/>
                </a:cubicBezTo>
                <a:cubicBezTo>
                  <a:pt x="1069680" y="787471"/>
                  <a:pt x="1050759" y="929473"/>
                  <a:pt x="1041601" y="994628"/>
                </a:cubicBezTo>
                <a:cubicBezTo>
                  <a:pt x="1033101" y="1060453"/>
                  <a:pt x="1028194" y="1152490"/>
                  <a:pt x="950786" y="1209826"/>
                </a:cubicBezTo>
                <a:cubicBezTo>
                  <a:pt x="889264" y="1255547"/>
                  <a:pt x="831335" y="1463373"/>
                  <a:pt x="831335" y="1463373"/>
                </a:cubicBezTo>
                <a:cubicBezTo>
                  <a:pt x="901723" y="1559868"/>
                  <a:pt x="898862" y="1795469"/>
                  <a:pt x="887252" y="1870821"/>
                </a:cubicBezTo>
                <a:lnTo>
                  <a:pt x="886688" y="1873110"/>
                </a:lnTo>
                <a:lnTo>
                  <a:pt x="887984" y="1874141"/>
                </a:lnTo>
                <a:cubicBezTo>
                  <a:pt x="881888" y="1882672"/>
                  <a:pt x="888594" y="1919852"/>
                  <a:pt x="887984" y="1926554"/>
                </a:cubicBezTo>
                <a:cubicBezTo>
                  <a:pt x="887374" y="1933257"/>
                  <a:pt x="887984" y="1949105"/>
                  <a:pt x="887984" y="1949105"/>
                </a:cubicBezTo>
                <a:lnTo>
                  <a:pt x="671014" y="1949105"/>
                </a:lnTo>
                <a:cubicBezTo>
                  <a:pt x="663090" y="1896691"/>
                  <a:pt x="738055" y="1904004"/>
                  <a:pt x="753294" y="1894862"/>
                </a:cubicBezTo>
                <a:cubicBezTo>
                  <a:pt x="760603" y="1890596"/>
                  <a:pt x="778125" y="1881606"/>
                  <a:pt x="793820" y="1873683"/>
                </a:cubicBezTo>
                <a:lnTo>
                  <a:pt x="794526" y="1873329"/>
                </a:lnTo>
                <a:lnTo>
                  <a:pt x="774894" y="1844547"/>
                </a:lnTo>
                <a:cubicBezTo>
                  <a:pt x="704032" y="1709332"/>
                  <a:pt x="670448" y="1429865"/>
                  <a:pt x="670448" y="1429865"/>
                </a:cubicBezTo>
                <a:cubicBezTo>
                  <a:pt x="596075" y="1570004"/>
                  <a:pt x="307187" y="1857060"/>
                  <a:pt x="256593" y="1874708"/>
                </a:cubicBezTo>
                <a:lnTo>
                  <a:pt x="247425" y="1874898"/>
                </a:lnTo>
                <a:lnTo>
                  <a:pt x="246071" y="1895166"/>
                </a:lnTo>
                <a:cubicBezTo>
                  <a:pt x="247061" y="1907812"/>
                  <a:pt x="248737" y="1920155"/>
                  <a:pt x="248128" y="1924117"/>
                </a:cubicBezTo>
                <a:cubicBezTo>
                  <a:pt x="246909" y="1932038"/>
                  <a:pt x="248128" y="1949715"/>
                  <a:pt x="248128" y="1949715"/>
                </a:cubicBezTo>
                <a:lnTo>
                  <a:pt x="683" y="1949715"/>
                </a:lnTo>
                <a:cubicBezTo>
                  <a:pt x="-8459" y="1889988"/>
                  <a:pt x="76867" y="1897909"/>
                  <a:pt x="94541" y="1888157"/>
                </a:cubicBezTo>
                <a:cubicBezTo>
                  <a:pt x="106883" y="1880385"/>
                  <a:pt x="145623" y="1860959"/>
                  <a:pt x="164221" y="1851731"/>
                </a:cubicBezTo>
                <a:lnTo>
                  <a:pt x="171674" y="1848050"/>
                </a:lnTo>
                <a:lnTo>
                  <a:pt x="161541" y="1839775"/>
                </a:lnTo>
                <a:cubicBezTo>
                  <a:pt x="155723" y="1834176"/>
                  <a:pt x="152371" y="1830253"/>
                  <a:pt x="152371" y="1830253"/>
                </a:cubicBezTo>
                <a:cubicBezTo>
                  <a:pt x="417480" y="1499339"/>
                  <a:pt x="629011" y="1064772"/>
                  <a:pt x="629011" y="1064772"/>
                </a:cubicBezTo>
                <a:cubicBezTo>
                  <a:pt x="716134" y="897751"/>
                  <a:pt x="711884" y="660065"/>
                  <a:pt x="711884" y="660065"/>
                </a:cubicBezTo>
                <a:cubicBezTo>
                  <a:pt x="658254" y="709434"/>
                  <a:pt x="519274" y="761260"/>
                  <a:pt x="463824" y="771015"/>
                </a:cubicBezTo>
                <a:cubicBezTo>
                  <a:pt x="408373" y="780770"/>
                  <a:pt x="188343" y="805715"/>
                  <a:pt x="179185" y="805715"/>
                </a:cubicBezTo>
                <a:cubicBezTo>
                  <a:pt x="170028" y="805715"/>
                  <a:pt x="152371" y="742942"/>
                  <a:pt x="152371" y="742942"/>
                </a:cubicBezTo>
                <a:cubicBezTo>
                  <a:pt x="152371" y="742942"/>
                  <a:pt x="324844" y="692382"/>
                  <a:pt x="381559" y="656416"/>
                </a:cubicBezTo>
                <a:cubicBezTo>
                  <a:pt x="438224" y="621046"/>
                  <a:pt x="521703" y="611887"/>
                  <a:pt x="521703" y="611887"/>
                </a:cubicBezTo>
                <a:cubicBezTo>
                  <a:pt x="619854" y="507713"/>
                  <a:pt x="691141" y="501607"/>
                  <a:pt x="730148" y="427219"/>
                </a:cubicBezTo>
                <a:cubicBezTo>
                  <a:pt x="739900" y="408491"/>
                  <a:pt x="754645" y="391854"/>
                  <a:pt x="771277" y="377431"/>
                </a:cubicBezTo>
                <a:lnTo>
                  <a:pt x="794103" y="361548"/>
                </a:lnTo>
                <a:lnTo>
                  <a:pt x="788693" y="343856"/>
                </a:lnTo>
                <a:cubicBezTo>
                  <a:pt x="785465" y="335286"/>
                  <a:pt x="782113" y="328772"/>
                  <a:pt x="778913" y="326639"/>
                </a:cubicBezTo>
                <a:cubicBezTo>
                  <a:pt x="765505" y="318105"/>
                  <a:pt x="710651" y="345534"/>
                  <a:pt x="698462" y="339431"/>
                </a:cubicBezTo>
                <a:cubicBezTo>
                  <a:pt x="686272" y="333345"/>
                  <a:pt x="691148" y="308950"/>
                  <a:pt x="692367" y="301640"/>
                </a:cubicBezTo>
                <a:cubicBezTo>
                  <a:pt x="693586" y="294934"/>
                  <a:pt x="679568" y="296158"/>
                  <a:pt x="680787" y="290072"/>
                </a:cubicBezTo>
                <a:cubicBezTo>
                  <a:pt x="682006" y="283969"/>
                  <a:pt x="675911" y="276038"/>
                  <a:pt x="673473" y="271176"/>
                </a:cubicBezTo>
                <a:cubicBezTo>
                  <a:pt x="671035" y="266297"/>
                  <a:pt x="649703" y="273607"/>
                  <a:pt x="647265" y="265073"/>
                </a:cubicBezTo>
                <a:cubicBezTo>
                  <a:pt x="644827" y="257160"/>
                  <a:pt x="650922" y="226075"/>
                  <a:pt x="647265" y="216921"/>
                </a:cubicBezTo>
                <a:cubicBezTo>
                  <a:pt x="643608" y="207783"/>
                  <a:pt x="634466" y="207783"/>
                  <a:pt x="627152" y="191336"/>
                </a:cubicBezTo>
                <a:cubicBezTo>
                  <a:pt x="623495" y="183104"/>
                  <a:pt x="621667" y="165122"/>
                  <a:pt x="621667" y="146836"/>
                </a:cubicBezTo>
                <a:lnTo>
                  <a:pt x="622789" y="137356"/>
                </a:lnTo>
                <a:lnTo>
                  <a:pt x="593292" y="108565"/>
                </a:lnTo>
                <a:cubicBezTo>
                  <a:pt x="583540" y="94471"/>
                  <a:pt x="577292" y="81672"/>
                  <a:pt x="579423" y="82284"/>
                </a:cubicBezTo>
                <a:cubicBezTo>
                  <a:pt x="583699" y="83496"/>
                  <a:pt x="601368" y="86543"/>
                  <a:pt x="614168" y="81672"/>
                </a:cubicBezTo>
                <a:cubicBezTo>
                  <a:pt x="626968" y="77402"/>
                  <a:pt x="677561" y="16457"/>
                  <a:pt x="718389" y="9140"/>
                </a:cubicBezTo>
                <a:cubicBezTo>
                  <a:pt x="759230" y="1823"/>
                  <a:pt x="796402" y="22550"/>
                  <a:pt x="796402" y="22550"/>
                </a:cubicBezTo>
                <a:cubicBezTo>
                  <a:pt x="798237" y="16457"/>
                  <a:pt x="790927" y="0"/>
                  <a:pt x="79092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 68">
            <a:extLst>
              <a:ext uri="{FF2B5EF4-FFF2-40B4-BE49-F238E27FC236}">
                <a16:creationId xmlns:a16="http://schemas.microsoft.com/office/drawing/2014/main" id="{EABBE387-C213-72AE-7EC8-7090AB22B2AE}"/>
              </a:ext>
            </a:extLst>
          </p:cNvPr>
          <p:cNvSpPr/>
          <p:nvPr/>
        </p:nvSpPr>
        <p:spPr>
          <a:xfrm>
            <a:off x="4989847" y="1448660"/>
            <a:ext cx="1060301" cy="1903389"/>
          </a:xfrm>
          <a:custGeom>
            <a:avLst/>
            <a:gdLst>
              <a:gd name="connsiteX0" fmla="*/ 1033483 w 1060301"/>
              <a:gd name="connsiteY0" fmla="*/ 688701 h 1903389"/>
              <a:gd name="connsiteX1" fmla="*/ 1060301 w 1060301"/>
              <a:gd name="connsiteY1" fmla="*/ 738680 h 1903389"/>
              <a:gd name="connsiteX2" fmla="*/ 1005449 w 1060301"/>
              <a:gd name="connsiteY2" fmla="*/ 763058 h 1903389"/>
              <a:gd name="connsiteX3" fmla="*/ 948764 w 1060301"/>
              <a:gd name="connsiteY3" fmla="*/ 780733 h 1903389"/>
              <a:gd name="connsiteX4" fmla="*/ 915854 w 1060301"/>
              <a:gd name="connsiteY4" fmla="*/ 756964 h 1903389"/>
              <a:gd name="connsiteX5" fmla="*/ 987772 w 1060301"/>
              <a:gd name="connsiteY5" fmla="*/ 696014 h 1903389"/>
              <a:gd name="connsiteX6" fmla="*/ 1033483 w 1060301"/>
              <a:gd name="connsiteY6" fmla="*/ 688701 h 1903389"/>
              <a:gd name="connsiteX7" fmla="*/ 752737 w 1060301"/>
              <a:gd name="connsiteY7" fmla="*/ 98 h 1903389"/>
              <a:gd name="connsiteX8" fmla="*/ 825497 w 1060301"/>
              <a:gd name="connsiteY8" fmla="*/ 10565 h 1903389"/>
              <a:gd name="connsiteX9" fmla="*/ 910221 w 1060301"/>
              <a:gd name="connsiteY9" fmla="*/ 48962 h 1903389"/>
              <a:gd name="connsiteX10" fmla="*/ 932761 w 1060301"/>
              <a:gd name="connsiteY10" fmla="*/ 176935 h 1903389"/>
              <a:gd name="connsiteX11" fmla="*/ 938863 w 1060301"/>
              <a:gd name="connsiteY11" fmla="*/ 271408 h 1903389"/>
              <a:gd name="connsiteX12" fmla="*/ 972387 w 1060301"/>
              <a:gd name="connsiteY12" fmla="*/ 341496 h 1903389"/>
              <a:gd name="connsiteX13" fmla="*/ 985792 w 1060301"/>
              <a:gd name="connsiteY13" fmla="*/ 395739 h 1903389"/>
              <a:gd name="connsiteX14" fmla="*/ 933372 w 1060301"/>
              <a:gd name="connsiteY14" fmla="*/ 339060 h 1903389"/>
              <a:gd name="connsiteX15" fmla="*/ 956540 w 1060301"/>
              <a:gd name="connsiteY15" fmla="*/ 389034 h 1903389"/>
              <a:gd name="connsiteX16" fmla="*/ 975437 w 1060301"/>
              <a:gd name="connsiteY16" fmla="*/ 460956 h 1903389"/>
              <a:gd name="connsiteX17" fmla="*/ 1021146 w 1060301"/>
              <a:gd name="connsiteY17" fmla="*/ 505455 h 1903389"/>
              <a:gd name="connsiteX18" fmla="*/ 969946 w 1060301"/>
              <a:gd name="connsiteY18" fmla="*/ 488378 h 1903389"/>
              <a:gd name="connsiteX19" fmla="*/ 941914 w 1060301"/>
              <a:gd name="connsiteY19" fmla="*/ 502994 h 1903389"/>
              <a:gd name="connsiteX20" fmla="*/ 963252 w 1060301"/>
              <a:gd name="connsiteY20" fmla="*/ 535916 h 1903389"/>
              <a:gd name="connsiteX21" fmla="*/ 885832 w 1060301"/>
              <a:gd name="connsiteY21" fmla="*/ 510327 h 1903389"/>
              <a:gd name="connsiteX22" fmla="*/ 852309 w 1060301"/>
              <a:gd name="connsiteY22" fmla="*/ 481673 h 1903389"/>
              <a:gd name="connsiteX23" fmla="*/ 871206 w 1060301"/>
              <a:gd name="connsiteY23" fmla="*/ 526775 h 1903389"/>
              <a:gd name="connsiteX24" fmla="*/ 841229 w 1060301"/>
              <a:gd name="connsiteY24" fmla="*/ 508262 h 1903389"/>
              <a:gd name="connsiteX25" fmla="*/ 837416 w 1060301"/>
              <a:gd name="connsiteY25" fmla="*/ 539990 h 1903389"/>
              <a:gd name="connsiteX26" fmla="*/ 683833 w 1060301"/>
              <a:gd name="connsiteY26" fmla="*/ 1002592 h 1903389"/>
              <a:gd name="connsiteX27" fmla="*/ 583868 w 1060301"/>
              <a:gd name="connsiteY27" fmla="*/ 1435297 h 1903389"/>
              <a:gd name="connsiteX28" fmla="*/ 648464 w 1060301"/>
              <a:gd name="connsiteY28" fmla="*/ 1560235 h 1903389"/>
              <a:gd name="connsiteX29" fmla="*/ 644101 w 1060301"/>
              <a:gd name="connsiteY29" fmla="*/ 1819181 h 1903389"/>
              <a:gd name="connsiteX30" fmla="*/ 643133 w 1060301"/>
              <a:gd name="connsiteY30" fmla="*/ 1830480 h 1903389"/>
              <a:gd name="connsiteX31" fmla="*/ 643601 w 1060301"/>
              <a:gd name="connsiteY31" fmla="*/ 1830860 h 1903389"/>
              <a:gd name="connsiteX32" fmla="*/ 643601 w 1060301"/>
              <a:gd name="connsiteY32" fmla="*/ 1881447 h 1903389"/>
              <a:gd name="connsiteX33" fmla="*/ 643601 w 1060301"/>
              <a:gd name="connsiteY33" fmla="*/ 1903389 h 1903389"/>
              <a:gd name="connsiteX34" fmla="*/ 433332 w 1060301"/>
              <a:gd name="connsiteY34" fmla="*/ 1903389 h 1903389"/>
              <a:gd name="connsiteX35" fmla="*/ 512559 w 1060301"/>
              <a:gd name="connsiteY35" fmla="*/ 1851584 h 1903389"/>
              <a:gd name="connsiteX36" fmla="*/ 552177 w 1060301"/>
              <a:gd name="connsiteY36" fmla="*/ 1830708 h 1903389"/>
              <a:gd name="connsiteX37" fmla="*/ 568900 w 1060301"/>
              <a:gd name="connsiteY37" fmla="*/ 1822235 h 1903389"/>
              <a:gd name="connsiteX38" fmla="*/ 561815 w 1060301"/>
              <a:gd name="connsiteY38" fmla="*/ 1807135 h 1903389"/>
              <a:gd name="connsiteX39" fmla="*/ 405295 w 1060301"/>
              <a:gd name="connsiteY39" fmla="*/ 1447534 h 1903389"/>
              <a:gd name="connsiteX40" fmla="*/ 407130 w 1060301"/>
              <a:gd name="connsiteY40" fmla="*/ 1337178 h 1903389"/>
              <a:gd name="connsiteX41" fmla="*/ 313872 w 1060301"/>
              <a:gd name="connsiteY41" fmla="*/ 1437129 h 1903389"/>
              <a:gd name="connsiteX42" fmla="*/ 327886 w 1060301"/>
              <a:gd name="connsiteY42" fmla="*/ 1597460 h 1903389"/>
              <a:gd name="connsiteX43" fmla="*/ 250584 w 1060301"/>
              <a:gd name="connsiteY43" fmla="*/ 1851388 h 1903389"/>
              <a:gd name="connsiteX44" fmla="*/ 246976 w 1060301"/>
              <a:gd name="connsiteY44" fmla="*/ 1859149 h 1903389"/>
              <a:gd name="connsiteX45" fmla="*/ 248128 w 1060301"/>
              <a:gd name="connsiteY45" fmla="*/ 1875352 h 1903389"/>
              <a:gd name="connsiteX46" fmla="*/ 248128 w 1060301"/>
              <a:gd name="connsiteY46" fmla="*/ 1900950 h 1903389"/>
              <a:gd name="connsiteX47" fmla="*/ 683 w 1060301"/>
              <a:gd name="connsiteY47" fmla="*/ 1900950 h 1903389"/>
              <a:gd name="connsiteX48" fmla="*/ 94541 w 1060301"/>
              <a:gd name="connsiteY48" fmla="*/ 1839392 h 1903389"/>
              <a:gd name="connsiteX49" fmla="*/ 164221 w 1060301"/>
              <a:gd name="connsiteY49" fmla="*/ 1802967 h 1903389"/>
              <a:gd name="connsiteX50" fmla="*/ 169699 w 1060301"/>
              <a:gd name="connsiteY50" fmla="*/ 1800261 h 1903389"/>
              <a:gd name="connsiteX51" fmla="*/ 169600 w 1060301"/>
              <a:gd name="connsiteY51" fmla="*/ 1790075 h 1903389"/>
              <a:gd name="connsiteX52" fmla="*/ 185281 w 1060301"/>
              <a:gd name="connsiteY52" fmla="*/ 1468199 h 1903389"/>
              <a:gd name="connsiteX53" fmla="*/ 216378 w 1060301"/>
              <a:gd name="connsiteY53" fmla="*/ 1285371 h 1903389"/>
              <a:gd name="connsiteX54" fmla="*/ 384574 w 1060301"/>
              <a:gd name="connsiteY54" fmla="*/ 886154 h 1903389"/>
              <a:gd name="connsiteX55" fmla="*/ 486375 w 1060301"/>
              <a:gd name="connsiteY55" fmla="*/ 701494 h 1903389"/>
              <a:gd name="connsiteX56" fmla="*/ 373597 w 1060301"/>
              <a:gd name="connsiteY56" fmla="*/ 722232 h 1903389"/>
              <a:gd name="connsiteX57" fmla="*/ 258419 w 1060301"/>
              <a:gd name="connsiteY57" fmla="*/ 769203 h 1903389"/>
              <a:gd name="connsiteX58" fmla="*/ 152383 w 1060301"/>
              <a:gd name="connsiteY58" fmla="*/ 786203 h 1903389"/>
              <a:gd name="connsiteX59" fmla="*/ 122520 w 1060301"/>
              <a:gd name="connsiteY59" fmla="*/ 761216 h 1903389"/>
              <a:gd name="connsiteX60" fmla="*/ 91423 w 1060301"/>
              <a:gd name="connsiteY60" fmla="*/ 761216 h 1903389"/>
              <a:gd name="connsiteX61" fmla="*/ 191387 w 1060301"/>
              <a:gd name="connsiteY61" fmla="*/ 710068 h 1903389"/>
              <a:gd name="connsiteX62" fmla="*/ 322414 w 1060301"/>
              <a:gd name="connsiteY62" fmla="*/ 600957 h 1903389"/>
              <a:gd name="connsiteX63" fmla="*/ 387610 w 1060301"/>
              <a:gd name="connsiteY63" fmla="*/ 574724 h 1903389"/>
              <a:gd name="connsiteX64" fmla="*/ 484539 w 1060301"/>
              <a:gd name="connsiteY64" fmla="*/ 493679 h 1903389"/>
              <a:gd name="connsiteX65" fmla="*/ 581433 w 1060301"/>
              <a:gd name="connsiteY65" fmla="*/ 381564 h 1903389"/>
              <a:gd name="connsiteX66" fmla="*/ 641784 w 1060301"/>
              <a:gd name="connsiteY66" fmla="*/ 338797 h 1903389"/>
              <a:gd name="connsiteX67" fmla="*/ 670616 w 1060301"/>
              <a:gd name="connsiteY67" fmla="*/ 327810 h 1903389"/>
              <a:gd name="connsiteX68" fmla="*/ 677969 w 1060301"/>
              <a:gd name="connsiteY68" fmla="*/ 309105 h 1903389"/>
              <a:gd name="connsiteX69" fmla="*/ 680792 w 1060301"/>
              <a:gd name="connsiteY69" fmla="*/ 282364 h 1903389"/>
              <a:gd name="connsiteX70" fmla="*/ 653973 w 1060301"/>
              <a:gd name="connsiteY70" fmla="*/ 275058 h 1903389"/>
              <a:gd name="connsiteX71" fmla="*/ 654587 w 1060301"/>
              <a:gd name="connsiteY71" fmla="*/ 251274 h 1903389"/>
              <a:gd name="connsiteX72" fmla="*/ 647876 w 1060301"/>
              <a:gd name="connsiteY72" fmla="*/ 240304 h 1903389"/>
              <a:gd name="connsiteX73" fmla="*/ 655190 w 1060301"/>
              <a:gd name="connsiteY73" fmla="*/ 214112 h 1903389"/>
              <a:gd name="connsiteX74" fmla="*/ 640563 w 1060301"/>
              <a:gd name="connsiteY74" fmla="*/ 213505 h 1903389"/>
              <a:gd name="connsiteX75" fmla="*/ 646659 w 1060301"/>
              <a:gd name="connsiteY75" fmla="*/ 191564 h 1903389"/>
              <a:gd name="connsiteX76" fmla="*/ 655804 w 1060301"/>
              <a:gd name="connsiteY76" fmla="*/ 167780 h 1903389"/>
              <a:gd name="connsiteX77" fmla="*/ 657021 w 1060301"/>
              <a:gd name="connsiteY77" fmla="*/ 128776 h 1903389"/>
              <a:gd name="connsiteX78" fmla="*/ 663969 w 1060301"/>
              <a:gd name="connsiteY78" fmla="*/ 111249 h 1903389"/>
              <a:gd name="connsiteX79" fmla="*/ 670970 w 1060301"/>
              <a:gd name="connsiteY79" fmla="*/ 100267 h 1903389"/>
              <a:gd name="connsiteX80" fmla="*/ 659101 w 1060301"/>
              <a:gd name="connsiteY80" fmla="*/ 107449 h 1903389"/>
              <a:gd name="connsiteX81" fmla="*/ 645085 w 1060301"/>
              <a:gd name="connsiteY81" fmla="*/ 147679 h 1903389"/>
              <a:gd name="connsiteX82" fmla="*/ 645085 w 1060301"/>
              <a:gd name="connsiteY82" fmla="*/ 72718 h 1903389"/>
              <a:gd name="connsiteX83" fmla="*/ 734080 w 1060301"/>
              <a:gd name="connsiteY83" fmla="*/ 2630 h 1903389"/>
              <a:gd name="connsiteX84" fmla="*/ 752737 w 1060301"/>
              <a:gd name="connsiteY84" fmla="*/ 98 h 190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60301" h="1903389">
                <a:moveTo>
                  <a:pt x="1033483" y="688701"/>
                </a:moveTo>
                <a:lnTo>
                  <a:pt x="1060301" y="738680"/>
                </a:lnTo>
                <a:cubicBezTo>
                  <a:pt x="1060301" y="738680"/>
                  <a:pt x="1014590" y="756355"/>
                  <a:pt x="1005449" y="763058"/>
                </a:cubicBezTo>
                <a:cubicBezTo>
                  <a:pt x="996309" y="769762"/>
                  <a:pt x="970095" y="780124"/>
                  <a:pt x="948764" y="780733"/>
                </a:cubicBezTo>
                <a:cubicBezTo>
                  <a:pt x="926822" y="781342"/>
                  <a:pt x="908540" y="777684"/>
                  <a:pt x="915854" y="756964"/>
                </a:cubicBezTo>
                <a:cubicBezTo>
                  <a:pt x="923168" y="736240"/>
                  <a:pt x="966441" y="695405"/>
                  <a:pt x="987772" y="696014"/>
                </a:cubicBezTo>
                <a:cubicBezTo>
                  <a:pt x="1009714" y="696623"/>
                  <a:pt x="1033483" y="688701"/>
                  <a:pt x="1033483" y="688701"/>
                </a:cubicBezTo>
                <a:close/>
                <a:moveTo>
                  <a:pt x="752737" y="98"/>
                </a:moveTo>
                <a:cubicBezTo>
                  <a:pt x="774765" y="1186"/>
                  <a:pt x="804931" y="11017"/>
                  <a:pt x="825497" y="10565"/>
                </a:cubicBezTo>
                <a:cubicBezTo>
                  <a:pt x="852309" y="9938"/>
                  <a:pt x="880359" y="31283"/>
                  <a:pt x="910221" y="48962"/>
                </a:cubicBezTo>
                <a:cubicBezTo>
                  <a:pt x="940084" y="67244"/>
                  <a:pt x="930949" y="146474"/>
                  <a:pt x="932761" y="176935"/>
                </a:cubicBezTo>
                <a:cubicBezTo>
                  <a:pt x="933982" y="207421"/>
                  <a:pt x="933982" y="248254"/>
                  <a:pt x="938863" y="271408"/>
                </a:cubicBezTo>
                <a:cubicBezTo>
                  <a:pt x="943745" y="294561"/>
                  <a:pt x="965065" y="325650"/>
                  <a:pt x="972387" y="341496"/>
                </a:cubicBezTo>
                <a:cubicBezTo>
                  <a:pt x="979709" y="357342"/>
                  <a:pt x="985792" y="395739"/>
                  <a:pt x="985792" y="395739"/>
                </a:cubicBezTo>
                <a:cubicBezTo>
                  <a:pt x="972387" y="367713"/>
                  <a:pt x="931541" y="330522"/>
                  <a:pt x="933372" y="339060"/>
                </a:cubicBezTo>
                <a:cubicBezTo>
                  <a:pt x="934592" y="347598"/>
                  <a:pt x="946795" y="373188"/>
                  <a:pt x="956540" y="389034"/>
                </a:cubicBezTo>
                <a:cubicBezTo>
                  <a:pt x="966285" y="404880"/>
                  <a:pt x="969336" y="443879"/>
                  <a:pt x="975437" y="460956"/>
                </a:cubicBezTo>
                <a:cubicBezTo>
                  <a:pt x="981521" y="478007"/>
                  <a:pt x="1021146" y="505455"/>
                  <a:pt x="1021146" y="505455"/>
                </a:cubicBezTo>
                <a:cubicBezTo>
                  <a:pt x="1021146" y="505455"/>
                  <a:pt x="983352" y="502994"/>
                  <a:pt x="969946" y="488378"/>
                </a:cubicBezTo>
                <a:cubicBezTo>
                  <a:pt x="956540" y="473135"/>
                  <a:pt x="938863" y="490814"/>
                  <a:pt x="941914" y="502994"/>
                </a:cubicBezTo>
                <a:cubicBezTo>
                  <a:pt x="945575" y="515801"/>
                  <a:pt x="963252" y="535916"/>
                  <a:pt x="963252" y="535916"/>
                </a:cubicBezTo>
                <a:cubicBezTo>
                  <a:pt x="963252" y="535916"/>
                  <a:pt x="900458" y="522506"/>
                  <a:pt x="885832" y="510327"/>
                </a:cubicBezTo>
                <a:cubicBezTo>
                  <a:pt x="871206" y="498122"/>
                  <a:pt x="846835" y="458520"/>
                  <a:pt x="852309" y="481673"/>
                </a:cubicBezTo>
                <a:cubicBezTo>
                  <a:pt x="857800" y="504827"/>
                  <a:pt x="871206" y="526775"/>
                  <a:pt x="871206" y="526775"/>
                </a:cubicBezTo>
                <a:lnTo>
                  <a:pt x="841229" y="508262"/>
                </a:lnTo>
                <a:lnTo>
                  <a:pt x="837416" y="539990"/>
                </a:lnTo>
                <a:cubicBezTo>
                  <a:pt x="829474" y="585716"/>
                  <a:pt x="725273" y="835006"/>
                  <a:pt x="683833" y="1002592"/>
                </a:cubicBezTo>
                <a:cubicBezTo>
                  <a:pt x="641758" y="1170178"/>
                  <a:pt x="583868" y="1435297"/>
                  <a:pt x="583868" y="1435297"/>
                </a:cubicBezTo>
                <a:cubicBezTo>
                  <a:pt x="583868" y="1435297"/>
                  <a:pt x="648464" y="1512751"/>
                  <a:pt x="648464" y="1560235"/>
                </a:cubicBezTo>
                <a:cubicBezTo>
                  <a:pt x="648464" y="1595903"/>
                  <a:pt x="648464" y="1745046"/>
                  <a:pt x="644101" y="1819181"/>
                </a:cubicBezTo>
                <a:lnTo>
                  <a:pt x="643133" y="1830480"/>
                </a:lnTo>
                <a:lnTo>
                  <a:pt x="643601" y="1830860"/>
                </a:lnTo>
                <a:cubicBezTo>
                  <a:pt x="637505" y="1839394"/>
                  <a:pt x="644214" y="1874745"/>
                  <a:pt x="643601" y="1881447"/>
                </a:cubicBezTo>
                <a:cubicBezTo>
                  <a:pt x="642988" y="1888153"/>
                  <a:pt x="643601" y="1903389"/>
                  <a:pt x="643601" y="1903389"/>
                </a:cubicBezTo>
                <a:lnTo>
                  <a:pt x="433332" y="1903389"/>
                </a:lnTo>
                <a:cubicBezTo>
                  <a:pt x="425409" y="1852802"/>
                  <a:pt x="497939" y="1859509"/>
                  <a:pt x="512559" y="1851584"/>
                </a:cubicBezTo>
                <a:cubicBezTo>
                  <a:pt x="519875" y="1847317"/>
                  <a:pt x="536940" y="1838479"/>
                  <a:pt x="552177" y="1830708"/>
                </a:cubicBezTo>
                <a:lnTo>
                  <a:pt x="568900" y="1822235"/>
                </a:lnTo>
                <a:lnTo>
                  <a:pt x="561815" y="1807135"/>
                </a:lnTo>
                <a:cubicBezTo>
                  <a:pt x="522812" y="1722664"/>
                  <a:pt x="410638" y="1473117"/>
                  <a:pt x="405295" y="1447534"/>
                </a:cubicBezTo>
                <a:cubicBezTo>
                  <a:pt x="398588" y="1418223"/>
                  <a:pt x="407130" y="1337178"/>
                  <a:pt x="407130" y="1337178"/>
                </a:cubicBezTo>
                <a:lnTo>
                  <a:pt x="313872" y="1437129"/>
                </a:lnTo>
                <a:cubicBezTo>
                  <a:pt x="313872" y="1437129"/>
                  <a:pt x="332757" y="1522497"/>
                  <a:pt x="327886" y="1597460"/>
                </a:cubicBezTo>
                <a:cubicBezTo>
                  <a:pt x="324232" y="1653188"/>
                  <a:pt x="278406" y="1786448"/>
                  <a:pt x="250584" y="1851388"/>
                </a:cubicBezTo>
                <a:lnTo>
                  <a:pt x="246976" y="1859149"/>
                </a:lnTo>
                <a:lnTo>
                  <a:pt x="248128" y="1875352"/>
                </a:lnTo>
                <a:cubicBezTo>
                  <a:pt x="246909" y="1883273"/>
                  <a:pt x="248128" y="1900950"/>
                  <a:pt x="248128" y="1900950"/>
                </a:cubicBezTo>
                <a:lnTo>
                  <a:pt x="683" y="1900950"/>
                </a:lnTo>
                <a:cubicBezTo>
                  <a:pt x="-8459" y="1841223"/>
                  <a:pt x="76867" y="1849144"/>
                  <a:pt x="94541" y="1839392"/>
                </a:cubicBezTo>
                <a:cubicBezTo>
                  <a:pt x="106883" y="1831620"/>
                  <a:pt x="145623" y="1812194"/>
                  <a:pt x="164221" y="1802967"/>
                </a:cubicBezTo>
                <a:lnTo>
                  <a:pt x="169699" y="1800261"/>
                </a:lnTo>
                <a:lnTo>
                  <a:pt x="169600" y="1790075"/>
                </a:lnTo>
                <a:cubicBezTo>
                  <a:pt x="171223" y="1704588"/>
                  <a:pt x="185281" y="1543217"/>
                  <a:pt x="185281" y="1468199"/>
                </a:cubicBezTo>
                <a:cubicBezTo>
                  <a:pt x="185281" y="1368248"/>
                  <a:pt x="197459" y="1354252"/>
                  <a:pt x="216378" y="1285371"/>
                </a:cubicBezTo>
                <a:cubicBezTo>
                  <a:pt x="235263" y="1216490"/>
                  <a:pt x="355312" y="950785"/>
                  <a:pt x="384574" y="886154"/>
                </a:cubicBezTo>
                <a:cubicBezTo>
                  <a:pt x="413837" y="822183"/>
                  <a:pt x="486375" y="701494"/>
                  <a:pt x="486375" y="701494"/>
                </a:cubicBezTo>
                <a:cubicBezTo>
                  <a:pt x="486375" y="701494"/>
                  <a:pt x="405295" y="711240"/>
                  <a:pt x="373597" y="722232"/>
                </a:cubicBezTo>
                <a:cubicBezTo>
                  <a:pt x="342534" y="733224"/>
                  <a:pt x="258419" y="769203"/>
                  <a:pt x="258419" y="769203"/>
                </a:cubicBezTo>
                <a:cubicBezTo>
                  <a:pt x="238299" y="797195"/>
                  <a:pt x="178574" y="786203"/>
                  <a:pt x="152383" y="786203"/>
                </a:cubicBezTo>
                <a:cubicBezTo>
                  <a:pt x="125556" y="786203"/>
                  <a:pt x="122520" y="761216"/>
                  <a:pt x="122520" y="761216"/>
                </a:cubicBezTo>
                <a:lnTo>
                  <a:pt x="91423" y="761216"/>
                </a:lnTo>
                <a:cubicBezTo>
                  <a:pt x="121285" y="733224"/>
                  <a:pt x="172467" y="725896"/>
                  <a:pt x="191387" y="710068"/>
                </a:cubicBezTo>
                <a:cubicBezTo>
                  <a:pt x="210272" y="694240"/>
                  <a:pt x="301094" y="619277"/>
                  <a:pt x="322414" y="600957"/>
                </a:cubicBezTo>
                <a:cubicBezTo>
                  <a:pt x="343734" y="582638"/>
                  <a:pt x="373597" y="579633"/>
                  <a:pt x="387610" y="574724"/>
                </a:cubicBezTo>
                <a:cubicBezTo>
                  <a:pt x="401624" y="569888"/>
                  <a:pt x="465619" y="505843"/>
                  <a:pt x="484539" y="493679"/>
                </a:cubicBezTo>
                <a:cubicBezTo>
                  <a:pt x="503424" y="481515"/>
                  <a:pt x="559477" y="417470"/>
                  <a:pt x="581433" y="381564"/>
                </a:cubicBezTo>
                <a:cubicBezTo>
                  <a:pt x="592410" y="363574"/>
                  <a:pt x="618469" y="348937"/>
                  <a:pt x="641784" y="338797"/>
                </a:cubicBezTo>
                <a:lnTo>
                  <a:pt x="670616" y="327810"/>
                </a:lnTo>
                <a:lnTo>
                  <a:pt x="677969" y="309105"/>
                </a:lnTo>
                <a:cubicBezTo>
                  <a:pt x="680485" y="294555"/>
                  <a:pt x="680792" y="282364"/>
                  <a:pt x="680792" y="282364"/>
                </a:cubicBezTo>
                <a:cubicBezTo>
                  <a:pt x="680792" y="282364"/>
                  <a:pt x="660672" y="284793"/>
                  <a:pt x="653973" y="275058"/>
                </a:cubicBezTo>
                <a:cubicBezTo>
                  <a:pt x="647274" y="265301"/>
                  <a:pt x="654587" y="255545"/>
                  <a:pt x="654587" y="251274"/>
                </a:cubicBezTo>
                <a:cubicBezTo>
                  <a:pt x="654587" y="247024"/>
                  <a:pt x="649093" y="243967"/>
                  <a:pt x="647876" y="240304"/>
                </a:cubicBezTo>
                <a:cubicBezTo>
                  <a:pt x="646659" y="236661"/>
                  <a:pt x="655190" y="214112"/>
                  <a:pt x="655190" y="214112"/>
                </a:cubicBezTo>
                <a:cubicBezTo>
                  <a:pt x="655190" y="214112"/>
                  <a:pt x="641177" y="217148"/>
                  <a:pt x="640563" y="213505"/>
                </a:cubicBezTo>
                <a:cubicBezTo>
                  <a:pt x="639948" y="206177"/>
                  <a:pt x="642997" y="207392"/>
                  <a:pt x="646659" y="191564"/>
                </a:cubicBezTo>
                <a:cubicBezTo>
                  <a:pt x="650310" y="176322"/>
                  <a:pt x="655804" y="176929"/>
                  <a:pt x="655804" y="167780"/>
                </a:cubicBezTo>
                <a:cubicBezTo>
                  <a:pt x="656407" y="159259"/>
                  <a:pt x="653358" y="142196"/>
                  <a:pt x="657021" y="128776"/>
                </a:cubicBezTo>
                <a:cubicBezTo>
                  <a:pt x="657934" y="125426"/>
                  <a:pt x="660256" y="118876"/>
                  <a:pt x="663969" y="111249"/>
                </a:cubicBezTo>
                <a:lnTo>
                  <a:pt x="670970" y="100267"/>
                </a:lnTo>
                <a:lnTo>
                  <a:pt x="659101" y="107449"/>
                </a:lnTo>
                <a:cubicBezTo>
                  <a:pt x="650576" y="115987"/>
                  <a:pt x="645085" y="147679"/>
                  <a:pt x="645085" y="147679"/>
                </a:cubicBezTo>
                <a:cubicBezTo>
                  <a:pt x="645085" y="147679"/>
                  <a:pt x="633509" y="100744"/>
                  <a:pt x="645085" y="72718"/>
                </a:cubicBezTo>
                <a:cubicBezTo>
                  <a:pt x="656678" y="44693"/>
                  <a:pt x="714572" y="11771"/>
                  <a:pt x="734080" y="2630"/>
                </a:cubicBezTo>
                <a:cubicBezTo>
                  <a:pt x="738957" y="345"/>
                  <a:pt x="745395" y="-264"/>
                  <a:pt x="752737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 70">
            <a:extLst>
              <a:ext uri="{FF2B5EF4-FFF2-40B4-BE49-F238E27FC236}">
                <a16:creationId xmlns:a16="http://schemas.microsoft.com/office/drawing/2014/main" id="{3978CECA-B8A1-6554-8022-34F996C1E332}"/>
              </a:ext>
            </a:extLst>
          </p:cNvPr>
          <p:cNvSpPr/>
          <p:nvPr/>
        </p:nvSpPr>
        <p:spPr>
          <a:xfrm>
            <a:off x="7025499" y="1448660"/>
            <a:ext cx="1021146" cy="1903389"/>
          </a:xfrm>
          <a:custGeom>
            <a:avLst/>
            <a:gdLst>
              <a:gd name="connsiteX0" fmla="*/ 752737 w 1021146"/>
              <a:gd name="connsiteY0" fmla="*/ 98 h 1903389"/>
              <a:gd name="connsiteX1" fmla="*/ 825497 w 1021146"/>
              <a:gd name="connsiteY1" fmla="*/ 10565 h 1903389"/>
              <a:gd name="connsiteX2" fmla="*/ 910221 w 1021146"/>
              <a:gd name="connsiteY2" fmla="*/ 48962 h 1903389"/>
              <a:gd name="connsiteX3" fmla="*/ 932761 w 1021146"/>
              <a:gd name="connsiteY3" fmla="*/ 176935 h 1903389"/>
              <a:gd name="connsiteX4" fmla="*/ 938863 w 1021146"/>
              <a:gd name="connsiteY4" fmla="*/ 271408 h 1903389"/>
              <a:gd name="connsiteX5" fmla="*/ 972387 w 1021146"/>
              <a:gd name="connsiteY5" fmla="*/ 341496 h 1903389"/>
              <a:gd name="connsiteX6" fmla="*/ 985792 w 1021146"/>
              <a:gd name="connsiteY6" fmla="*/ 395739 h 1903389"/>
              <a:gd name="connsiteX7" fmla="*/ 933372 w 1021146"/>
              <a:gd name="connsiteY7" fmla="*/ 339060 h 1903389"/>
              <a:gd name="connsiteX8" fmla="*/ 956540 w 1021146"/>
              <a:gd name="connsiteY8" fmla="*/ 389034 h 1903389"/>
              <a:gd name="connsiteX9" fmla="*/ 975437 w 1021146"/>
              <a:gd name="connsiteY9" fmla="*/ 460956 h 1903389"/>
              <a:gd name="connsiteX10" fmla="*/ 1021146 w 1021146"/>
              <a:gd name="connsiteY10" fmla="*/ 505455 h 1903389"/>
              <a:gd name="connsiteX11" fmla="*/ 969946 w 1021146"/>
              <a:gd name="connsiteY11" fmla="*/ 488378 h 1903389"/>
              <a:gd name="connsiteX12" fmla="*/ 941914 w 1021146"/>
              <a:gd name="connsiteY12" fmla="*/ 502994 h 1903389"/>
              <a:gd name="connsiteX13" fmla="*/ 963252 w 1021146"/>
              <a:gd name="connsiteY13" fmla="*/ 535916 h 1903389"/>
              <a:gd name="connsiteX14" fmla="*/ 885832 w 1021146"/>
              <a:gd name="connsiteY14" fmla="*/ 510327 h 1903389"/>
              <a:gd name="connsiteX15" fmla="*/ 852309 w 1021146"/>
              <a:gd name="connsiteY15" fmla="*/ 481673 h 1903389"/>
              <a:gd name="connsiteX16" fmla="*/ 871206 w 1021146"/>
              <a:gd name="connsiteY16" fmla="*/ 526775 h 1903389"/>
              <a:gd name="connsiteX17" fmla="*/ 846902 w 1021146"/>
              <a:gd name="connsiteY17" fmla="*/ 511765 h 1903389"/>
              <a:gd name="connsiteX18" fmla="*/ 843510 w 1021146"/>
              <a:gd name="connsiteY18" fmla="*/ 539989 h 1903389"/>
              <a:gd name="connsiteX19" fmla="*/ 689927 w 1021146"/>
              <a:gd name="connsiteY19" fmla="*/ 1002589 h 1903389"/>
              <a:gd name="connsiteX20" fmla="*/ 589962 w 1021146"/>
              <a:gd name="connsiteY20" fmla="*/ 1435291 h 1903389"/>
              <a:gd name="connsiteX21" fmla="*/ 654558 w 1021146"/>
              <a:gd name="connsiteY21" fmla="*/ 1560229 h 1903389"/>
              <a:gd name="connsiteX22" fmla="*/ 644216 w 1021146"/>
              <a:gd name="connsiteY22" fmla="*/ 1861325 h 1903389"/>
              <a:gd name="connsiteX23" fmla="*/ 641949 w 1021146"/>
              <a:gd name="connsiteY23" fmla="*/ 1861686 h 1903389"/>
              <a:gd name="connsiteX24" fmla="*/ 643600 w 1021146"/>
              <a:gd name="connsiteY24" fmla="*/ 1881447 h 1903389"/>
              <a:gd name="connsiteX25" fmla="*/ 643600 w 1021146"/>
              <a:gd name="connsiteY25" fmla="*/ 1903389 h 1903389"/>
              <a:gd name="connsiteX26" fmla="*/ 433331 w 1021146"/>
              <a:gd name="connsiteY26" fmla="*/ 1903389 h 1903389"/>
              <a:gd name="connsiteX27" fmla="*/ 512558 w 1021146"/>
              <a:gd name="connsiteY27" fmla="*/ 1851584 h 1903389"/>
              <a:gd name="connsiteX28" fmla="*/ 572212 w 1021146"/>
              <a:gd name="connsiteY28" fmla="*/ 1820557 h 1903389"/>
              <a:gd name="connsiteX29" fmla="*/ 573829 w 1021146"/>
              <a:gd name="connsiteY29" fmla="*/ 1819745 h 1903389"/>
              <a:gd name="connsiteX30" fmla="*/ 567909 w 1021146"/>
              <a:gd name="connsiteY30" fmla="*/ 1807127 h 1903389"/>
              <a:gd name="connsiteX31" fmla="*/ 411389 w 1021146"/>
              <a:gd name="connsiteY31" fmla="*/ 1447528 h 1903389"/>
              <a:gd name="connsiteX32" fmla="*/ 413224 w 1021146"/>
              <a:gd name="connsiteY32" fmla="*/ 1337173 h 1903389"/>
              <a:gd name="connsiteX33" fmla="*/ 319966 w 1021146"/>
              <a:gd name="connsiteY33" fmla="*/ 1437123 h 1903389"/>
              <a:gd name="connsiteX34" fmla="*/ 333980 w 1021146"/>
              <a:gd name="connsiteY34" fmla="*/ 1597454 h 1903389"/>
              <a:gd name="connsiteX35" fmla="*/ 256678 w 1021146"/>
              <a:gd name="connsiteY35" fmla="*/ 1851380 h 1903389"/>
              <a:gd name="connsiteX36" fmla="*/ 247784 w 1021146"/>
              <a:gd name="connsiteY36" fmla="*/ 1870515 h 1903389"/>
              <a:gd name="connsiteX37" fmla="*/ 248128 w 1021146"/>
              <a:gd name="connsiteY37" fmla="*/ 1875352 h 1903389"/>
              <a:gd name="connsiteX38" fmla="*/ 248128 w 1021146"/>
              <a:gd name="connsiteY38" fmla="*/ 1900950 h 1903389"/>
              <a:gd name="connsiteX39" fmla="*/ 683 w 1021146"/>
              <a:gd name="connsiteY39" fmla="*/ 1900950 h 1903389"/>
              <a:gd name="connsiteX40" fmla="*/ 94541 w 1021146"/>
              <a:gd name="connsiteY40" fmla="*/ 1839392 h 1903389"/>
              <a:gd name="connsiteX41" fmla="*/ 174382 w 1021146"/>
              <a:gd name="connsiteY41" fmla="*/ 1797948 h 1903389"/>
              <a:gd name="connsiteX42" fmla="*/ 175772 w 1021146"/>
              <a:gd name="connsiteY42" fmla="*/ 1798093 h 1903389"/>
              <a:gd name="connsiteX43" fmla="*/ 175694 w 1021146"/>
              <a:gd name="connsiteY43" fmla="*/ 1790068 h 1903389"/>
              <a:gd name="connsiteX44" fmla="*/ 191375 w 1021146"/>
              <a:gd name="connsiteY44" fmla="*/ 1468193 h 1903389"/>
              <a:gd name="connsiteX45" fmla="*/ 222472 w 1021146"/>
              <a:gd name="connsiteY45" fmla="*/ 1285366 h 1903389"/>
              <a:gd name="connsiteX46" fmla="*/ 390668 w 1021146"/>
              <a:gd name="connsiteY46" fmla="*/ 886151 h 1903389"/>
              <a:gd name="connsiteX47" fmla="*/ 492469 w 1021146"/>
              <a:gd name="connsiteY47" fmla="*/ 701492 h 1903389"/>
              <a:gd name="connsiteX48" fmla="*/ 379691 w 1021146"/>
              <a:gd name="connsiteY48" fmla="*/ 722230 h 1903389"/>
              <a:gd name="connsiteX49" fmla="*/ 264513 w 1021146"/>
              <a:gd name="connsiteY49" fmla="*/ 769201 h 1903389"/>
              <a:gd name="connsiteX50" fmla="*/ 158477 w 1021146"/>
              <a:gd name="connsiteY50" fmla="*/ 786201 h 1903389"/>
              <a:gd name="connsiteX51" fmla="*/ 128614 w 1021146"/>
              <a:gd name="connsiteY51" fmla="*/ 761213 h 1903389"/>
              <a:gd name="connsiteX52" fmla="*/ 97517 w 1021146"/>
              <a:gd name="connsiteY52" fmla="*/ 761213 h 1903389"/>
              <a:gd name="connsiteX53" fmla="*/ 197481 w 1021146"/>
              <a:gd name="connsiteY53" fmla="*/ 710066 h 1903389"/>
              <a:gd name="connsiteX54" fmla="*/ 328508 w 1021146"/>
              <a:gd name="connsiteY54" fmla="*/ 600956 h 1903389"/>
              <a:gd name="connsiteX55" fmla="*/ 393704 w 1021146"/>
              <a:gd name="connsiteY55" fmla="*/ 574723 h 1903389"/>
              <a:gd name="connsiteX56" fmla="*/ 490633 w 1021146"/>
              <a:gd name="connsiteY56" fmla="*/ 493678 h 1903389"/>
              <a:gd name="connsiteX57" fmla="*/ 587527 w 1021146"/>
              <a:gd name="connsiteY57" fmla="*/ 381564 h 1903389"/>
              <a:gd name="connsiteX58" fmla="*/ 647878 w 1021146"/>
              <a:gd name="connsiteY58" fmla="*/ 338797 h 1903389"/>
              <a:gd name="connsiteX59" fmla="*/ 669541 w 1021146"/>
              <a:gd name="connsiteY59" fmla="*/ 330542 h 1903389"/>
              <a:gd name="connsiteX60" fmla="*/ 677968 w 1021146"/>
              <a:gd name="connsiteY60" fmla="*/ 309105 h 1903389"/>
              <a:gd name="connsiteX61" fmla="*/ 680791 w 1021146"/>
              <a:gd name="connsiteY61" fmla="*/ 282364 h 1903389"/>
              <a:gd name="connsiteX62" fmla="*/ 653972 w 1021146"/>
              <a:gd name="connsiteY62" fmla="*/ 275058 h 1903389"/>
              <a:gd name="connsiteX63" fmla="*/ 654586 w 1021146"/>
              <a:gd name="connsiteY63" fmla="*/ 251274 h 1903389"/>
              <a:gd name="connsiteX64" fmla="*/ 647875 w 1021146"/>
              <a:gd name="connsiteY64" fmla="*/ 240304 h 1903389"/>
              <a:gd name="connsiteX65" fmla="*/ 655189 w 1021146"/>
              <a:gd name="connsiteY65" fmla="*/ 214112 h 1903389"/>
              <a:gd name="connsiteX66" fmla="*/ 640562 w 1021146"/>
              <a:gd name="connsiteY66" fmla="*/ 213505 h 1903389"/>
              <a:gd name="connsiteX67" fmla="*/ 646658 w 1021146"/>
              <a:gd name="connsiteY67" fmla="*/ 191564 h 1903389"/>
              <a:gd name="connsiteX68" fmla="*/ 655803 w 1021146"/>
              <a:gd name="connsiteY68" fmla="*/ 167780 h 1903389"/>
              <a:gd name="connsiteX69" fmla="*/ 657020 w 1021146"/>
              <a:gd name="connsiteY69" fmla="*/ 128776 h 1903389"/>
              <a:gd name="connsiteX70" fmla="*/ 663968 w 1021146"/>
              <a:gd name="connsiteY70" fmla="*/ 111249 h 1903389"/>
              <a:gd name="connsiteX71" fmla="*/ 670969 w 1021146"/>
              <a:gd name="connsiteY71" fmla="*/ 100268 h 1903389"/>
              <a:gd name="connsiteX72" fmla="*/ 659101 w 1021146"/>
              <a:gd name="connsiteY72" fmla="*/ 107449 h 1903389"/>
              <a:gd name="connsiteX73" fmla="*/ 645085 w 1021146"/>
              <a:gd name="connsiteY73" fmla="*/ 147679 h 1903389"/>
              <a:gd name="connsiteX74" fmla="*/ 645085 w 1021146"/>
              <a:gd name="connsiteY74" fmla="*/ 72718 h 1903389"/>
              <a:gd name="connsiteX75" fmla="*/ 734080 w 1021146"/>
              <a:gd name="connsiteY75" fmla="*/ 2630 h 1903389"/>
              <a:gd name="connsiteX76" fmla="*/ 752737 w 1021146"/>
              <a:gd name="connsiteY76" fmla="*/ 98 h 190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021146" h="1903389">
                <a:moveTo>
                  <a:pt x="752737" y="98"/>
                </a:moveTo>
                <a:cubicBezTo>
                  <a:pt x="774765" y="1186"/>
                  <a:pt x="804931" y="11017"/>
                  <a:pt x="825497" y="10565"/>
                </a:cubicBezTo>
                <a:cubicBezTo>
                  <a:pt x="852309" y="9938"/>
                  <a:pt x="880359" y="31283"/>
                  <a:pt x="910221" y="48962"/>
                </a:cubicBezTo>
                <a:cubicBezTo>
                  <a:pt x="940084" y="67244"/>
                  <a:pt x="930949" y="146474"/>
                  <a:pt x="932761" y="176935"/>
                </a:cubicBezTo>
                <a:cubicBezTo>
                  <a:pt x="933982" y="207421"/>
                  <a:pt x="933982" y="248254"/>
                  <a:pt x="938863" y="271408"/>
                </a:cubicBezTo>
                <a:cubicBezTo>
                  <a:pt x="943745" y="294561"/>
                  <a:pt x="965065" y="325650"/>
                  <a:pt x="972387" y="341496"/>
                </a:cubicBezTo>
                <a:cubicBezTo>
                  <a:pt x="979709" y="357342"/>
                  <a:pt x="985792" y="395739"/>
                  <a:pt x="985792" y="395739"/>
                </a:cubicBezTo>
                <a:cubicBezTo>
                  <a:pt x="972387" y="367713"/>
                  <a:pt x="931541" y="330522"/>
                  <a:pt x="933372" y="339060"/>
                </a:cubicBezTo>
                <a:cubicBezTo>
                  <a:pt x="934592" y="347598"/>
                  <a:pt x="946795" y="373188"/>
                  <a:pt x="956540" y="389034"/>
                </a:cubicBezTo>
                <a:cubicBezTo>
                  <a:pt x="966285" y="404880"/>
                  <a:pt x="969336" y="443879"/>
                  <a:pt x="975437" y="460956"/>
                </a:cubicBezTo>
                <a:cubicBezTo>
                  <a:pt x="981521" y="478007"/>
                  <a:pt x="1021146" y="505455"/>
                  <a:pt x="1021146" y="505455"/>
                </a:cubicBezTo>
                <a:cubicBezTo>
                  <a:pt x="1021146" y="505455"/>
                  <a:pt x="983352" y="502994"/>
                  <a:pt x="969946" y="488378"/>
                </a:cubicBezTo>
                <a:cubicBezTo>
                  <a:pt x="956540" y="473135"/>
                  <a:pt x="938863" y="490814"/>
                  <a:pt x="941914" y="502994"/>
                </a:cubicBezTo>
                <a:cubicBezTo>
                  <a:pt x="945575" y="515801"/>
                  <a:pt x="963252" y="535916"/>
                  <a:pt x="963252" y="535916"/>
                </a:cubicBezTo>
                <a:cubicBezTo>
                  <a:pt x="963252" y="535916"/>
                  <a:pt x="900458" y="522506"/>
                  <a:pt x="885832" y="510327"/>
                </a:cubicBezTo>
                <a:cubicBezTo>
                  <a:pt x="871206" y="498122"/>
                  <a:pt x="846835" y="458520"/>
                  <a:pt x="852309" y="481673"/>
                </a:cubicBezTo>
                <a:cubicBezTo>
                  <a:pt x="857800" y="504827"/>
                  <a:pt x="871206" y="526775"/>
                  <a:pt x="871206" y="526775"/>
                </a:cubicBezTo>
                <a:lnTo>
                  <a:pt x="846902" y="511765"/>
                </a:lnTo>
                <a:lnTo>
                  <a:pt x="843510" y="539989"/>
                </a:lnTo>
                <a:cubicBezTo>
                  <a:pt x="835568" y="585714"/>
                  <a:pt x="731367" y="835004"/>
                  <a:pt x="689927" y="1002589"/>
                </a:cubicBezTo>
                <a:cubicBezTo>
                  <a:pt x="647852" y="1170174"/>
                  <a:pt x="589962" y="1435291"/>
                  <a:pt x="589962" y="1435291"/>
                </a:cubicBezTo>
                <a:cubicBezTo>
                  <a:pt x="589962" y="1435291"/>
                  <a:pt x="654558" y="1512745"/>
                  <a:pt x="654558" y="1560229"/>
                </a:cubicBezTo>
                <a:cubicBezTo>
                  <a:pt x="654558" y="1607786"/>
                  <a:pt x="654558" y="1857075"/>
                  <a:pt x="644216" y="1861325"/>
                </a:cubicBezTo>
                <a:lnTo>
                  <a:pt x="641949" y="1861686"/>
                </a:lnTo>
                <a:lnTo>
                  <a:pt x="643600" y="1881447"/>
                </a:lnTo>
                <a:cubicBezTo>
                  <a:pt x="642987" y="1888153"/>
                  <a:pt x="643600" y="1903389"/>
                  <a:pt x="643600" y="1903389"/>
                </a:cubicBezTo>
                <a:lnTo>
                  <a:pt x="433331" y="1903389"/>
                </a:lnTo>
                <a:cubicBezTo>
                  <a:pt x="425408" y="1852802"/>
                  <a:pt x="497938" y="1859509"/>
                  <a:pt x="512558" y="1851584"/>
                </a:cubicBezTo>
                <a:cubicBezTo>
                  <a:pt x="523531" y="1845183"/>
                  <a:pt x="556442" y="1828499"/>
                  <a:pt x="572212" y="1820557"/>
                </a:cubicBezTo>
                <a:lnTo>
                  <a:pt x="573829" y="1819745"/>
                </a:lnTo>
                <a:lnTo>
                  <a:pt x="567909" y="1807127"/>
                </a:lnTo>
                <a:cubicBezTo>
                  <a:pt x="528906" y="1722657"/>
                  <a:pt x="416732" y="1473111"/>
                  <a:pt x="411389" y="1447528"/>
                </a:cubicBezTo>
                <a:cubicBezTo>
                  <a:pt x="404682" y="1418218"/>
                  <a:pt x="413224" y="1337173"/>
                  <a:pt x="413224" y="1337173"/>
                </a:cubicBezTo>
                <a:lnTo>
                  <a:pt x="319966" y="1437123"/>
                </a:lnTo>
                <a:cubicBezTo>
                  <a:pt x="319966" y="1437123"/>
                  <a:pt x="338851" y="1522491"/>
                  <a:pt x="333980" y="1597454"/>
                </a:cubicBezTo>
                <a:cubicBezTo>
                  <a:pt x="330326" y="1653181"/>
                  <a:pt x="284500" y="1786440"/>
                  <a:pt x="256678" y="1851380"/>
                </a:cubicBezTo>
                <a:lnTo>
                  <a:pt x="247784" y="1870515"/>
                </a:lnTo>
                <a:lnTo>
                  <a:pt x="248128" y="1875352"/>
                </a:lnTo>
                <a:cubicBezTo>
                  <a:pt x="246909" y="1883273"/>
                  <a:pt x="248128" y="1900950"/>
                  <a:pt x="248128" y="1900950"/>
                </a:cubicBezTo>
                <a:lnTo>
                  <a:pt x="683" y="1900950"/>
                </a:lnTo>
                <a:cubicBezTo>
                  <a:pt x="-8459" y="1841223"/>
                  <a:pt x="76867" y="1849144"/>
                  <a:pt x="94541" y="1839392"/>
                </a:cubicBezTo>
                <a:cubicBezTo>
                  <a:pt x="110997" y="1829030"/>
                  <a:pt x="174382" y="1797948"/>
                  <a:pt x="174382" y="1797948"/>
                </a:cubicBezTo>
                <a:lnTo>
                  <a:pt x="175772" y="1798093"/>
                </a:lnTo>
                <a:lnTo>
                  <a:pt x="175694" y="1790068"/>
                </a:lnTo>
                <a:cubicBezTo>
                  <a:pt x="177317" y="1704581"/>
                  <a:pt x="191375" y="1543210"/>
                  <a:pt x="191375" y="1468193"/>
                </a:cubicBezTo>
                <a:cubicBezTo>
                  <a:pt x="191375" y="1368242"/>
                  <a:pt x="203553" y="1354246"/>
                  <a:pt x="222472" y="1285366"/>
                </a:cubicBezTo>
                <a:cubicBezTo>
                  <a:pt x="241357" y="1216485"/>
                  <a:pt x="361406" y="950195"/>
                  <a:pt x="390668" y="886151"/>
                </a:cubicBezTo>
                <a:cubicBezTo>
                  <a:pt x="419931" y="822180"/>
                  <a:pt x="492469" y="701492"/>
                  <a:pt x="492469" y="701492"/>
                </a:cubicBezTo>
                <a:cubicBezTo>
                  <a:pt x="492469" y="701492"/>
                  <a:pt x="411389" y="711238"/>
                  <a:pt x="379691" y="722230"/>
                </a:cubicBezTo>
                <a:cubicBezTo>
                  <a:pt x="348628" y="733221"/>
                  <a:pt x="264513" y="769201"/>
                  <a:pt x="264513" y="769201"/>
                </a:cubicBezTo>
                <a:cubicBezTo>
                  <a:pt x="244393" y="797192"/>
                  <a:pt x="185268" y="786201"/>
                  <a:pt x="158477" y="786201"/>
                </a:cubicBezTo>
                <a:cubicBezTo>
                  <a:pt x="131650" y="786201"/>
                  <a:pt x="128614" y="761213"/>
                  <a:pt x="128614" y="761213"/>
                </a:cubicBezTo>
                <a:lnTo>
                  <a:pt x="97517" y="761213"/>
                </a:lnTo>
                <a:cubicBezTo>
                  <a:pt x="127379" y="733221"/>
                  <a:pt x="178561" y="725894"/>
                  <a:pt x="197481" y="710066"/>
                </a:cubicBezTo>
                <a:cubicBezTo>
                  <a:pt x="216366" y="694238"/>
                  <a:pt x="306553" y="619861"/>
                  <a:pt x="328508" y="600956"/>
                </a:cubicBezTo>
                <a:cubicBezTo>
                  <a:pt x="349828" y="582637"/>
                  <a:pt x="379691" y="579632"/>
                  <a:pt x="393704" y="574723"/>
                </a:cubicBezTo>
                <a:cubicBezTo>
                  <a:pt x="407718" y="569886"/>
                  <a:pt x="471713" y="505842"/>
                  <a:pt x="490633" y="493678"/>
                </a:cubicBezTo>
                <a:cubicBezTo>
                  <a:pt x="509518" y="481514"/>
                  <a:pt x="565571" y="417469"/>
                  <a:pt x="587527" y="381564"/>
                </a:cubicBezTo>
                <a:cubicBezTo>
                  <a:pt x="598504" y="363574"/>
                  <a:pt x="624563" y="348937"/>
                  <a:pt x="647878" y="338797"/>
                </a:cubicBezTo>
                <a:lnTo>
                  <a:pt x="669541" y="330542"/>
                </a:lnTo>
                <a:lnTo>
                  <a:pt x="677968" y="309105"/>
                </a:lnTo>
                <a:cubicBezTo>
                  <a:pt x="680484" y="294555"/>
                  <a:pt x="680791" y="282364"/>
                  <a:pt x="680791" y="282364"/>
                </a:cubicBezTo>
                <a:cubicBezTo>
                  <a:pt x="680791" y="282364"/>
                  <a:pt x="660671" y="284793"/>
                  <a:pt x="653972" y="275058"/>
                </a:cubicBezTo>
                <a:cubicBezTo>
                  <a:pt x="647261" y="264694"/>
                  <a:pt x="654586" y="255545"/>
                  <a:pt x="654586" y="251274"/>
                </a:cubicBezTo>
                <a:cubicBezTo>
                  <a:pt x="654586" y="247024"/>
                  <a:pt x="649092" y="243967"/>
                  <a:pt x="647875" y="240304"/>
                </a:cubicBezTo>
                <a:cubicBezTo>
                  <a:pt x="646658" y="236661"/>
                  <a:pt x="655189" y="214112"/>
                  <a:pt x="655189" y="214112"/>
                </a:cubicBezTo>
                <a:cubicBezTo>
                  <a:pt x="655189" y="214112"/>
                  <a:pt x="641176" y="217148"/>
                  <a:pt x="640562" y="213505"/>
                </a:cubicBezTo>
                <a:cubicBezTo>
                  <a:pt x="639947" y="206177"/>
                  <a:pt x="642996" y="207392"/>
                  <a:pt x="646658" y="191564"/>
                </a:cubicBezTo>
                <a:cubicBezTo>
                  <a:pt x="650309" y="176322"/>
                  <a:pt x="655803" y="176929"/>
                  <a:pt x="655803" y="167780"/>
                </a:cubicBezTo>
                <a:cubicBezTo>
                  <a:pt x="656406" y="159259"/>
                  <a:pt x="653357" y="142196"/>
                  <a:pt x="657020" y="128776"/>
                </a:cubicBezTo>
                <a:cubicBezTo>
                  <a:pt x="657933" y="125426"/>
                  <a:pt x="660255" y="118876"/>
                  <a:pt x="663968" y="111249"/>
                </a:cubicBezTo>
                <a:lnTo>
                  <a:pt x="670969" y="100268"/>
                </a:lnTo>
                <a:lnTo>
                  <a:pt x="659101" y="107449"/>
                </a:lnTo>
                <a:cubicBezTo>
                  <a:pt x="650576" y="115987"/>
                  <a:pt x="645085" y="147679"/>
                  <a:pt x="645085" y="147679"/>
                </a:cubicBezTo>
                <a:cubicBezTo>
                  <a:pt x="645085" y="147679"/>
                  <a:pt x="633509" y="100744"/>
                  <a:pt x="645085" y="72718"/>
                </a:cubicBezTo>
                <a:cubicBezTo>
                  <a:pt x="656678" y="44693"/>
                  <a:pt x="714572" y="11771"/>
                  <a:pt x="734080" y="2630"/>
                </a:cubicBezTo>
                <a:cubicBezTo>
                  <a:pt x="738957" y="345"/>
                  <a:pt x="745395" y="-264"/>
                  <a:pt x="752737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1B3875C-E484-869B-DC92-B00F47748A85}"/>
              </a:ext>
            </a:extLst>
          </p:cNvPr>
          <p:cNvSpPr/>
          <p:nvPr/>
        </p:nvSpPr>
        <p:spPr>
          <a:xfrm>
            <a:off x="1289111" y="1520935"/>
            <a:ext cx="1950935" cy="1315742"/>
          </a:xfrm>
          <a:custGeom>
            <a:avLst/>
            <a:gdLst>
              <a:gd name="connsiteX0" fmla="*/ 1211641 w 1950935"/>
              <a:gd name="connsiteY0" fmla="*/ 242585 h 1315742"/>
              <a:gd name="connsiteX1" fmla="*/ 1211641 w 1950935"/>
              <a:gd name="connsiteY1" fmla="*/ 560144 h 1315742"/>
              <a:gd name="connsiteX2" fmla="*/ 1282331 w 1950935"/>
              <a:gd name="connsiteY2" fmla="*/ 561976 h 1315742"/>
              <a:gd name="connsiteX3" fmla="*/ 1367055 w 1950935"/>
              <a:gd name="connsiteY3" fmla="*/ 550981 h 1315742"/>
              <a:gd name="connsiteX4" fmla="*/ 1393264 w 1950935"/>
              <a:gd name="connsiteY4" fmla="*/ 502862 h 1315742"/>
              <a:gd name="connsiteX5" fmla="*/ 1402400 w 1950935"/>
              <a:gd name="connsiteY5" fmla="*/ 416911 h 1315742"/>
              <a:gd name="connsiteX6" fmla="*/ 1390225 w 1950935"/>
              <a:gd name="connsiteY6" fmla="*/ 320024 h 1315742"/>
              <a:gd name="connsiteX7" fmla="*/ 1354860 w 1950935"/>
              <a:gd name="connsiteY7" fmla="*/ 267590 h 1315742"/>
              <a:gd name="connsiteX8" fmla="*/ 1285990 w 1950935"/>
              <a:gd name="connsiteY8" fmla="*/ 252339 h 1315742"/>
              <a:gd name="connsiteX9" fmla="*/ 1211641 w 1950935"/>
              <a:gd name="connsiteY9" fmla="*/ 242585 h 1315742"/>
              <a:gd name="connsiteX10" fmla="*/ 808164 w 1950935"/>
              <a:gd name="connsiteY10" fmla="*/ 219656 h 1315742"/>
              <a:gd name="connsiteX11" fmla="*/ 712468 w 1950935"/>
              <a:gd name="connsiteY11" fmla="*/ 336065 h 1315742"/>
              <a:gd name="connsiteX12" fmla="*/ 676508 w 1950935"/>
              <a:gd name="connsiteY12" fmla="*/ 657255 h 1315742"/>
              <a:gd name="connsiteX13" fmla="*/ 713704 w 1950935"/>
              <a:gd name="connsiteY13" fmla="*/ 977212 h 1315742"/>
              <a:gd name="connsiteX14" fmla="*/ 808164 w 1950935"/>
              <a:gd name="connsiteY14" fmla="*/ 1096087 h 1315742"/>
              <a:gd name="connsiteX15" fmla="*/ 902623 w 1950935"/>
              <a:gd name="connsiteY15" fmla="*/ 989414 h 1315742"/>
              <a:gd name="connsiteX16" fmla="*/ 939819 w 1950935"/>
              <a:gd name="connsiteY16" fmla="*/ 653619 h 1315742"/>
              <a:gd name="connsiteX17" fmla="*/ 903859 w 1950935"/>
              <a:gd name="connsiteY17" fmla="*/ 323247 h 1315742"/>
              <a:gd name="connsiteX18" fmla="*/ 808164 w 1950935"/>
              <a:gd name="connsiteY18" fmla="*/ 219656 h 1315742"/>
              <a:gd name="connsiteX19" fmla="*/ 1584638 w 1950935"/>
              <a:gd name="connsiteY19" fmla="*/ 146299 h 1315742"/>
              <a:gd name="connsiteX20" fmla="*/ 1671786 w 1950935"/>
              <a:gd name="connsiteY20" fmla="*/ 192007 h 1315742"/>
              <a:gd name="connsiteX21" fmla="*/ 1671786 w 1950935"/>
              <a:gd name="connsiteY21" fmla="*/ 603426 h 1315742"/>
              <a:gd name="connsiteX22" fmla="*/ 1839401 w 1950935"/>
              <a:gd name="connsiteY22" fmla="*/ 303544 h 1315742"/>
              <a:gd name="connsiteX23" fmla="*/ 1943016 w 1950935"/>
              <a:gd name="connsiteY23" fmla="*/ 392509 h 1315742"/>
              <a:gd name="connsiteX24" fmla="*/ 1797955 w 1950935"/>
              <a:gd name="connsiteY24" fmla="*/ 570488 h 1315742"/>
              <a:gd name="connsiteX25" fmla="*/ 1950935 w 1950935"/>
              <a:gd name="connsiteY25" fmla="*/ 910564 h 1315742"/>
              <a:gd name="connsiteX26" fmla="*/ 1852205 w 1950935"/>
              <a:gd name="connsiteY26" fmla="*/ 997739 h 1315742"/>
              <a:gd name="connsiteX27" fmla="*/ 1741281 w 1950935"/>
              <a:gd name="connsiteY27" fmla="*/ 681412 h 1315742"/>
              <a:gd name="connsiteX28" fmla="*/ 1672397 w 1950935"/>
              <a:gd name="connsiteY28" fmla="*/ 838656 h 1315742"/>
              <a:gd name="connsiteX29" fmla="*/ 1672397 w 1950935"/>
              <a:gd name="connsiteY29" fmla="*/ 1118417 h 1315742"/>
              <a:gd name="connsiteX30" fmla="*/ 1584638 w 1950935"/>
              <a:gd name="connsiteY30" fmla="*/ 1164125 h 1315742"/>
              <a:gd name="connsiteX31" fmla="*/ 1584638 w 1950935"/>
              <a:gd name="connsiteY31" fmla="*/ 146299 h 1315742"/>
              <a:gd name="connsiteX32" fmla="*/ 550966 w 1950935"/>
              <a:gd name="connsiteY32" fmla="*/ 73161 h 1315742"/>
              <a:gd name="connsiteX33" fmla="*/ 440645 w 1950935"/>
              <a:gd name="connsiteY33" fmla="*/ 1195817 h 1315742"/>
              <a:gd name="connsiteX34" fmla="*/ 345578 w 1950935"/>
              <a:gd name="connsiteY34" fmla="*/ 1153146 h 1315742"/>
              <a:gd name="connsiteX35" fmla="*/ 260255 w 1950935"/>
              <a:gd name="connsiteY35" fmla="*/ 430332 h 1315742"/>
              <a:gd name="connsiteX36" fmla="*/ 177967 w 1950935"/>
              <a:gd name="connsiteY36" fmla="*/ 1054394 h 1315742"/>
              <a:gd name="connsiteX37" fmla="*/ 90195 w 1950935"/>
              <a:gd name="connsiteY37" fmla="*/ 988594 h 1315742"/>
              <a:gd name="connsiteX38" fmla="*/ 0 w 1950935"/>
              <a:gd name="connsiteY38" fmla="*/ 398627 h 1315742"/>
              <a:gd name="connsiteX39" fmla="*/ 77416 w 1950935"/>
              <a:gd name="connsiteY39" fmla="*/ 329137 h 1315742"/>
              <a:gd name="connsiteX40" fmla="*/ 136517 w 1950935"/>
              <a:gd name="connsiteY40" fmla="*/ 792960 h 1315742"/>
              <a:gd name="connsiteX41" fmla="*/ 210872 w 1950935"/>
              <a:gd name="connsiteY41" fmla="*/ 231632 h 1315742"/>
              <a:gd name="connsiteX42" fmla="*/ 312673 w 1950935"/>
              <a:gd name="connsiteY42" fmla="*/ 171913 h 1315742"/>
              <a:gd name="connsiteX43" fmla="*/ 389451 w 1950935"/>
              <a:gd name="connsiteY43" fmla="*/ 860632 h 1315742"/>
              <a:gd name="connsiteX44" fmla="*/ 458322 w 1950935"/>
              <a:gd name="connsiteY44" fmla="*/ 105489 h 1315742"/>
              <a:gd name="connsiteX45" fmla="*/ 550966 w 1950935"/>
              <a:gd name="connsiteY45" fmla="*/ 73161 h 1315742"/>
              <a:gd name="connsiteX46" fmla="*/ 1115342 w 1950935"/>
              <a:gd name="connsiteY46" fmla="*/ 18308 h 1315742"/>
              <a:gd name="connsiteX47" fmla="*/ 1316476 w 1950935"/>
              <a:gd name="connsiteY47" fmla="*/ 53067 h 1315742"/>
              <a:gd name="connsiteX48" fmla="*/ 1424350 w 1950935"/>
              <a:gd name="connsiteY48" fmla="*/ 115195 h 1315742"/>
              <a:gd name="connsiteX49" fmla="*/ 1477368 w 1950935"/>
              <a:gd name="connsiteY49" fmla="*/ 238920 h 1315742"/>
              <a:gd name="connsiteX50" fmla="*/ 1496880 w 1950935"/>
              <a:gd name="connsiteY50" fmla="*/ 416911 h 1315742"/>
              <a:gd name="connsiteX51" fmla="*/ 1467012 w 1950935"/>
              <a:gd name="connsiteY51" fmla="*/ 619257 h 1315742"/>
              <a:gd name="connsiteX52" fmla="*/ 1376191 w 1950935"/>
              <a:gd name="connsiteY52" fmla="*/ 725898 h 1315742"/>
              <a:gd name="connsiteX53" fmla="*/ 1426170 w 1950935"/>
              <a:gd name="connsiteY53" fmla="*/ 819770 h 1315742"/>
              <a:gd name="connsiteX54" fmla="*/ 1478588 w 1950935"/>
              <a:gd name="connsiteY54" fmla="*/ 994097 h 1315742"/>
              <a:gd name="connsiteX55" fmla="*/ 1533444 w 1950935"/>
              <a:gd name="connsiteY55" fmla="*/ 1187871 h 1315742"/>
              <a:gd name="connsiteX56" fmla="*/ 1424350 w 1950935"/>
              <a:gd name="connsiteY56" fmla="*/ 1229310 h 1315742"/>
              <a:gd name="connsiteX57" fmla="*/ 1357299 w 1950935"/>
              <a:gd name="connsiteY57" fmla="*/ 991614 h 1315742"/>
              <a:gd name="connsiteX58" fmla="*/ 1307940 w 1950935"/>
              <a:gd name="connsiteY58" fmla="*/ 821012 h 1315742"/>
              <a:gd name="connsiteX59" fmla="*/ 1279292 w 1950935"/>
              <a:gd name="connsiteY59" fmla="*/ 771593 h 1315742"/>
              <a:gd name="connsiteX60" fmla="*/ 1231153 w 1950935"/>
              <a:gd name="connsiteY60" fmla="*/ 759415 h 1315742"/>
              <a:gd name="connsiteX61" fmla="*/ 1211641 w 1950935"/>
              <a:gd name="connsiteY61" fmla="*/ 760066 h 1315742"/>
              <a:gd name="connsiteX62" fmla="*/ 1211641 w 1950935"/>
              <a:gd name="connsiteY62" fmla="*/ 1282335 h 1315742"/>
              <a:gd name="connsiteX63" fmla="*/ 1115342 w 1950935"/>
              <a:gd name="connsiteY63" fmla="*/ 1295162 h 1315742"/>
              <a:gd name="connsiteX64" fmla="*/ 1115342 w 1950935"/>
              <a:gd name="connsiteY64" fmla="*/ 18308 h 1315742"/>
              <a:gd name="connsiteX65" fmla="*/ 806949 w 1950935"/>
              <a:gd name="connsiteY65" fmla="*/ 825 h 1315742"/>
              <a:gd name="connsiteX66" fmla="*/ 975779 w 1950935"/>
              <a:gd name="connsiteY66" fmla="*/ 167829 h 1315742"/>
              <a:gd name="connsiteX67" fmla="*/ 1039157 w 1950935"/>
              <a:gd name="connsiteY67" fmla="*/ 659720 h 1315742"/>
              <a:gd name="connsiteX68" fmla="*/ 976376 w 1950935"/>
              <a:gd name="connsiteY68" fmla="*/ 1148530 h 1315742"/>
              <a:gd name="connsiteX69" fmla="*/ 808164 w 1950935"/>
              <a:gd name="connsiteY69" fmla="*/ 1314917 h 1315742"/>
              <a:gd name="connsiteX70" fmla="*/ 640569 w 1950935"/>
              <a:gd name="connsiteY70" fmla="*/ 1119258 h 1315742"/>
              <a:gd name="connsiteX71" fmla="*/ 579002 w 1950935"/>
              <a:gd name="connsiteY71" fmla="*/ 665205 h 1315742"/>
              <a:gd name="connsiteX72" fmla="*/ 600327 w 1950935"/>
              <a:gd name="connsiteY72" fmla="*/ 359853 h 1315742"/>
              <a:gd name="connsiteX73" fmla="*/ 643616 w 1950935"/>
              <a:gd name="connsiteY73" fmla="*/ 187980 h 1315742"/>
              <a:gd name="connsiteX74" fmla="*/ 704565 w 1950935"/>
              <a:gd name="connsiteY74" fmla="*/ 66086 h 1315742"/>
              <a:gd name="connsiteX75" fmla="*/ 806949 w 1950935"/>
              <a:gd name="connsiteY75" fmla="*/ 825 h 131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950935" h="1315742">
                <a:moveTo>
                  <a:pt x="1211641" y="242585"/>
                </a:moveTo>
                <a:cubicBezTo>
                  <a:pt x="1211641" y="348635"/>
                  <a:pt x="1211641" y="454685"/>
                  <a:pt x="1211641" y="560144"/>
                </a:cubicBezTo>
                <a:cubicBezTo>
                  <a:pt x="1235411" y="560735"/>
                  <a:pt x="1258561" y="561326"/>
                  <a:pt x="1282331" y="561976"/>
                </a:cubicBezTo>
                <a:cubicBezTo>
                  <a:pt x="1328052" y="563809"/>
                  <a:pt x="1355480" y="560144"/>
                  <a:pt x="1367055" y="550981"/>
                </a:cubicBezTo>
                <a:cubicBezTo>
                  <a:pt x="1378030" y="541877"/>
                  <a:pt x="1387167" y="525976"/>
                  <a:pt x="1393264" y="502862"/>
                </a:cubicBezTo>
                <a:cubicBezTo>
                  <a:pt x="1399361" y="480281"/>
                  <a:pt x="1402400" y="451670"/>
                  <a:pt x="1402400" y="416911"/>
                </a:cubicBezTo>
                <a:cubicBezTo>
                  <a:pt x="1402400" y="377896"/>
                  <a:pt x="1398142" y="345620"/>
                  <a:pt x="1390225" y="320024"/>
                </a:cubicBezTo>
                <a:cubicBezTo>
                  <a:pt x="1381689" y="294428"/>
                  <a:pt x="1370113" y="276753"/>
                  <a:pt x="1354860" y="267590"/>
                </a:cubicBezTo>
                <a:cubicBezTo>
                  <a:pt x="1347563" y="263334"/>
                  <a:pt x="1324393" y="257836"/>
                  <a:pt x="1285990" y="252339"/>
                </a:cubicBezTo>
                <a:cubicBezTo>
                  <a:pt x="1261620" y="248674"/>
                  <a:pt x="1236630" y="245659"/>
                  <a:pt x="1211641" y="242585"/>
                </a:cubicBezTo>
                <a:close/>
                <a:moveTo>
                  <a:pt x="808164" y="219656"/>
                </a:moveTo>
                <a:cubicBezTo>
                  <a:pt x="768560" y="222675"/>
                  <a:pt x="736861" y="262916"/>
                  <a:pt x="712468" y="336065"/>
                </a:cubicBezTo>
                <a:cubicBezTo>
                  <a:pt x="688097" y="409830"/>
                  <a:pt x="676508" y="515887"/>
                  <a:pt x="676508" y="657255"/>
                </a:cubicBezTo>
                <a:cubicBezTo>
                  <a:pt x="676508" y="796219"/>
                  <a:pt x="688715" y="902276"/>
                  <a:pt x="713704" y="977212"/>
                </a:cubicBezTo>
                <a:cubicBezTo>
                  <a:pt x="738693" y="1052210"/>
                  <a:pt x="769775" y="1093067"/>
                  <a:pt x="808164" y="1096087"/>
                </a:cubicBezTo>
                <a:cubicBezTo>
                  <a:pt x="846552" y="1099106"/>
                  <a:pt x="878252" y="1063795"/>
                  <a:pt x="902623" y="989414"/>
                </a:cubicBezTo>
                <a:cubicBezTo>
                  <a:pt x="927612" y="915710"/>
                  <a:pt x="939819" y="802936"/>
                  <a:pt x="939819" y="653619"/>
                </a:cubicBezTo>
                <a:cubicBezTo>
                  <a:pt x="939819" y="506089"/>
                  <a:pt x="927612" y="395164"/>
                  <a:pt x="903859" y="323247"/>
                </a:cubicBezTo>
                <a:cubicBezTo>
                  <a:pt x="880084" y="251331"/>
                  <a:pt x="847788" y="216636"/>
                  <a:pt x="808164" y="219656"/>
                </a:cubicBezTo>
                <a:close/>
                <a:moveTo>
                  <a:pt x="1584638" y="146299"/>
                </a:moveTo>
                <a:cubicBezTo>
                  <a:pt x="1614502" y="160294"/>
                  <a:pt x="1643144" y="175562"/>
                  <a:pt x="1671786" y="192007"/>
                </a:cubicBezTo>
                <a:cubicBezTo>
                  <a:pt x="1671786" y="329131"/>
                  <a:pt x="1671786" y="466255"/>
                  <a:pt x="1671786" y="603426"/>
                </a:cubicBezTo>
                <a:cubicBezTo>
                  <a:pt x="1729699" y="469930"/>
                  <a:pt x="1785762" y="366310"/>
                  <a:pt x="1839401" y="303544"/>
                </a:cubicBezTo>
                <a:cubicBezTo>
                  <a:pt x="1874742" y="331581"/>
                  <a:pt x="1909489" y="360844"/>
                  <a:pt x="1943016" y="392509"/>
                </a:cubicBezTo>
                <a:cubicBezTo>
                  <a:pt x="1896686" y="416918"/>
                  <a:pt x="1848542" y="479072"/>
                  <a:pt x="1797955" y="570488"/>
                </a:cubicBezTo>
                <a:cubicBezTo>
                  <a:pt x="1850984" y="735036"/>
                  <a:pt x="1902180" y="853311"/>
                  <a:pt x="1950935" y="910564"/>
                </a:cubicBezTo>
                <a:cubicBezTo>
                  <a:pt x="1919240" y="941052"/>
                  <a:pt x="1886324" y="970314"/>
                  <a:pt x="1852205" y="997739"/>
                </a:cubicBezTo>
                <a:cubicBezTo>
                  <a:pt x="1816236" y="919093"/>
                  <a:pt x="1779674" y="811844"/>
                  <a:pt x="1741281" y="681412"/>
                </a:cubicBezTo>
                <a:cubicBezTo>
                  <a:pt x="1718727" y="729570"/>
                  <a:pt x="1695562" y="781969"/>
                  <a:pt x="1672397" y="838656"/>
                </a:cubicBezTo>
                <a:cubicBezTo>
                  <a:pt x="1672397" y="931910"/>
                  <a:pt x="1672397" y="1025164"/>
                  <a:pt x="1672397" y="1118417"/>
                </a:cubicBezTo>
                <a:cubicBezTo>
                  <a:pt x="1643144" y="1134863"/>
                  <a:pt x="1613891" y="1150130"/>
                  <a:pt x="1584638" y="1164125"/>
                </a:cubicBezTo>
                <a:cubicBezTo>
                  <a:pt x="1584638" y="824661"/>
                  <a:pt x="1584638" y="485763"/>
                  <a:pt x="1584638" y="146299"/>
                </a:cubicBezTo>
                <a:close/>
                <a:moveTo>
                  <a:pt x="550966" y="73161"/>
                </a:moveTo>
                <a:cubicBezTo>
                  <a:pt x="513776" y="472380"/>
                  <a:pt x="476611" y="849613"/>
                  <a:pt x="440645" y="1195817"/>
                </a:cubicBezTo>
                <a:cubicBezTo>
                  <a:pt x="408353" y="1183031"/>
                  <a:pt x="377259" y="1168374"/>
                  <a:pt x="345578" y="1153146"/>
                </a:cubicBezTo>
                <a:cubicBezTo>
                  <a:pt x="316321" y="889841"/>
                  <a:pt x="288288" y="647275"/>
                  <a:pt x="260255" y="430332"/>
                </a:cubicBezTo>
                <a:cubicBezTo>
                  <a:pt x="232222" y="664375"/>
                  <a:pt x="204776" y="873989"/>
                  <a:pt x="177967" y="1054394"/>
                </a:cubicBezTo>
                <a:cubicBezTo>
                  <a:pt x="147486" y="1033708"/>
                  <a:pt x="118228" y="1011774"/>
                  <a:pt x="90195" y="988594"/>
                </a:cubicBezTo>
                <a:cubicBezTo>
                  <a:pt x="59127" y="739946"/>
                  <a:pt x="29257" y="540623"/>
                  <a:pt x="0" y="398627"/>
                </a:cubicBezTo>
                <a:cubicBezTo>
                  <a:pt x="24998" y="374251"/>
                  <a:pt x="51194" y="351070"/>
                  <a:pt x="77416" y="329137"/>
                </a:cubicBezTo>
                <a:cubicBezTo>
                  <a:pt x="96904" y="461985"/>
                  <a:pt x="116417" y="617441"/>
                  <a:pt x="136517" y="792960"/>
                </a:cubicBezTo>
                <a:cubicBezTo>
                  <a:pt x="160903" y="629604"/>
                  <a:pt x="185900" y="441299"/>
                  <a:pt x="210872" y="231632"/>
                </a:cubicBezTo>
                <a:cubicBezTo>
                  <a:pt x="243803" y="210271"/>
                  <a:pt x="277932" y="190156"/>
                  <a:pt x="312673" y="171913"/>
                </a:cubicBezTo>
                <a:cubicBezTo>
                  <a:pt x="337645" y="383399"/>
                  <a:pt x="363255" y="613751"/>
                  <a:pt x="389451" y="860632"/>
                </a:cubicBezTo>
                <a:cubicBezTo>
                  <a:pt x="412000" y="622275"/>
                  <a:pt x="435161" y="369989"/>
                  <a:pt x="458322" y="105489"/>
                </a:cubicBezTo>
                <a:cubicBezTo>
                  <a:pt x="488804" y="93275"/>
                  <a:pt x="519872" y="82932"/>
                  <a:pt x="550966" y="73161"/>
                </a:cubicBezTo>
                <a:close/>
                <a:moveTo>
                  <a:pt x="1115342" y="18308"/>
                </a:moveTo>
                <a:cubicBezTo>
                  <a:pt x="1182993" y="24988"/>
                  <a:pt x="1250045" y="36574"/>
                  <a:pt x="1316476" y="53067"/>
                </a:cubicBezTo>
                <a:cubicBezTo>
                  <a:pt x="1366455" y="65244"/>
                  <a:pt x="1401800" y="87767"/>
                  <a:pt x="1424350" y="115195"/>
                </a:cubicBezTo>
                <a:cubicBezTo>
                  <a:pt x="1446281" y="142624"/>
                  <a:pt x="1463954" y="184713"/>
                  <a:pt x="1477368" y="238920"/>
                </a:cubicBezTo>
                <a:cubicBezTo>
                  <a:pt x="1490782" y="293778"/>
                  <a:pt x="1496880" y="352300"/>
                  <a:pt x="1496880" y="416911"/>
                </a:cubicBezTo>
                <a:cubicBezTo>
                  <a:pt x="1496880" y="498547"/>
                  <a:pt x="1487124" y="564991"/>
                  <a:pt x="1467012" y="619257"/>
                </a:cubicBezTo>
                <a:cubicBezTo>
                  <a:pt x="1446901" y="672873"/>
                  <a:pt x="1417034" y="709464"/>
                  <a:pt x="1376191" y="725898"/>
                </a:cubicBezTo>
                <a:cubicBezTo>
                  <a:pt x="1396303" y="755159"/>
                  <a:pt x="1412775" y="786253"/>
                  <a:pt x="1426170" y="819770"/>
                </a:cubicBezTo>
                <a:cubicBezTo>
                  <a:pt x="1438984" y="853288"/>
                  <a:pt x="1456657" y="912993"/>
                  <a:pt x="1478588" y="994097"/>
                </a:cubicBezTo>
                <a:cubicBezTo>
                  <a:pt x="1496880" y="1061723"/>
                  <a:pt x="1515152" y="1126334"/>
                  <a:pt x="1533444" y="1187871"/>
                </a:cubicBezTo>
                <a:cubicBezTo>
                  <a:pt x="1497480" y="1203122"/>
                  <a:pt x="1460915" y="1217132"/>
                  <a:pt x="1424350" y="1229310"/>
                </a:cubicBezTo>
                <a:cubicBezTo>
                  <a:pt x="1401800" y="1153762"/>
                  <a:pt x="1379850" y="1073900"/>
                  <a:pt x="1357299" y="991614"/>
                </a:cubicBezTo>
                <a:cubicBezTo>
                  <a:pt x="1333529" y="903239"/>
                  <a:pt x="1316476" y="844776"/>
                  <a:pt x="1307940" y="821012"/>
                </a:cubicBezTo>
                <a:cubicBezTo>
                  <a:pt x="1298804" y="797248"/>
                  <a:pt x="1289648" y="780756"/>
                  <a:pt x="1279292" y="771593"/>
                </a:cubicBezTo>
                <a:cubicBezTo>
                  <a:pt x="1269537" y="763081"/>
                  <a:pt x="1253084" y="758824"/>
                  <a:pt x="1231153" y="759415"/>
                </a:cubicBezTo>
                <a:cubicBezTo>
                  <a:pt x="1224436" y="759415"/>
                  <a:pt x="1218338" y="760066"/>
                  <a:pt x="1211641" y="760066"/>
                </a:cubicBezTo>
                <a:cubicBezTo>
                  <a:pt x="1211641" y="934333"/>
                  <a:pt x="1211641" y="1108068"/>
                  <a:pt x="1211641" y="1282335"/>
                </a:cubicBezTo>
                <a:cubicBezTo>
                  <a:pt x="1179954" y="1287832"/>
                  <a:pt x="1147648" y="1292088"/>
                  <a:pt x="1115342" y="1295162"/>
                </a:cubicBezTo>
                <a:cubicBezTo>
                  <a:pt x="1115342" y="869721"/>
                  <a:pt x="1115342" y="443749"/>
                  <a:pt x="1115342" y="18308"/>
                </a:cubicBezTo>
                <a:close/>
                <a:moveTo>
                  <a:pt x="806949" y="825"/>
                </a:moveTo>
                <a:cubicBezTo>
                  <a:pt x="877038" y="-7679"/>
                  <a:pt x="933726" y="49632"/>
                  <a:pt x="975779" y="167829"/>
                </a:cubicBezTo>
                <a:cubicBezTo>
                  <a:pt x="1018429" y="286087"/>
                  <a:pt x="1039157" y="450626"/>
                  <a:pt x="1039157" y="659720"/>
                </a:cubicBezTo>
                <a:cubicBezTo>
                  <a:pt x="1039157" y="867519"/>
                  <a:pt x="1018429" y="1030887"/>
                  <a:pt x="976376" y="1148530"/>
                </a:cubicBezTo>
                <a:cubicBezTo>
                  <a:pt x="934323" y="1266110"/>
                  <a:pt x="878252" y="1323421"/>
                  <a:pt x="808164" y="1314917"/>
                </a:cubicBezTo>
                <a:cubicBezTo>
                  <a:pt x="737457" y="1306351"/>
                  <a:pt x="681387" y="1236284"/>
                  <a:pt x="640569" y="1119258"/>
                </a:cubicBezTo>
                <a:cubicBezTo>
                  <a:pt x="599730" y="1002232"/>
                  <a:pt x="579002" y="852914"/>
                  <a:pt x="579002" y="665205"/>
                </a:cubicBezTo>
                <a:cubicBezTo>
                  <a:pt x="579002" y="545097"/>
                  <a:pt x="586309" y="443971"/>
                  <a:pt x="600327" y="359853"/>
                </a:cubicBezTo>
                <a:cubicBezTo>
                  <a:pt x="610702" y="297673"/>
                  <a:pt x="625316" y="240362"/>
                  <a:pt x="643616" y="187980"/>
                </a:cubicBezTo>
                <a:cubicBezTo>
                  <a:pt x="661894" y="135537"/>
                  <a:pt x="682004" y="94742"/>
                  <a:pt x="704565" y="66086"/>
                </a:cubicBezTo>
                <a:cubicBezTo>
                  <a:pt x="733814" y="28310"/>
                  <a:pt x="767943" y="5139"/>
                  <a:pt x="806949" y="82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6D363342-932C-4248-1C15-FE30EA423EAD}"/>
              </a:ext>
            </a:extLst>
          </p:cNvPr>
          <p:cNvSpPr/>
          <p:nvPr/>
        </p:nvSpPr>
        <p:spPr>
          <a:xfrm>
            <a:off x="8409012" y="1357231"/>
            <a:ext cx="1195532" cy="1995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08" h="21497" extrusionOk="0">
                <a:moveTo>
                  <a:pt x="20331" y="3265"/>
                </a:moveTo>
                <a:cubicBezTo>
                  <a:pt x="19976" y="3127"/>
                  <a:pt x="18878" y="3068"/>
                  <a:pt x="18575" y="3239"/>
                </a:cubicBezTo>
                <a:cubicBezTo>
                  <a:pt x="18428" y="3318"/>
                  <a:pt x="18240" y="3383"/>
                  <a:pt x="18094" y="3429"/>
                </a:cubicBezTo>
                <a:cubicBezTo>
                  <a:pt x="16912" y="3672"/>
                  <a:pt x="11455" y="4768"/>
                  <a:pt x="10472" y="4742"/>
                </a:cubicBezTo>
                <a:cubicBezTo>
                  <a:pt x="10064" y="4729"/>
                  <a:pt x="9552" y="4696"/>
                  <a:pt x="9081" y="4663"/>
                </a:cubicBezTo>
                <a:cubicBezTo>
                  <a:pt x="8381" y="4611"/>
                  <a:pt x="7754" y="4407"/>
                  <a:pt x="7116" y="4230"/>
                </a:cubicBezTo>
                <a:cubicBezTo>
                  <a:pt x="6708" y="4119"/>
                  <a:pt x="6227" y="4086"/>
                  <a:pt x="5882" y="4086"/>
                </a:cubicBezTo>
                <a:cubicBezTo>
                  <a:pt x="5840" y="3908"/>
                  <a:pt x="5819" y="3744"/>
                  <a:pt x="5872" y="3685"/>
                </a:cubicBezTo>
                <a:cubicBezTo>
                  <a:pt x="6018" y="3534"/>
                  <a:pt x="6959" y="3508"/>
                  <a:pt x="7105" y="3383"/>
                </a:cubicBezTo>
                <a:cubicBezTo>
                  <a:pt x="7252" y="3258"/>
                  <a:pt x="7189" y="3048"/>
                  <a:pt x="7105" y="2983"/>
                </a:cubicBezTo>
                <a:cubicBezTo>
                  <a:pt x="7032" y="2917"/>
                  <a:pt x="7273" y="2851"/>
                  <a:pt x="7210" y="2799"/>
                </a:cubicBezTo>
                <a:cubicBezTo>
                  <a:pt x="7147" y="2746"/>
                  <a:pt x="7168" y="2628"/>
                  <a:pt x="7179" y="2563"/>
                </a:cubicBezTo>
                <a:cubicBezTo>
                  <a:pt x="7179" y="2503"/>
                  <a:pt x="7597" y="2464"/>
                  <a:pt x="7565" y="2366"/>
                </a:cubicBezTo>
                <a:cubicBezTo>
                  <a:pt x="7534" y="2267"/>
                  <a:pt x="7189" y="1978"/>
                  <a:pt x="7168" y="1860"/>
                </a:cubicBezTo>
                <a:cubicBezTo>
                  <a:pt x="7147" y="1742"/>
                  <a:pt x="7304" y="1696"/>
                  <a:pt x="7294" y="1486"/>
                </a:cubicBezTo>
                <a:cubicBezTo>
                  <a:pt x="7283" y="1355"/>
                  <a:pt x="7105" y="1085"/>
                  <a:pt x="6907" y="856"/>
                </a:cubicBezTo>
                <a:cubicBezTo>
                  <a:pt x="6949" y="790"/>
                  <a:pt x="7001" y="705"/>
                  <a:pt x="7011" y="619"/>
                </a:cubicBezTo>
                <a:cubicBezTo>
                  <a:pt x="7032" y="462"/>
                  <a:pt x="6854" y="140"/>
                  <a:pt x="6572" y="252"/>
                </a:cubicBezTo>
                <a:cubicBezTo>
                  <a:pt x="6353" y="343"/>
                  <a:pt x="4983" y="-103"/>
                  <a:pt x="4241" y="22"/>
                </a:cubicBezTo>
                <a:cubicBezTo>
                  <a:pt x="3498" y="146"/>
                  <a:pt x="3038" y="560"/>
                  <a:pt x="3038" y="560"/>
                </a:cubicBezTo>
                <a:cubicBezTo>
                  <a:pt x="2955" y="508"/>
                  <a:pt x="2955" y="297"/>
                  <a:pt x="2955" y="297"/>
                </a:cubicBezTo>
                <a:cubicBezTo>
                  <a:pt x="2808" y="593"/>
                  <a:pt x="2882" y="829"/>
                  <a:pt x="2882" y="829"/>
                </a:cubicBezTo>
                <a:cubicBezTo>
                  <a:pt x="2704" y="764"/>
                  <a:pt x="2390" y="915"/>
                  <a:pt x="2390" y="915"/>
                </a:cubicBezTo>
                <a:cubicBezTo>
                  <a:pt x="2578" y="875"/>
                  <a:pt x="2787" y="921"/>
                  <a:pt x="2787" y="921"/>
                </a:cubicBezTo>
                <a:cubicBezTo>
                  <a:pt x="2787" y="921"/>
                  <a:pt x="2401" y="1138"/>
                  <a:pt x="2432" y="1676"/>
                </a:cubicBezTo>
                <a:cubicBezTo>
                  <a:pt x="2463" y="2215"/>
                  <a:pt x="3038" y="2497"/>
                  <a:pt x="3540" y="2720"/>
                </a:cubicBezTo>
                <a:cubicBezTo>
                  <a:pt x="3572" y="2733"/>
                  <a:pt x="3603" y="2746"/>
                  <a:pt x="3624" y="2766"/>
                </a:cubicBezTo>
                <a:cubicBezTo>
                  <a:pt x="3687" y="2858"/>
                  <a:pt x="3739" y="2937"/>
                  <a:pt x="3760" y="3002"/>
                </a:cubicBezTo>
                <a:cubicBezTo>
                  <a:pt x="3885" y="3436"/>
                  <a:pt x="3728" y="4309"/>
                  <a:pt x="3708" y="4427"/>
                </a:cubicBezTo>
                <a:cubicBezTo>
                  <a:pt x="3153" y="4683"/>
                  <a:pt x="1460" y="5491"/>
                  <a:pt x="341" y="6298"/>
                </a:cubicBezTo>
                <a:cubicBezTo>
                  <a:pt x="-924" y="7211"/>
                  <a:pt x="1679" y="8944"/>
                  <a:pt x="2453" y="9456"/>
                </a:cubicBezTo>
                <a:cubicBezTo>
                  <a:pt x="2328" y="10546"/>
                  <a:pt x="2202" y="11997"/>
                  <a:pt x="2307" y="12693"/>
                </a:cubicBezTo>
                <a:cubicBezTo>
                  <a:pt x="2474" y="13842"/>
                  <a:pt x="3300" y="16763"/>
                  <a:pt x="3237" y="17630"/>
                </a:cubicBezTo>
                <a:cubicBezTo>
                  <a:pt x="3195" y="18254"/>
                  <a:pt x="3917" y="19737"/>
                  <a:pt x="4439" y="20565"/>
                </a:cubicBezTo>
                <a:cubicBezTo>
                  <a:pt x="4387" y="20578"/>
                  <a:pt x="4366" y="20598"/>
                  <a:pt x="4387" y="20617"/>
                </a:cubicBezTo>
                <a:cubicBezTo>
                  <a:pt x="4502" y="20722"/>
                  <a:pt x="4366" y="21149"/>
                  <a:pt x="4387" y="21228"/>
                </a:cubicBezTo>
                <a:cubicBezTo>
                  <a:pt x="4408" y="21307"/>
                  <a:pt x="4387" y="21490"/>
                  <a:pt x="4387" y="21490"/>
                </a:cubicBezTo>
                <a:lnTo>
                  <a:pt x="8423" y="21490"/>
                </a:lnTo>
                <a:cubicBezTo>
                  <a:pt x="8569" y="20880"/>
                  <a:pt x="7179" y="20959"/>
                  <a:pt x="6896" y="20860"/>
                </a:cubicBezTo>
                <a:cubicBezTo>
                  <a:pt x="6677" y="20781"/>
                  <a:pt x="5976" y="20558"/>
                  <a:pt x="5704" y="20473"/>
                </a:cubicBezTo>
                <a:cubicBezTo>
                  <a:pt x="5663" y="19692"/>
                  <a:pt x="5610" y="18030"/>
                  <a:pt x="5725" y="17361"/>
                </a:cubicBezTo>
                <a:cubicBezTo>
                  <a:pt x="5882" y="16468"/>
                  <a:pt x="5725" y="12726"/>
                  <a:pt x="5725" y="12726"/>
                </a:cubicBezTo>
                <a:cubicBezTo>
                  <a:pt x="5725" y="12726"/>
                  <a:pt x="7733" y="15194"/>
                  <a:pt x="7816" y="15536"/>
                </a:cubicBezTo>
                <a:cubicBezTo>
                  <a:pt x="7900" y="15877"/>
                  <a:pt x="7680" y="15995"/>
                  <a:pt x="7816" y="16658"/>
                </a:cubicBezTo>
                <a:cubicBezTo>
                  <a:pt x="7952" y="17321"/>
                  <a:pt x="9709" y="20368"/>
                  <a:pt x="10096" y="20499"/>
                </a:cubicBezTo>
                <a:cubicBezTo>
                  <a:pt x="10221" y="20617"/>
                  <a:pt x="10075" y="21103"/>
                  <a:pt x="10096" y="21195"/>
                </a:cubicBezTo>
                <a:cubicBezTo>
                  <a:pt x="10116" y="21287"/>
                  <a:pt x="10096" y="21497"/>
                  <a:pt x="10096" y="21497"/>
                </a:cubicBezTo>
                <a:lnTo>
                  <a:pt x="14696" y="21497"/>
                </a:lnTo>
                <a:cubicBezTo>
                  <a:pt x="14863" y="20801"/>
                  <a:pt x="13274" y="20893"/>
                  <a:pt x="12960" y="20781"/>
                </a:cubicBezTo>
                <a:cubicBezTo>
                  <a:pt x="12647" y="20670"/>
                  <a:pt x="11476" y="20302"/>
                  <a:pt x="11476" y="20302"/>
                </a:cubicBezTo>
                <a:cubicBezTo>
                  <a:pt x="11476" y="20302"/>
                  <a:pt x="11465" y="20302"/>
                  <a:pt x="11444" y="20302"/>
                </a:cubicBezTo>
                <a:cubicBezTo>
                  <a:pt x="11444" y="20302"/>
                  <a:pt x="11455" y="20302"/>
                  <a:pt x="11455" y="20302"/>
                </a:cubicBezTo>
                <a:cubicBezTo>
                  <a:pt x="11455" y="20302"/>
                  <a:pt x="10346" y="16002"/>
                  <a:pt x="10346" y="15542"/>
                </a:cubicBezTo>
                <a:cubicBezTo>
                  <a:pt x="10346" y="15083"/>
                  <a:pt x="9123" y="11971"/>
                  <a:pt x="9071" y="11413"/>
                </a:cubicBezTo>
                <a:cubicBezTo>
                  <a:pt x="9019" y="10855"/>
                  <a:pt x="8276" y="6659"/>
                  <a:pt x="9113" y="6626"/>
                </a:cubicBezTo>
                <a:cubicBezTo>
                  <a:pt x="9949" y="6594"/>
                  <a:pt x="13671" y="5609"/>
                  <a:pt x="14560" y="5537"/>
                </a:cubicBezTo>
                <a:cubicBezTo>
                  <a:pt x="15229" y="5484"/>
                  <a:pt x="17435" y="4591"/>
                  <a:pt x="18460" y="4073"/>
                </a:cubicBezTo>
                <a:cubicBezTo>
                  <a:pt x="18721" y="4027"/>
                  <a:pt x="19045" y="3968"/>
                  <a:pt x="19160" y="3968"/>
                </a:cubicBezTo>
                <a:cubicBezTo>
                  <a:pt x="19369" y="3961"/>
                  <a:pt x="19871" y="3869"/>
                  <a:pt x="20185" y="3718"/>
                </a:cubicBezTo>
                <a:cubicBezTo>
                  <a:pt x="20456" y="3567"/>
                  <a:pt x="20676" y="3396"/>
                  <a:pt x="20331" y="3265"/>
                </a:cubicBezTo>
                <a:close/>
                <a:moveTo>
                  <a:pt x="2599" y="7775"/>
                </a:moveTo>
                <a:cubicBezTo>
                  <a:pt x="2599" y="7775"/>
                  <a:pt x="2286" y="7217"/>
                  <a:pt x="2348" y="7125"/>
                </a:cubicBezTo>
                <a:cubicBezTo>
                  <a:pt x="2411" y="7034"/>
                  <a:pt x="2788" y="7001"/>
                  <a:pt x="2788" y="7001"/>
                </a:cubicBezTo>
                <a:lnTo>
                  <a:pt x="2599" y="777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3BDB084-47C3-8058-508B-69B3C55E2234}"/>
              </a:ext>
            </a:extLst>
          </p:cNvPr>
          <p:cNvGrpSpPr/>
          <p:nvPr/>
        </p:nvGrpSpPr>
        <p:grpSpPr>
          <a:xfrm>
            <a:off x="9356288" y="3829632"/>
            <a:ext cx="2048700" cy="1659485"/>
            <a:chOff x="8921977" y="4073386"/>
            <a:chExt cx="2926080" cy="165948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F31D19F-A7EF-BEB3-A904-76FA9E47C87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Leader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C5FB425-C50E-3E0A-0874-E525ABE976B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C58AC2-6E28-DB06-58DB-47B69631AA47}"/>
              </a:ext>
            </a:extLst>
          </p:cNvPr>
          <p:cNvGrpSpPr/>
          <p:nvPr/>
        </p:nvGrpSpPr>
        <p:grpSpPr>
          <a:xfrm>
            <a:off x="9804861" y="1331997"/>
            <a:ext cx="2048700" cy="1659485"/>
            <a:chOff x="8921977" y="1466725"/>
            <a:chExt cx="2926080" cy="1659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3C795DE-784E-52F0-3991-2BE82ACC86E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Boss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75106E1-F5D1-F8FD-253C-9079073E87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Boss Vs. Leader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27C10B8-1ED1-F80C-BDAC-52F93BBD0CCD}"/>
              </a:ext>
            </a:extLst>
          </p:cNvPr>
          <p:cNvSpPr/>
          <p:nvPr/>
        </p:nvSpPr>
        <p:spPr>
          <a:xfrm>
            <a:off x="430965" y="3490399"/>
            <a:ext cx="2509825" cy="2337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51"/>
                </a:moveTo>
                <a:cubicBezTo>
                  <a:pt x="21600" y="9871"/>
                  <a:pt x="20887" y="9071"/>
                  <a:pt x="19984" y="9015"/>
                </a:cubicBezTo>
                <a:cubicBezTo>
                  <a:pt x="19192" y="3902"/>
                  <a:pt x="15049" y="0"/>
                  <a:pt x="10060" y="0"/>
                </a:cubicBezTo>
                <a:lnTo>
                  <a:pt x="10060" y="0"/>
                </a:lnTo>
                <a:cubicBezTo>
                  <a:pt x="4500" y="0"/>
                  <a:pt x="0" y="4837"/>
                  <a:pt x="0" y="10800"/>
                </a:cubicBezTo>
                <a:lnTo>
                  <a:pt x="0" y="10800"/>
                </a:lnTo>
                <a:cubicBezTo>
                  <a:pt x="0" y="16769"/>
                  <a:pt x="4506" y="21600"/>
                  <a:pt x="10060" y="21600"/>
                </a:cubicBezTo>
                <a:lnTo>
                  <a:pt x="10060" y="21600"/>
                </a:lnTo>
                <a:cubicBezTo>
                  <a:pt x="15017" y="21600"/>
                  <a:pt x="19135" y="17754"/>
                  <a:pt x="19969" y="12686"/>
                </a:cubicBezTo>
                <a:cubicBezTo>
                  <a:pt x="20876" y="12641"/>
                  <a:pt x="21600" y="11836"/>
                  <a:pt x="21600" y="10851"/>
                </a:cubicBezTo>
                <a:close/>
                <a:moveTo>
                  <a:pt x="20047" y="12118"/>
                </a:moveTo>
                <a:cubicBezTo>
                  <a:pt x="20095" y="11684"/>
                  <a:pt x="20121" y="11245"/>
                  <a:pt x="20121" y="10800"/>
                </a:cubicBezTo>
                <a:lnTo>
                  <a:pt x="20121" y="10800"/>
                </a:lnTo>
                <a:cubicBezTo>
                  <a:pt x="20121" y="10389"/>
                  <a:pt x="20100" y="9984"/>
                  <a:pt x="20058" y="9584"/>
                </a:cubicBezTo>
                <a:cubicBezTo>
                  <a:pt x="20630" y="9674"/>
                  <a:pt x="21075" y="10209"/>
                  <a:pt x="21075" y="10851"/>
                </a:cubicBezTo>
                <a:cubicBezTo>
                  <a:pt x="21075" y="11498"/>
                  <a:pt x="20630" y="12033"/>
                  <a:pt x="20047" y="1211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5A455F4-094F-7B82-620B-7E87142C97AC}"/>
              </a:ext>
            </a:extLst>
          </p:cNvPr>
          <p:cNvSpPr/>
          <p:nvPr/>
        </p:nvSpPr>
        <p:spPr>
          <a:xfrm>
            <a:off x="2850586" y="4636214"/>
            <a:ext cx="6505702" cy="121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0" h="21551" extrusionOk="0">
                <a:moveTo>
                  <a:pt x="21523" y="21551"/>
                </a:moveTo>
                <a:cubicBezTo>
                  <a:pt x="21515" y="21551"/>
                  <a:pt x="21507" y="21540"/>
                  <a:pt x="21499" y="21529"/>
                </a:cubicBezTo>
                <a:cubicBezTo>
                  <a:pt x="21471" y="21475"/>
                  <a:pt x="21442" y="21410"/>
                  <a:pt x="21414" y="21334"/>
                </a:cubicBezTo>
                <a:cubicBezTo>
                  <a:pt x="20973" y="20131"/>
                  <a:pt x="20924" y="17519"/>
                  <a:pt x="20880" y="15222"/>
                </a:cubicBezTo>
                <a:cubicBezTo>
                  <a:pt x="20868" y="14528"/>
                  <a:pt x="20854" y="13878"/>
                  <a:pt x="20833" y="13292"/>
                </a:cubicBezTo>
                <a:cubicBezTo>
                  <a:pt x="20759" y="11266"/>
                  <a:pt x="20607" y="9261"/>
                  <a:pt x="20382" y="7310"/>
                </a:cubicBezTo>
                <a:cubicBezTo>
                  <a:pt x="20077" y="4666"/>
                  <a:pt x="19571" y="1414"/>
                  <a:pt x="18908" y="861"/>
                </a:cubicBezTo>
                <a:cubicBezTo>
                  <a:pt x="18726" y="710"/>
                  <a:pt x="18532" y="764"/>
                  <a:pt x="18344" y="807"/>
                </a:cubicBezTo>
                <a:cubicBezTo>
                  <a:pt x="18250" y="829"/>
                  <a:pt x="18153" y="851"/>
                  <a:pt x="18058" y="851"/>
                </a:cubicBezTo>
                <a:lnTo>
                  <a:pt x="71" y="851"/>
                </a:lnTo>
                <a:cubicBezTo>
                  <a:pt x="32" y="851"/>
                  <a:pt x="0" y="677"/>
                  <a:pt x="0" y="471"/>
                </a:cubicBezTo>
                <a:cubicBezTo>
                  <a:pt x="0" y="265"/>
                  <a:pt x="32" y="92"/>
                  <a:pt x="71" y="92"/>
                </a:cubicBezTo>
                <a:lnTo>
                  <a:pt x="18058" y="92"/>
                </a:lnTo>
                <a:cubicBezTo>
                  <a:pt x="18149" y="92"/>
                  <a:pt x="18244" y="70"/>
                  <a:pt x="18335" y="49"/>
                </a:cubicBezTo>
                <a:cubicBezTo>
                  <a:pt x="18530" y="-6"/>
                  <a:pt x="18730" y="-49"/>
                  <a:pt x="18928" y="114"/>
                </a:cubicBezTo>
                <a:cubicBezTo>
                  <a:pt x="19644" y="710"/>
                  <a:pt x="20178" y="4134"/>
                  <a:pt x="20500" y="6909"/>
                </a:cubicBezTo>
                <a:cubicBezTo>
                  <a:pt x="20734" y="8925"/>
                  <a:pt x="20892" y="11027"/>
                  <a:pt x="20969" y="13141"/>
                </a:cubicBezTo>
                <a:cubicBezTo>
                  <a:pt x="20991" y="13769"/>
                  <a:pt x="21005" y="14441"/>
                  <a:pt x="21017" y="15146"/>
                </a:cubicBezTo>
                <a:cubicBezTo>
                  <a:pt x="21060" y="17357"/>
                  <a:pt x="21102" y="19644"/>
                  <a:pt x="21475" y="20662"/>
                </a:cubicBezTo>
                <a:cubicBezTo>
                  <a:pt x="21497" y="20727"/>
                  <a:pt x="21519" y="20771"/>
                  <a:pt x="21543" y="20825"/>
                </a:cubicBezTo>
                <a:cubicBezTo>
                  <a:pt x="21580" y="20901"/>
                  <a:pt x="21600" y="21117"/>
                  <a:pt x="21586" y="21313"/>
                </a:cubicBezTo>
                <a:cubicBezTo>
                  <a:pt x="21580" y="21453"/>
                  <a:pt x="21551" y="21551"/>
                  <a:pt x="21523" y="2155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Freeform 71">
            <a:extLst>
              <a:ext uri="{FF2B5EF4-FFF2-40B4-BE49-F238E27FC236}">
                <a16:creationId xmlns:a16="http://schemas.microsoft.com/office/drawing/2014/main" id="{828942D0-2C64-A24F-3D1C-DB6CFB3FC5FB}"/>
              </a:ext>
            </a:extLst>
          </p:cNvPr>
          <p:cNvSpPr/>
          <p:nvPr/>
        </p:nvSpPr>
        <p:spPr>
          <a:xfrm>
            <a:off x="3173611" y="3874368"/>
            <a:ext cx="1221815" cy="1955810"/>
          </a:xfrm>
          <a:custGeom>
            <a:avLst/>
            <a:gdLst>
              <a:gd name="connsiteX0" fmla="*/ 1040992 w 1221815"/>
              <a:gd name="connsiteY0" fmla="*/ 623503 h 1955810"/>
              <a:gd name="connsiteX1" fmla="*/ 1053178 w 1221815"/>
              <a:gd name="connsiteY1" fmla="*/ 685084 h 1955810"/>
              <a:gd name="connsiteX2" fmla="*/ 1040992 w 1221815"/>
              <a:gd name="connsiteY2" fmla="*/ 623503 h 1955810"/>
              <a:gd name="connsiteX3" fmla="*/ 790791 w 1221815"/>
              <a:gd name="connsiteY3" fmla="*/ 0 h 1955810"/>
              <a:gd name="connsiteX4" fmla="*/ 814567 w 1221815"/>
              <a:gd name="connsiteY4" fmla="*/ 39007 h 1955810"/>
              <a:gd name="connsiteX5" fmla="*/ 841385 w 1221815"/>
              <a:gd name="connsiteY5" fmla="*/ 33525 h 1955810"/>
              <a:gd name="connsiteX6" fmla="*/ 822482 w 1221815"/>
              <a:gd name="connsiteY6" fmla="*/ 43277 h 1955810"/>
              <a:gd name="connsiteX7" fmla="*/ 868203 w 1221815"/>
              <a:gd name="connsiteY7" fmla="*/ 92636 h 1955810"/>
              <a:gd name="connsiteX8" fmla="*/ 854174 w 1221815"/>
              <a:gd name="connsiteY8" fmla="*/ 198694 h 1955810"/>
              <a:gd name="connsiteX9" fmla="*/ 854794 w 1221815"/>
              <a:gd name="connsiteY9" fmla="*/ 249276 h 1955810"/>
              <a:gd name="connsiteX10" fmla="*/ 850584 w 1221815"/>
              <a:gd name="connsiteY10" fmla="*/ 246776 h 1955810"/>
              <a:gd name="connsiteX11" fmla="*/ 857180 w 1221815"/>
              <a:gd name="connsiteY11" fmla="*/ 261950 h 1955810"/>
              <a:gd name="connsiteX12" fmla="*/ 888966 w 1221815"/>
              <a:gd name="connsiteY12" fmla="*/ 311064 h 1955810"/>
              <a:gd name="connsiteX13" fmla="*/ 891489 w 1221815"/>
              <a:gd name="connsiteY13" fmla="*/ 314442 h 1955810"/>
              <a:gd name="connsiteX14" fmla="*/ 892915 w 1221815"/>
              <a:gd name="connsiteY14" fmla="*/ 315931 h 1955810"/>
              <a:gd name="connsiteX15" fmla="*/ 1084275 w 1221815"/>
              <a:gd name="connsiteY15" fmla="*/ 489395 h 1955810"/>
              <a:gd name="connsiteX16" fmla="*/ 1215288 w 1221815"/>
              <a:gd name="connsiteY16" fmla="*/ 683223 h 1955810"/>
              <a:gd name="connsiteX17" fmla="*/ 1069662 w 1221815"/>
              <a:gd name="connsiteY17" fmla="*/ 787471 h 1955810"/>
              <a:gd name="connsiteX18" fmla="*/ 1041599 w 1221815"/>
              <a:gd name="connsiteY18" fmla="*/ 994628 h 1955810"/>
              <a:gd name="connsiteX19" fmla="*/ 950784 w 1221815"/>
              <a:gd name="connsiteY19" fmla="*/ 1209826 h 1955810"/>
              <a:gd name="connsiteX20" fmla="*/ 831350 w 1221815"/>
              <a:gd name="connsiteY20" fmla="*/ 1463373 h 1955810"/>
              <a:gd name="connsiteX21" fmla="*/ 881915 w 1221815"/>
              <a:gd name="connsiteY21" fmla="*/ 1892430 h 1955810"/>
              <a:gd name="connsiteX22" fmla="*/ 880899 w 1221815"/>
              <a:gd name="connsiteY22" fmla="*/ 1893077 h 1955810"/>
              <a:gd name="connsiteX23" fmla="*/ 879824 w 1221815"/>
              <a:gd name="connsiteY23" fmla="*/ 1907129 h 1955810"/>
              <a:gd name="connsiteX24" fmla="*/ 881881 w 1221815"/>
              <a:gd name="connsiteY24" fmla="*/ 1932650 h 1955810"/>
              <a:gd name="connsiteX25" fmla="*/ 881881 w 1221815"/>
              <a:gd name="connsiteY25" fmla="*/ 1955201 h 1955810"/>
              <a:gd name="connsiteX26" fmla="*/ 664905 w 1221815"/>
              <a:gd name="connsiteY26" fmla="*/ 1955201 h 1955810"/>
              <a:gd name="connsiteX27" fmla="*/ 747186 w 1221815"/>
              <a:gd name="connsiteY27" fmla="*/ 1900958 h 1955810"/>
              <a:gd name="connsiteX28" fmla="*/ 787718 w 1221815"/>
              <a:gd name="connsiteY28" fmla="*/ 1879779 h 1955810"/>
              <a:gd name="connsiteX29" fmla="*/ 796087 w 1221815"/>
              <a:gd name="connsiteY29" fmla="*/ 1875582 h 1955810"/>
              <a:gd name="connsiteX30" fmla="*/ 774907 w 1221815"/>
              <a:gd name="connsiteY30" fmla="*/ 1844547 h 1955810"/>
              <a:gd name="connsiteX31" fmla="*/ 670453 w 1221815"/>
              <a:gd name="connsiteY31" fmla="*/ 1429865 h 1955810"/>
              <a:gd name="connsiteX32" fmla="*/ 256581 w 1221815"/>
              <a:gd name="connsiteY32" fmla="*/ 1874782 h 1955810"/>
              <a:gd name="connsiteX33" fmla="*/ 247749 w 1221815"/>
              <a:gd name="connsiteY33" fmla="*/ 1874956 h 1955810"/>
              <a:gd name="connsiteX34" fmla="*/ 245987 w 1221815"/>
              <a:gd name="connsiteY34" fmla="*/ 1901260 h 1955810"/>
              <a:gd name="connsiteX35" fmla="*/ 248049 w 1221815"/>
              <a:gd name="connsiteY35" fmla="*/ 1930212 h 1955810"/>
              <a:gd name="connsiteX36" fmla="*/ 248049 w 1221815"/>
              <a:gd name="connsiteY36" fmla="*/ 1955810 h 1955810"/>
              <a:gd name="connsiteX37" fmla="*/ 594 w 1221815"/>
              <a:gd name="connsiteY37" fmla="*/ 1955810 h 1955810"/>
              <a:gd name="connsiteX38" fmla="*/ 94446 w 1221815"/>
              <a:gd name="connsiteY38" fmla="*/ 1894252 h 1955810"/>
              <a:gd name="connsiteX39" fmla="*/ 174300 w 1221815"/>
              <a:gd name="connsiteY39" fmla="*/ 1852808 h 1955810"/>
              <a:gd name="connsiteX40" fmla="*/ 177744 w 1221815"/>
              <a:gd name="connsiteY40" fmla="*/ 1853142 h 1955810"/>
              <a:gd name="connsiteX41" fmla="*/ 177926 w 1221815"/>
              <a:gd name="connsiteY41" fmla="*/ 1853162 h 1955810"/>
              <a:gd name="connsiteX42" fmla="*/ 161540 w 1221815"/>
              <a:gd name="connsiteY42" fmla="*/ 1839776 h 1955810"/>
              <a:gd name="connsiteX43" fmla="*/ 152367 w 1221815"/>
              <a:gd name="connsiteY43" fmla="*/ 1830253 h 1955810"/>
              <a:gd name="connsiteX44" fmla="*/ 628990 w 1221815"/>
              <a:gd name="connsiteY44" fmla="*/ 1064772 h 1955810"/>
              <a:gd name="connsiteX45" fmla="*/ 711866 w 1221815"/>
              <a:gd name="connsiteY45" fmla="*/ 660065 h 1955810"/>
              <a:gd name="connsiteX46" fmla="*/ 463795 w 1221815"/>
              <a:gd name="connsiteY46" fmla="*/ 771015 h 1955810"/>
              <a:gd name="connsiteX47" fmla="*/ 179166 w 1221815"/>
              <a:gd name="connsiteY47" fmla="*/ 805715 h 1955810"/>
              <a:gd name="connsiteX48" fmla="*/ 171139 w 1221815"/>
              <a:gd name="connsiteY48" fmla="*/ 795907 h 1955810"/>
              <a:gd name="connsiteX49" fmla="*/ 171056 w 1221815"/>
              <a:gd name="connsiteY49" fmla="*/ 795704 h 1955810"/>
              <a:gd name="connsiteX50" fmla="*/ 169271 w 1221815"/>
              <a:gd name="connsiteY50" fmla="*/ 796406 h 1955810"/>
              <a:gd name="connsiteX51" fmla="*/ 121704 w 1221815"/>
              <a:gd name="connsiteY51" fmla="*/ 817918 h 1955810"/>
              <a:gd name="connsiteX52" fmla="*/ 65019 w 1221815"/>
              <a:gd name="connsiteY52" fmla="*/ 835593 h 1955810"/>
              <a:gd name="connsiteX53" fmla="*/ 32109 w 1221815"/>
              <a:gd name="connsiteY53" fmla="*/ 811823 h 1955810"/>
              <a:gd name="connsiteX54" fmla="*/ 104027 w 1221815"/>
              <a:gd name="connsiteY54" fmla="*/ 750873 h 1955810"/>
              <a:gd name="connsiteX55" fmla="*/ 149738 w 1221815"/>
              <a:gd name="connsiteY55" fmla="*/ 743561 h 1955810"/>
              <a:gd name="connsiteX56" fmla="*/ 156227 w 1221815"/>
              <a:gd name="connsiteY56" fmla="*/ 755655 h 1955810"/>
              <a:gd name="connsiteX57" fmla="*/ 155274 w 1221815"/>
              <a:gd name="connsiteY57" fmla="*/ 752750 h 1955810"/>
              <a:gd name="connsiteX58" fmla="*/ 152367 w 1221815"/>
              <a:gd name="connsiteY58" fmla="*/ 742942 h 1955810"/>
              <a:gd name="connsiteX59" fmla="*/ 381526 w 1221815"/>
              <a:gd name="connsiteY59" fmla="*/ 656416 h 1955810"/>
              <a:gd name="connsiteX60" fmla="*/ 521742 w 1221815"/>
              <a:gd name="connsiteY60" fmla="*/ 611887 h 1955810"/>
              <a:gd name="connsiteX61" fmla="*/ 730170 w 1221815"/>
              <a:gd name="connsiteY61" fmla="*/ 427219 h 1955810"/>
              <a:gd name="connsiteX62" fmla="*/ 771283 w 1221815"/>
              <a:gd name="connsiteY62" fmla="*/ 377431 h 1955810"/>
              <a:gd name="connsiteX63" fmla="*/ 789074 w 1221815"/>
              <a:gd name="connsiteY63" fmla="*/ 365049 h 1955810"/>
              <a:gd name="connsiteX64" fmla="*/ 782595 w 1221815"/>
              <a:gd name="connsiteY64" fmla="*/ 343856 h 1955810"/>
              <a:gd name="connsiteX65" fmla="*/ 772814 w 1221815"/>
              <a:gd name="connsiteY65" fmla="*/ 326639 h 1955810"/>
              <a:gd name="connsiteX66" fmla="*/ 692363 w 1221815"/>
              <a:gd name="connsiteY66" fmla="*/ 339431 h 1955810"/>
              <a:gd name="connsiteX67" fmla="*/ 686269 w 1221815"/>
              <a:gd name="connsiteY67" fmla="*/ 301640 h 1955810"/>
              <a:gd name="connsiteX68" fmla="*/ 674688 w 1221815"/>
              <a:gd name="connsiteY68" fmla="*/ 290072 h 1955810"/>
              <a:gd name="connsiteX69" fmla="*/ 667375 w 1221815"/>
              <a:gd name="connsiteY69" fmla="*/ 271176 h 1955810"/>
              <a:gd name="connsiteX70" fmla="*/ 641167 w 1221815"/>
              <a:gd name="connsiteY70" fmla="*/ 265073 h 1955810"/>
              <a:gd name="connsiteX71" fmla="*/ 641167 w 1221815"/>
              <a:gd name="connsiteY71" fmla="*/ 216921 h 1955810"/>
              <a:gd name="connsiteX72" fmla="*/ 621054 w 1221815"/>
              <a:gd name="connsiteY72" fmla="*/ 191336 h 1955810"/>
              <a:gd name="connsiteX73" fmla="*/ 615569 w 1221815"/>
              <a:gd name="connsiteY73" fmla="*/ 146836 h 1955810"/>
              <a:gd name="connsiteX74" fmla="*/ 617319 w 1221815"/>
              <a:gd name="connsiteY74" fmla="*/ 132059 h 1955810"/>
              <a:gd name="connsiteX75" fmla="*/ 593407 w 1221815"/>
              <a:gd name="connsiteY75" fmla="*/ 108565 h 1955810"/>
              <a:gd name="connsiteX76" fmla="*/ 579317 w 1221815"/>
              <a:gd name="connsiteY76" fmla="*/ 82284 h 1955810"/>
              <a:gd name="connsiteX77" fmla="*/ 614051 w 1221815"/>
              <a:gd name="connsiteY77" fmla="*/ 81672 h 1955810"/>
              <a:gd name="connsiteX78" fmla="*/ 718267 w 1221815"/>
              <a:gd name="connsiteY78" fmla="*/ 9140 h 1955810"/>
              <a:gd name="connsiteX79" fmla="*/ 796284 w 1221815"/>
              <a:gd name="connsiteY79" fmla="*/ 22550 h 1955810"/>
              <a:gd name="connsiteX80" fmla="*/ 790791 w 1221815"/>
              <a:gd name="connsiteY80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21815" h="1955810">
                <a:moveTo>
                  <a:pt x="1040992" y="623503"/>
                </a:moveTo>
                <a:lnTo>
                  <a:pt x="1053178" y="685084"/>
                </a:lnTo>
                <a:cubicBezTo>
                  <a:pt x="1120833" y="664905"/>
                  <a:pt x="1041599" y="623503"/>
                  <a:pt x="1040992" y="623503"/>
                </a:cubicBezTo>
                <a:close/>
                <a:moveTo>
                  <a:pt x="790791" y="0"/>
                </a:moveTo>
                <a:cubicBezTo>
                  <a:pt x="809088" y="18892"/>
                  <a:pt x="814567" y="39007"/>
                  <a:pt x="814567" y="39007"/>
                </a:cubicBezTo>
                <a:cubicBezTo>
                  <a:pt x="820666" y="29255"/>
                  <a:pt x="841385" y="33525"/>
                  <a:pt x="841385" y="33525"/>
                </a:cubicBezTo>
                <a:cubicBezTo>
                  <a:pt x="831018" y="34737"/>
                  <a:pt x="822482" y="43277"/>
                  <a:pt x="822482" y="43277"/>
                </a:cubicBezTo>
                <a:cubicBezTo>
                  <a:pt x="822482" y="43277"/>
                  <a:pt x="849300" y="50582"/>
                  <a:pt x="868203" y="92636"/>
                </a:cubicBezTo>
                <a:cubicBezTo>
                  <a:pt x="887091" y="134690"/>
                  <a:pt x="870034" y="169438"/>
                  <a:pt x="854174" y="198694"/>
                </a:cubicBezTo>
                <a:cubicBezTo>
                  <a:pt x="838948" y="227949"/>
                  <a:pt x="854794" y="249276"/>
                  <a:pt x="854794" y="249276"/>
                </a:cubicBezTo>
                <a:lnTo>
                  <a:pt x="850584" y="246776"/>
                </a:lnTo>
                <a:lnTo>
                  <a:pt x="857180" y="261950"/>
                </a:lnTo>
                <a:cubicBezTo>
                  <a:pt x="866822" y="279436"/>
                  <a:pt x="879099" y="297436"/>
                  <a:pt x="888966" y="311064"/>
                </a:cubicBezTo>
                <a:lnTo>
                  <a:pt x="891489" y="314442"/>
                </a:lnTo>
                <a:lnTo>
                  <a:pt x="892915" y="315931"/>
                </a:lnTo>
                <a:cubicBezTo>
                  <a:pt x="915091" y="338952"/>
                  <a:pt x="1008529" y="434469"/>
                  <a:pt x="1084275" y="489395"/>
                </a:cubicBezTo>
                <a:cubicBezTo>
                  <a:pt x="1170842" y="552168"/>
                  <a:pt x="1244565" y="638694"/>
                  <a:pt x="1215288" y="683223"/>
                </a:cubicBezTo>
                <a:cubicBezTo>
                  <a:pt x="1186062" y="727677"/>
                  <a:pt x="1069662" y="787471"/>
                  <a:pt x="1069662" y="787471"/>
                </a:cubicBezTo>
                <a:cubicBezTo>
                  <a:pt x="1069662" y="787471"/>
                  <a:pt x="1050751" y="929472"/>
                  <a:pt x="1041599" y="994628"/>
                </a:cubicBezTo>
                <a:cubicBezTo>
                  <a:pt x="1033053" y="1060453"/>
                  <a:pt x="1028199" y="1152490"/>
                  <a:pt x="950784" y="1209826"/>
                </a:cubicBezTo>
                <a:cubicBezTo>
                  <a:pt x="889247" y="1255547"/>
                  <a:pt x="831350" y="1463373"/>
                  <a:pt x="831350" y="1463373"/>
                </a:cubicBezTo>
                <a:cubicBezTo>
                  <a:pt x="911799" y="1573653"/>
                  <a:pt x="896528" y="1865623"/>
                  <a:pt x="881915" y="1892430"/>
                </a:cubicBezTo>
                <a:lnTo>
                  <a:pt x="880899" y="1893077"/>
                </a:lnTo>
                <a:lnTo>
                  <a:pt x="879824" y="1907129"/>
                </a:lnTo>
                <a:cubicBezTo>
                  <a:pt x="880662" y="1918328"/>
                  <a:pt x="882186" y="1929299"/>
                  <a:pt x="881881" y="1932650"/>
                </a:cubicBezTo>
                <a:cubicBezTo>
                  <a:pt x="881271" y="1939353"/>
                  <a:pt x="881881" y="1955201"/>
                  <a:pt x="881881" y="1955201"/>
                </a:cubicBezTo>
                <a:lnTo>
                  <a:pt x="664905" y="1955201"/>
                </a:lnTo>
                <a:cubicBezTo>
                  <a:pt x="656980" y="1902787"/>
                  <a:pt x="732557" y="1909490"/>
                  <a:pt x="747186" y="1900958"/>
                </a:cubicBezTo>
                <a:cubicBezTo>
                  <a:pt x="754501" y="1896693"/>
                  <a:pt x="772024" y="1887702"/>
                  <a:pt x="787718" y="1879779"/>
                </a:cubicBezTo>
                <a:lnTo>
                  <a:pt x="796087" y="1875582"/>
                </a:lnTo>
                <a:lnTo>
                  <a:pt x="774907" y="1844547"/>
                </a:lnTo>
                <a:cubicBezTo>
                  <a:pt x="704018" y="1709332"/>
                  <a:pt x="670453" y="1429865"/>
                  <a:pt x="670453" y="1429865"/>
                </a:cubicBezTo>
                <a:cubicBezTo>
                  <a:pt x="596072" y="1570004"/>
                  <a:pt x="307196" y="1856464"/>
                  <a:pt x="256581" y="1874782"/>
                </a:cubicBezTo>
                <a:lnTo>
                  <a:pt x="247749" y="1874956"/>
                </a:lnTo>
                <a:lnTo>
                  <a:pt x="245987" y="1901260"/>
                </a:lnTo>
                <a:cubicBezTo>
                  <a:pt x="246978" y="1913907"/>
                  <a:pt x="248657" y="1926249"/>
                  <a:pt x="248049" y="1930212"/>
                </a:cubicBezTo>
                <a:cubicBezTo>
                  <a:pt x="246820" y="1938138"/>
                  <a:pt x="248049" y="1955810"/>
                  <a:pt x="248049" y="1955810"/>
                </a:cubicBezTo>
                <a:lnTo>
                  <a:pt x="594" y="1955810"/>
                </a:lnTo>
                <a:cubicBezTo>
                  <a:pt x="-7944" y="1896079"/>
                  <a:pt x="77991" y="1904614"/>
                  <a:pt x="94446" y="1894252"/>
                </a:cubicBezTo>
                <a:cubicBezTo>
                  <a:pt x="110913" y="1883895"/>
                  <a:pt x="174300" y="1852808"/>
                  <a:pt x="174300" y="1852808"/>
                </a:cubicBezTo>
                <a:cubicBezTo>
                  <a:pt x="174300" y="1852808"/>
                  <a:pt x="175557" y="1852922"/>
                  <a:pt x="177744" y="1853142"/>
                </a:cubicBezTo>
                <a:lnTo>
                  <a:pt x="177926" y="1853162"/>
                </a:lnTo>
                <a:lnTo>
                  <a:pt x="161540" y="1839776"/>
                </a:lnTo>
                <a:cubicBezTo>
                  <a:pt x="155720" y="1834176"/>
                  <a:pt x="152367" y="1830253"/>
                  <a:pt x="152367" y="1830253"/>
                </a:cubicBezTo>
                <a:cubicBezTo>
                  <a:pt x="417478" y="1499339"/>
                  <a:pt x="628990" y="1064772"/>
                  <a:pt x="628990" y="1064772"/>
                </a:cubicBezTo>
                <a:cubicBezTo>
                  <a:pt x="716164" y="897751"/>
                  <a:pt x="711866" y="660065"/>
                  <a:pt x="711866" y="660065"/>
                </a:cubicBezTo>
                <a:cubicBezTo>
                  <a:pt x="658216" y="709434"/>
                  <a:pt x="519265" y="761260"/>
                  <a:pt x="463795" y="771015"/>
                </a:cubicBezTo>
                <a:cubicBezTo>
                  <a:pt x="408376" y="780770"/>
                  <a:pt x="188318" y="805715"/>
                  <a:pt x="179166" y="805715"/>
                </a:cubicBezTo>
                <a:cubicBezTo>
                  <a:pt x="176891" y="805715"/>
                  <a:pt x="174078" y="801791"/>
                  <a:pt x="171139" y="795907"/>
                </a:cubicBezTo>
                <a:lnTo>
                  <a:pt x="171056" y="795704"/>
                </a:lnTo>
                <a:lnTo>
                  <a:pt x="169271" y="796406"/>
                </a:lnTo>
                <a:cubicBezTo>
                  <a:pt x="155986" y="801691"/>
                  <a:pt x="128560" y="812890"/>
                  <a:pt x="121704" y="817918"/>
                </a:cubicBezTo>
                <a:cubicBezTo>
                  <a:pt x="112563" y="824622"/>
                  <a:pt x="86349" y="834984"/>
                  <a:pt x="65019" y="835593"/>
                </a:cubicBezTo>
                <a:cubicBezTo>
                  <a:pt x="43076" y="836202"/>
                  <a:pt x="24795" y="832543"/>
                  <a:pt x="32109" y="811823"/>
                </a:cubicBezTo>
                <a:cubicBezTo>
                  <a:pt x="39423" y="791099"/>
                  <a:pt x="82696" y="750264"/>
                  <a:pt x="104027" y="750873"/>
                </a:cubicBezTo>
                <a:cubicBezTo>
                  <a:pt x="125969" y="751482"/>
                  <a:pt x="149738" y="743561"/>
                  <a:pt x="149738" y="743561"/>
                </a:cubicBezTo>
                <a:lnTo>
                  <a:pt x="156227" y="755655"/>
                </a:lnTo>
                <a:lnTo>
                  <a:pt x="155274" y="752750"/>
                </a:lnTo>
                <a:cubicBezTo>
                  <a:pt x="153473" y="746866"/>
                  <a:pt x="152367" y="742942"/>
                  <a:pt x="152367" y="742942"/>
                </a:cubicBezTo>
                <a:cubicBezTo>
                  <a:pt x="152367" y="742942"/>
                  <a:pt x="324843" y="692382"/>
                  <a:pt x="381526" y="656416"/>
                </a:cubicBezTo>
                <a:cubicBezTo>
                  <a:pt x="438209" y="621046"/>
                  <a:pt x="521742" y="611887"/>
                  <a:pt x="521742" y="611887"/>
                </a:cubicBezTo>
                <a:cubicBezTo>
                  <a:pt x="619838" y="507713"/>
                  <a:pt x="691134" y="501607"/>
                  <a:pt x="730170" y="427219"/>
                </a:cubicBezTo>
                <a:cubicBezTo>
                  <a:pt x="739917" y="408491"/>
                  <a:pt x="754656" y="391853"/>
                  <a:pt x="771283" y="377431"/>
                </a:cubicBezTo>
                <a:lnTo>
                  <a:pt x="789074" y="365049"/>
                </a:lnTo>
                <a:lnTo>
                  <a:pt x="782595" y="343856"/>
                </a:lnTo>
                <a:cubicBezTo>
                  <a:pt x="779366" y="335286"/>
                  <a:pt x="776014" y="328772"/>
                  <a:pt x="772814" y="326639"/>
                </a:cubicBezTo>
                <a:cubicBezTo>
                  <a:pt x="759406" y="318105"/>
                  <a:pt x="704553" y="345534"/>
                  <a:pt x="692363" y="339431"/>
                </a:cubicBezTo>
                <a:cubicBezTo>
                  <a:pt x="680174" y="333345"/>
                  <a:pt x="685050" y="308950"/>
                  <a:pt x="686269" y="301640"/>
                </a:cubicBezTo>
                <a:cubicBezTo>
                  <a:pt x="687488" y="294934"/>
                  <a:pt x="673470" y="296158"/>
                  <a:pt x="674688" y="290072"/>
                </a:cubicBezTo>
                <a:cubicBezTo>
                  <a:pt x="675907" y="283969"/>
                  <a:pt x="669813" y="276038"/>
                  <a:pt x="667375" y="271176"/>
                </a:cubicBezTo>
                <a:cubicBezTo>
                  <a:pt x="664937" y="266297"/>
                  <a:pt x="643605" y="273607"/>
                  <a:pt x="641167" y="265073"/>
                </a:cubicBezTo>
                <a:cubicBezTo>
                  <a:pt x="638729" y="257160"/>
                  <a:pt x="644824" y="226075"/>
                  <a:pt x="641167" y="216921"/>
                </a:cubicBezTo>
                <a:cubicBezTo>
                  <a:pt x="637510" y="207783"/>
                  <a:pt x="628368" y="207783"/>
                  <a:pt x="621054" y="191336"/>
                </a:cubicBezTo>
                <a:cubicBezTo>
                  <a:pt x="617397" y="183104"/>
                  <a:pt x="615569" y="165122"/>
                  <a:pt x="615569" y="146836"/>
                </a:cubicBezTo>
                <a:lnTo>
                  <a:pt x="617319" y="132059"/>
                </a:lnTo>
                <a:lnTo>
                  <a:pt x="593407" y="108565"/>
                </a:lnTo>
                <a:cubicBezTo>
                  <a:pt x="583733" y="94471"/>
                  <a:pt x="577486" y="81672"/>
                  <a:pt x="579317" y="82284"/>
                </a:cubicBezTo>
                <a:cubicBezTo>
                  <a:pt x="583585" y="83496"/>
                  <a:pt x="601247" y="86542"/>
                  <a:pt x="614051" y="81672"/>
                </a:cubicBezTo>
                <a:cubicBezTo>
                  <a:pt x="626854" y="77402"/>
                  <a:pt x="677434" y="17068"/>
                  <a:pt x="718267" y="9140"/>
                </a:cubicBezTo>
                <a:cubicBezTo>
                  <a:pt x="759099" y="1823"/>
                  <a:pt x="796284" y="22550"/>
                  <a:pt x="796284" y="22550"/>
                </a:cubicBezTo>
                <a:cubicBezTo>
                  <a:pt x="798115" y="16457"/>
                  <a:pt x="790791" y="0"/>
                  <a:pt x="79079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 73">
            <a:extLst>
              <a:ext uri="{FF2B5EF4-FFF2-40B4-BE49-F238E27FC236}">
                <a16:creationId xmlns:a16="http://schemas.microsoft.com/office/drawing/2014/main" id="{0113AFC6-95A5-CC01-C3F5-B2D555A97E92}"/>
              </a:ext>
            </a:extLst>
          </p:cNvPr>
          <p:cNvSpPr/>
          <p:nvPr/>
        </p:nvSpPr>
        <p:spPr>
          <a:xfrm>
            <a:off x="5184880" y="3874368"/>
            <a:ext cx="1221818" cy="1955810"/>
          </a:xfrm>
          <a:custGeom>
            <a:avLst/>
            <a:gdLst>
              <a:gd name="connsiteX0" fmla="*/ 1041602 w 1221818"/>
              <a:gd name="connsiteY0" fmla="*/ 623503 h 1955810"/>
              <a:gd name="connsiteX1" fmla="*/ 1053788 w 1221818"/>
              <a:gd name="connsiteY1" fmla="*/ 685084 h 1955810"/>
              <a:gd name="connsiteX2" fmla="*/ 1041602 w 1221818"/>
              <a:gd name="connsiteY2" fmla="*/ 623503 h 1955810"/>
              <a:gd name="connsiteX3" fmla="*/ 790794 w 1221818"/>
              <a:gd name="connsiteY3" fmla="*/ 0 h 1955810"/>
              <a:gd name="connsiteX4" fmla="*/ 814570 w 1221818"/>
              <a:gd name="connsiteY4" fmla="*/ 39007 h 1955810"/>
              <a:gd name="connsiteX5" fmla="*/ 841388 w 1221818"/>
              <a:gd name="connsiteY5" fmla="*/ 33525 h 1955810"/>
              <a:gd name="connsiteX6" fmla="*/ 822485 w 1221818"/>
              <a:gd name="connsiteY6" fmla="*/ 43277 h 1955810"/>
              <a:gd name="connsiteX7" fmla="*/ 838257 w 1221818"/>
              <a:gd name="connsiteY7" fmla="*/ 52186 h 1955810"/>
              <a:gd name="connsiteX8" fmla="*/ 842728 w 1221818"/>
              <a:gd name="connsiteY8" fmla="*/ 58225 h 1955810"/>
              <a:gd name="connsiteX9" fmla="*/ 843154 w 1221818"/>
              <a:gd name="connsiteY9" fmla="*/ 58480 h 1955810"/>
              <a:gd name="connsiteX10" fmla="*/ 843501 w 1221818"/>
              <a:gd name="connsiteY10" fmla="*/ 59269 h 1955810"/>
              <a:gd name="connsiteX11" fmla="*/ 868206 w 1221818"/>
              <a:gd name="connsiteY11" fmla="*/ 92636 h 1955810"/>
              <a:gd name="connsiteX12" fmla="*/ 854177 w 1221818"/>
              <a:gd name="connsiteY12" fmla="*/ 198694 h 1955810"/>
              <a:gd name="connsiteX13" fmla="*/ 848778 w 1221818"/>
              <a:gd name="connsiteY13" fmla="*/ 215972 h 1955810"/>
              <a:gd name="connsiteX14" fmla="*/ 849003 w 1221818"/>
              <a:gd name="connsiteY14" fmla="*/ 229110 h 1955810"/>
              <a:gd name="connsiteX15" fmla="*/ 912389 w 1221818"/>
              <a:gd name="connsiteY15" fmla="*/ 333948 h 1955810"/>
              <a:gd name="connsiteX16" fmla="*/ 911382 w 1221818"/>
              <a:gd name="connsiteY16" fmla="*/ 334711 h 1955810"/>
              <a:gd name="connsiteX17" fmla="*/ 953695 w 1221818"/>
              <a:gd name="connsiteY17" fmla="*/ 376574 h 1955810"/>
              <a:gd name="connsiteX18" fmla="*/ 1084278 w 1221818"/>
              <a:gd name="connsiteY18" fmla="*/ 489395 h 1955810"/>
              <a:gd name="connsiteX19" fmla="*/ 1215291 w 1221818"/>
              <a:gd name="connsiteY19" fmla="*/ 683223 h 1955810"/>
              <a:gd name="connsiteX20" fmla="*/ 1069665 w 1221818"/>
              <a:gd name="connsiteY20" fmla="*/ 787471 h 1955810"/>
              <a:gd name="connsiteX21" fmla="*/ 1041602 w 1221818"/>
              <a:gd name="connsiteY21" fmla="*/ 994628 h 1955810"/>
              <a:gd name="connsiteX22" fmla="*/ 950787 w 1221818"/>
              <a:gd name="connsiteY22" fmla="*/ 1209826 h 1955810"/>
              <a:gd name="connsiteX23" fmla="*/ 831353 w 1221818"/>
              <a:gd name="connsiteY23" fmla="*/ 1463373 h 1955810"/>
              <a:gd name="connsiteX24" fmla="*/ 887241 w 1221818"/>
              <a:gd name="connsiteY24" fmla="*/ 1870821 h 1955810"/>
              <a:gd name="connsiteX25" fmla="*/ 885423 w 1221818"/>
              <a:gd name="connsiteY25" fmla="*/ 1878201 h 1955810"/>
              <a:gd name="connsiteX26" fmla="*/ 887983 w 1221818"/>
              <a:gd name="connsiteY26" fmla="*/ 1880237 h 1955810"/>
              <a:gd name="connsiteX27" fmla="*/ 887983 w 1221818"/>
              <a:gd name="connsiteY27" fmla="*/ 1932650 h 1955810"/>
              <a:gd name="connsiteX28" fmla="*/ 887983 w 1221818"/>
              <a:gd name="connsiteY28" fmla="*/ 1955201 h 1955810"/>
              <a:gd name="connsiteX29" fmla="*/ 671013 w 1221818"/>
              <a:gd name="connsiteY29" fmla="*/ 1955201 h 1955810"/>
              <a:gd name="connsiteX30" fmla="*/ 753293 w 1221818"/>
              <a:gd name="connsiteY30" fmla="*/ 1900958 h 1955810"/>
              <a:gd name="connsiteX31" fmla="*/ 793823 w 1221818"/>
              <a:gd name="connsiteY31" fmla="*/ 1879779 h 1955810"/>
              <a:gd name="connsiteX32" fmla="*/ 797646 w 1221818"/>
              <a:gd name="connsiteY32" fmla="*/ 1877862 h 1955810"/>
              <a:gd name="connsiteX33" fmla="*/ 774911 w 1221818"/>
              <a:gd name="connsiteY33" fmla="*/ 1844547 h 1955810"/>
              <a:gd name="connsiteX34" fmla="*/ 670456 w 1221818"/>
              <a:gd name="connsiteY34" fmla="*/ 1429865 h 1955810"/>
              <a:gd name="connsiteX35" fmla="*/ 256584 w 1221818"/>
              <a:gd name="connsiteY35" fmla="*/ 1874782 h 1955810"/>
              <a:gd name="connsiteX36" fmla="*/ 247829 w 1221818"/>
              <a:gd name="connsiteY36" fmla="*/ 1874954 h 1955810"/>
              <a:gd name="connsiteX37" fmla="*/ 246071 w 1221818"/>
              <a:gd name="connsiteY37" fmla="*/ 1901260 h 1955810"/>
              <a:gd name="connsiteX38" fmla="*/ 248128 w 1221818"/>
              <a:gd name="connsiteY38" fmla="*/ 1930212 h 1955810"/>
              <a:gd name="connsiteX39" fmla="*/ 248128 w 1221818"/>
              <a:gd name="connsiteY39" fmla="*/ 1955810 h 1955810"/>
              <a:gd name="connsiteX40" fmla="*/ 683 w 1221818"/>
              <a:gd name="connsiteY40" fmla="*/ 1955810 h 1955810"/>
              <a:gd name="connsiteX41" fmla="*/ 94541 w 1221818"/>
              <a:gd name="connsiteY41" fmla="*/ 1894252 h 1955810"/>
              <a:gd name="connsiteX42" fmla="*/ 174382 w 1221818"/>
              <a:gd name="connsiteY42" fmla="*/ 1852808 h 1955810"/>
              <a:gd name="connsiteX43" fmla="*/ 177826 w 1221818"/>
              <a:gd name="connsiteY43" fmla="*/ 1853167 h 1955810"/>
              <a:gd name="connsiteX44" fmla="*/ 177953 w 1221818"/>
              <a:gd name="connsiteY44" fmla="*/ 1853182 h 1955810"/>
              <a:gd name="connsiteX45" fmla="*/ 161542 w 1221818"/>
              <a:gd name="connsiteY45" fmla="*/ 1839776 h 1955810"/>
              <a:gd name="connsiteX46" fmla="*/ 152370 w 1221818"/>
              <a:gd name="connsiteY46" fmla="*/ 1830253 h 1955810"/>
              <a:gd name="connsiteX47" fmla="*/ 628993 w 1221818"/>
              <a:gd name="connsiteY47" fmla="*/ 1064772 h 1955810"/>
              <a:gd name="connsiteX48" fmla="*/ 711869 w 1221818"/>
              <a:gd name="connsiteY48" fmla="*/ 660065 h 1955810"/>
              <a:gd name="connsiteX49" fmla="*/ 463798 w 1221818"/>
              <a:gd name="connsiteY49" fmla="*/ 771015 h 1955810"/>
              <a:gd name="connsiteX50" fmla="*/ 179169 w 1221818"/>
              <a:gd name="connsiteY50" fmla="*/ 805715 h 1955810"/>
              <a:gd name="connsiteX51" fmla="*/ 172505 w 1221818"/>
              <a:gd name="connsiteY51" fmla="*/ 797573 h 1955810"/>
              <a:gd name="connsiteX52" fmla="*/ 158656 w 1221818"/>
              <a:gd name="connsiteY52" fmla="*/ 803215 h 1955810"/>
              <a:gd name="connsiteX53" fmla="*/ 127802 w 1221818"/>
              <a:gd name="connsiteY53" fmla="*/ 817918 h 1955810"/>
              <a:gd name="connsiteX54" fmla="*/ 71116 w 1221818"/>
              <a:gd name="connsiteY54" fmla="*/ 835593 h 1955810"/>
              <a:gd name="connsiteX55" fmla="*/ 38207 w 1221818"/>
              <a:gd name="connsiteY55" fmla="*/ 811823 h 1955810"/>
              <a:gd name="connsiteX56" fmla="*/ 110125 w 1221818"/>
              <a:gd name="connsiteY56" fmla="*/ 750873 h 1955810"/>
              <a:gd name="connsiteX57" fmla="*/ 151779 w 1221818"/>
              <a:gd name="connsiteY57" fmla="*/ 744789 h 1955810"/>
              <a:gd name="connsiteX58" fmla="*/ 152823 w 1221818"/>
              <a:gd name="connsiteY58" fmla="*/ 744473 h 1955810"/>
              <a:gd name="connsiteX59" fmla="*/ 152370 w 1221818"/>
              <a:gd name="connsiteY59" fmla="*/ 742942 h 1955810"/>
              <a:gd name="connsiteX60" fmla="*/ 381529 w 1221818"/>
              <a:gd name="connsiteY60" fmla="*/ 656416 h 1955810"/>
              <a:gd name="connsiteX61" fmla="*/ 521745 w 1221818"/>
              <a:gd name="connsiteY61" fmla="*/ 611887 h 1955810"/>
              <a:gd name="connsiteX62" fmla="*/ 730173 w 1221818"/>
              <a:gd name="connsiteY62" fmla="*/ 427219 h 1955810"/>
              <a:gd name="connsiteX63" fmla="*/ 771286 w 1221818"/>
              <a:gd name="connsiteY63" fmla="*/ 377431 h 1955810"/>
              <a:gd name="connsiteX64" fmla="*/ 794103 w 1221818"/>
              <a:gd name="connsiteY64" fmla="*/ 361550 h 1955810"/>
              <a:gd name="connsiteX65" fmla="*/ 788693 w 1221818"/>
              <a:gd name="connsiteY65" fmla="*/ 343856 h 1955810"/>
              <a:gd name="connsiteX66" fmla="*/ 778913 w 1221818"/>
              <a:gd name="connsiteY66" fmla="*/ 326639 h 1955810"/>
              <a:gd name="connsiteX67" fmla="*/ 698462 w 1221818"/>
              <a:gd name="connsiteY67" fmla="*/ 339431 h 1955810"/>
              <a:gd name="connsiteX68" fmla="*/ 692367 w 1221818"/>
              <a:gd name="connsiteY68" fmla="*/ 301640 h 1955810"/>
              <a:gd name="connsiteX69" fmla="*/ 680787 w 1221818"/>
              <a:gd name="connsiteY69" fmla="*/ 290072 h 1955810"/>
              <a:gd name="connsiteX70" fmla="*/ 673473 w 1221818"/>
              <a:gd name="connsiteY70" fmla="*/ 271176 h 1955810"/>
              <a:gd name="connsiteX71" fmla="*/ 647265 w 1221818"/>
              <a:gd name="connsiteY71" fmla="*/ 265073 h 1955810"/>
              <a:gd name="connsiteX72" fmla="*/ 647265 w 1221818"/>
              <a:gd name="connsiteY72" fmla="*/ 216921 h 1955810"/>
              <a:gd name="connsiteX73" fmla="*/ 627152 w 1221818"/>
              <a:gd name="connsiteY73" fmla="*/ 191336 h 1955810"/>
              <a:gd name="connsiteX74" fmla="*/ 621667 w 1221818"/>
              <a:gd name="connsiteY74" fmla="*/ 146836 h 1955810"/>
              <a:gd name="connsiteX75" fmla="*/ 622781 w 1221818"/>
              <a:gd name="connsiteY75" fmla="*/ 137424 h 1955810"/>
              <a:gd name="connsiteX76" fmla="*/ 593410 w 1221818"/>
              <a:gd name="connsiteY76" fmla="*/ 108565 h 1955810"/>
              <a:gd name="connsiteX77" fmla="*/ 579320 w 1221818"/>
              <a:gd name="connsiteY77" fmla="*/ 82284 h 1955810"/>
              <a:gd name="connsiteX78" fmla="*/ 614054 w 1221818"/>
              <a:gd name="connsiteY78" fmla="*/ 81672 h 1955810"/>
              <a:gd name="connsiteX79" fmla="*/ 718270 w 1221818"/>
              <a:gd name="connsiteY79" fmla="*/ 9140 h 1955810"/>
              <a:gd name="connsiteX80" fmla="*/ 796287 w 1221818"/>
              <a:gd name="connsiteY80" fmla="*/ 22550 h 1955810"/>
              <a:gd name="connsiteX81" fmla="*/ 790794 w 1221818"/>
              <a:gd name="connsiteY81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221818" h="1955810">
                <a:moveTo>
                  <a:pt x="1041602" y="623503"/>
                </a:moveTo>
                <a:lnTo>
                  <a:pt x="1053788" y="685084"/>
                </a:lnTo>
                <a:cubicBezTo>
                  <a:pt x="1121443" y="664905"/>
                  <a:pt x="1041602" y="623503"/>
                  <a:pt x="1041602" y="623503"/>
                </a:cubicBezTo>
                <a:close/>
                <a:moveTo>
                  <a:pt x="790794" y="0"/>
                </a:moveTo>
                <a:cubicBezTo>
                  <a:pt x="809091" y="18892"/>
                  <a:pt x="814570" y="39007"/>
                  <a:pt x="814570" y="39007"/>
                </a:cubicBezTo>
                <a:cubicBezTo>
                  <a:pt x="820669" y="29255"/>
                  <a:pt x="841388" y="33525"/>
                  <a:pt x="841388" y="33525"/>
                </a:cubicBezTo>
                <a:cubicBezTo>
                  <a:pt x="831021" y="34737"/>
                  <a:pt x="822485" y="43277"/>
                  <a:pt x="822485" y="43277"/>
                </a:cubicBezTo>
                <a:cubicBezTo>
                  <a:pt x="822485" y="43277"/>
                  <a:pt x="829190" y="45103"/>
                  <a:pt x="838257" y="52186"/>
                </a:cubicBezTo>
                <a:lnTo>
                  <a:pt x="842728" y="58225"/>
                </a:lnTo>
                <a:lnTo>
                  <a:pt x="843154" y="58480"/>
                </a:lnTo>
                <a:lnTo>
                  <a:pt x="843501" y="59269"/>
                </a:lnTo>
                <a:lnTo>
                  <a:pt x="868206" y="92636"/>
                </a:lnTo>
                <a:cubicBezTo>
                  <a:pt x="887094" y="134690"/>
                  <a:pt x="870037" y="169438"/>
                  <a:pt x="854177" y="198694"/>
                </a:cubicBezTo>
                <a:lnTo>
                  <a:pt x="848778" y="215972"/>
                </a:lnTo>
                <a:lnTo>
                  <a:pt x="849003" y="229110"/>
                </a:lnTo>
                <a:cubicBezTo>
                  <a:pt x="859364" y="268125"/>
                  <a:pt x="912389" y="333948"/>
                  <a:pt x="912389" y="333948"/>
                </a:cubicBezTo>
                <a:lnTo>
                  <a:pt x="911382" y="334711"/>
                </a:lnTo>
                <a:lnTo>
                  <a:pt x="953695" y="376574"/>
                </a:lnTo>
                <a:cubicBezTo>
                  <a:pt x="991934" y="413368"/>
                  <a:pt x="1040995" y="458009"/>
                  <a:pt x="1084278" y="489395"/>
                </a:cubicBezTo>
                <a:cubicBezTo>
                  <a:pt x="1170845" y="552168"/>
                  <a:pt x="1244568" y="638694"/>
                  <a:pt x="1215291" y="683223"/>
                </a:cubicBezTo>
                <a:cubicBezTo>
                  <a:pt x="1186065" y="727677"/>
                  <a:pt x="1069665" y="787471"/>
                  <a:pt x="1069665" y="787471"/>
                </a:cubicBezTo>
                <a:cubicBezTo>
                  <a:pt x="1069665" y="787471"/>
                  <a:pt x="1050754" y="929472"/>
                  <a:pt x="1041602" y="994628"/>
                </a:cubicBezTo>
                <a:cubicBezTo>
                  <a:pt x="1033056" y="1060453"/>
                  <a:pt x="1028202" y="1152490"/>
                  <a:pt x="950787" y="1209826"/>
                </a:cubicBezTo>
                <a:cubicBezTo>
                  <a:pt x="889250" y="1255547"/>
                  <a:pt x="831353" y="1463373"/>
                  <a:pt x="831353" y="1463373"/>
                </a:cubicBezTo>
                <a:cubicBezTo>
                  <a:pt x="901746" y="1559868"/>
                  <a:pt x="898853" y="1795469"/>
                  <a:pt x="887241" y="1870821"/>
                </a:cubicBezTo>
                <a:lnTo>
                  <a:pt x="885423" y="1878201"/>
                </a:lnTo>
                <a:lnTo>
                  <a:pt x="887983" y="1880237"/>
                </a:lnTo>
                <a:cubicBezTo>
                  <a:pt x="881887" y="1888768"/>
                  <a:pt x="888593" y="1925948"/>
                  <a:pt x="887983" y="1932650"/>
                </a:cubicBezTo>
                <a:cubicBezTo>
                  <a:pt x="887373" y="1939353"/>
                  <a:pt x="887983" y="1955201"/>
                  <a:pt x="887983" y="1955201"/>
                </a:cubicBezTo>
                <a:lnTo>
                  <a:pt x="671013" y="1955201"/>
                </a:lnTo>
                <a:cubicBezTo>
                  <a:pt x="663089" y="1902787"/>
                  <a:pt x="738054" y="1909490"/>
                  <a:pt x="753293" y="1900958"/>
                </a:cubicBezTo>
                <a:cubicBezTo>
                  <a:pt x="760607" y="1896693"/>
                  <a:pt x="778129" y="1887702"/>
                  <a:pt x="793823" y="1879779"/>
                </a:cubicBezTo>
                <a:lnTo>
                  <a:pt x="797646" y="1877862"/>
                </a:lnTo>
                <a:lnTo>
                  <a:pt x="774911" y="1844547"/>
                </a:lnTo>
                <a:cubicBezTo>
                  <a:pt x="704021" y="1709332"/>
                  <a:pt x="670456" y="1429865"/>
                  <a:pt x="670456" y="1429865"/>
                </a:cubicBezTo>
                <a:cubicBezTo>
                  <a:pt x="596075" y="1570004"/>
                  <a:pt x="307199" y="1857060"/>
                  <a:pt x="256584" y="1874782"/>
                </a:cubicBezTo>
                <a:lnTo>
                  <a:pt x="247829" y="1874954"/>
                </a:lnTo>
                <a:lnTo>
                  <a:pt x="246071" y="1901260"/>
                </a:lnTo>
                <a:cubicBezTo>
                  <a:pt x="247061" y="1913907"/>
                  <a:pt x="248737" y="1926249"/>
                  <a:pt x="248128" y="1930212"/>
                </a:cubicBezTo>
                <a:cubicBezTo>
                  <a:pt x="246909" y="1938138"/>
                  <a:pt x="248128" y="1955810"/>
                  <a:pt x="248128" y="1955810"/>
                </a:cubicBezTo>
                <a:lnTo>
                  <a:pt x="683" y="1955810"/>
                </a:lnTo>
                <a:cubicBezTo>
                  <a:pt x="-8459" y="1896079"/>
                  <a:pt x="76867" y="1904004"/>
                  <a:pt x="94541" y="1894252"/>
                </a:cubicBezTo>
                <a:cubicBezTo>
                  <a:pt x="110997" y="1883895"/>
                  <a:pt x="174382" y="1852808"/>
                  <a:pt x="174382" y="1852808"/>
                </a:cubicBezTo>
                <a:cubicBezTo>
                  <a:pt x="174382" y="1852808"/>
                  <a:pt x="175639" y="1852931"/>
                  <a:pt x="177826" y="1853167"/>
                </a:cubicBezTo>
                <a:lnTo>
                  <a:pt x="177953" y="1853182"/>
                </a:lnTo>
                <a:lnTo>
                  <a:pt x="161542" y="1839776"/>
                </a:lnTo>
                <a:cubicBezTo>
                  <a:pt x="155723" y="1834176"/>
                  <a:pt x="152370" y="1830253"/>
                  <a:pt x="152370" y="1830253"/>
                </a:cubicBezTo>
                <a:cubicBezTo>
                  <a:pt x="417481" y="1499339"/>
                  <a:pt x="628993" y="1064772"/>
                  <a:pt x="628993" y="1064772"/>
                </a:cubicBezTo>
                <a:cubicBezTo>
                  <a:pt x="716167" y="897751"/>
                  <a:pt x="711869" y="660065"/>
                  <a:pt x="711869" y="660065"/>
                </a:cubicBezTo>
                <a:cubicBezTo>
                  <a:pt x="658219" y="709434"/>
                  <a:pt x="519267" y="761260"/>
                  <a:pt x="463798" y="771015"/>
                </a:cubicBezTo>
                <a:cubicBezTo>
                  <a:pt x="408379" y="780770"/>
                  <a:pt x="188321" y="805715"/>
                  <a:pt x="179169" y="805715"/>
                </a:cubicBezTo>
                <a:lnTo>
                  <a:pt x="172505" y="797573"/>
                </a:lnTo>
                <a:lnTo>
                  <a:pt x="158656" y="803215"/>
                </a:lnTo>
                <a:cubicBezTo>
                  <a:pt x="146085" y="808472"/>
                  <a:pt x="132372" y="814566"/>
                  <a:pt x="127802" y="817918"/>
                </a:cubicBezTo>
                <a:cubicBezTo>
                  <a:pt x="118661" y="824622"/>
                  <a:pt x="92447" y="834984"/>
                  <a:pt x="71116" y="835593"/>
                </a:cubicBezTo>
                <a:cubicBezTo>
                  <a:pt x="49174" y="836202"/>
                  <a:pt x="30893" y="832543"/>
                  <a:pt x="38207" y="811823"/>
                </a:cubicBezTo>
                <a:cubicBezTo>
                  <a:pt x="45521" y="791099"/>
                  <a:pt x="88794" y="750264"/>
                  <a:pt x="110125" y="750873"/>
                </a:cubicBezTo>
                <a:cubicBezTo>
                  <a:pt x="126581" y="751330"/>
                  <a:pt x="144065" y="746988"/>
                  <a:pt x="151779" y="744789"/>
                </a:cubicBezTo>
                <a:lnTo>
                  <a:pt x="152823" y="744473"/>
                </a:lnTo>
                <a:lnTo>
                  <a:pt x="152370" y="742942"/>
                </a:lnTo>
                <a:cubicBezTo>
                  <a:pt x="152370" y="742942"/>
                  <a:pt x="324846" y="692382"/>
                  <a:pt x="381529" y="656416"/>
                </a:cubicBezTo>
                <a:cubicBezTo>
                  <a:pt x="438212" y="621046"/>
                  <a:pt x="521745" y="611887"/>
                  <a:pt x="521745" y="611887"/>
                </a:cubicBezTo>
                <a:cubicBezTo>
                  <a:pt x="619841" y="507713"/>
                  <a:pt x="691137" y="501607"/>
                  <a:pt x="730173" y="427219"/>
                </a:cubicBezTo>
                <a:cubicBezTo>
                  <a:pt x="739920" y="408491"/>
                  <a:pt x="754659" y="391853"/>
                  <a:pt x="771286" y="377431"/>
                </a:cubicBezTo>
                <a:lnTo>
                  <a:pt x="794103" y="361550"/>
                </a:lnTo>
                <a:lnTo>
                  <a:pt x="788693" y="343856"/>
                </a:lnTo>
                <a:cubicBezTo>
                  <a:pt x="785465" y="335286"/>
                  <a:pt x="782113" y="328772"/>
                  <a:pt x="778913" y="326639"/>
                </a:cubicBezTo>
                <a:cubicBezTo>
                  <a:pt x="765505" y="318105"/>
                  <a:pt x="710651" y="345534"/>
                  <a:pt x="698462" y="339431"/>
                </a:cubicBezTo>
                <a:cubicBezTo>
                  <a:pt x="686272" y="333345"/>
                  <a:pt x="691148" y="308950"/>
                  <a:pt x="692367" y="301640"/>
                </a:cubicBezTo>
                <a:cubicBezTo>
                  <a:pt x="693586" y="294934"/>
                  <a:pt x="679568" y="296158"/>
                  <a:pt x="680787" y="290072"/>
                </a:cubicBezTo>
                <a:cubicBezTo>
                  <a:pt x="682006" y="283969"/>
                  <a:pt x="675911" y="276038"/>
                  <a:pt x="673473" y="271176"/>
                </a:cubicBezTo>
                <a:cubicBezTo>
                  <a:pt x="671035" y="266297"/>
                  <a:pt x="649703" y="273607"/>
                  <a:pt x="647265" y="265073"/>
                </a:cubicBezTo>
                <a:cubicBezTo>
                  <a:pt x="644827" y="257160"/>
                  <a:pt x="650922" y="226075"/>
                  <a:pt x="647265" y="216921"/>
                </a:cubicBezTo>
                <a:cubicBezTo>
                  <a:pt x="643608" y="207783"/>
                  <a:pt x="634466" y="207783"/>
                  <a:pt x="627152" y="191336"/>
                </a:cubicBezTo>
                <a:cubicBezTo>
                  <a:pt x="623495" y="183104"/>
                  <a:pt x="621667" y="165122"/>
                  <a:pt x="621667" y="146836"/>
                </a:cubicBezTo>
                <a:lnTo>
                  <a:pt x="622781" y="137424"/>
                </a:lnTo>
                <a:lnTo>
                  <a:pt x="593410" y="108565"/>
                </a:lnTo>
                <a:cubicBezTo>
                  <a:pt x="583736" y="94471"/>
                  <a:pt x="577489" y="81672"/>
                  <a:pt x="579320" y="82284"/>
                </a:cubicBezTo>
                <a:cubicBezTo>
                  <a:pt x="583588" y="83496"/>
                  <a:pt x="601250" y="86542"/>
                  <a:pt x="614054" y="81672"/>
                </a:cubicBezTo>
                <a:cubicBezTo>
                  <a:pt x="626857" y="77402"/>
                  <a:pt x="677437" y="17068"/>
                  <a:pt x="718270" y="9140"/>
                </a:cubicBezTo>
                <a:cubicBezTo>
                  <a:pt x="759102" y="1823"/>
                  <a:pt x="796287" y="22550"/>
                  <a:pt x="796287" y="22550"/>
                </a:cubicBezTo>
                <a:cubicBezTo>
                  <a:pt x="798118" y="16457"/>
                  <a:pt x="790794" y="0"/>
                  <a:pt x="79079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 66">
            <a:extLst>
              <a:ext uri="{FF2B5EF4-FFF2-40B4-BE49-F238E27FC236}">
                <a16:creationId xmlns:a16="http://schemas.microsoft.com/office/drawing/2014/main" id="{A14402DF-30FB-2F6B-1DCE-E9DD4A6B6059}"/>
              </a:ext>
            </a:extLst>
          </p:cNvPr>
          <p:cNvSpPr/>
          <p:nvPr/>
        </p:nvSpPr>
        <p:spPr>
          <a:xfrm>
            <a:off x="7336332" y="3874368"/>
            <a:ext cx="1221818" cy="1955810"/>
          </a:xfrm>
          <a:custGeom>
            <a:avLst/>
            <a:gdLst>
              <a:gd name="connsiteX0" fmla="*/ 1041601 w 1221818"/>
              <a:gd name="connsiteY0" fmla="*/ 623503 h 1955810"/>
              <a:gd name="connsiteX1" fmla="*/ 1053787 w 1221818"/>
              <a:gd name="connsiteY1" fmla="*/ 685084 h 1955810"/>
              <a:gd name="connsiteX2" fmla="*/ 1041601 w 1221818"/>
              <a:gd name="connsiteY2" fmla="*/ 623503 h 1955810"/>
              <a:gd name="connsiteX3" fmla="*/ 787542 w 1221818"/>
              <a:gd name="connsiteY3" fmla="*/ 0 h 1955810"/>
              <a:gd name="connsiteX4" fmla="*/ 811305 w 1221818"/>
              <a:gd name="connsiteY4" fmla="*/ 39007 h 1955810"/>
              <a:gd name="connsiteX5" fmla="*/ 838130 w 1221818"/>
              <a:gd name="connsiteY5" fmla="*/ 33525 h 1955810"/>
              <a:gd name="connsiteX6" fmla="*/ 819231 w 1221818"/>
              <a:gd name="connsiteY6" fmla="*/ 43277 h 1955810"/>
              <a:gd name="connsiteX7" fmla="*/ 864940 w 1221818"/>
              <a:gd name="connsiteY7" fmla="*/ 92636 h 1955810"/>
              <a:gd name="connsiteX8" fmla="*/ 850919 w 1221818"/>
              <a:gd name="connsiteY8" fmla="*/ 198694 h 1955810"/>
              <a:gd name="connsiteX9" fmla="*/ 844334 w 1221818"/>
              <a:gd name="connsiteY9" fmla="*/ 218939 h 1955810"/>
              <a:gd name="connsiteX10" fmla="*/ 845263 w 1221818"/>
              <a:gd name="connsiteY10" fmla="*/ 234526 h 1955810"/>
              <a:gd name="connsiteX11" fmla="*/ 857183 w 1221818"/>
              <a:gd name="connsiteY11" fmla="*/ 261950 h 1955810"/>
              <a:gd name="connsiteX12" fmla="*/ 888970 w 1221818"/>
              <a:gd name="connsiteY12" fmla="*/ 311064 h 1955810"/>
              <a:gd name="connsiteX13" fmla="*/ 891497 w 1221818"/>
              <a:gd name="connsiteY13" fmla="*/ 314447 h 1955810"/>
              <a:gd name="connsiteX14" fmla="*/ 892918 w 1221818"/>
              <a:gd name="connsiteY14" fmla="*/ 315931 h 1955810"/>
              <a:gd name="connsiteX15" fmla="*/ 1084278 w 1221818"/>
              <a:gd name="connsiteY15" fmla="*/ 489395 h 1955810"/>
              <a:gd name="connsiteX16" fmla="*/ 1215291 w 1221818"/>
              <a:gd name="connsiteY16" fmla="*/ 683223 h 1955810"/>
              <a:gd name="connsiteX17" fmla="*/ 1069665 w 1221818"/>
              <a:gd name="connsiteY17" fmla="*/ 787471 h 1955810"/>
              <a:gd name="connsiteX18" fmla="*/ 1041601 w 1221818"/>
              <a:gd name="connsiteY18" fmla="*/ 994628 h 1955810"/>
              <a:gd name="connsiteX19" fmla="*/ 950787 w 1221818"/>
              <a:gd name="connsiteY19" fmla="*/ 1209826 h 1955810"/>
              <a:gd name="connsiteX20" fmla="*/ 831353 w 1221818"/>
              <a:gd name="connsiteY20" fmla="*/ 1463373 h 1955810"/>
              <a:gd name="connsiteX21" fmla="*/ 881918 w 1221818"/>
              <a:gd name="connsiteY21" fmla="*/ 1892430 h 1955810"/>
              <a:gd name="connsiteX22" fmla="*/ 880907 w 1221818"/>
              <a:gd name="connsiteY22" fmla="*/ 1893074 h 1955810"/>
              <a:gd name="connsiteX23" fmla="*/ 879832 w 1221818"/>
              <a:gd name="connsiteY23" fmla="*/ 1907129 h 1955810"/>
              <a:gd name="connsiteX24" fmla="*/ 881889 w 1221818"/>
              <a:gd name="connsiteY24" fmla="*/ 1932650 h 1955810"/>
              <a:gd name="connsiteX25" fmla="*/ 881889 w 1221818"/>
              <a:gd name="connsiteY25" fmla="*/ 1955201 h 1955810"/>
              <a:gd name="connsiteX26" fmla="*/ 664919 w 1221818"/>
              <a:gd name="connsiteY26" fmla="*/ 1955201 h 1955810"/>
              <a:gd name="connsiteX27" fmla="*/ 747199 w 1221818"/>
              <a:gd name="connsiteY27" fmla="*/ 1900958 h 1955810"/>
              <a:gd name="connsiteX28" fmla="*/ 787729 w 1221818"/>
              <a:gd name="connsiteY28" fmla="*/ 1879779 h 1955810"/>
              <a:gd name="connsiteX29" fmla="*/ 796092 w 1221818"/>
              <a:gd name="connsiteY29" fmla="*/ 1875585 h 1955810"/>
              <a:gd name="connsiteX30" fmla="*/ 774911 w 1221818"/>
              <a:gd name="connsiteY30" fmla="*/ 1844547 h 1955810"/>
              <a:gd name="connsiteX31" fmla="*/ 670456 w 1221818"/>
              <a:gd name="connsiteY31" fmla="*/ 1429865 h 1955810"/>
              <a:gd name="connsiteX32" fmla="*/ 256584 w 1221818"/>
              <a:gd name="connsiteY32" fmla="*/ 1874782 h 1955810"/>
              <a:gd name="connsiteX33" fmla="*/ 247829 w 1221818"/>
              <a:gd name="connsiteY33" fmla="*/ 1874954 h 1955810"/>
              <a:gd name="connsiteX34" fmla="*/ 246071 w 1221818"/>
              <a:gd name="connsiteY34" fmla="*/ 1901260 h 1955810"/>
              <a:gd name="connsiteX35" fmla="*/ 248128 w 1221818"/>
              <a:gd name="connsiteY35" fmla="*/ 1930212 h 1955810"/>
              <a:gd name="connsiteX36" fmla="*/ 248128 w 1221818"/>
              <a:gd name="connsiteY36" fmla="*/ 1955810 h 1955810"/>
              <a:gd name="connsiteX37" fmla="*/ 683 w 1221818"/>
              <a:gd name="connsiteY37" fmla="*/ 1955810 h 1955810"/>
              <a:gd name="connsiteX38" fmla="*/ 94541 w 1221818"/>
              <a:gd name="connsiteY38" fmla="*/ 1894252 h 1955810"/>
              <a:gd name="connsiteX39" fmla="*/ 174382 w 1221818"/>
              <a:gd name="connsiteY39" fmla="*/ 1852808 h 1955810"/>
              <a:gd name="connsiteX40" fmla="*/ 177826 w 1221818"/>
              <a:gd name="connsiteY40" fmla="*/ 1853167 h 1955810"/>
              <a:gd name="connsiteX41" fmla="*/ 177953 w 1221818"/>
              <a:gd name="connsiteY41" fmla="*/ 1853182 h 1955810"/>
              <a:gd name="connsiteX42" fmla="*/ 161542 w 1221818"/>
              <a:gd name="connsiteY42" fmla="*/ 1839776 h 1955810"/>
              <a:gd name="connsiteX43" fmla="*/ 152370 w 1221818"/>
              <a:gd name="connsiteY43" fmla="*/ 1830253 h 1955810"/>
              <a:gd name="connsiteX44" fmla="*/ 628993 w 1221818"/>
              <a:gd name="connsiteY44" fmla="*/ 1064772 h 1955810"/>
              <a:gd name="connsiteX45" fmla="*/ 711869 w 1221818"/>
              <a:gd name="connsiteY45" fmla="*/ 660065 h 1955810"/>
              <a:gd name="connsiteX46" fmla="*/ 463798 w 1221818"/>
              <a:gd name="connsiteY46" fmla="*/ 771015 h 1955810"/>
              <a:gd name="connsiteX47" fmla="*/ 179169 w 1221818"/>
              <a:gd name="connsiteY47" fmla="*/ 805715 h 1955810"/>
              <a:gd name="connsiteX48" fmla="*/ 171142 w 1221818"/>
              <a:gd name="connsiteY48" fmla="*/ 795907 h 1955810"/>
              <a:gd name="connsiteX49" fmla="*/ 171059 w 1221818"/>
              <a:gd name="connsiteY49" fmla="*/ 795704 h 1955810"/>
              <a:gd name="connsiteX50" fmla="*/ 169274 w 1221818"/>
              <a:gd name="connsiteY50" fmla="*/ 796406 h 1955810"/>
              <a:gd name="connsiteX51" fmla="*/ 121707 w 1221818"/>
              <a:gd name="connsiteY51" fmla="*/ 817918 h 1955810"/>
              <a:gd name="connsiteX52" fmla="*/ 65021 w 1221818"/>
              <a:gd name="connsiteY52" fmla="*/ 835593 h 1955810"/>
              <a:gd name="connsiteX53" fmla="*/ 32112 w 1221818"/>
              <a:gd name="connsiteY53" fmla="*/ 811823 h 1955810"/>
              <a:gd name="connsiteX54" fmla="*/ 104030 w 1221818"/>
              <a:gd name="connsiteY54" fmla="*/ 750873 h 1955810"/>
              <a:gd name="connsiteX55" fmla="*/ 149741 w 1221818"/>
              <a:gd name="connsiteY55" fmla="*/ 743561 h 1955810"/>
              <a:gd name="connsiteX56" fmla="*/ 156230 w 1221818"/>
              <a:gd name="connsiteY56" fmla="*/ 755654 h 1955810"/>
              <a:gd name="connsiteX57" fmla="*/ 155277 w 1221818"/>
              <a:gd name="connsiteY57" fmla="*/ 752750 h 1955810"/>
              <a:gd name="connsiteX58" fmla="*/ 152370 w 1221818"/>
              <a:gd name="connsiteY58" fmla="*/ 742942 h 1955810"/>
              <a:gd name="connsiteX59" fmla="*/ 381529 w 1221818"/>
              <a:gd name="connsiteY59" fmla="*/ 656416 h 1955810"/>
              <a:gd name="connsiteX60" fmla="*/ 521745 w 1221818"/>
              <a:gd name="connsiteY60" fmla="*/ 611887 h 1955810"/>
              <a:gd name="connsiteX61" fmla="*/ 730173 w 1221818"/>
              <a:gd name="connsiteY61" fmla="*/ 427219 h 1955810"/>
              <a:gd name="connsiteX62" fmla="*/ 771286 w 1221818"/>
              <a:gd name="connsiteY62" fmla="*/ 377431 h 1955810"/>
              <a:gd name="connsiteX63" fmla="*/ 789078 w 1221818"/>
              <a:gd name="connsiteY63" fmla="*/ 365048 h 1955810"/>
              <a:gd name="connsiteX64" fmla="*/ 782598 w 1221818"/>
              <a:gd name="connsiteY64" fmla="*/ 343856 h 1955810"/>
              <a:gd name="connsiteX65" fmla="*/ 772818 w 1221818"/>
              <a:gd name="connsiteY65" fmla="*/ 326639 h 1955810"/>
              <a:gd name="connsiteX66" fmla="*/ 692367 w 1221818"/>
              <a:gd name="connsiteY66" fmla="*/ 339431 h 1955810"/>
              <a:gd name="connsiteX67" fmla="*/ 686272 w 1221818"/>
              <a:gd name="connsiteY67" fmla="*/ 301640 h 1955810"/>
              <a:gd name="connsiteX68" fmla="*/ 674692 w 1221818"/>
              <a:gd name="connsiteY68" fmla="*/ 290072 h 1955810"/>
              <a:gd name="connsiteX69" fmla="*/ 667378 w 1221818"/>
              <a:gd name="connsiteY69" fmla="*/ 271176 h 1955810"/>
              <a:gd name="connsiteX70" fmla="*/ 641170 w 1221818"/>
              <a:gd name="connsiteY70" fmla="*/ 265073 h 1955810"/>
              <a:gd name="connsiteX71" fmla="*/ 641170 w 1221818"/>
              <a:gd name="connsiteY71" fmla="*/ 216921 h 1955810"/>
              <a:gd name="connsiteX72" fmla="*/ 621057 w 1221818"/>
              <a:gd name="connsiteY72" fmla="*/ 191336 h 1955810"/>
              <a:gd name="connsiteX73" fmla="*/ 615572 w 1221818"/>
              <a:gd name="connsiteY73" fmla="*/ 146836 h 1955810"/>
              <a:gd name="connsiteX74" fmla="*/ 616722 w 1221818"/>
              <a:gd name="connsiteY74" fmla="*/ 137121 h 1955810"/>
              <a:gd name="connsiteX75" fmla="*/ 615674 w 1221818"/>
              <a:gd name="connsiteY75" fmla="*/ 136606 h 1955810"/>
              <a:gd name="connsiteX76" fmla="*/ 610798 w 1221818"/>
              <a:gd name="connsiteY76" fmla="*/ 81672 h 1955810"/>
              <a:gd name="connsiteX77" fmla="*/ 715007 w 1221818"/>
              <a:gd name="connsiteY77" fmla="*/ 9140 h 1955810"/>
              <a:gd name="connsiteX78" fmla="*/ 793021 w 1221818"/>
              <a:gd name="connsiteY78" fmla="*/ 22550 h 1955810"/>
              <a:gd name="connsiteX79" fmla="*/ 787542 w 1221818"/>
              <a:gd name="connsiteY79" fmla="*/ 0 h 195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221818" h="1955810">
                <a:moveTo>
                  <a:pt x="1041601" y="623503"/>
                </a:moveTo>
                <a:lnTo>
                  <a:pt x="1053787" y="685084"/>
                </a:lnTo>
                <a:cubicBezTo>
                  <a:pt x="1120836" y="664905"/>
                  <a:pt x="1041601" y="623503"/>
                  <a:pt x="1041601" y="623503"/>
                </a:cubicBezTo>
                <a:close/>
                <a:moveTo>
                  <a:pt x="787542" y="0"/>
                </a:moveTo>
                <a:cubicBezTo>
                  <a:pt x="805825" y="19503"/>
                  <a:pt x="811305" y="39007"/>
                  <a:pt x="811305" y="39007"/>
                </a:cubicBezTo>
                <a:cubicBezTo>
                  <a:pt x="817399" y="29867"/>
                  <a:pt x="838130" y="33525"/>
                  <a:pt x="838130" y="33525"/>
                </a:cubicBezTo>
                <a:cubicBezTo>
                  <a:pt x="827772" y="35349"/>
                  <a:pt x="819231" y="43277"/>
                  <a:pt x="819231" y="43277"/>
                </a:cubicBezTo>
                <a:cubicBezTo>
                  <a:pt x="819231" y="43277"/>
                  <a:pt x="846056" y="50582"/>
                  <a:pt x="864940" y="92636"/>
                </a:cubicBezTo>
                <a:cubicBezTo>
                  <a:pt x="883839" y="134690"/>
                  <a:pt x="866171" y="170038"/>
                  <a:pt x="850919" y="198694"/>
                </a:cubicBezTo>
                <a:cubicBezTo>
                  <a:pt x="846960" y="206007"/>
                  <a:pt x="845019" y="212826"/>
                  <a:pt x="844334" y="218939"/>
                </a:cubicBezTo>
                <a:lnTo>
                  <a:pt x="845263" y="234526"/>
                </a:lnTo>
                <a:lnTo>
                  <a:pt x="857183" y="261950"/>
                </a:lnTo>
                <a:cubicBezTo>
                  <a:pt x="866825" y="279436"/>
                  <a:pt x="879103" y="297436"/>
                  <a:pt x="888970" y="311064"/>
                </a:cubicBezTo>
                <a:lnTo>
                  <a:pt x="891497" y="314447"/>
                </a:lnTo>
                <a:lnTo>
                  <a:pt x="892918" y="315931"/>
                </a:lnTo>
                <a:cubicBezTo>
                  <a:pt x="915094" y="338952"/>
                  <a:pt x="1008532" y="434469"/>
                  <a:pt x="1084278" y="489395"/>
                </a:cubicBezTo>
                <a:cubicBezTo>
                  <a:pt x="1170845" y="552168"/>
                  <a:pt x="1244568" y="638694"/>
                  <a:pt x="1215291" y="683223"/>
                </a:cubicBezTo>
                <a:cubicBezTo>
                  <a:pt x="1186065" y="727677"/>
                  <a:pt x="1069665" y="787471"/>
                  <a:pt x="1069665" y="787471"/>
                </a:cubicBezTo>
                <a:cubicBezTo>
                  <a:pt x="1069665" y="787471"/>
                  <a:pt x="1050753" y="929472"/>
                  <a:pt x="1041601" y="994628"/>
                </a:cubicBezTo>
                <a:cubicBezTo>
                  <a:pt x="1033056" y="1060453"/>
                  <a:pt x="1028202" y="1152490"/>
                  <a:pt x="950787" y="1209826"/>
                </a:cubicBezTo>
                <a:cubicBezTo>
                  <a:pt x="889250" y="1255547"/>
                  <a:pt x="831353" y="1463373"/>
                  <a:pt x="831353" y="1463373"/>
                </a:cubicBezTo>
                <a:cubicBezTo>
                  <a:pt x="911802" y="1573653"/>
                  <a:pt x="896531" y="1865623"/>
                  <a:pt x="881918" y="1892430"/>
                </a:cubicBezTo>
                <a:lnTo>
                  <a:pt x="880907" y="1893074"/>
                </a:lnTo>
                <a:lnTo>
                  <a:pt x="879832" y="1907129"/>
                </a:lnTo>
                <a:cubicBezTo>
                  <a:pt x="880670" y="1918328"/>
                  <a:pt x="882194" y="1929299"/>
                  <a:pt x="881889" y="1932650"/>
                </a:cubicBezTo>
                <a:cubicBezTo>
                  <a:pt x="881279" y="1939353"/>
                  <a:pt x="881889" y="1955201"/>
                  <a:pt x="881889" y="1955201"/>
                </a:cubicBezTo>
                <a:lnTo>
                  <a:pt x="664919" y="1955201"/>
                </a:lnTo>
                <a:cubicBezTo>
                  <a:pt x="656995" y="1902787"/>
                  <a:pt x="731960" y="1909490"/>
                  <a:pt x="747199" y="1900958"/>
                </a:cubicBezTo>
                <a:cubicBezTo>
                  <a:pt x="754513" y="1896693"/>
                  <a:pt x="772035" y="1887702"/>
                  <a:pt x="787729" y="1879779"/>
                </a:cubicBezTo>
                <a:lnTo>
                  <a:pt x="796092" y="1875585"/>
                </a:lnTo>
                <a:lnTo>
                  <a:pt x="774911" y="1844547"/>
                </a:lnTo>
                <a:cubicBezTo>
                  <a:pt x="704021" y="1709332"/>
                  <a:pt x="670456" y="1429865"/>
                  <a:pt x="670456" y="1429865"/>
                </a:cubicBezTo>
                <a:cubicBezTo>
                  <a:pt x="596075" y="1570004"/>
                  <a:pt x="307199" y="1857060"/>
                  <a:pt x="256584" y="1874782"/>
                </a:cubicBezTo>
                <a:lnTo>
                  <a:pt x="247829" y="1874954"/>
                </a:lnTo>
                <a:lnTo>
                  <a:pt x="246071" y="1901260"/>
                </a:lnTo>
                <a:cubicBezTo>
                  <a:pt x="247061" y="1913907"/>
                  <a:pt x="248737" y="1926249"/>
                  <a:pt x="248128" y="1930212"/>
                </a:cubicBezTo>
                <a:cubicBezTo>
                  <a:pt x="246909" y="1938138"/>
                  <a:pt x="248128" y="1955810"/>
                  <a:pt x="248128" y="1955810"/>
                </a:cubicBezTo>
                <a:lnTo>
                  <a:pt x="683" y="1955810"/>
                </a:lnTo>
                <a:cubicBezTo>
                  <a:pt x="-8459" y="1896079"/>
                  <a:pt x="76867" y="1904004"/>
                  <a:pt x="94541" y="1894252"/>
                </a:cubicBezTo>
                <a:cubicBezTo>
                  <a:pt x="110997" y="1883895"/>
                  <a:pt x="174382" y="1852808"/>
                  <a:pt x="174382" y="1852808"/>
                </a:cubicBezTo>
                <a:cubicBezTo>
                  <a:pt x="174382" y="1852808"/>
                  <a:pt x="175639" y="1852931"/>
                  <a:pt x="177826" y="1853167"/>
                </a:cubicBezTo>
                <a:lnTo>
                  <a:pt x="177953" y="1853182"/>
                </a:lnTo>
                <a:lnTo>
                  <a:pt x="161542" y="1839776"/>
                </a:lnTo>
                <a:cubicBezTo>
                  <a:pt x="155723" y="1834176"/>
                  <a:pt x="152370" y="1830253"/>
                  <a:pt x="152370" y="1830253"/>
                </a:cubicBezTo>
                <a:cubicBezTo>
                  <a:pt x="417481" y="1499339"/>
                  <a:pt x="628993" y="1064772"/>
                  <a:pt x="628993" y="1064772"/>
                </a:cubicBezTo>
                <a:cubicBezTo>
                  <a:pt x="716167" y="897751"/>
                  <a:pt x="711869" y="660065"/>
                  <a:pt x="711869" y="660065"/>
                </a:cubicBezTo>
                <a:cubicBezTo>
                  <a:pt x="658219" y="709434"/>
                  <a:pt x="519267" y="761260"/>
                  <a:pt x="463798" y="771015"/>
                </a:cubicBezTo>
                <a:cubicBezTo>
                  <a:pt x="408379" y="780770"/>
                  <a:pt x="188321" y="805715"/>
                  <a:pt x="179169" y="805715"/>
                </a:cubicBezTo>
                <a:cubicBezTo>
                  <a:pt x="176894" y="805715"/>
                  <a:pt x="174081" y="801791"/>
                  <a:pt x="171142" y="795907"/>
                </a:cubicBezTo>
                <a:lnTo>
                  <a:pt x="171059" y="795704"/>
                </a:lnTo>
                <a:lnTo>
                  <a:pt x="169274" y="796406"/>
                </a:lnTo>
                <a:cubicBezTo>
                  <a:pt x="155989" y="801691"/>
                  <a:pt x="128563" y="812890"/>
                  <a:pt x="121707" y="817918"/>
                </a:cubicBezTo>
                <a:cubicBezTo>
                  <a:pt x="112566" y="824622"/>
                  <a:pt x="86352" y="834984"/>
                  <a:pt x="65021" y="835593"/>
                </a:cubicBezTo>
                <a:cubicBezTo>
                  <a:pt x="43079" y="836202"/>
                  <a:pt x="24798" y="832543"/>
                  <a:pt x="32112" y="811823"/>
                </a:cubicBezTo>
                <a:cubicBezTo>
                  <a:pt x="39426" y="791099"/>
                  <a:pt x="82699" y="750264"/>
                  <a:pt x="104030" y="750873"/>
                </a:cubicBezTo>
                <a:cubicBezTo>
                  <a:pt x="125972" y="751482"/>
                  <a:pt x="149741" y="743561"/>
                  <a:pt x="149741" y="743561"/>
                </a:cubicBezTo>
                <a:lnTo>
                  <a:pt x="156230" y="755654"/>
                </a:lnTo>
                <a:lnTo>
                  <a:pt x="155277" y="752750"/>
                </a:lnTo>
                <a:cubicBezTo>
                  <a:pt x="153476" y="746866"/>
                  <a:pt x="152370" y="742942"/>
                  <a:pt x="152370" y="742942"/>
                </a:cubicBezTo>
                <a:cubicBezTo>
                  <a:pt x="152370" y="742942"/>
                  <a:pt x="324846" y="692382"/>
                  <a:pt x="381529" y="656416"/>
                </a:cubicBezTo>
                <a:cubicBezTo>
                  <a:pt x="438212" y="621046"/>
                  <a:pt x="521745" y="611887"/>
                  <a:pt x="521745" y="611887"/>
                </a:cubicBezTo>
                <a:cubicBezTo>
                  <a:pt x="619841" y="507713"/>
                  <a:pt x="691137" y="501607"/>
                  <a:pt x="730173" y="427219"/>
                </a:cubicBezTo>
                <a:cubicBezTo>
                  <a:pt x="739920" y="408491"/>
                  <a:pt x="754659" y="391853"/>
                  <a:pt x="771286" y="377431"/>
                </a:cubicBezTo>
                <a:lnTo>
                  <a:pt x="789078" y="365048"/>
                </a:lnTo>
                <a:lnTo>
                  <a:pt x="782598" y="343856"/>
                </a:lnTo>
                <a:cubicBezTo>
                  <a:pt x="779370" y="335286"/>
                  <a:pt x="776018" y="328772"/>
                  <a:pt x="772818" y="326639"/>
                </a:cubicBezTo>
                <a:cubicBezTo>
                  <a:pt x="759410" y="318105"/>
                  <a:pt x="704556" y="345534"/>
                  <a:pt x="692367" y="339431"/>
                </a:cubicBezTo>
                <a:cubicBezTo>
                  <a:pt x="680177" y="333345"/>
                  <a:pt x="685053" y="308950"/>
                  <a:pt x="686272" y="301640"/>
                </a:cubicBezTo>
                <a:cubicBezTo>
                  <a:pt x="687491" y="294934"/>
                  <a:pt x="673473" y="296158"/>
                  <a:pt x="674692" y="290072"/>
                </a:cubicBezTo>
                <a:cubicBezTo>
                  <a:pt x="675911" y="283969"/>
                  <a:pt x="669816" y="276038"/>
                  <a:pt x="667378" y="271176"/>
                </a:cubicBezTo>
                <a:cubicBezTo>
                  <a:pt x="664940" y="266297"/>
                  <a:pt x="643608" y="273607"/>
                  <a:pt x="641170" y="265073"/>
                </a:cubicBezTo>
                <a:cubicBezTo>
                  <a:pt x="638732" y="257160"/>
                  <a:pt x="644827" y="226075"/>
                  <a:pt x="641170" y="216921"/>
                </a:cubicBezTo>
                <a:cubicBezTo>
                  <a:pt x="637513" y="207783"/>
                  <a:pt x="628371" y="207783"/>
                  <a:pt x="621057" y="191336"/>
                </a:cubicBezTo>
                <a:cubicBezTo>
                  <a:pt x="617400" y="183104"/>
                  <a:pt x="615572" y="165122"/>
                  <a:pt x="615572" y="146836"/>
                </a:cubicBezTo>
                <a:lnTo>
                  <a:pt x="616722" y="137121"/>
                </a:lnTo>
                <a:lnTo>
                  <a:pt x="615674" y="136606"/>
                </a:lnTo>
                <a:cubicBezTo>
                  <a:pt x="599474" y="127035"/>
                  <a:pt x="572395" y="104523"/>
                  <a:pt x="610798" y="81672"/>
                </a:cubicBezTo>
                <a:cubicBezTo>
                  <a:pt x="622987" y="74356"/>
                  <a:pt x="674176" y="16457"/>
                  <a:pt x="715007" y="9140"/>
                </a:cubicBezTo>
                <a:cubicBezTo>
                  <a:pt x="755853" y="1223"/>
                  <a:pt x="793021" y="22550"/>
                  <a:pt x="793021" y="22550"/>
                </a:cubicBezTo>
                <a:cubicBezTo>
                  <a:pt x="794852" y="16457"/>
                  <a:pt x="787542" y="0"/>
                  <a:pt x="7875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Freeform 72">
            <a:extLst>
              <a:ext uri="{FF2B5EF4-FFF2-40B4-BE49-F238E27FC236}">
                <a16:creationId xmlns:a16="http://schemas.microsoft.com/office/drawing/2014/main" id="{EBA28F6D-186D-814D-31F9-341A27BEB551}"/>
              </a:ext>
            </a:extLst>
          </p:cNvPr>
          <p:cNvSpPr/>
          <p:nvPr/>
        </p:nvSpPr>
        <p:spPr>
          <a:xfrm>
            <a:off x="4307234" y="3923134"/>
            <a:ext cx="1021145" cy="1907045"/>
          </a:xfrm>
          <a:custGeom>
            <a:avLst/>
            <a:gdLst>
              <a:gd name="connsiteX0" fmla="*/ 752749 w 1021145"/>
              <a:gd name="connsiteY0" fmla="*/ 98 h 1907045"/>
              <a:gd name="connsiteX1" fmla="*/ 825506 w 1021145"/>
              <a:gd name="connsiteY1" fmla="*/ 10565 h 1907045"/>
              <a:gd name="connsiteX2" fmla="*/ 910225 w 1021145"/>
              <a:gd name="connsiteY2" fmla="*/ 48962 h 1907045"/>
              <a:gd name="connsiteX3" fmla="*/ 932765 w 1021145"/>
              <a:gd name="connsiteY3" fmla="*/ 176935 h 1907045"/>
              <a:gd name="connsiteX4" fmla="*/ 938866 w 1021145"/>
              <a:gd name="connsiteY4" fmla="*/ 271408 h 1907045"/>
              <a:gd name="connsiteX5" fmla="*/ 972388 w 1021145"/>
              <a:gd name="connsiteY5" fmla="*/ 341496 h 1907045"/>
              <a:gd name="connsiteX6" fmla="*/ 985793 w 1021145"/>
              <a:gd name="connsiteY6" fmla="*/ 395739 h 1907045"/>
              <a:gd name="connsiteX7" fmla="*/ 933375 w 1021145"/>
              <a:gd name="connsiteY7" fmla="*/ 339060 h 1907045"/>
              <a:gd name="connsiteX8" fmla="*/ 956542 w 1021145"/>
              <a:gd name="connsiteY8" fmla="*/ 389034 h 1907045"/>
              <a:gd name="connsiteX9" fmla="*/ 975439 w 1021145"/>
              <a:gd name="connsiteY9" fmla="*/ 460956 h 1907045"/>
              <a:gd name="connsiteX10" fmla="*/ 1021145 w 1021145"/>
              <a:gd name="connsiteY10" fmla="*/ 505455 h 1907045"/>
              <a:gd name="connsiteX11" fmla="*/ 969947 w 1021145"/>
              <a:gd name="connsiteY11" fmla="*/ 488379 h 1907045"/>
              <a:gd name="connsiteX12" fmla="*/ 941917 w 1021145"/>
              <a:gd name="connsiteY12" fmla="*/ 502994 h 1907045"/>
              <a:gd name="connsiteX13" fmla="*/ 963254 w 1021145"/>
              <a:gd name="connsiteY13" fmla="*/ 535916 h 1907045"/>
              <a:gd name="connsiteX14" fmla="*/ 885838 w 1021145"/>
              <a:gd name="connsiteY14" fmla="*/ 510327 h 1907045"/>
              <a:gd name="connsiteX15" fmla="*/ 852316 w 1021145"/>
              <a:gd name="connsiteY15" fmla="*/ 481674 h 1907045"/>
              <a:gd name="connsiteX16" fmla="*/ 871212 w 1021145"/>
              <a:gd name="connsiteY16" fmla="*/ 526775 h 1907045"/>
              <a:gd name="connsiteX17" fmla="*/ 841072 w 1021145"/>
              <a:gd name="connsiteY17" fmla="*/ 508160 h 1907045"/>
              <a:gd name="connsiteX18" fmla="*/ 837434 w 1021145"/>
              <a:gd name="connsiteY18" fmla="*/ 539991 h 1907045"/>
              <a:gd name="connsiteX19" fmla="*/ 683848 w 1021145"/>
              <a:gd name="connsiteY19" fmla="*/ 1002592 h 1907045"/>
              <a:gd name="connsiteX20" fmla="*/ 583880 w 1021145"/>
              <a:gd name="connsiteY20" fmla="*/ 1435295 h 1907045"/>
              <a:gd name="connsiteX21" fmla="*/ 648478 w 1021145"/>
              <a:gd name="connsiteY21" fmla="*/ 1560233 h 1907045"/>
              <a:gd name="connsiteX22" fmla="*/ 644115 w 1021145"/>
              <a:gd name="connsiteY22" fmla="*/ 1819179 h 1907045"/>
              <a:gd name="connsiteX23" fmla="*/ 643146 w 1021145"/>
              <a:gd name="connsiteY23" fmla="*/ 1830487 h 1907045"/>
              <a:gd name="connsiteX24" fmla="*/ 643605 w 1021145"/>
              <a:gd name="connsiteY24" fmla="*/ 1830860 h 1907045"/>
              <a:gd name="connsiteX25" fmla="*/ 643605 w 1021145"/>
              <a:gd name="connsiteY25" fmla="*/ 1881447 h 1907045"/>
              <a:gd name="connsiteX26" fmla="*/ 643605 w 1021145"/>
              <a:gd name="connsiteY26" fmla="*/ 1903389 h 1907045"/>
              <a:gd name="connsiteX27" fmla="*/ 433331 w 1021145"/>
              <a:gd name="connsiteY27" fmla="*/ 1903389 h 1907045"/>
              <a:gd name="connsiteX28" fmla="*/ 512560 w 1021145"/>
              <a:gd name="connsiteY28" fmla="*/ 1851584 h 1907045"/>
              <a:gd name="connsiteX29" fmla="*/ 552179 w 1021145"/>
              <a:gd name="connsiteY29" fmla="*/ 1830708 h 1907045"/>
              <a:gd name="connsiteX30" fmla="*/ 568911 w 1021145"/>
              <a:gd name="connsiteY30" fmla="*/ 1822231 h 1907045"/>
              <a:gd name="connsiteX31" fmla="*/ 561826 w 1021145"/>
              <a:gd name="connsiteY31" fmla="*/ 1807132 h 1907045"/>
              <a:gd name="connsiteX32" fmla="*/ 405302 w 1021145"/>
              <a:gd name="connsiteY32" fmla="*/ 1447532 h 1907045"/>
              <a:gd name="connsiteX33" fmla="*/ 407138 w 1021145"/>
              <a:gd name="connsiteY33" fmla="*/ 1337176 h 1907045"/>
              <a:gd name="connsiteX34" fmla="*/ 313878 w 1021145"/>
              <a:gd name="connsiteY34" fmla="*/ 1437127 h 1907045"/>
              <a:gd name="connsiteX35" fmla="*/ 327891 w 1021145"/>
              <a:gd name="connsiteY35" fmla="*/ 1597458 h 1907045"/>
              <a:gd name="connsiteX36" fmla="*/ 250588 w 1021145"/>
              <a:gd name="connsiteY36" fmla="*/ 1851385 h 1907045"/>
              <a:gd name="connsiteX37" fmla="*/ 246601 w 1021145"/>
              <a:gd name="connsiteY37" fmla="*/ 1859962 h 1907045"/>
              <a:gd name="connsiteX38" fmla="*/ 248128 w 1021145"/>
              <a:gd name="connsiteY38" fmla="*/ 1881447 h 1907045"/>
              <a:gd name="connsiteX39" fmla="*/ 248128 w 1021145"/>
              <a:gd name="connsiteY39" fmla="*/ 1907045 h 1907045"/>
              <a:gd name="connsiteX40" fmla="*/ 683 w 1021145"/>
              <a:gd name="connsiteY40" fmla="*/ 1907045 h 1907045"/>
              <a:gd name="connsiteX41" fmla="*/ 94541 w 1021145"/>
              <a:gd name="connsiteY41" fmla="*/ 1845487 h 1907045"/>
              <a:gd name="connsiteX42" fmla="*/ 164221 w 1021145"/>
              <a:gd name="connsiteY42" fmla="*/ 1809062 h 1907045"/>
              <a:gd name="connsiteX43" fmla="*/ 169760 w 1021145"/>
              <a:gd name="connsiteY43" fmla="*/ 1806326 h 1907045"/>
              <a:gd name="connsiteX44" fmla="*/ 169602 w 1021145"/>
              <a:gd name="connsiteY44" fmla="*/ 1790072 h 1907045"/>
              <a:gd name="connsiteX45" fmla="*/ 185283 w 1021145"/>
              <a:gd name="connsiteY45" fmla="*/ 1468197 h 1907045"/>
              <a:gd name="connsiteX46" fmla="*/ 216381 w 1021145"/>
              <a:gd name="connsiteY46" fmla="*/ 1285369 h 1907045"/>
              <a:gd name="connsiteX47" fmla="*/ 384582 w 1021145"/>
              <a:gd name="connsiteY47" fmla="*/ 886154 h 1907045"/>
              <a:gd name="connsiteX48" fmla="*/ 486384 w 1021145"/>
              <a:gd name="connsiteY48" fmla="*/ 701494 h 1907045"/>
              <a:gd name="connsiteX49" fmla="*/ 373604 w 1021145"/>
              <a:gd name="connsiteY49" fmla="*/ 722232 h 1907045"/>
              <a:gd name="connsiteX50" fmla="*/ 258423 w 1021145"/>
              <a:gd name="connsiteY50" fmla="*/ 769203 h 1907045"/>
              <a:gd name="connsiteX51" fmla="*/ 152384 w 1021145"/>
              <a:gd name="connsiteY51" fmla="*/ 786203 h 1907045"/>
              <a:gd name="connsiteX52" fmla="*/ 122521 w 1021145"/>
              <a:gd name="connsiteY52" fmla="*/ 761216 h 1907045"/>
              <a:gd name="connsiteX53" fmla="*/ 91423 w 1021145"/>
              <a:gd name="connsiteY53" fmla="*/ 761216 h 1907045"/>
              <a:gd name="connsiteX54" fmla="*/ 191390 w 1021145"/>
              <a:gd name="connsiteY54" fmla="*/ 710068 h 1907045"/>
              <a:gd name="connsiteX55" fmla="*/ 322420 w 1021145"/>
              <a:gd name="connsiteY55" fmla="*/ 600958 h 1907045"/>
              <a:gd name="connsiteX56" fmla="*/ 387617 w 1021145"/>
              <a:gd name="connsiteY56" fmla="*/ 574724 h 1907045"/>
              <a:gd name="connsiteX57" fmla="*/ 484549 w 1021145"/>
              <a:gd name="connsiteY57" fmla="*/ 493679 h 1907045"/>
              <a:gd name="connsiteX58" fmla="*/ 581445 w 1021145"/>
              <a:gd name="connsiteY58" fmla="*/ 381565 h 1907045"/>
              <a:gd name="connsiteX59" fmla="*/ 672484 w 1021145"/>
              <a:gd name="connsiteY59" fmla="*/ 327105 h 1907045"/>
              <a:gd name="connsiteX60" fmla="*/ 673403 w 1021145"/>
              <a:gd name="connsiteY60" fmla="*/ 326814 h 1907045"/>
              <a:gd name="connsiteX61" fmla="*/ 677968 w 1021145"/>
              <a:gd name="connsiteY61" fmla="*/ 315201 h 1907045"/>
              <a:gd name="connsiteX62" fmla="*/ 680791 w 1021145"/>
              <a:gd name="connsiteY62" fmla="*/ 288460 h 1907045"/>
              <a:gd name="connsiteX63" fmla="*/ 653972 w 1021145"/>
              <a:gd name="connsiteY63" fmla="*/ 281153 h 1907045"/>
              <a:gd name="connsiteX64" fmla="*/ 654586 w 1021145"/>
              <a:gd name="connsiteY64" fmla="*/ 257370 h 1907045"/>
              <a:gd name="connsiteX65" fmla="*/ 647875 w 1021145"/>
              <a:gd name="connsiteY65" fmla="*/ 246399 h 1907045"/>
              <a:gd name="connsiteX66" fmla="*/ 655189 w 1021145"/>
              <a:gd name="connsiteY66" fmla="*/ 220208 h 1907045"/>
              <a:gd name="connsiteX67" fmla="*/ 640562 w 1021145"/>
              <a:gd name="connsiteY67" fmla="*/ 219601 h 1907045"/>
              <a:gd name="connsiteX68" fmla="*/ 646658 w 1021145"/>
              <a:gd name="connsiteY68" fmla="*/ 197659 h 1907045"/>
              <a:gd name="connsiteX69" fmla="*/ 655803 w 1021145"/>
              <a:gd name="connsiteY69" fmla="*/ 173876 h 1907045"/>
              <a:gd name="connsiteX70" fmla="*/ 657020 w 1021145"/>
              <a:gd name="connsiteY70" fmla="*/ 134871 h 1907045"/>
              <a:gd name="connsiteX71" fmla="*/ 663968 w 1021145"/>
              <a:gd name="connsiteY71" fmla="*/ 117344 h 1907045"/>
              <a:gd name="connsiteX72" fmla="*/ 677285 w 1021145"/>
              <a:gd name="connsiteY72" fmla="*/ 96455 h 1907045"/>
              <a:gd name="connsiteX73" fmla="*/ 659117 w 1021145"/>
              <a:gd name="connsiteY73" fmla="*/ 107449 h 1907045"/>
              <a:gd name="connsiteX74" fmla="*/ 645102 w 1021145"/>
              <a:gd name="connsiteY74" fmla="*/ 147679 h 1907045"/>
              <a:gd name="connsiteX75" fmla="*/ 645102 w 1021145"/>
              <a:gd name="connsiteY75" fmla="*/ 72719 h 1907045"/>
              <a:gd name="connsiteX76" fmla="*/ 734092 w 1021145"/>
              <a:gd name="connsiteY76" fmla="*/ 2630 h 1907045"/>
              <a:gd name="connsiteX77" fmla="*/ 752749 w 1021145"/>
              <a:gd name="connsiteY77" fmla="*/ 98 h 190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021145" h="1907045">
                <a:moveTo>
                  <a:pt x="752749" y="98"/>
                </a:moveTo>
                <a:cubicBezTo>
                  <a:pt x="774775" y="1186"/>
                  <a:pt x="804940" y="11017"/>
                  <a:pt x="825506" y="10565"/>
                </a:cubicBezTo>
                <a:cubicBezTo>
                  <a:pt x="852316" y="9938"/>
                  <a:pt x="880364" y="31283"/>
                  <a:pt x="910225" y="48962"/>
                </a:cubicBezTo>
                <a:cubicBezTo>
                  <a:pt x="940086" y="67244"/>
                  <a:pt x="930952" y="146474"/>
                  <a:pt x="932765" y="176935"/>
                </a:cubicBezTo>
                <a:cubicBezTo>
                  <a:pt x="933985" y="207421"/>
                  <a:pt x="933985" y="248254"/>
                  <a:pt x="938866" y="271408"/>
                </a:cubicBezTo>
                <a:cubicBezTo>
                  <a:pt x="943747" y="294561"/>
                  <a:pt x="965066" y="325650"/>
                  <a:pt x="972388" y="341496"/>
                </a:cubicBezTo>
                <a:cubicBezTo>
                  <a:pt x="979710" y="357342"/>
                  <a:pt x="985793" y="395739"/>
                  <a:pt x="985793" y="395739"/>
                </a:cubicBezTo>
                <a:cubicBezTo>
                  <a:pt x="972388" y="367714"/>
                  <a:pt x="931544" y="330522"/>
                  <a:pt x="933375" y="339060"/>
                </a:cubicBezTo>
                <a:cubicBezTo>
                  <a:pt x="934595" y="347599"/>
                  <a:pt x="946798" y="373188"/>
                  <a:pt x="956542" y="389034"/>
                </a:cubicBezTo>
                <a:cubicBezTo>
                  <a:pt x="966286" y="404880"/>
                  <a:pt x="969337" y="443879"/>
                  <a:pt x="975439" y="460956"/>
                </a:cubicBezTo>
                <a:cubicBezTo>
                  <a:pt x="981522" y="478007"/>
                  <a:pt x="1021145" y="505455"/>
                  <a:pt x="1021145" y="505455"/>
                </a:cubicBezTo>
                <a:cubicBezTo>
                  <a:pt x="1021145" y="505455"/>
                  <a:pt x="983352" y="502994"/>
                  <a:pt x="969947" y="488379"/>
                </a:cubicBezTo>
                <a:cubicBezTo>
                  <a:pt x="956542" y="473135"/>
                  <a:pt x="938866" y="490814"/>
                  <a:pt x="941917" y="502994"/>
                </a:cubicBezTo>
                <a:cubicBezTo>
                  <a:pt x="945578" y="515801"/>
                  <a:pt x="963254" y="535916"/>
                  <a:pt x="963254" y="535916"/>
                </a:cubicBezTo>
                <a:cubicBezTo>
                  <a:pt x="963254" y="535916"/>
                  <a:pt x="900463" y="522506"/>
                  <a:pt x="885838" y="510327"/>
                </a:cubicBezTo>
                <a:cubicBezTo>
                  <a:pt x="871212" y="498122"/>
                  <a:pt x="846843" y="458520"/>
                  <a:pt x="852316" y="481674"/>
                </a:cubicBezTo>
                <a:cubicBezTo>
                  <a:pt x="857807" y="504827"/>
                  <a:pt x="871212" y="526775"/>
                  <a:pt x="871212" y="526775"/>
                </a:cubicBezTo>
                <a:lnTo>
                  <a:pt x="841072" y="508160"/>
                </a:lnTo>
                <a:lnTo>
                  <a:pt x="837434" y="539991"/>
                </a:lnTo>
                <a:cubicBezTo>
                  <a:pt x="829492" y="585716"/>
                  <a:pt x="725289" y="835006"/>
                  <a:pt x="683848" y="1002592"/>
                </a:cubicBezTo>
                <a:cubicBezTo>
                  <a:pt x="641771" y="1170177"/>
                  <a:pt x="583880" y="1435295"/>
                  <a:pt x="583880" y="1435295"/>
                </a:cubicBezTo>
                <a:cubicBezTo>
                  <a:pt x="583880" y="1435295"/>
                  <a:pt x="648478" y="1512749"/>
                  <a:pt x="648478" y="1560233"/>
                </a:cubicBezTo>
                <a:cubicBezTo>
                  <a:pt x="648478" y="1595901"/>
                  <a:pt x="648478" y="1745044"/>
                  <a:pt x="644115" y="1819179"/>
                </a:cubicBezTo>
                <a:lnTo>
                  <a:pt x="643146" y="1830487"/>
                </a:lnTo>
                <a:lnTo>
                  <a:pt x="643605" y="1830860"/>
                </a:lnTo>
                <a:cubicBezTo>
                  <a:pt x="637510" y="1839394"/>
                  <a:pt x="644218" y="1874741"/>
                  <a:pt x="643605" y="1881447"/>
                </a:cubicBezTo>
                <a:cubicBezTo>
                  <a:pt x="642993" y="1888153"/>
                  <a:pt x="643605" y="1903389"/>
                  <a:pt x="643605" y="1903389"/>
                </a:cubicBezTo>
                <a:lnTo>
                  <a:pt x="433331" y="1903389"/>
                </a:lnTo>
                <a:cubicBezTo>
                  <a:pt x="425408" y="1852193"/>
                  <a:pt x="498542" y="1859509"/>
                  <a:pt x="512560" y="1851584"/>
                </a:cubicBezTo>
                <a:cubicBezTo>
                  <a:pt x="519876" y="1847317"/>
                  <a:pt x="536942" y="1838479"/>
                  <a:pt x="552179" y="1830708"/>
                </a:cubicBezTo>
                <a:lnTo>
                  <a:pt x="568911" y="1822231"/>
                </a:lnTo>
                <a:lnTo>
                  <a:pt x="561826" y="1807132"/>
                </a:lnTo>
                <a:cubicBezTo>
                  <a:pt x="522822" y="1722662"/>
                  <a:pt x="410645" y="1473115"/>
                  <a:pt x="405302" y="1447532"/>
                </a:cubicBezTo>
                <a:cubicBezTo>
                  <a:pt x="398595" y="1418221"/>
                  <a:pt x="407138" y="1337176"/>
                  <a:pt x="407138" y="1337176"/>
                </a:cubicBezTo>
                <a:lnTo>
                  <a:pt x="313878" y="1437127"/>
                </a:lnTo>
                <a:cubicBezTo>
                  <a:pt x="313878" y="1437127"/>
                  <a:pt x="332763" y="1522495"/>
                  <a:pt x="327891" y="1597458"/>
                </a:cubicBezTo>
                <a:cubicBezTo>
                  <a:pt x="324238" y="1653186"/>
                  <a:pt x="278411" y="1786445"/>
                  <a:pt x="250588" y="1851385"/>
                </a:cubicBezTo>
                <a:lnTo>
                  <a:pt x="246601" y="1859962"/>
                </a:lnTo>
                <a:lnTo>
                  <a:pt x="248128" y="1881447"/>
                </a:lnTo>
                <a:cubicBezTo>
                  <a:pt x="246909" y="1889373"/>
                  <a:pt x="248128" y="1907045"/>
                  <a:pt x="248128" y="1907045"/>
                </a:cubicBezTo>
                <a:lnTo>
                  <a:pt x="683" y="1907045"/>
                </a:lnTo>
                <a:cubicBezTo>
                  <a:pt x="-8459" y="1847314"/>
                  <a:pt x="76867" y="1855239"/>
                  <a:pt x="94541" y="1845487"/>
                </a:cubicBezTo>
                <a:cubicBezTo>
                  <a:pt x="106883" y="1837719"/>
                  <a:pt x="145623" y="1818291"/>
                  <a:pt x="164221" y="1809062"/>
                </a:cubicBezTo>
                <a:lnTo>
                  <a:pt x="169760" y="1806326"/>
                </a:lnTo>
                <a:lnTo>
                  <a:pt x="169602" y="1790072"/>
                </a:lnTo>
                <a:cubicBezTo>
                  <a:pt x="171225" y="1704585"/>
                  <a:pt x="185283" y="1543214"/>
                  <a:pt x="185283" y="1468197"/>
                </a:cubicBezTo>
                <a:cubicBezTo>
                  <a:pt x="185283" y="1368246"/>
                  <a:pt x="197461" y="1354250"/>
                  <a:pt x="216381" y="1285369"/>
                </a:cubicBezTo>
                <a:cubicBezTo>
                  <a:pt x="235267" y="1216488"/>
                  <a:pt x="355319" y="950784"/>
                  <a:pt x="384582" y="886154"/>
                </a:cubicBezTo>
                <a:cubicBezTo>
                  <a:pt x="413845" y="822182"/>
                  <a:pt x="486384" y="701494"/>
                  <a:pt x="486384" y="701494"/>
                </a:cubicBezTo>
                <a:cubicBezTo>
                  <a:pt x="486384" y="701494"/>
                  <a:pt x="405302" y="711900"/>
                  <a:pt x="373604" y="722232"/>
                </a:cubicBezTo>
                <a:cubicBezTo>
                  <a:pt x="342540" y="733224"/>
                  <a:pt x="258423" y="769203"/>
                  <a:pt x="258423" y="769203"/>
                </a:cubicBezTo>
                <a:cubicBezTo>
                  <a:pt x="238302" y="797195"/>
                  <a:pt x="178576" y="786203"/>
                  <a:pt x="152384" y="786203"/>
                </a:cubicBezTo>
                <a:cubicBezTo>
                  <a:pt x="125557" y="786203"/>
                  <a:pt x="122521" y="761216"/>
                  <a:pt x="122521" y="761216"/>
                </a:cubicBezTo>
                <a:lnTo>
                  <a:pt x="91423" y="761216"/>
                </a:lnTo>
                <a:cubicBezTo>
                  <a:pt x="121286" y="733224"/>
                  <a:pt x="172469" y="725896"/>
                  <a:pt x="191390" y="710068"/>
                </a:cubicBezTo>
                <a:cubicBezTo>
                  <a:pt x="210275" y="694240"/>
                  <a:pt x="300464" y="619863"/>
                  <a:pt x="322420" y="600958"/>
                </a:cubicBezTo>
                <a:cubicBezTo>
                  <a:pt x="343741" y="582638"/>
                  <a:pt x="373604" y="579634"/>
                  <a:pt x="387617" y="574724"/>
                </a:cubicBezTo>
                <a:cubicBezTo>
                  <a:pt x="401631" y="569888"/>
                  <a:pt x="465628" y="505844"/>
                  <a:pt x="484549" y="493679"/>
                </a:cubicBezTo>
                <a:cubicBezTo>
                  <a:pt x="503434" y="481515"/>
                  <a:pt x="559489" y="417471"/>
                  <a:pt x="581445" y="381565"/>
                </a:cubicBezTo>
                <a:cubicBezTo>
                  <a:pt x="597912" y="354581"/>
                  <a:pt x="648313" y="335139"/>
                  <a:pt x="672484" y="327105"/>
                </a:cubicBezTo>
                <a:lnTo>
                  <a:pt x="673403" y="326814"/>
                </a:lnTo>
                <a:lnTo>
                  <a:pt x="677968" y="315201"/>
                </a:lnTo>
                <a:cubicBezTo>
                  <a:pt x="680484" y="300650"/>
                  <a:pt x="680791" y="288460"/>
                  <a:pt x="680791" y="288460"/>
                </a:cubicBezTo>
                <a:cubicBezTo>
                  <a:pt x="680791" y="288460"/>
                  <a:pt x="660671" y="290889"/>
                  <a:pt x="653972" y="281153"/>
                </a:cubicBezTo>
                <a:cubicBezTo>
                  <a:pt x="647273" y="271397"/>
                  <a:pt x="654586" y="261641"/>
                  <a:pt x="654586" y="257370"/>
                </a:cubicBezTo>
                <a:cubicBezTo>
                  <a:pt x="654586" y="253120"/>
                  <a:pt x="649092" y="250063"/>
                  <a:pt x="647875" y="246399"/>
                </a:cubicBezTo>
                <a:cubicBezTo>
                  <a:pt x="646658" y="242756"/>
                  <a:pt x="655189" y="220208"/>
                  <a:pt x="655189" y="220208"/>
                </a:cubicBezTo>
                <a:cubicBezTo>
                  <a:pt x="655189" y="220208"/>
                  <a:pt x="641176" y="223243"/>
                  <a:pt x="640562" y="219601"/>
                </a:cubicBezTo>
                <a:cubicBezTo>
                  <a:pt x="639947" y="212273"/>
                  <a:pt x="642996" y="213487"/>
                  <a:pt x="646658" y="197659"/>
                </a:cubicBezTo>
                <a:cubicBezTo>
                  <a:pt x="650309" y="182418"/>
                  <a:pt x="655803" y="183025"/>
                  <a:pt x="655803" y="173876"/>
                </a:cubicBezTo>
                <a:cubicBezTo>
                  <a:pt x="656406" y="165355"/>
                  <a:pt x="653357" y="148291"/>
                  <a:pt x="657020" y="134871"/>
                </a:cubicBezTo>
                <a:cubicBezTo>
                  <a:pt x="657933" y="131522"/>
                  <a:pt x="660255" y="124971"/>
                  <a:pt x="663968" y="117344"/>
                </a:cubicBezTo>
                <a:lnTo>
                  <a:pt x="677285" y="96455"/>
                </a:lnTo>
                <a:lnTo>
                  <a:pt x="659117" y="107449"/>
                </a:lnTo>
                <a:cubicBezTo>
                  <a:pt x="650593" y="115987"/>
                  <a:pt x="645102" y="147679"/>
                  <a:pt x="645102" y="147679"/>
                </a:cubicBezTo>
                <a:cubicBezTo>
                  <a:pt x="645102" y="147679"/>
                  <a:pt x="633526" y="100744"/>
                  <a:pt x="645102" y="72719"/>
                </a:cubicBezTo>
                <a:cubicBezTo>
                  <a:pt x="656694" y="44693"/>
                  <a:pt x="714586" y="11771"/>
                  <a:pt x="734092" y="2630"/>
                </a:cubicBezTo>
                <a:cubicBezTo>
                  <a:pt x="738969" y="345"/>
                  <a:pt x="745407" y="-264"/>
                  <a:pt x="752749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 74">
            <a:extLst>
              <a:ext uri="{FF2B5EF4-FFF2-40B4-BE49-F238E27FC236}">
                <a16:creationId xmlns:a16="http://schemas.microsoft.com/office/drawing/2014/main" id="{76028575-1282-E0EB-28E6-0D1D3BAC43F9}"/>
              </a:ext>
            </a:extLst>
          </p:cNvPr>
          <p:cNvSpPr/>
          <p:nvPr/>
        </p:nvSpPr>
        <p:spPr>
          <a:xfrm>
            <a:off x="6342882" y="3923134"/>
            <a:ext cx="1021148" cy="1907045"/>
          </a:xfrm>
          <a:custGeom>
            <a:avLst/>
            <a:gdLst>
              <a:gd name="connsiteX0" fmla="*/ 752752 w 1021148"/>
              <a:gd name="connsiteY0" fmla="*/ 98 h 1907045"/>
              <a:gd name="connsiteX1" fmla="*/ 825509 w 1021148"/>
              <a:gd name="connsiteY1" fmla="*/ 10565 h 1907045"/>
              <a:gd name="connsiteX2" fmla="*/ 910228 w 1021148"/>
              <a:gd name="connsiteY2" fmla="*/ 48962 h 1907045"/>
              <a:gd name="connsiteX3" fmla="*/ 932768 w 1021148"/>
              <a:gd name="connsiteY3" fmla="*/ 176935 h 1907045"/>
              <a:gd name="connsiteX4" fmla="*/ 938869 w 1021148"/>
              <a:gd name="connsiteY4" fmla="*/ 271408 h 1907045"/>
              <a:gd name="connsiteX5" fmla="*/ 972391 w 1021148"/>
              <a:gd name="connsiteY5" fmla="*/ 341496 h 1907045"/>
              <a:gd name="connsiteX6" fmla="*/ 985796 w 1021148"/>
              <a:gd name="connsiteY6" fmla="*/ 395739 h 1907045"/>
              <a:gd name="connsiteX7" fmla="*/ 933378 w 1021148"/>
              <a:gd name="connsiteY7" fmla="*/ 339060 h 1907045"/>
              <a:gd name="connsiteX8" fmla="*/ 956545 w 1021148"/>
              <a:gd name="connsiteY8" fmla="*/ 389034 h 1907045"/>
              <a:gd name="connsiteX9" fmla="*/ 975442 w 1021148"/>
              <a:gd name="connsiteY9" fmla="*/ 460956 h 1907045"/>
              <a:gd name="connsiteX10" fmla="*/ 1021148 w 1021148"/>
              <a:gd name="connsiteY10" fmla="*/ 505455 h 1907045"/>
              <a:gd name="connsiteX11" fmla="*/ 969950 w 1021148"/>
              <a:gd name="connsiteY11" fmla="*/ 488379 h 1907045"/>
              <a:gd name="connsiteX12" fmla="*/ 941920 w 1021148"/>
              <a:gd name="connsiteY12" fmla="*/ 502994 h 1907045"/>
              <a:gd name="connsiteX13" fmla="*/ 963257 w 1021148"/>
              <a:gd name="connsiteY13" fmla="*/ 535916 h 1907045"/>
              <a:gd name="connsiteX14" fmla="*/ 885841 w 1021148"/>
              <a:gd name="connsiteY14" fmla="*/ 510327 h 1907045"/>
              <a:gd name="connsiteX15" fmla="*/ 852319 w 1021148"/>
              <a:gd name="connsiteY15" fmla="*/ 481674 h 1907045"/>
              <a:gd name="connsiteX16" fmla="*/ 871215 w 1021148"/>
              <a:gd name="connsiteY16" fmla="*/ 526775 h 1907045"/>
              <a:gd name="connsiteX17" fmla="*/ 846768 w 1021148"/>
              <a:gd name="connsiteY17" fmla="*/ 511677 h 1907045"/>
              <a:gd name="connsiteX18" fmla="*/ 843532 w 1021148"/>
              <a:gd name="connsiteY18" fmla="*/ 539990 h 1907045"/>
              <a:gd name="connsiteX19" fmla="*/ 689946 w 1021148"/>
              <a:gd name="connsiteY19" fmla="*/ 1002588 h 1907045"/>
              <a:gd name="connsiteX20" fmla="*/ 589978 w 1021148"/>
              <a:gd name="connsiteY20" fmla="*/ 1435289 h 1907045"/>
              <a:gd name="connsiteX21" fmla="*/ 654576 w 1021148"/>
              <a:gd name="connsiteY21" fmla="*/ 1560227 h 1907045"/>
              <a:gd name="connsiteX22" fmla="*/ 644233 w 1021148"/>
              <a:gd name="connsiteY22" fmla="*/ 1861322 h 1907045"/>
              <a:gd name="connsiteX23" fmla="*/ 641952 w 1021148"/>
              <a:gd name="connsiteY23" fmla="*/ 1861685 h 1907045"/>
              <a:gd name="connsiteX24" fmla="*/ 643603 w 1021148"/>
              <a:gd name="connsiteY24" fmla="*/ 1881447 h 1907045"/>
              <a:gd name="connsiteX25" fmla="*/ 643603 w 1021148"/>
              <a:gd name="connsiteY25" fmla="*/ 1903389 h 1907045"/>
              <a:gd name="connsiteX26" fmla="*/ 433334 w 1021148"/>
              <a:gd name="connsiteY26" fmla="*/ 1903389 h 1907045"/>
              <a:gd name="connsiteX27" fmla="*/ 512561 w 1021148"/>
              <a:gd name="connsiteY27" fmla="*/ 1851584 h 1907045"/>
              <a:gd name="connsiteX28" fmla="*/ 572215 w 1021148"/>
              <a:gd name="connsiteY28" fmla="*/ 1820557 h 1907045"/>
              <a:gd name="connsiteX29" fmla="*/ 573843 w 1021148"/>
              <a:gd name="connsiteY29" fmla="*/ 1819739 h 1907045"/>
              <a:gd name="connsiteX30" fmla="*/ 567924 w 1021148"/>
              <a:gd name="connsiteY30" fmla="*/ 1807124 h 1907045"/>
              <a:gd name="connsiteX31" fmla="*/ 411400 w 1021148"/>
              <a:gd name="connsiteY31" fmla="*/ 1447527 h 1907045"/>
              <a:gd name="connsiteX32" fmla="*/ 413236 w 1021148"/>
              <a:gd name="connsiteY32" fmla="*/ 1337171 h 1907045"/>
              <a:gd name="connsiteX33" fmla="*/ 319976 w 1021148"/>
              <a:gd name="connsiteY33" fmla="*/ 1437121 h 1907045"/>
              <a:gd name="connsiteX34" fmla="*/ 333989 w 1021148"/>
              <a:gd name="connsiteY34" fmla="*/ 1597452 h 1907045"/>
              <a:gd name="connsiteX35" fmla="*/ 256686 w 1021148"/>
              <a:gd name="connsiteY35" fmla="*/ 1851377 h 1907045"/>
              <a:gd name="connsiteX36" fmla="*/ 247404 w 1021148"/>
              <a:gd name="connsiteY36" fmla="*/ 1871346 h 1907045"/>
              <a:gd name="connsiteX37" fmla="*/ 248122 w 1021148"/>
              <a:gd name="connsiteY37" fmla="*/ 1881447 h 1907045"/>
              <a:gd name="connsiteX38" fmla="*/ 248122 w 1021148"/>
              <a:gd name="connsiteY38" fmla="*/ 1907045 h 1907045"/>
              <a:gd name="connsiteX39" fmla="*/ 674 w 1021148"/>
              <a:gd name="connsiteY39" fmla="*/ 1907045 h 1907045"/>
              <a:gd name="connsiteX40" fmla="*/ 94534 w 1021148"/>
              <a:gd name="connsiteY40" fmla="*/ 1845487 h 1907045"/>
              <a:gd name="connsiteX41" fmla="*/ 174375 w 1021148"/>
              <a:gd name="connsiteY41" fmla="*/ 1804043 h 1907045"/>
              <a:gd name="connsiteX42" fmla="*/ 175837 w 1021148"/>
              <a:gd name="connsiteY42" fmla="*/ 1804185 h 1907045"/>
              <a:gd name="connsiteX43" fmla="*/ 175700 w 1021148"/>
              <a:gd name="connsiteY43" fmla="*/ 1790065 h 1907045"/>
              <a:gd name="connsiteX44" fmla="*/ 191381 w 1021148"/>
              <a:gd name="connsiteY44" fmla="*/ 1468191 h 1907045"/>
              <a:gd name="connsiteX45" fmla="*/ 222479 w 1021148"/>
              <a:gd name="connsiteY45" fmla="*/ 1285364 h 1907045"/>
              <a:gd name="connsiteX46" fmla="*/ 390680 w 1021148"/>
              <a:gd name="connsiteY46" fmla="*/ 886151 h 1907045"/>
              <a:gd name="connsiteX47" fmla="*/ 492482 w 1021148"/>
              <a:gd name="connsiteY47" fmla="*/ 701492 h 1907045"/>
              <a:gd name="connsiteX48" fmla="*/ 379702 w 1021148"/>
              <a:gd name="connsiteY48" fmla="*/ 722230 h 1907045"/>
              <a:gd name="connsiteX49" fmla="*/ 264521 w 1021148"/>
              <a:gd name="connsiteY49" fmla="*/ 769201 h 1907045"/>
              <a:gd name="connsiteX50" fmla="*/ 158482 w 1021148"/>
              <a:gd name="connsiteY50" fmla="*/ 786201 h 1907045"/>
              <a:gd name="connsiteX51" fmla="*/ 128619 w 1021148"/>
              <a:gd name="connsiteY51" fmla="*/ 761213 h 1907045"/>
              <a:gd name="connsiteX52" fmla="*/ 97521 w 1021148"/>
              <a:gd name="connsiteY52" fmla="*/ 761213 h 1907045"/>
              <a:gd name="connsiteX53" fmla="*/ 197488 w 1021148"/>
              <a:gd name="connsiteY53" fmla="*/ 710066 h 1907045"/>
              <a:gd name="connsiteX54" fmla="*/ 328518 w 1021148"/>
              <a:gd name="connsiteY54" fmla="*/ 600956 h 1907045"/>
              <a:gd name="connsiteX55" fmla="*/ 393715 w 1021148"/>
              <a:gd name="connsiteY55" fmla="*/ 574723 h 1907045"/>
              <a:gd name="connsiteX56" fmla="*/ 490647 w 1021148"/>
              <a:gd name="connsiteY56" fmla="*/ 493679 h 1907045"/>
              <a:gd name="connsiteX57" fmla="*/ 587543 w 1021148"/>
              <a:gd name="connsiteY57" fmla="*/ 381565 h 1907045"/>
              <a:gd name="connsiteX58" fmla="*/ 647896 w 1021148"/>
              <a:gd name="connsiteY58" fmla="*/ 338798 h 1907045"/>
              <a:gd name="connsiteX59" fmla="*/ 672360 w 1021148"/>
              <a:gd name="connsiteY59" fmla="*/ 329476 h 1907045"/>
              <a:gd name="connsiteX60" fmla="*/ 677972 w 1021148"/>
              <a:gd name="connsiteY60" fmla="*/ 315201 h 1907045"/>
              <a:gd name="connsiteX61" fmla="*/ 680795 w 1021148"/>
              <a:gd name="connsiteY61" fmla="*/ 288460 h 1907045"/>
              <a:gd name="connsiteX62" fmla="*/ 653976 w 1021148"/>
              <a:gd name="connsiteY62" fmla="*/ 281153 h 1907045"/>
              <a:gd name="connsiteX63" fmla="*/ 654590 w 1021148"/>
              <a:gd name="connsiteY63" fmla="*/ 257369 h 1907045"/>
              <a:gd name="connsiteX64" fmla="*/ 647879 w 1021148"/>
              <a:gd name="connsiteY64" fmla="*/ 246399 h 1907045"/>
              <a:gd name="connsiteX65" fmla="*/ 655193 w 1021148"/>
              <a:gd name="connsiteY65" fmla="*/ 220207 h 1907045"/>
              <a:gd name="connsiteX66" fmla="*/ 640566 w 1021148"/>
              <a:gd name="connsiteY66" fmla="*/ 219600 h 1907045"/>
              <a:gd name="connsiteX67" fmla="*/ 646662 w 1021148"/>
              <a:gd name="connsiteY67" fmla="*/ 197659 h 1907045"/>
              <a:gd name="connsiteX68" fmla="*/ 655807 w 1021148"/>
              <a:gd name="connsiteY68" fmla="*/ 173875 h 1907045"/>
              <a:gd name="connsiteX69" fmla="*/ 657024 w 1021148"/>
              <a:gd name="connsiteY69" fmla="*/ 134871 h 1907045"/>
              <a:gd name="connsiteX70" fmla="*/ 663972 w 1021148"/>
              <a:gd name="connsiteY70" fmla="*/ 117344 h 1907045"/>
              <a:gd name="connsiteX71" fmla="*/ 677290 w 1021148"/>
              <a:gd name="connsiteY71" fmla="*/ 96454 h 1907045"/>
              <a:gd name="connsiteX72" fmla="*/ 659120 w 1021148"/>
              <a:gd name="connsiteY72" fmla="*/ 107449 h 1907045"/>
              <a:gd name="connsiteX73" fmla="*/ 645105 w 1021148"/>
              <a:gd name="connsiteY73" fmla="*/ 147679 h 1907045"/>
              <a:gd name="connsiteX74" fmla="*/ 645105 w 1021148"/>
              <a:gd name="connsiteY74" fmla="*/ 72719 h 1907045"/>
              <a:gd name="connsiteX75" fmla="*/ 734095 w 1021148"/>
              <a:gd name="connsiteY75" fmla="*/ 2630 h 1907045"/>
              <a:gd name="connsiteX76" fmla="*/ 752752 w 1021148"/>
              <a:gd name="connsiteY76" fmla="*/ 98 h 190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021148" h="1907045">
                <a:moveTo>
                  <a:pt x="752752" y="98"/>
                </a:moveTo>
                <a:cubicBezTo>
                  <a:pt x="774778" y="1186"/>
                  <a:pt x="804943" y="11017"/>
                  <a:pt x="825509" y="10565"/>
                </a:cubicBezTo>
                <a:cubicBezTo>
                  <a:pt x="852319" y="9938"/>
                  <a:pt x="880367" y="31283"/>
                  <a:pt x="910228" y="48962"/>
                </a:cubicBezTo>
                <a:cubicBezTo>
                  <a:pt x="940089" y="67244"/>
                  <a:pt x="930955" y="146474"/>
                  <a:pt x="932768" y="176935"/>
                </a:cubicBezTo>
                <a:cubicBezTo>
                  <a:pt x="933988" y="207421"/>
                  <a:pt x="933988" y="248254"/>
                  <a:pt x="938869" y="271408"/>
                </a:cubicBezTo>
                <a:cubicBezTo>
                  <a:pt x="943750" y="294561"/>
                  <a:pt x="965069" y="325650"/>
                  <a:pt x="972391" y="341496"/>
                </a:cubicBezTo>
                <a:cubicBezTo>
                  <a:pt x="979713" y="357342"/>
                  <a:pt x="985796" y="395739"/>
                  <a:pt x="985796" y="395739"/>
                </a:cubicBezTo>
                <a:cubicBezTo>
                  <a:pt x="972391" y="367714"/>
                  <a:pt x="931547" y="330522"/>
                  <a:pt x="933378" y="339060"/>
                </a:cubicBezTo>
                <a:cubicBezTo>
                  <a:pt x="934598" y="347599"/>
                  <a:pt x="946801" y="373188"/>
                  <a:pt x="956545" y="389034"/>
                </a:cubicBezTo>
                <a:cubicBezTo>
                  <a:pt x="966289" y="404880"/>
                  <a:pt x="969340" y="443879"/>
                  <a:pt x="975442" y="460956"/>
                </a:cubicBezTo>
                <a:cubicBezTo>
                  <a:pt x="981525" y="478007"/>
                  <a:pt x="1021148" y="505455"/>
                  <a:pt x="1021148" y="505455"/>
                </a:cubicBezTo>
                <a:cubicBezTo>
                  <a:pt x="1021148" y="505455"/>
                  <a:pt x="983355" y="502994"/>
                  <a:pt x="969950" y="488379"/>
                </a:cubicBezTo>
                <a:cubicBezTo>
                  <a:pt x="956545" y="473135"/>
                  <a:pt x="938869" y="490814"/>
                  <a:pt x="941920" y="502994"/>
                </a:cubicBezTo>
                <a:cubicBezTo>
                  <a:pt x="945581" y="515801"/>
                  <a:pt x="963257" y="535916"/>
                  <a:pt x="963257" y="535916"/>
                </a:cubicBezTo>
                <a:cubicBezTo>
                  <a:pt x="963257" y="535916"/>
                  <a:pt x="900466" y="522506"/>
                  <a:pt x="885841" y="510327"/>
                </a:cubicBezTo>
                <a:cubicBezTo>
                  <a:pt x="871215" y="498122"/>
                  <a:pt x="846846" y="458520"/>
                  <a:pt x="852319" y="481674"/>
                </a:cubicBezTo>
                <a:cubicBezTo>
                  <a:pt x="857810" y="504827"/>
                  <a:pt x="871215" y="526775"/>
                  <a:pt x="871215" y="526775"/>
                </a:cubicBezTo>
                <a:lnTo>
                  <a:pt x="846768" y="511677"/>
                </a:lnTo>
                <a:lnTo>
                  <a:pt x="843532" y="539990"/>
                </a:lnTo>
                <a:cubicBezTo>
                  <a:pt x="835590" y="585715"/>
                  <a:pt x="731387" y="835003"/>
                  <a:pt x="689946" y="1002588"/>
                </a:cubicBezTo>
                <a:cubicBezTo>
                  <a:pt x="647869" y="1170173"/>
                  <a:pt x="589978" y="1435289"/>
                  <a:pt x="589978" y="1435289"/>
                </a:cubicBezTo>
                <a:cubicBezTo>
                  <a:pt x="589978" y="1435289"/>
                  <a:pt x="654576" y="1512743"/>
                  <a:pt x="654576" y="1560227"/>
                </a:cubicBezTo>
                <a:cubicBezTo>
                  <a:pt x="654576" y="1607784"/>
                  <a:pt x="654576" y="1857072"/>
                  <a:pt x="644233" y="1861322"/>
                </a:cubicBezTo>
                <a:lnTo>
                  <a:pt x="641952" y="1861685"/>
                </a:lnTo>
                <a:lnTo>
                  <a:pt x="643603" y="1881447"/>
                </a:lnTo>
                <a:cubicBezTo>
                  <a:pt x="642990" y="1888153"/>
                  <a:pt x="643603" y="1903389"/>
                  <a:pt x="643603" y="1903389"/>
                </a:cubicBezTo>
                <a:lnTo>
                  <a:pt x="433334" y="1903389"/>
                </a:lnTo>
                <a:cubicBezTo>
                  <a:pt x="425411" y="1852193"/>
                  <a:pt x="497941" y="1860118"/>
                  <a:pt x="512561" y="1851584"/>
                </a:cubicBezTo>
                <a:cubicBezTo>
                  <a:pt x="523534" y="1845183"/>
                  <a:pt x="556445" y="1828499"/>
                  <a:pt x="572215" y="1820557"/>
                </a:cubicBezTo>
                <a:lnTo>
                  <a:pt x="573843" y="1819739"/>
                </a:lnTo>
                <a:lnTo>
                  <a:pt x="567924" y="1807124"/>
                </a:lnTo>
                <a:cubicBezTo>
                  <a:pt x="528920" y="1722655"/>
                  <a:pt x="416743" y="1473110"/>
                  <a:pt x="411400" y="1447527"/>
                </a:cubicBezTo>
                <a:cubicBezTo>
                  <a:pt x="404693" y="1418216"/>
                  <a:pt x="413236" y="1337171"/>
                  <a:pt x="413236" y="1337171"/>
                </a:cubicBezTo>
                <a:lnTo>
                  <a:pt x="319976" y="1437121"/>
                </a:lnTo>
                <a:cubicBezTo>
                  <a:pt x="319976" y="1437121"/>
                  <a:pt x="338861" y="1522489"/>
                  <a:pt x="333989" y="1597452"/>
                </a:cubicBezTo>
                <a:cubicBezTo>
                  <a:pt x="330336" y="1653179"/>
                  <a:pt x="284509" y="1786438"/>
                  <a:pt x="256686" y="1851377"/>
                </a:cubicBezTo>
                <a:lnTo>
                  <a:pt x="247404" y="1871346"/>
                </a:lnTo>
                <a:lnTo>
                  <a:pt x="248122" y="1881447"/>
                </a:lnTo>
                <a:cubicBezTo>
                  <a:pt x="246903" y="1889373"/>
                  <a:pt x="248122" y="1907045"/>
                  <a:pt x="248122" y="1907045"/>
                </a:cubicBezTo>
                <a:lnTo>
                  <a:pt x="674" y="1907045"/>
                </a:lnTo>
                <a:cubicBezTo>
                  <a:pt x="-8468" y="1847314"/>
                  <a:pt x="78078" y="1855849"/>
                  <a:pt x="94534" y="1845487"/>
                </a:cubicBezTo>
                <a:cubicBezTo>
                  <a:pt x="110989" y="1835130"/>
                  <a:pt x="174375" y="1804043"/>
                  <a:pt x="174375" y="1804043"/>
                </a:cubicBezTo>
                <a:lnTo>
                  <a:pt x="175837" y="1804185"/>
                </a:lnTo>
                <a:lnTo>
                  <a:pt x="175700" y="1790065"/>
                </a:lnTo>
                <a:cubicBezTo>
                  <a:pt x="177323" y="1704578"/>
                  <a:pt x="191381" y="1543208"/>
                  <a:pt x="191381" y="1468191"/>
                </a:cubicBezTo>
                <a:cubicBezTo>
                  <a:pt x="191381" y="1368241"/>
                  <a:pt x="203559" y="1354245"/>
                  <a:pt x="222479" y="1285364"/>
                </a:cubicBezTo>
                <a:cubicBezTo>
                  <a:pt x="241365" y="1216484"/>
                  <a:pt x="361417" y="950195"/>
                  <a:pt x="390680" y="886151"/>
                </a:cubicBezTo>
                <a:cubicBezTo>
                  <a:pt x="419943" y="822180"/>
                  <a:pt x="492482" y="701492"/>
                  <a:pt x="492482" y="701492"/>
                </a:cubicBezTo>
                <a:cubicBezTo>
                  <a:pt x="492482" y="701492"/>
                  <a:pt x="410800" y="711238"/>
                  <a:pt x="379702" y="722230"/>
                </a:cubicBezTo>
                <a:cubicBezTo>
                  <a:pt x="348638" y="733221"/>
                  <a:pt x="264521" y="769201"/>
                  <a:pt x="264521" y="769201"/>
                </a:cubicBezTo>
                <a:cubicBezTo>
                  <a:pt x="244400" y="797192"/>
                  <a:pt x="185274" y="786201"/>
                  <a:pt x="158482" y="786201"/>
                </a:cubicBezTo>
                <a:cubicBezTo>
                  <a:pt x="131655" y="786201"/>
                  <a:pt x="128619" y="761213"/>
                  <a:pt x="128619" y="761213"/>
                </a:cubicBezTo>
                <a:lnTo>
                  <a:pt x="97521" y="761213"/>
                </a:lnTo>
                <a:cubicBezTo>
                  <a:pt x="127384" y="733221"/>
                  <a:pt x="178567" y="725894"/>
                  <a:pt x="197488" y="710066"/>
                </a:cubicBezTo>
                <a:cubicBezTo>
                  <a:pt x="216373" y="694238"/>
                  <a:pt x="306562" y="619862"/>
                  <a:pt x="328518" y="600956"/>
                </a:cubicBezTo>
                <a:cubicBezTo>
                  <a:pt x="349839" y="582637"/>
                  <a:pt x="379702" y="579633"/>
                  <a:pt x="393715" y="574723"/>
                </a:cubicBezTo>
                <a:cubicBezTo>
                  <a:pt x="407729" y="569887"/>
                  <a:pt x="471726" y="505843"/>
                  <a:pt x="490647" y="493679"/>
                </a:cubicBezTo>
                <a:cubicBezTo>
                  <a:pt x="509532" y="481515"/>
                  <a:pt x="565587" y="417470"/>
                  <a:pt x="587543" y="381565"/>
                </a:cubicBezTo>
                <a:cubicBezTo>
                  <a:pt x="598521" y="363575"/>
                  <a:pt x="624580" y="348938"/>
                  <a:pt x="647896" y="338798"/>
                </a:cubicBezTo>
                <a:lnTo>
                  <a:pt x="672360" y="329476"/>
                </a:lnTo>
                <a:lnTo>
                  <a:pt x="677972" y="315201"/>
                </a:lnTo>
                <a:cubicBezTo>
                  <a:pt x="680488" y="300650"/>
                  <a:pt x="680795" y="288460"/>
                  <a:pt x="680795" y="288460"/>
                </a:cubicBezTo>
                <a:cubicBezTo>
                  <a:pt x="680795" y="288460"/>
                  <a:pt x="660675" y="290888"/>
                  <a:pt x="653976" y="281153"/>
                </a:cubicBezTo>
                <a:cubicBezTo>
                  <a:pt x="647277" y="271397"/>
                  <a:pt x="654590" y="261640"/>
                  <a:pt x="654590" y="257369"/>
                </a:cubicBezTo>
                <a:cubicBezTo>
                  <a:pt x="654590" y="253119"/>
                  <a:pt x="649096" y="250062"/>
                  <a:pt x="647879" y="246399"/>
                </a:cubicBezTo>
                <a:cubicBezTo>
                  <a:pt x="646662" y="242756"/>
                  <a:pt x="655193" y="220207"/>
                  <a:pt x="655193" y="220207"/>
                </a:cubicBezTo>
                <a:cubicBezTo>
                  <a:pt x="655193" y="220207"/>
                  <a:pt x="641180" y="223243"/>
                  <a:pt x="640566" y="219600"/>
                </a:cubicBezTo>
                <a:cubicBezTo>
                  <a:pt x="639951" y="212272"/>
                  <a:pt x="643000" y="213487"/>
                  <a:pt x="646662" y="197659"/>
                </a:cubicBezTo>
                <a:cubicBezTo>
                  <a:pt x="650313" y="182417"/>
                  <a:pt x="655807" y="183025"/>
                  <a:pt x="655807" y="173875"/>
                </a:cubicBezTo>
                <a:cubicBezTo>
                  <a:pt x="656410" y="165354"/>
                  <a:pt x="653361" y="148291"/>
                  <a:pt x="657024" y="134871"/>
                </a:cubicBezTo>
                <a:cubicBezTo>
                  <a:pt x="657937" y="131521"/>
                  <a:pt x="660259" y="124971"/>
                  <a:pt x="663972" y="117344"/>
                </a:cubicBezTo>
                <a:lnTo>
                  <a:pt x="677290" y="96454"/>
                </a:lnTo>
                <a:lnTo>
                  <a:pt x="659120" y="107449"/>
                </a:lnTo>
                <a:cubicBezTo>
                  <a:pt x="650596" y="115987"/>
                  <a:pt x="645105" y="147679"/>
                  <a:pt x="645105" y="147679"/>
                </a:cubicBezTo>
                <a:cubicBezTo>
                  <a:pt x="645105" y="147679"/>
                  <a:pt x="633529" y="100744"/>
                  <a:pt x="645105" y="72719"/>
                </a:cubicBezTo>
                <a:cubicBezTo>
                  <a:pt x="656697" y="44693"/>
                  <a:pt x="714589" y="11771"/>
                  <a:pt x="734095" y="2630"/>
                </a:cubicBezTo>
                <a:cubicBezTo>
                  <a:pt x="738972" y="345"/>
                  <a:pt x="745410" y="-264"/>
                  <a:pt x="752752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A27DD1A-D803-B326-CEB0-7EA8A641C94C}"/>
              </a:ext>
            </a:extLst>
          </p:cNvPr>
          <p:cNvSpPr/>
          <p:nvPr/>
        </p:nvSpPr>
        <p:spPr>
          <a:xfrm>
            <a:off x="607713" y="4001504"/>
            <a:ext cx="1950935" cy="1315742"/>
          </a:xfrm>
          <a:custGeom>
            <a:avLst/>
            <a:gdLst>
              <a:gd name="connsiteX0" fmla="*/ 1211021 w 1950935"/>
              <a:gd name="connsiteY0" fmla="*/ 243236 h 1315742"/>
              <a:gd name="connsiteX1" fmla="*/ 1211021 w 1950935"/>
              <a:gd name="connsiteY1" fmla="*/ 560735 h 1315742"/>
              <a:gd name="connsiteX2" fmla="*/ 1281730 w 1950935"/>
              <a:gd name="connsiteY2" fmla="*/ 562567 h 1315742"/>
              <a:gd name="connsiteX3" fmla="*/ 1366453 w 1950935"/>
              <a:gd name="connsiteY3" fmla="*/ 551572 h 1315742"/>
              <a:gd name="connsiteX4" fmla="*/ 1392662 w 1950935"/>
              <a:gd name="connsiteY4" fmla="*/ 503454 h 1315742"/>
              <a:gd name="connsiteX5" fmla="*/ 1401798 w 1950935"/>
              <a:gd name="connsiteY5" fmla="*/ 417502 h 1315742"/>
              <a:gd name="connsiteX6" fmla="*/ 1389603 w 1950935"/>
              <a:gd name="connsiteY6" fmla="*/ 320615 h 1315742"/>
              <a:gd name="connsiteX7" fmla="*/ 1354259 w 1950935"/>
              <a:gd name="connsiteY7" fmla="*/ 268181 h 1315742"/>
              <a:gd name="connsiteX8" fmla="*/ 1285388 w 1950935"/>
              <a:gd name="connsiteY8" fmla="*/ 252930 h 1315742"/>
              <a:gd name="connsiteX9" fmla="*/ 1211021 w 1950935"/>
              <a:gd name="connsiteY9" fmla="*/ 243236 h 1315742"/>
              <a:gd name="connsiteX10" fmla="*/ 807547 w 1950935"/>
              <a:gd name="connsiteY10" fmla="*/ 219656 h 1315742"/>
              <a:gd name="connsiteX11" fmla="*/ 711873 w 1950935"/>
              <a:gd name="connsiteY11" fmla="*/ 336065 h 1315742"/>
              <a:gd name="connsiteX12" fmla="*/ 675913 w 1950935"/>
              <a:gd name="connsiteY12" fmla="*/ 657255 h 1315742"/>
              <a:gd name="connsiteX13" fmla="*/ 713087 w 1950935"/>
              <a:gd name="connsiteY13" fmla="*/ 977212 h 1315742"/>
              <a:gd name="connsiteX14" fmla="*/ 807547 w 1950935"/>
              <a:gd name="connsiteY14" fmla="*/ 1096087 h 1315742"/>
              <a:gd name="connsiteX15" fmla="*/ 902028 w 1950935"/>
              <a:gd name="connsiteY15" fmla="*/ 989414 h 1315742"/>
              <a:gd name="connsiteX16" fmla="*/ 939202 w 1950935"/>
              <a:gd name="connsiteY16" fmla="*/ 653619 h 1315742"/>
              <a:gd name="connsiteX17" fmla="*/ 903242 w 1950935"/>
              <a:gd name="connsiteY17" fmla="*/ 323247 h 1315742"/>
              <a:gd name="connsiteX18" fmla="*/ 807547 w 1950935"/>
              <a:gd name="connsiteY18" fmla="*/ 219656 h 1315742"/>
              <a:gd name="connsiteX19" fmla="*/ 1584638 w 1950935"/>
              <a:gd name="connsiteY19" fmla="*/ 152394 h 1315742"/>
              <a:gd name="connsiteX20" fmla="*/ 1671786 w 1950935"/>
              <a:gd name="connsiteY20" fmla="*/ 198102 h 1315742"/>
              <a:gd name="connsiteX21" fmla="*/ 1671786 w 1950935"/>
              <a:gd name="connsiteY21" fmla="*/ 609521 h 1315742"/>
              <a:gd name="connsiteX22" fmla="*/ 1839401 w 1950935"/>
              <a:gd name="connsiteY22" fmla="*/ 309639 h 1315742"/>
              <a:gd name="connsiteX23" fmla="*/ 1943016 w 1950935"/>
              <a:gd name="connsiteY23" fmla="*/ 398604 h 1315742"/>
              <a:gd name="connsiteX24" fmla="*/ 1797955 w 1950935"/>
              <a:gd name="connsiteY24" fmla="*/ 576583 h 1315742"/>
              <a:gd name="connsiteX25" fmla="*/ 1950935 w 1950935"/>
              <a:gd name="connsiteY25" fmla="*/ 916659 h 1315742"/>
              <a:gd name="connsiteX26" fmla="*/ 1852205 w 1950935"/>
              <a:gd name="connsiteY26" fmla="*/ 1003834 h 1315742"/>
              <a:gd name="connsiteX27" fmla="*/ 1741281 w 1950935"/>
              <a:gd name="connsiteY27" fmla="*/ 687507 h 1315742"/>
              <a:gd name="connsiteX28" fmla="*/ 1672397 w 1950935"/>
              <a:gd name="connsiteY28" fmla="*/ 844752 h 1315742"/>
              <a:gd name="connsiteX29" fmla="*/ 1672397 w 1950935"/>
              <a:gd name="connsiteY29" fmla="*/ 1124512 h 1315742"/>
              <a:gd name="connsiteX30" fmla="*/ 1584638 w 1950935"/>
              <a:gd name="connsiteY30" fmla="*/ 1170220 h 1315742"/>
              <a:gd name="connsiteX31" fmla="*/ 1584638 w 1950935"/>
              <a:gd name="connsiteY31" fmla="*/ 152394 h 1315742"/>
              <a:gd name="connsiteX32" fmla="*/ 550966 w 1950935"/>
              <a:gd name="connsiteY32" fmla="*/ 79256 h 1315742"/>
              <a:gd name="connsiteX33" fmla="*/ 440645 w 1950935"/>
              <a:gd name="connsiteY33" fmla="*/ 1201912 h 1315742"/>
              <a:gd name="connsiteX34" fmla="*/ 345578 w 1950935"/>
              <a:gd name="connsiteY34" fmla="*/ 1159241 h 1315742"/>
              <a:gd name="connsiteX35" fmla="*/ 260255 w 1950935"/>
              <a:gd name="connsiteY35" fmla="*/ 436427 h 1315742"/>
              <a:gd name="connsiteX36" fmla="*/ 177967 w 1950935"/>
              <a:gd name="connsiteY36" fmla="*/ 1060489 h 1315742"/>
              <a:gd name="connsiteX37" fmla="*/ 90195 w 1950935"/>
              <a:gd name="connsiteY37" fmla="*/ 994689 h 1315742"/>
              <a:gd name="connsiteX38" fmla="*/ 0 w 1950935"/>
              <a:gd name="connsiteY38" fmla="*/ 404723 h 1315742"/>
              <a:gd name="connsiteX39" fmla="*/ 77416 w 1950935"/>
              <a:gd name="connsiteY39" fmla="*/ 335232 h 1315742"/>
              <a:gd name="connsiteX40" fmla="*/ 136517 w 1950935"/>
              <a:gd name="connsiteY40" fmla="*/ 799055 h 1315742"/>
              <a:gd name="connsiteX41" fmla="*/ 210872 w 1950935"/>
              <a:gd name="connsiteY41" fmla="*/ 237727 h 1315742"/>
              <a:gd name="connsiteX42" fmla="*/ 312673 w 1950935"/>
              <a:gd name="connsiteY42" fmla="*/ 178008 h 1315742"/>
              <a:gd name="connsiteX43" fmla="*/ 389451 w 1950935"/>
              <a:gd name="connsiteY43" fmla="*/ 866727 h 1315742"/>
              <a:gd name="connsiteX44" fmla="*/ 458322 w 1950935"/>
              <a:gd name="connsiteY44" fmla="*/ 111584 h 1315742"/>
              <a:gd name="connsiteX45" fmla="*/ 550966 w 1950935"/>
              <a:gd name="connsiteY45" fmla="*/ 79256 h 1315742"/>
              <a:gd name="connsiteX46" fmla="*/ 1115342 w 1950935"/>
              <a:gd name="connsiteY46" fmla="*/ 18308 h 1315742"/>
              <a:gd name="connsiteX47" fmla="*/ 1316475 w 1950935"/>
              <a:gd name="connsiteY47" fmla="*/ 53067 h 1315742"/>
              <a:gd name="connsiteX48" fmla="*/ 1424348 w 1950935"/>
              <a:gd name="connsiteY48" fmla="*/ 115195 h 1315742"/>
              <a:gd name="connsiteX49" fmla="*/ 1477366 w 1950935"/>
              <a:gd name="connsiteY49" fmla="*/ 238920 h 1315742"/>
              <a:gd name="connsiteX50" fmla="*/ 1496877 w 1950935"/>
              <a:gd name="connsiteY50" fmla="*/ 416911 h 1315742"/>
              <a:gd name="connsiteX51" fmla="*/ 1467010 w 1950935"/>
              <a:gd name="connsiteY51" fmla="*/ 619257 h 1315742"/>
              <a:gd name="connsiteX52" fmla="*/ 1376189 w 1950935"/>
              <a:gd name="connsiteY52" fmla="*/ 725898 h 1315742"/>
              <a:gd name="connsiteX53" fmla="*/ 1426168 w 1950935"/>
              <a:gd name="connsiteY53" fmla="*/ 819771 h 1315742"/>
              <a:gd name="connsiteX54" fmla="*/ 1478585 w 1950935"/>
              <a:gd name="connsiteY54" fmla="*/ 994097 h 1315742"/>
              <a:gd name="connsiteX55" fmla="*/ 1533441 w 1950935"/>
              <a:gd name="connsiteY55" fmla="*/ 1187871 h 1315742"/>
              <a:gd name="connsiteX56" fmla="*/ 1424348 w 1950935"/>
              <a:gd name="connsiteY56" fmla="*/ 1229310 h 1315742"/>
              <a:gd name="connsiteX57" fmla="*/ 1357298 w 1950935"/>
              <a:gd name="connsiteY57" fmla="*/ 991614 h 1315742"/>
              <a:gd name="connsiteX58" fmla="*/ 1307939 w 1950935"/>
              <a:gd name="connsiteY58" fmla="*/ 821012 h 1315742"/>
              <a:gd name="connsiteX59" fmla="*/ 1279291 w 1950935"/>
              <a:gd name="connsiteY59" fmla="*/ 771593 h 1315742"/>
              <a:gd name="connsiteX60" fmla="*/ 1231132 w 1950935"/>
              <a:gd name="connsiteY60" fmla="*/ 759416 h 1315742"/>
              <a:gd name="connsiteX61" fmla="*/ 1211640 w 1950935"/>
              <a:gd name="connsiteY61" fmla="*/ 760066 h 1315742"/>
              <a:gd name="connsiteX62" fmla="*/ 1211640 w 1950935"/>
              <a:gd name="connsiteY62" fmla="*/ 1282335 h 1315742"/>
              <a:gd name="connsiteX63" fmla="*/ 1115342 w 1950935"/>
              <a:gd name="connsiteY63" fmla="*/ 1295162 h 1315742"/>
              <a:gd name="connsiteX64" fmla="*/ 1115342 w 1950935"/>
              <a:gd name="connsiteY64" fmla="*/ 18308 h 1315742"/>
              <a:gd name="connsiteX65" fmla="*/ 806950 w 1950935"/>
              <a:gd name="connsiteY65" fmla="*/ 825 h 1315742"/>
              <a:gd name="connsiteX66" fmla="*/ 975780 w 1950935"/>
              <a:gd name="connsiteY66" fmla="*/ 167829 h 1315742"/>
              <a:gd name="connsiteX67" fmla="*/ 1039158 w 1950935"/>
              <a:gd name="connsiteY67" fmla="*/ 659720 h 1315742"/>
              <a:gd name="connsiteX68" fmla="*/ 976377 w 1950935"/>
              <a:gd name="connsiteY68" fmla="*/ 1148530 h 1315742"/>
              <a:gd name="connsiteX69" fmla="*/ 808165 w 1950935"/>
              <a:gd name="connsiteY69" fmla="*/ 1314917 h 1315742"/>
              <a:gd name="connsiteX70" fmla="*/ 640570 w 1950935"/>
              <a:gd name="connsiteY70" fmla="*/ 1119258 h 1315742"/>
              <a:gd name="connsiteX71" fmla="*/ 579003 w 1950935"/>
              <a:gd name="connsiteY71" fmla="*/ 665205 h 1315742"/>
              <a:gd name="connsiteX72" fmla="*/ 600328 w 1950935"/>
              <a:gd name="connsiteY72" fmla="*/ 359853 h 1315742"/>
              <a:gd name="connsiteX73" fmla="*/ 643616 w 1950935"/>
              <a:gd name="connsiteY73" fmla="*/ 187981 h 1315742"/>
              <a:gd name="connsiteX74" fmla="*/ 704566 w 1950935"/>
              <a:gd name="connsiteY74" fmla="*/ 66086 h 1315742"/>
              <a:gd name="connsiteX75" fmla="*/ 806950 w 1950935"/>
              <a:gd name="connsiteY75" fmla="*/ 825 h 131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950935" h="1315742">
                <a:moveTo>
                  <a:pt x="1211021" y="243236"/>
                </a:moveTo>
                <a:cubicBezTo>
                  <a:pt x="1211021" y="348635"/>
                  <a:pt x="1211021" y="454685"/>
                  <a:pt x="1211021" y="560735"/>
                </a:cubicBezTo>
                <a:cubicBezTo>
                  <a:pt x="1234791" y="561326"/>
                  <a:pt x="1257960" y="561976"/>
                  <a:pt x="1281730" y="562567"/>
                </a:cubicBezTo>
                <a:cubicBezTo>
                  <a:pt x="1327431" y="564400"/>
                  <a:pt x="1354859" y="560735"/>
                  <a:pt x="1366453" y="551572"/>
                </a:cubicBezTo>
                <a:cubicBezTo>
                  <a:pt x="1377409" y="542469"/>
                  <a:pt x="1386565" y="526626"/>
                  <a:pt x="1392662" y="503454"/>
                </a:cubicBezTo>
                <a:cubicBezTo>
                  <a:pt x="1398740" y="480931"/>
                  <a:pt x="1401798" y="452261"/>
                  <a:pt x="1401798" y="417502"/>
                </a:cubicBezTo>
                <a:cubicBezTo>
                  <a:pt x="1401798" y="378487"/>
                  <a:pt x="1397520" y="346211"/>
                  <a:pt x="1389603" y="320615"/>
                </a:cubicBezTo>
                <a:cubicBezTo>
                  <a:pt x="1381067" y="295019"/>
                  <a:pt x="1369492" y="277344"/>
                  <a:pt x="1354259" y="268181"/>
                </a:cubicBezTo>
                <a:cubicBezTo>
                  <a:pt x="1346942" y="263925"/>
                  <a:pt x="1323792" y="258428"/>
                  <a:pt x="1285388" y="252930"/>
                </a:cubicBezTo>
                <a:cubicBezTo>
                  <a:pt x="1260999" y="249324"/>
                  <a:pt x="1236010" y="246250"/>
                  <a:pt x="1211021" y="243236"/>
                </a:cubicBezTo>
                <a:close/>
                <a:moveTo>
                  <a:pt x="807547" y="219656"/>
                </a:moveTo>
                <a:cubicBezTo>
                  <a:pt x="767944" y="222675"/>
                  <a:pt x="736244" y="262917"/>
                  <a:pt x="711873" y="336065"/>
                </a:cubicBezTo>
                <a:cubicBezTo>
                  <a:pt x="687480" y="409831"/>
                  <a:pt x="675913" y="515887"/>
                  <a:pt x="675913" y="657255"/>
                </a:cubicBezTo>
                <a:cubicBezTo>
                  <a:pt x="675913" y="796219"/>
                  <a:pt x="688098" y="902276"/>
                  <a:pt x="713087" y="977212"/>
                </a:cubicBezTo>
                <a:cubicBezTo>
                  <a:pt x="738076" y="1052210"/>
                  <a:pt x="769158" y="1093067"/>
                  <a:pt x="807547" y="1096087"/>
                </a:cubicBezTo>
                <a:cubicBezTo>
                  <a:pt x="845957" y="1099106"/>
                  <a:pt x="877656" y="1063795"/>
                  <a:pt x="902028" y="989414"/>
                </a:cubicBezTo>
                <a:cubicBezTo>
                  <a:pt x="927017" y="915710"/>
                  <a:pt x="939202" y="802936"/>
                  <a:pt x="939202" y="653619"/>
                </a:cubicBezTo>
                <a:cubicBezTo>
                  <a:pt x="939202" y="506089"/>
                  <a:pt x="927017" y="395164"/>
                  <a:pt x="903242" y="323247"/>
                </a:cubicBezTo>
                <a:cubicBezTo>
                  <a:pt x="879467" y="251331"/>
                  <a:pt x="847171" y="216636"/>
                  <a:pt x="807547" y="219656"/>
                </a:cubicBezTo>
                <a:close/>
                <a:moveTo>
                  <a:pt x="1584638" y="152394"/>
                </a:moveTo>
                <a:cubicBezTo>
                  <a:pt x="1614502" y="166389"/>
                  <a:pt x="1643144" y="181657"/>
                  <a:pt x="1671786" y="198102"/>
                </a:cubicBezTo>
                <a:cubicBezTo>
                  <a:pt x="1671786" y="335226"/>
                  <a:pt x="1671786" y="472350"/>
                  <a:pt x="1671786" y="609521"/>
                </a:cubicBezTo>
                <a:cubicBezTo>
                  <a:pt x="1729699" y="476025"/>
                  <a:pt x="1785762" y="372405"/>
                  <a:pt x="1839401" y="309639"/>
                </a:cubicBezTo>
                <a:cubicBezTo>
                  <a:pt x="1874742" y="337676"/>
                  <a:pt x="1909489" y="366939"/>
                  <a:pt x="1943016" y="398604"/>
                </a:cubicBezTo>
                <a:cubicBezTo>
                  <a:pt x="1896686" y="423013"/>
                  <a:pt x="1848542" y="485167"/>
                  <a:pt x="1797955" y="576583"/>
                </a:cubicBezTo>
                <a:cubicBezTo>
                  <a:pt x="1850984" y="741131"/>
                  <a:pt x="1902180" y="859406"/>
                  <a:pt x="1950935" y="916659"/>
                </a:cubicBezTo>
                <a:cubicBezTo>
                  <a:pt x="1919240" y="947147"/>
                  <a:pt x="1886324" y="976409"/>
                  <a:pt x="1852205" y="1003834"/>
                </a:cubicBezTo>
                <a:cubicBezTo>
                  <a:pt x="1816236" y="925188"/>
                  <a:pt x="1779674" y="817939"/>
                  <a:pt x="1741281" y="687507"/>
                </a:cubicBezTo>
                <a:cubicBezTo>
                  <a:pt x="1718727" y="735665"/>
                  <a:pt x="1695562" y="788064"/>
                  <a:pt x="1672397" y="844752"/>
                </a:cubicBezTo>
                <a:cubicBezTo>
                  <a:pt x="1672397" y="938005"/>
                  <a:pt x="1672397" y="1031259"/>
                  <a:pt x="1672397" y="1124512"/>
                </a:cubicBezTo>
                <a:cubicBezTo>
                  <a:pt x="1643144" y="1140958"/>
                  <a:pt x="1614502" y="1156225"/>
                  <a:pt x="1584638" y="1170220"/>
                </a:cubicBezTo>
                <a:cubicBezTo>
                  <a:pt x="1584638" y="830756"/>
                  <a:pt x="1584638" y="491858"/>
                  <a:pt x="1584638" y="152394"/>
                </a:cubicBezTo>
                <a:close/>
                <a:moveTo>
                  <a:pt x="550966" y="79256"/>
                </a:moveTo>
                <a:cubicBezTo>
                  <a:pt x="513776" y="478475"/>
                  <a:pt x="476611" y="855708"/>
                  <a:pt x="440645" y="1201912"/>
                </a:cubicBezTo>
                <a:cubicBezTo>
                  <a:pt x="408353" y="1189126"/>
                  <a:pt x="377259" y="1174469"/>
                  <a:pt x="345578" y="1159241"/>
                </a:cubicBezTo>
                <a:cubicBezTo>
                  <a:pt x="316321" y="895936"/>
                  <a:pt x="288288" y="653370"/>
                  <a:pt x="260255" y="436427"/>
                </a:cubicBezTo>
                <a:cubicBezTo>
                  <a:pt x="232222" y="670470"/>
                  <a:pt x="204776" y="880084"/>
                  <a:pt x="177967" y="1060489"/>
                </a:cubicBezTo>
                <a:cubicBezTo>
                  <a:pt x="147486" y="1039179"/>
                  <a:pt x="118228" y="1017246"/>
                  <a:pt x="90195" y="994689"/>
                </a:cubicBezTo>
                <a:cubicBezTo>
                  <a:pt x="59127" y="746041"/>
                  <a:pt x="29257" y="546718"/>
                  <a:pt x="0" y="404723"/>
                </a:cubicBezTo>
                <a:cubicBezTo>
                  <a:pt x="24998" y="380346"/>
                  <a:pt x="51194" y="357166"/>
                  <a:pt x="77416" y="335232"/>
                </a:cubicBezTo>
                <a:cubicBezTo>
                  <a:pt x="96904" y="468080"/>
                  <a:pt x="116417" y="623536"/>
                  <a:pt x="136517" y="799055"/>
                </a:cubicBezTo>
                <a:cubicBezTo>
                  <a:pt x="160903" y="635699"/>
                  <a:pt x="185900" y="447394"/>
                  <a:pt x="210872" y="237727"/>
                </a:cubicBezTo>
                <a:cubicBezTo>
                  <a:pt x="243803" y="216366"/>
                  <a:pt x="277932" y="196252"/>
                  <a:pt x="312673" y="178008"/>
                </a:cubicBezTo>
                <a:cubicBezTo>
                  <a:pt x="337645" y="389494"/>
                  <a:pt x="363255" y="619846"/>
                  <a:pt x="389451" y="866727"/>
                </a:cubicBezTo>
                <a:cubicBezTo>
                  <a:pt x="412000" y="628370"/>
                  <a:pt x="435161" y="376084"/>
                  <a:pt x="458322" y="111584"/>
                </a:cubicBezTo>
                <a:cubicBezTo>
                  <a:pt x="488804" y="99370"/>
                  <a:pt x="519872" y="89027"/>
                  <a:pt x="550966" y="79256"/>
                </a:cubicBezTo>
                <a:close/>
                <a:moveTo>
                  <a:pt x="1115342" y="18308"/>
                </a:moveTo>
                <a:cubicBezTo>
                  <a:pt x="1182993" y="24988"/>
                  <a:pt x="1250044" y="36574"/>
                  <a:pt x="1316475" y="53067"/>
                </a:cubicBezTo>
                <a:cubicBezTo>
                  <a:pt x="1366453" y="65244"/>
                  <a:pt x="1401798" y="87767"/>
                  <a:pt x="1424348" y="115195"/>
                </a:cubicBezTo>
                <a:cubicBezTo>
                  <a:pt x="1446279" y="142624"/>
                  <a:pt x="1463971" y="184713"/>
                  <a:pt x="1477366" y="238920"/>
                </a:cubicBezTo>
                <a:cubicBezTo>
                  <a:pt x="1490780" y="293778"/>
                  <a:pt x="1496877" y="352300"/>
                  <a:pt x="1496877" y="416911"/>
                </a:cubicBezTo>
                <a:cubicBezTo>
                  <a:pt x="1496877" y="498547"/>
                  <a:pt x="1487121" y="564991"/>
                  <a:pt x="1467010" y="619257"/>
                </a:cubicBezTo>
                <a:cubicBezTo>
                  <a:pt x="1446899" y="672873"/>
                  <a:pt x="1417032" y="709465"/>
                  <a:pt x="1376189" y="725898"/>
                </a:cubicBezTo>
                <a:cubicBezTo>
                  <a:pt x="1396301" y="755159"/>
                  <a:pt x="1412773" y="786253"/>
                  <a:pt x="1426168" y="819771"/>
                </a:cubicBezTo>
                <a:cubicBezTo>
                  <a:pt x="1438982" y="853288"/>
                  <a:pt x="1456654" y="912993"/>
                  <a:pt x="1478585" y="994097"/>
                </a:cubicBezTo>
                <a:cubicBezTo>
                  <a:pt x="1496877" y="1061723"/>
                  <a:pt x="1515149" y="1126334"/>
                  <a:pt x="1533441" y="1187871"/>
                </a:cubicBezTo>
                <a:cubicBezTo>
                  <a:pt x="1497477" y="1203122"/>
                  <a:pt x="1460913" y="1217132"/>
                  <a:pt x="1424348" y="1229310"/>
                </a:cubicBezTo>
                <a:cubicBezTo>
                  <a:pt x="1401798" y="1153762"/>
                  <a:pt x="1379848" y="1073900"/>
                  <a:pt x="1357298" y="991614"/>
                </a:cubicBezTo>
                <a:cubicBezTo>
                  <a:pt x="1333528" y="903239"/>
                  <a:pt x="1316475" y="844776"/>
                  <a:pt x="1307939" y="821012"/>
                </a:cubicBezTo>
                <a:cubicBezTo>
                  <a:pt x="1298802" y="797248"/>
                  <a:pt x="1289647" y="780756"/>
                  <a:pt x="1279291" y="771593"/>
                </a:cubicBezTo>
                <a:cubicBezTo>
                  <a:pt x="1269535" y="763081"/>
                  <a:pt x="1253083" y="758824"/>
                  <a:pt x="1231132" y="759416"/>
                </a:cubicBezTo>
                <a:cubicBezTo>
                  <a:pt x="1224435" y="759416"/>
                  <a:pt x="1218338" y="760066"/>
                  <a:pt x="1211640" y="760066"/>
                </a:cubicBezTo>
                <a:cubicBezTo>
                  <a:pt x="1211640" y="934333"/>
                  <a:pt x="1211640" y="1108068"/>
                  <a:pt x="1211640" y="1282335"/>
                </a:cubicBezTo>
                <a:cubicBezTo>
                  <a:pt x="1179335" y="1287832"/>
                  <a:pt x="1147029" y="1292088"/>
                  <a:pt x="1115342" y="1295162"/>
                </a:cubicBezTo>
                <a:cubicBezTo>
                  <a:pt x="1115342" y="869722"/>
                  <a:pt x="1115342" y="443749"/>
                  <a:pt x="1115342" y="18308"/>
                </a:cubicBezTo>
                <a:close/>
                <a:moveTo>
                  <a:pt x="806950" y="825"/>
                </a:moveTo>
                <a:cubicBezTo>
                  <a:pt x="877039" y="-7679"/>
                  <a:pt x="933727" y="49632"/>
                  <a:pt x="975780" y="167829"/>
                </a:cubicBezTo>
                <a:cubicBezTo>
                  <a:pt x="1018430" y="286088"/>
                  <a:pt x="1039158" y="450626"/>
                  <a:pt x="1039158" y="659720"/>
                </a:cubicBezTo>
                <a:cubicBezTo>
                  <a:pt x="1039158" y="867520"/>
                  <a:pt x="1018430" y="1030887"/>
                  <a:pt x="976377" y="1148530"/>
                </a:cubicBezTo>
                <a:cubicBezTo>
                  <a:pt x="934324" y="1266110"/>
                  <a:pt x="878253" y="1323421"/>
                  <a:pt x="808165" y="1314917"/>
                </a:cubicBezTo>
                <a:cubicBezTo>
                  <a:pt x="737458" y="1306351"/>
                  <a:pt x="681388" y="1236284"/>
                  <a:pt x="640570" y="1119258"/>
                </a:cubicBezTo>
                <a:cubicBezTo>
                  <a:pt x="599114" y="1001616"/>
                  <a:pt x="579003" y="852298"/>
                  <a:pt x="579003" y="665205"/>
                </a:cubicBezTo>
                <a:cubicBezTo>
                  <a:pt x="579003" y="545097"/>
                  <a:pt x="586310" y="443971"/>
                  <a:pt x="600328" y="359853"/>
                </a:cubicBezTo>
                <a:cubicBezTo>
                  <a:pt x="610703" y="297673"/>
                  <a:pt x="625317" y="240362"/>
                  <a:pt x="643616" y="187981"/>
                </a:cubicBezTo>
                <a:cubicBezTo>
                  <a:pt x="661895" y="135538"/>
                  <a:pt x="682005" y="94742"/>
                  <a:pt x="704566" y="66086"/>
                </a:cubicBezTo>
                <a:cubicBezTo>
                  <a:pt x="733815" y="28310"/>
                  <a:pt x="767944" y="5139"/>
                  <a:pt x="806950" y="8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6F04B61E-1DD6-232B-7908-70D2AEE2299A}"/>
              </a:ext>
            </a:extLst>
          </p:cNvPr>
          <p:cNvSpPr/>
          <p:nvPr/>
        </p:nvSpPr>
        <p:spPr>
          <a:xfrm>
            <a:off x="1113579" y="1009830"/>
            <a:ext cx="2509825" cy="2337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51"/>
                </a:moveTo>
                <a:cubicBezTo>
                  <a:pt x="21600" y="9871"/>
                  <a:pt x="20887" y="9071"/>
                  <a:pt x="19984" y="9015"/>
                </a:cubicBezTo>
                <a:cubicBezTo>
                  <a:pt x="19192" y="3902"/>
                  <a:pt x="15049" y="0"/>
                  <a:pt x="10060" y="0"/>
                </a:cubicBezTo>
                <a:lnTo>
                  <a:pt x="10060" y="0"/>
                </a:lnTo>
                <a:cubicBezTo>
                  <a:pt x="4500" y="0"/>
                  <a:pt x="0" y="4837"/>
                  <a:pt x="0" y="10800"/>
                </a:cubicBezTo>
                <a:lnTo>
                  <a:pt x="0" y="10800"/>
                </a:lnTo>
                <a:cubicBezTo>
                  <a:pt x="0" y="16769"/>
                  <a:pt x="4506" y="21600"/>
                  <a:pt x="10060" y="21600"/>
                </a:cubicBezTo>
                <a:lnTo>
                  <a:pt x="10060" y="21600"/>
                </a:lnTo>
                <a:cubicBezTo>
                  <a:pt x="15017" y="21600"/>
                  <a:pt x="19135" y="17754"/>
                  <a:pt x="19969" y="12686"/>
                </a:cubicBezTo>
                <a:cubicBezTo>
                  <a:pt x="20876" y="12641"/>
                  <a:pt x="21600" y="11830"/>
                  <a:pt x="21600" y="10851"/>
                </a:cubicBezTo>
                <a:close/>
                <a:moveTo>
                  <a:pt x="20047" y="12112"/>
                </a:moveTo>
                <a:cubicBezTo>
                  <a:pt x="20095" y="11678"/>
                  <a:pt x="20121" y="11239"/>
                  <a:pt x="20121" y="10794"/>
                </a:cubicBezTo>
                <a:lnTo>
                  <a:pt x="20121" y="10794"/>
                </a:lnTo>
                <a:cubicBezTo>
                  <a:pt x="20121" y="10383"/>
                  <a:pt x="20100" y="9978"/>
                  <a:pt x="20058" y="9578"/>
                </a:cubicBezTo>
                <a:cubicBezTo>
                  <a:pt x="20630" y="9668"/>
                  <a:pt x="21075" y="10203"/>
                  <a:pt x="21075" y="10845"/>
                </a:cubicBezTo>
                <a:cubicBezTo>
                  <a:pt x="21075" y="11493"/>
                  <a:pt x="20624" y="12028"/>
                  <a:pt x="20047" y="1211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F36131E-FB46-A56A-D093-A7248E2660EB}"/>
              </a:ext>
            </a:extLst>
          </p:cNvPr>
          <p:cNvSpPr/>
          <p:nvPr/>
        </p:nvSpPr>
        <p:spPr>
          <a:xfrm>
            <a:off x="3533200" y="2161740"/>
            <a:ext cx="4815014" cy="1211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51" extrusionOk="0">
                <a:moveTo>
                  <a:pt x="21493" y="21551"/>
                </a:moveTo>
                <a:cubicBezTo>
                  <a:pt x="21483" y="21551"/>
                  <a:pt x="21472" y="21540"/>
                  <a:pt x="21461" y="21529"/>
                </a:cubicBezTo>
                <a:cubicBezTo>
                  <a:pt x="21422" y="21475"/>
                  <a:pt x="21384" y="21410"/>
                  <a:pt x="21346" y="21334"/>
                </a:cubicBezTo>
                <a:cubicBezTo>
                  <a:pt x="20750" y="20131"/>
                  <a:pt x="20685" y="17519"/>
                  <a:pt x="20625" y="15222"/>
                </a:cubicBezTo>
                <a:cubicBezTo>
                  <a:pt x="20608" y="14528"/>
                  <a:pt x="20589" y="13878"/>
                  <a:pt x="20562" y="13292"/>
                </a:cubicBezTo>
                <a:cubicBezTo>
                  <a:pt x="20461" y="11266"/>
                  <a:pt x="20256" y="9261"/>
                  <a:pt x="19952" y="7310"/>
                </a:cubicBezTo>
                <a:cubicBezTo>
                  <a:pt x="19540" y="4665"/>
                  <a:pt x="18857" y="1414"/>
                  <a:pt x="17960" y="861"/>
                </a:cubicBezTo>
                <a:cubicBezTo>
                  <a:pt x="17714" y="710"/>
                  <a:pt x="17452" y="764"/>
                  <a:pt x="17198" y="807"/>
                </a:cubicBezTo>
                <a:cubicBezTo>
                  <a:pt x="17072" y="829"/>
                  <a:pt x="16941" y="851"/>
                  <a:pt x="16813" y="851"/>
                </a:cubicBezTo>
                <a:lnTo>
                  <a:pt x="96" y="851"/>
                </a:lnTo>
                <a:cubicBezTo>
                  <a:pt x="44" y="851"/>
                  <a:pt x="0" y="677"/>
                  <a:pt x="0" y="471"/>
                </a:cubicBezTo>
                <a:cubicBezTo>
                  <a:pt x="0" y="265"/>
                  <a:pt x="44" y="92"/>
                  <a:pt x="96" y="92"/>
                </a:cubicBezTo>
                <a:lnTo>
                  <a:pt x="16815" y="92"/>
                </a:lnTo>
                <a:cubicBezTo>
                  <a:pt x="16938" y="92"/>
                  <a:pt x="17067" y="70"/>
                  <a:pt x="17190" y="49"/>
                </a:cubicBezTo>
                <a:cubicBezTo>
                  <a:pt x="17452" y="-6"/>
                  <a:pt x="17723" y="-49"/>
                  <a:pt x="17990" y="114"/>
                </a:cubicBezTo>
                <a:cubicBezTo>
                  <a:pt x="18958" y="710"/>
                  <a:pt x="19679" y="4134"/>
                  <a:pt x="20114" y="6909"/>
                </a:cubicBezTo>
                <a:cubicBezTo>
                  <a:pt x="20431" y="8925"/>
                  <a:pt x="20644" y="11027"/>
                  <a:pt x="20747" y="13141"/>
                </a:cubicBezTo>
                <a:cubicBezTo>
                  <a:pt x="20778" y="13769"/>
                  <a:pt x="20797" y="14441"/>
                  <a:pt x="20813" y="15146"/>
                </a:cubicBezTo>
                <a:cubicBezTo>
                  <a:pt x="20870" y="17357"/>
                  <a:pt x="20928" y="19644"/>
                  <a:pt x="21431" y="20662"/>
                </a:cubicBezTo>
                <a:cubicBezTo>
                  <a:pt x="21461" y="20727"/>
                  <a:pt x="21491" y="20771"/>
                  <a:pt x="21523" y="20825"/>
                </a:cubicBezTo>
                <a:cubicBezTo>
                  <a:pt x="21573" y="20901"/>
                  <a:pt x="21600" y="21117"/>
                  <a:pt x="21581" y="21313"/>
                </a:cubicBezTo>
                <a:cubicBezTo>
                  <a:pt x="21567" y="21453"/>
                  <a:pt x="21532" y="21551"/>
                  <a:pt x="21493" y="2155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Freeform 67">
            <a:extLst>
              <a:ext uri="{FF2B5EF4-FFF2-40B4-BE49-F238E27FC236}">
                <a16:creationId xmlns:a16="http://schemas.microsoft.com/office/drawing/2014/main" id="{979A86E2-C846-C41E-BF9B-387CF87F605D}"/>
              </a:ext>
            </a:extLst>
          </p:cNvPr>
          <p:cNvSpPr/>
          <p:nvPr/>
        </p:nvSpPr>
        <p:spPr>
          <a:xfrm>
            <a:off x="3856231" y="1399895"/>
            <a:ext cx="1221966" cy="1949715"/>
          </a:xfrm>
          <a:custGeom>
            <a:avLst/>
            <a:gdLst>
              <a:gd name="connsiteX0" fmla="*/ 1040952 w 1221966"/>
              <a:gd name="connsiteY0" fmla="*/ 623504 h 1949715"/>
              <a:gd name="connsiteX1" fmla="*/ 1053145 w 1221966"/>
              <a:gd name="connsiteY1" fmla="*/ 685085 h 1949715"/>
              <a:gd name="connsiteX2" fmla="*/ 1040952 w 1221966"/>
              <a:gd name="connsiteY2" fmla="*/ 623504 h 1949715"/>
              <a:gd name="connsiteX3" fmla="*/ 784821 w 1221966"/>
              <a:gd name="connsiteY3" fmla="*/ 0 h 1949715"/>
              <a:gd name="connsiteX4" fmla="*/ 808586 w 1221966"/>
              <a:gd name="connsiteY4" fmla="*/ 39007 h 1949715"/>
              <a:gd name="connsiteX5" fmla="*/ 835400 w 1221966"/>
              <a:gd name="connsiteY5" fmla="*/ 33525 h 1949715"/>
              <a:gd name="connsiteX6" fmla="*/ 816503 w 1221966"/>
              <a:gd name="connsiteY6" fmla="*/ 43277 h 1949715"/>
              <a:gd name="connsiteX7" fmla="*/ 832272 w 1221966"/>
              <a:gd name="connsiteY7" fmla="*/ 52186 h 1949715"/>
              <a:gd name="connsiteX8" fmla="*/ 836837 w 1221966"/>
              <a:gd name="connsiteY8" fmla="*/ 58354 h 1949715"/>
              <a:gd name="connsiteX9" fmla="*/ 837048 w 1221966"/>
              <a:gd name="connsiteY9" fmla="*/ 58480 h 1949715"/>
              <a:gd name="connsiteX10" fmla="*/ 837220 w 1221966"/>
              <a:gd name="connsiteY10" fmla="*/ 58871 h 1949715"/>
              <a:gd name="connsiteX11" fmla="*/ 862213 w 1221966"/>
              <a:gd name="connsiteY11" fmla="*/ 92636 h 1949715"/>
              <a:gd name="connsiteX12" fmla="*/ 848200 w 1221966"/>
              <a:gd name="connsiteY12" fmla="*/ 198694 h 1949715"/>
              <a:gd name="connsiteX13" fmla="*/ 842678 w 1221966"/>
              <a:gd name="connsiteY13" fmla="*/ 216338 h 1949715"/>
              <a:gd name="connsiteX14" fmla="*/ 842898 w 1221966"/>
              <a:gd name="connsiteY14" fmla="*/ 229110 h 1949715"/>
              <a:gd name="connsiteX15" fmla="*/ 878476 w 1221966"/>
              <a:gd name="connsiteY15" fmla="*/ 296160 h 1949715"/>
              <a:gd name="connsiteX16" fmla="*/ 892143 w 1221966"/>
              <a:gd name="connsiteY16" fmla="*/ 315145 h 1949715"/>
              <a:gd name="connsiteX17" fmla="*/ 892895 w 1221966"/>
              <a:gd name="connsiteY17" fmla="*/ 315931 h 1949715"/>
              <a:gd name="connsiteX18" fmla="*/ 1084259 w 1221966"/>
              <a:gd name="connsiteY18" fmla="*/ 489396 h 1949715"/>
              <a:gd name="connsiteX19" fmla="*/ 1215291 w 1221966"/>
              <a:gd name="connsiteY19" fmla="*/ 683223 h 1949715"/>
              <a:gd name="connsiteX20" fmla="*/ 1069638 w 1221966"/>
              <a:gd name="connsiteY20" fmla="*/ 787471 h 1949715"/>
              <a:gd name="connsiteX21" fmla="*/ 1041559 w 1221966"/>
              <a:gd name="connsiteY21" fmla="*/ 994628 h 1949715"/>
              <a:gd name="connsiteX22" fmla="*/ 950747 w 1221966"/>
              <a:gd name="connsiteY22" fmla="*/ 1209826 h 1949715"/>
              <a:gd name="connsiteX23" fmla="*/ 831300 w 1221966"/>
              <a:gd name="connsiteY23" fmla="*/ 1463373 h 1949715"/>
              <a:gd name="connsiteX24" fmla="*/ 881892 w 1221966"/>
              <a:gd name="connsiteY24" fmla="*/ 1892430 h 1949715"/>
              <a:gd name="connsiteX25" fmla="*/ 880415 w 1221966"/>
              <a:gd name="connsiteY25" fmla="*/ 1893369 h 1949715"/>
              <a:gd name="connsiteX26" fmla="*/ 879828 w 1221966"/>
              <a:gd name="connsiteY26" fmla="*/ 1901033 h 1949715"/>
              <a:gd name="connsiteX27" fmla="*/ 881886 w 1221966"/>
              <a:gd name="connsiteY27" fmla="*/ 1926554 h 1949715"/>
              <a:gd name="connsiteX28" fmla="*/ 881886 w 1221966"/>
              <a:gd name="connsiteY28" fmla="*/ 1949105 h 1949715"/>
              <a:gd name="connsiteX29" fmla="*/ 664908 w 1221966"/>
              <a:gd name="connsiteY29" fmla="*/ 1949105 h 1949715"/>
              <a:gd name="connsiteX30" fmla="*/ 746581 w 1221966"/>
              <a:gd name="connsiteY30" fmla="*/ 1894862 h 1949715"/>
              <a:gd name="connsiteX31" fmla="*/ 787113 w 1221966"/>
              <a:gd name="connsiteY31" fmla="*/ 1873683 h 1949715"/>
              <a:gd name="connsiteX32" fmla="*/ 792792 w 1221966"/>
              <a:gd name="connsiteY32" fmla="*/ 1870835 h 1949715"/>
              <a:gd name="connsiteX33" fmla="*/ 774860 w 1221966"/>
              <a:gd name="connsiteY33" fmla="*/ 1844547 h 1949715"/>
              <a:gd name="connsiteX34" fmla="*/ 670418 w 1221966"/>
              <a:gd name="connsiteY34" fmla="*/ 1429865 h 1949715"/>
              <a:gd name="connsiteX35" fmla="*/ 256578 w 1221966"/>
              <a:gd name="connsiteY35" fmla="*/ 1874708 h 1949715"/>
              <a:gd name="connsiteX36" fmla="*/ 247341 w 1221966"/>
              <a:gd name="connsiteY36" fmla="*/ 1874900 h 1949715"/>
              <a:gd name="connsiteX37" fmla="*/ 245983 w 1221966"/>
              <a:gd name="connsiteY37" fmla="*/ 1895168 h 1949715"/>
              <a:gd name="connsiteX38" fmla="*/ 248045 w 1221966"/>
              <a:gd name="connsiteY38" fmla="*/ 1924117 h 1949715"/>
              <a:gd name="connsiteX39" fmla="*/ 248045 w 1221966"/>
              <a:gd name="connsiteY39" fmla="*/ 1949715 h 1949715"/>
              <a:gd name="connsiteX40" fmla="*/ 598 w 1221966"/>
              <a:gd name="connsiteY40" fmla="*/ 1949715 h 1949715"/>
              <a:gd name="connsiteX41" fmla="*/ 94447 w 1221966"/>
              <a:gd name="connsiteY41" fmla="*/ 1888157 h 1949715"/>
              <a:gd name="connsiteX42" fmla="*/ 164137 w 1221966"/>
              <a:gd name="connsiteY42" fmla="*/ 1851731 h 1949715"/>
              <a:gd name="connsiteX43" fmla="*/ 171635 w 1221966"/>
              <a:gd name="connsiteY43" fmla="*/ 1848028 h 1949715"/>
              <a:gd name="connsiteX44" fmla="*/ 161529 w 1221966"/>
              <a:gd name="connsiteY44" fmla="*/ 1839775 h 1949715"/>
              <a:gd name="connsiteX45" fmla="*/ 152359 w 1221966"/>
              <a:gd name="connsiteY45" fmla="*/ 1830253 h 1949715"/>
              <a:gd name="connsiteX46" fmla="*/ 628983 w 1221966"/>
              <a:gd name="connsiteY46" fmla="*/ 1064772 h 1949715"/>
              <a:gd name="connsiteX47" fmla="*/ 711853 w 1221966"/>
              <a:gd name="connsiteY47" fmla="*/ 660065 h 1949715"/>
              <a:gd name="connsiteX48" fmla="*/ 463801 w 1221966"/>
              <a:gd name="connsiteY48" fmla="*/ 771015 h 1949715"/>
              <a:gd name="connsiteX49" fmla="*/ 179172 w 1221966"/>
              <a:gd name="connsiteY49" fmla="*/ 805715 h 1949715"/>
              <a:gd name="connsiteX50" fmla="*/ 171120 w 1221966"/>
              <a:gd name="connsiteY50" fmla="*/ 795907 h 1949715"/>
              <a:gd name="connsiteX51" fmla="*/ 168901 w 1221966"/>
              <a:gd name="connsiteY51" fmla="*/ 790459 h 1949715"/>
              <a:gd name="connsiteX52" fmla="*/ 152550 w 1221966"/>
              <a:gd name="connsiteY52" fmla="*/ 797120 h 1949715"/>
              <a:gd name="connsiteX53" fmla="*/ 121696 w 1221966"/>
              <a:gd name="connsiteY53" fmla="*/ 811823 h 1949715"/>
              <a:gd name="connsiteX54" fmla="*/ 65011 w 1221966"/>
              <a:gd name="connsiteY54" fmla="*/ 829498 h 1949715"/>
              <a:gd name="connsiteX55" fmla="*/ 32101 w 1221966"/>
              <a:gd name="connsiteY55" fmla="*/ 805729 h 1949715"/>
              <a:gd name="connsiteX56" fmla="*/ 104019 w 1221966"/>
              <a:gd name="connsiteY56" fmla="*/ 744779 h 1949715"/>
              <a:gd name="connsiteX57" fmla="*/ 149730 w 1221966"/>
              <a:gd name="connsiteY57" fmla="*/ 737466 h 1949715"/>
              <a:gd name="connsiteX58" fmla="*/ 152626 w 1221966"/>
              <a:gd name="connsiteY58" fmla="*/ 742863 h 1949715"/>
              <a:gd name="connsiteX59" fmla="*/ 159880 w 1221966"/>
              <a:gd name="connsiteY59" fmla="*/ 740700 h 1949715"/>
              <a:gd name="connsiteX60" fmla="*/ 381539 w 1221966"/>
              <a:gd name="connsiteY60" fmla="*/ 656416 h 1949715"/>
              <a:gd name="connsiteX61" fmla="*/ 521678 w 1221966"/>
              <a:gd name="connsiteY61" fmla="*/ 611887 h 1949715"/>
              <a:gd name="connsiteX62" fmla="*/ 730117 w 1221966"/>
              <a:gd name="connsiteY62" fmla="*/ 427219 h 1949715"/>
              <a:gd name="connsiteX63" fmla="*/ 771244 w 1221966"/>
              <a:gd name="connsiteY63" fmla="*/ 377431 h 1949715"/>
              <a:gd name="connsiteX64" fmla="*/ 789062 w 1221966"/>
              <a:gd name="connsiteY64" fmla="*/ 365032 h 1949715"/>
              <a:gd name="connsiteX65" fmla="*/ 782588 w 1221966"/>
              <a:gd name="connsiteY65" fmla="*/ 343856 h 1949715"/>
              <a:gd name="connsiteX66" fmla="*/ 772808 w 1221966"/>
              <a:gd name="connsiteY66" fmla="*/ 326639 h 1949715"/>
              <a:gd name="connsiteX67" fmla="*/ 692356 w 1221966"/>
              <a:gd name="connsiteY67" fmla="*/ 339431 h 1949715"/>
              <a:gd name="connsiteX68" fmla="*/ 686262 w 1221966"/>
              <a:gd name="connsiteY68" fmla="*/ 301640 h 1949715"/>
              <a:gd name="connsiteX69" fmla="*/ 674682 w 1221966"/>
              <a:gd name="connsiteY69" fmla="*/ 290072 h 1949715"/>
              <a:gd name="connsiteX70" fmla="*/ 667368 w 1221966"/>
              <a:gd name="connsiteY70" fmla="*/ 271176 h 1949715"/>
              <a:gd name="connsiteX71" fmla="*/ 641160 w 1221966"/>
              <a:gd name="connsiteY71" fmla="*/ 265073 h 1949715"/>
              <a:gd name="connsiteX72" fmla="*/ 641160 w 1221966"/>
              <a:gd name="connsiteY72" fmla="*/ 216921 h 1949715"/>
              <a:gd name="connsiteX73" fmla="*/ 621047 w 1221966"/>
              <a:gd name="connsiteY73" fmla="*/ 191336 h 1949715"/>
              <a:gd name="connsiteX74" fmla="*/ 615562 w 1221966"/>
              <a:gd name="connsiteY74" fmla="*/ 146836 h 1949715"/>
              <a:gd name="connsiteX75" fmla="*/ 616684 w 1221966"/>
              <a:gd name="connsiteY75" fmla="*/ 137357 h 1949715"/>
              <a:gd name="connsiteX76" fmla="*/ 587186 w 1221966"/>
              <a:gd name="connsiteY76" fmla="*/ 108565 h 1949715"/>
              <a:gd name="connsiteX77" fmla="*/ 573317 w 1221966"/>
              <a:gd name="connsiteY77" fmla="*/ 82284 h 1949715"/>
              <a:gd name="connsiteX78" fmla="*/ 608062 w 1221966"/>
              <a:gd name="connsiteY78" fmla="*/ 81672 h 1949715"/>
              <a:gd name="connsiteX79" fmla="*/ 712283 w 1221966"/>
              <a:gd name="connsiteY79" fmla="*/ 9140 h 1949715"/>
              <a:gd name="connsiteX80" fmla="*/ 790296 w 1221966"/>
              <a:gd name="connsiteY80" fmla="*/ 22550 h 1949715"/>
              <a:gd name="connsiteX81" fmla="*/ 784821 w 1221966"/>
              <a:gd name="connsiteY81" fmla="*/ 0 h 194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1221966" h="1949715">
                <a:moveTo>
                  <a:pt x="1040952" y="623504"/>
                </a:moveTo>
                <a:lnTo>
                  <a:pt x="1053145" y="685085"/>
                </a:lnTo>
                <a:cubicBezTo>
                  <a:pt x="1120786" y="665575"/>
                  <a:pt x="1041559" y="623504"/>
                  <a:pt x="1040952" y="623504"/>
                </a:cubicBezTo>
                <a:close/>
                <a:moveTo>
                  <a:pt x="784821" y="0"/>
                </a:moveTo>
                <a:cubicBezTo>
                  <a:pt x="803096" y="18892"/>
                  <a:pt x="808586" y="39007"/>
                  <a:pt x="808586" y="39007"/>
                </a:cubicBezTo>
                <a:cubicBezTo>
                  <a:pt x="814683" y="29255"/>
                  <a:pt x="835400" y="33525"/>
                  <a:pt x="835400" y="33525"/>
                </a:cubicBezTo>
                <a:cubicBezTo>
                  <a:pt x="825041" y="34737"/>
                  <a:pt x="816503" y="43277"/>
                  <a:pt x="816503" y="43277"/>
                </a:cubicBezTo>
                <a:cubicBezTo>
                  <a:pt x="816503" y="43277"/>
                  <a:pt x="823207" y="45103"/>
                  <a:pt x="832272" y="52186"/>
                </a:cubicBezTo>
                <a:lnTo>
                  <a:pt x="836837" y="58354"/>
                </a:lnTo>
                <a:lnTo>
                  <a:pt x="837048" y="58480"/>
                </a:lnTo>
                <a:lnTo>
                  <a:pt x="837220" y="58871"/>
                </a:lnTo>
                <a:lnTo>
                  <a:pt x="862213" y="92636"/>
                </a:lnTo>
                <a:cubicBezTo>
                  <a:pt x="881110" y="134690"/>
                  <a:pt x="864048" y="169438"/>
                  <a:pt x="848200" y="198694"/>
                </a:cubicBezTo>
                <a:lnTo>
                  <a:pt x="842678" y="216338"/>
                </a:lnTo>
                <a:lnTo>
                  <a:pt x="842898" y="229110"/>
                </a:lnTo>
                <a:cubicBezTo>
                  <a:pt x="848078" y="248617"/>
                  <a:pt x="863925" y="274827"/>
                  <a:pt x="878476" y="296160"/>
                </a:cubicBezTo>
                <a:lnTo>
                  <a:pt x="892143" y="315145"/>
                </a:lnTo>
                <a:lnTo>
                  <a:pt x="892895" y="315931"/>
                </a:lnTo>
                <a:cubicBezTo>
                  <a:pt x="915073" y="338952"/>
                  <a:pt x="1008517" y="434470"/>
                  <a:pt x="1084259" y="489396"/>
                </a:cubicBezTo>
                <a:cubicBezTo>
                  <a:pt x="1170163" y="552168"/>
                  <a:pt x="1245140" y="638694"/>
                  <a:pt x="1215291" y="683223"/>
                </a:cubicBezTo>
                <a:cubicBezTo>
                  <a:pt x="1185999" y="727677"/>
                  <a:pt x="1069638" y="787471"/>
                  <a:pt x="1069638" y="787471"/>
                </a:cubicBezTo>
                <a:cubicBezTo>
                  <a:pt x="1069638" y="787471"/>
                  <a:pt x="1050716" y="929473"/>
                  <a:pt x="1041559" y="994628"/>
                </a:cubicBezTo>
                <a:cubicBezTo>
                  <a:pt x="1033060" y="1060453"/>
                  <a:pt x="1028152" y="1152490"/>
                  <a:pt x="950747" y="1209826"/>
                </a:cubicBezTo>
                <a:cubicBezTo>
                  <a:pt x="889228" y="1255547"/>
                  <a:pt x="831300" y="1463373"/>
                  <a:pt x="831300" y="1463373"/>
                </a:cubicBezTo>
                <a:cubicBezTo>
                  <a:pt x="911741" y="1573653"/>
                  <a:pt x="896513" y="1865623"/>
                  <a:pt x="881892" y="1892430"/>
                </a:cubicBezTo>
                <a:lnTo>
                  <a:pt x="880415" y="1893369"/>
                </a:lnTo>
                <a:lnTo>
                  <a:pt x="879828" y="1901033"/>
                </a:lnTo>
                <a:cubicBezTo>
                  <a:pt x="880667" y="1912233"/>
                  <a:pt x="882191" y="1923203"/>
                  <a:pt x="881886" y="1926554"/>
                </a:cubicBezTo>
                <a:cubicBezTo>
                  <a:pt x="881276" y="1933257"/>
                  <a:pt x="881886" y="1949105"/>
                  <a:pt x="881886" y="1949105"/>
                </a:cubicBezTo>
                <a:lnTo>
                  <a:pt x="664908" y="1949105"/>
                </a:lnTo>
                <a:cubicBezTo>
                  <a:pt x="656983" y="1896691"/>
                  <a:pt x="731951" y="1904004"/>
                  <a:pt x="746581" y="1894862"/>
                </a:cubicBezTo>
                <a:cubicBezTo>
                  <a:pt x="753896" y="1890596"/>
                  <a:pt x="771419" y="1881606"/>
                  <a:pt x="787113" y="1873683"/>
                </a:cubicBezTo>
                <a:lnTo>
                  <a:pt x="792792" y="1870835"/>
                </a:lnTo>
                <a:lnTo>
                  <a:pt x="774860" y="1844547"/>
                </a:lnTo>
                <a:cubicBezTo>
                  <a:pt x="704001" y="1709332"/>
                  <a:pt x="670418" y="1429865"/>
                  <a:pt x="670418" y="1429865"/>
                </a:cubicBezTo>
                <a:cubicBezTo>
                  <a:pt x="596048" y="1570004"/>
                  <a:pt x="307169" y="1856464"/>
                  <a:pt x="256578" y="1874708"/>
                </a:cubicBezTo>
                <a:lnTo>
                  <a:pt x="247341" y="1874900"/>
                </a:lnTo>
                <a:lnTo>
                  <a:pt x="245983" y="1895168"/>
                </a:lnTo>
                <a:cubicBezTo>
                  <a:pt x="246975" y="1907815"/>
                  <a:pt x="248653" y="1920157"/>
                  <a:pt x="248045" y="1924117"/>
                </a:cubicBezTo>
                <a:cubicBezTo>
                  <a:pt x="246816" y="1932038"/>
                  <a:pt x="248045" y="1949715"/>
                  <a:pt x="248045" y="1949715"/>
                </a:cubicBezTo>
                <a:lnTo>
                  <a:pt x="598" y="1949715"/>
                </a:lnTo>
                <a:cubicBezTo>
                  <a:pt x="-7939" y="1889988"/>
                  <a:pt x="77385" y="1897909"/>
                  <a:pt x="94447" y="1888157"/>
                </a:cubicBezTo>
                <a:cubicBezTo>
                  <a:pt x="106797" y="1880385"/>
                  <a:pt x="145538" y="1860959"/>
                  <a:pt x="164137" y="1851731"/>
                </a:cubicBezTo>
                <a:lnTo>
                  <a:pt x="171635" y="1848028"/>
                </a:lnTo>
                <a:lnTo>
                  <a:pt x="161529" y="1839775"/>
                </a:lnTo>
                <a:cubicBezTo>
                  <a:pt x="155711" y="1834176"/>
                  <a:pt x="152359" y="1830253"/>
                  <a:pt x="152359" y="1830253"/>
                </a:cubicBezTo>
                <a:cubicBezTo>
                  <a:pt x="417459" y="1499339"/>
                  <a:pt x="628983" y="1064772"/>
                  <a:pt x="628983" y="1064772"/>
                </a:cubicBezTo>
                <a:cubicBezTo>
                  <a:pt x="716103" y="897751"/>
                  <a:pt x="711853" y="660065"/>
                  <a:pt x="711853" y="660065"/>
                </a:cubicBezTo>
                <a:cubicBezTo>
                  <a:pt x="658225" y="709434"/>
                  <a:pt x="519250" y="761260"/>
                  <a:pt x="463801" y="771015"/>
                </a:cubicBezTo>
                <a:cubicBezTo>
                  <a:pt x="408353" y="780770"/>
                  <a:pt x="188330" y="805715"/>
                  <a:pt x="179172" y="805715"/>
                </a:cubicBezTo>
                <a:cubicBezTo>
                  <a:pt x="176883" y="805715"/>
                  <a:pt x="174063" y="801792"/>
                  <a:pt x="171120" y="795907"/>
                </a:cubicBezTo>
                <a:lnTo>
                  <a:pt x="168901" y="790459"/>
                </a:lnTo>
                <a:lnTo>
                  <a:pt x="152550" y="797120"/>
                </a:lnTo>
                <a:cubicBezTo>
                  <a:pt x="139979" y="802377"/>
                  <a:pt x="126267" y="808471"/>
                  <a:pt x="121696" y="811823"/>
                </a:cubicBezTo>
                <a:cubicBezTo>
                  <a:pt x="112555" y="818527"/>
                  <a:pt x="86341" y="828889"/>
                  <a:pt x="65011" y="829498"/>
                </a:cubicBezTo>
                <a:cubicBezTo>
                  <a:pt x="43068" y="830107"/>
                  <a:pt x="24787" y="826448"/>
                  <a:pt x="32101" y="805729"/>
                </a:cubicBezTo>
                <a:cubicBezTo>
                  <a:pt x="39415" y="785004"/>
                  <a:pt x="82688" y="744169"/>
                  <a:pt x="104019" y="744779"/>
                </a:cubicBezTo>
                <a:cubicBezTo>
                  <a:pt x="125961" y="745388"/>
                  <a:pt x="149730" y="737466"/>
                  <a:pt x="149730" y="737466"/>
                </a:cubicBezTo>
                <a:lnTo>
                  <a:pt x="152626" y="742863"/>
                </a:lnTo>
                <a:lnTo>
                  <a:pt x="159880" y="740700"/>
                </a:lnTo>
                <a:cubicBezTo>
                  <a:pt x="193667" y="730530"/>
                  <a:pt x="331915" y="687886"/>
                  <a:pt x="381539" y="656416"/>
                </a:cubicBezTo>
                <a:cubicBezTo>
                  <a:pt x="438202" y="621046"/>
                  <a:pt x="521678" y="611887"/>
                  <a:pt x="521678" y="611887"/>
                </a:cubicBezTo>
                <a:cubicBezTo>
                  <a:pt x="619826" y="507713"/>
                  <a:pt x="691110" y="501607"/>
                  <a:pt x="730117" y="427219"/>
                </a:cubicBezTo>
                <a:cubicBezTo>
                  <a:pt x="739868" y="408491"/>
                  <a:pt x="754613" y="391854"/>
                  <a:pt x="771244" y="377431"/>
                </a:cubicBezTo>
                <a:lnTo>
                  <a:pt x="789062" y="365032"/>
                </a:lnTo>
                <a:lnTo>
                  <a:pt x="782588" y="343856"/>
                </a:lnTo>
                <a:cubicBezTo>
                  <a:pt x="779360" y="335286"/>
                  <a:pt x="776008" y="328772"/>
                  <a:pt x="772808" y="326639"/>
                </a:cubicBezTo>
                <a:cubicBezTo>
                  <a:pt x="759399" y="318105"/>
                  <a:pt x="704546" y="345534"/>
                  <a:pt x="692356" y="339431"/>
                </a:cubicBezTo>
                <a:cubicBezTo>
                  <a:pt x="680167" y="333345"/>
                  <a:pt x="685043" y="308950"/>
                  <a:pt x="686262" y="301640"/>
                </a:cubicBezTo>
                <a:cubicBezTo>
                  <a:pt x="687481" y="294934"/>
                  <a:pt x="673463" y="296158"/>
                  <a:pt x="674682" y="290072"/>
                </a:cubicBezTo>
                <a:cubicBezTo>
                  <a:pt x="675901" y="283969"/>
                  <a:pt x="669806" y="276038"/>
                  <a:pt x="667368" y="271176"/>
                </a:cubicBezTo>
                <a:cubicBezTo>
                  <a:pt x="664930" y="266297"/>
                  <a:pt x="643598" y="273004"/>
                  <a:pt x="641160" y="265073"/>
                </a:cubicBezTo>
                <a:cubicBezTo>
                  <a:pt x="638722" y="257160"/>
                  <a:pt x="644817" y="226075"/>
                  <a:pt x="641160" y="216921"/>
                </a:cubicBezTo>
                <a:cubicBezTo>
                  <a:pt x="637503" y="207783"/>
                  <a:pt x="628361" y="207783"/>
                  <a:pt x="621047" y="191336"/>
                </a:cubicBezTo>
                <a:cubicBezTo>
                  <a:pt x="617390" y="183104"/>
                  <a:pt x="615562" y="165122"/>
                  <a:pt x="615562" y="146836"/>
                </a:cubicBezTo>
                <a:lnTo>
                  <a:pt x="616684" y="137357"/>
                </a:lnTo>
                <a:lnTo>
                  <a:pt x="587186" y="108565"/>
                </a:lnTo>
                <a:cubicBezTo>
                  <a:pt x="577434" y="94471"/>
                  <a:pt x="571186" y="81672"/>
                  <a:pt x="573317" y="82284"/>
                </a:cubicBezTo>
                <a:cubicBezTo>
                  <a:pt x="577593" y="83496"/>
                  <a:pt x="595262" y="86543"/>
                  <a:pt x="608062" y="81672"/>
                </a:cubicBezTo>
                <a:cubicBezTo>
                  <a:pt x="620862" y="77402"/>
                  <a:pt x="671455" y="16457"/>
                  <a:pt x="712283" y="9140"/>
                </a:cubicBezTo>
                <a:cubicBezTo>
                  <a:pt x="753124" y="1823"/>
                  <a:pt x="790296" y="22550"/>
                  <a:pt x="790296" y="22550"/>
                </a:cubicBezTo>
                <a:cubicBezTo>
                  <a:pt x="792131" y="16457"/>
                  <a:pt x="784821" y="0"/>
                  <a:pt x="78482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 69">
            <a:extLst>
              <a:ext uri="{FF2B5EF4-FFF2-40B4-BE49-F238E27FC236}">
                <a16:creationId xmlns:a16="http://schemas.microsoft.com/office/drawing/2014/main" id="{DC51DC65-B4ED-0371-1D53-8CE584C6757D}"/>
              </a:ext>
            </a:extLst>
          </p:cNvPr>
          <p:cNvSpPr/>
          <p:nvPr/>
        </p:nvSpPr>
        <p:spPr>
          <a:xfrm>
            <a:off x="5867493" y="1399895"/>
            <a:ext cx="1222050" cy="1949715"/>
          </a:xfrm>
          <a:custGeom>
            <a:avLst/>
            <a:gdLst>
              <a:gd name="connsiteX0" fmla="*/ 1041601 w 1222050"/>
              <a:gd name="connsiteY0" fmla="*/ 623504 h 1949715"/>
              <a:gd name="connsiteX1" fmla="*/ 1053794 w 1222050"/>
              <a:gd name="connsiteY1" fmla="*/ 685085 h 1949715"/>
              <a:gd name="connsiteX2" fmla="*/ 1041601 w 1222050"/>
              <a:gd name="connsiteY2" fmla="*/ 623504 h 1949715"/>
              <a:gd name="connsiteX3" fmla="*/ 790927 w 1222050"/>
              <a:gd name="connsiteY3" fmla="*/ 0 h 1949715"/>
              <a:gd name="connsiteX4" fmla="*/ 814692 w 1222050"/>
              <a:gd name="connsiteY4" fmla="*/ 39007 h 1949715"/>
              <a:gd name="connsiteX5" fmla="*/ 841506 w 1222050"/>
              <a:gd name="connsiteY5" fmla="*/ 33525 h 1949715"/>
              <a:gd name="connsiteX6" fmla="*/ 822609 w 1222050"/>
              <a:gd name="connsiteY6" fmla="*/ 43277 h 1949715"/>
              <a:gd name="connsiteX7" fmla="*/ 838378 w 1222050"/>
              <a:gd name="connsiteY7" fmla="*/ 52186 h 1949715"/>
              <a:gd name="connsiteX8" fmla="*/ 842944 w 1222050"/>
              <a:gd name="connsiteY8" fmla="*/ 58354 h 1949715"/>
              <a:gd name="connsiteX9" fmla="*/ 843154 w 1222050"/>
              <a:gd name="connsiteY9" fmla="*/ 58480 h 1949715"/>
              <a:gd name="connsiteX10" fmla="*/ 843325 w 1222050"/>
              <a:gd name="connsiteY10" fmla="*/ 58870 h 1949715"/>
              <a:gd name="connsiteX11" fmla="*/ 868319 w 1222050"/>
              <a:gd name="connsiteY11" fmla="*/ 92636 h 1949715"/>
              <a:gd name="connsiteX12" fmla="*/ 854306 w 1222050"/>
              <a:gd name="connsiteY12" fmla="*/ 198694 h 1949715"/>
              <a:gd name="connsiteX13" fmla="*/ 848784 w 1222050"/>
              <a:gd name="connsiteY13" fmla="*/ 216340 h 1949715"/>
              <a:gd name="connsiteX14" fmla="*/ 849003 w 1222050"/>
              <a:gd name="connsiteY14" fmla="*/ 229110 h 1949715"/>
              <a:gd name="connsiteX15" fmla="*/ 912389 w 1222050"/>
              <a:gd name="connsiteY15" fmla="*/ 333949 h 1949715"/>
              <a:gd name="connsiteX16" fmla="*/ 911391 w 1222050"/>
              <a:gd name="connsiteY16" fmla="*/ 334704 h 1949715"/>
              <a:gd name="connsiteX17" fmla="*/ 953714 w 1222050"/>
              <a:gd name="connsiteY17" fmla="*/ 376575 h 1949715"/>
              <a:gd name="connsiteX18" fmla="*/ 1084302 w 1222050"/>
              <a:gd name="connsiteY18" fmla="*/ 489396 h 1949715"/>
              <a:gd name="connsiteX19" fmla="*/ 1215339 w 1222050"/>
              <a:gd name="connsiteY19" fmla="*/ 683223 h 1949715"/>
              <a:gd name="connsiteX20" fmla="*/ 1069680 w 1222050"/>
              <a:gd name="connsiteY20" fmla="*/ 787471 h 1949715"/>
              <a:gd name="connsiteX21" fmla="*/ 1041601 w 1222050"/>
              <a:gd name="connsiteY21" fmla="*/ 994628 h 1949715"/>
              <a:gd name="connsiteX22" fmla="*/ 950786 w 1222050"/>
              <a:gd name="connsiteY22" fmla="*/ 1209826 h 1949715"/>
              <a:gd name="connsiteX23" fmla="*/ 831335 w 1222050"/>
              <a:gd name="connsiteY23" fmla="*/ 1463373 h 1949715"/>
              <a:gd name="connsiteX24" fmla="*/ 887252 w 1222050"/>
              <a:gd name="connsiteY24" fmla="*/ 1870821 h 1949715"/>
              <a:gd name="connsiteX25" fmla="*/ 886688 w 1222050"/>
              <a:gd name="connsiteY25" fmla="*/ 1873110 h 1949715"/>
              <a:gd name="connsiteX26" fmla="*/ 887984 w 1222050"/>
              <a:gd name="connsiteY26" fmla="*/ 1874141 h 1949715"/>
              <a:gd name="connsiteX27" fmla="*/ 887984 w 1222050"/>
              <a:gd name="connsiteY27" fmla="*/ 1926554 h 1949715"/>
              <a:gd name="connsiteX28" fmla="*/ 887984 w 1222050"/>
              <a:gd name="connsiteY28" fmla="*/ 1949105 h 1949715"/>
              <a:gd name="connsiteX29" fmla="*/ 671014 w 1222050"/>
              <a:gd name="connsiteY29" fmla="*/ 1949105 h 1949715"/>
              <a:gd name="connsiteX30" fmla="*/ 753294 w 1222050"/>
              <a:gd name="connsiteY30" fmla="*/ 1894862 h 1949715"/>
              <a:gd name="connsiteX31" fmla="*/ 793820 w 1222050"/>
              <a:gd name="connsiteY31" fmla="*/ 1873683 h 1949715"/>
              <a:gd name="connsiteX32" fmla="*/ 794526 w 1222050"/>
              <a:gd name="connsiteY32" fmla="*/ 1873329 h 1949715"/>
              <a:gd name="connsiteX33" fmla="*/ 774894 w 1222050"/>
              <a:gd name="connsiteY33" fmla="*/ 1844547 h 1949715"/>
              <a:gd name="connsiteX34" fmla="*/ 670448 w 1222050"/>
              <a:gd name="connsiteY34" fmla="*/ 1429865 h 1949715"/>
              <a:gd name="connsiteX35" fmla="*/ 256593 w 1222050"/>
              <a:gd name="connsiteY35" fmla="*/ 1874708 h 1949715"/>
              <a:gd name="connsiteX36" fmla="*/ 247425 w 1222050"/>
              <a:gd name="connsiteY36" fmla="*/ 1874898 h 1949715"/>
              <a:gd name="connsiteX37" fmla="*/ 246071 w 1222050"/>
              <a:gd name="connsiteY37" fmla="*/ 1895166 h 1949715"/>
              <a:gd name="connsiteX38" fmla="*/ 248128 w 1222050"/>
              <a:gd name="connsiteY38" fmla="*/ 1924117 h 1949715"/>
              <a:gd name="connsiteX39" fmla="*/ 248128 w 1222050"/>
              <a:gd name="connsiteY39" fmla="*/ 1949715 h 1949715"/>
              <a:gd name="connsiteX40" fmla="*/ 683 w 1222050"/>
              <a:gd name="connsiteY40" fmla="*/ 1949715 h 1949715"/>
              <a:gd name="connsiteX41" fmla="*/ 94541 w 1222050"/>
              <a:gd name="connsiteY41" fmla="*/ 1888157 h 1949715"/>
              <a:gd name="connsiteX42" fmla="*/ 164221 w 1222050"/>
              <a:gd name="connsiteY42" fmla="*/ 1851731 h 1949715"/>
              <a:gd name="connsiteX43" fmla="*/ 171674 w 1222050"/>
              <a:gd name="connsiteY43" fmla="*/ 1848050 h 1949715"/>
              <a:gd name="connsiteX44" fmla="*/ 161541 w 1222050"/>
              <a:gd name="connsiteY44" fmla="*/ 1839775 h 1949715"/>
              <a:gd name="connsiteX45" fmla="*/ 152371 w 1222050"/>
              <a:gd name="connsiteY45" fmla="*/ 1830253 h 1949715"/>
              <a:gd name="connsiteX46" fmla="*/ 629011 w 1222050"/>
              <a:gd name="connsiteY46" fmla="*/ 1064772 h 1949715"/>
              <a:gd name="connsiteX47" fmla="*/ 711884 w 1222050"/>
              <a:gd name="connsiteY47" fmla="*/ 660065 h 1949715"/>
              <a:gd name="connsiteX48" fmla="*/ 463824 w 1222050"/>
              <a:gd name="connsiteY48" fmla="*/ 771015 h 1949715"/>
              <a:gd name="connsiteX49" fmla="*/ 179185 w 1222050"/>
              <a:gd name="connsiteY49" fmla="*/ 805715 h 1949715"/>
              <a:gd name="connsiteX50" fmla="*/ 152371 w 1222050"/>
              <a:gd name="connsiteY50" fmla="*/ 742942 h 1949715"/>
              <a:gd name="connsiteX51" fmla="*/ 381559 w 1222050"/>
              <a:gd name="connsiteY51" fmla="*/ 656416 h 1949715"/>
              <a:gd name="connsiteX52" fmla="*/ 521703 w 1222050"/>
              <a:gd name="connsiteY52" fmla="*/ 611887 h 1949715"/>
              <a:gd name="connsiteX53" fmla="*/ 730148 w 1222050"/>
              <a:gd name="connsiteY53" fmla="*/ 427219 h 1949715"/>
              <a:gd name="connsiteX54" fmla="*/ 771277 w 1222050"/>
              <a:gd name="connsiteY54" fmla="*/ 377431 h 1949715"/>
              <a:gd name="connsiteX55" fmla="*/ 794103 w 1222050"/>
              <a:gd name="connsiteY55" fmla="*/ 361548 h 1949715"/>
              <a:gd name="connsiteX56" fmla="*/ 788693 w 1222050"/>
              <a:gd name="connsiteY56" fmla="*/ 343856 h 1949715"/>
              <a:gd name="connsiteX57" fmla="*/ 778913 w 1222050"/>
              <a:gd name="connsiteY57" fmla="*/ 326639 h 1949715"/>
              <a:gd name="connsiteX58" fmla="*/ 698462 w 1222050"/>
              <a:gd name="connsiteY58" fmla="*/ 339431 h 1949715"/>
              <a:gd name="connsiteX59" fmla="*/ 692367 w 1222050"/>
              <a:gd name="connsiteY59" fmla="*/ 301640 h 1949715"/>
              <a:gd name="connsiteX60" fmla="*/ 680787 w 1222050"/>
              <a:gd name="connsiteY60" fmla="*/ 290072 h 1949715"/>
              <a:gd name="connsiteX61" fmla="*/ 673473 w 1222050"/>
              <a:gd name="connsiteY61" fmla="*/ 271176 h 1949715"/>
              <a:gd name="connsiteX62" fmla="*/ 647265 w 1222050"/>
              <a:gd name="connsiteY62" fmla="*/ 265073 h 1949715"/>
              <a:gd name="connsiteX63" fmla="*/ 647265 w 1222050"/>
              <a:gd name="connsiteY63" fmla="*/ 216921 h 1949715"/>
              <a:gd name="connsiteX64" fmla="*/ 627152 w 1222050"/>
              <a:gd name="connsiteY64" fmla="*/ 191336 h 1949715"/>
              <a:gd name="connsiteX65" fmla="*/ 621667 w 1222050"/>
              <a:gd name="connsiteY65" fmla="*/ 146836 h 1949715"/>
              <a:gd name="connsiteX66" fmla="*/ 622789 w 1222050"/>
              <a:gd name="connsiteY66" fmla="*/ 137356 h 1949715"/>
              <a:gd name="connsiteX67" fmla="*/ 593292 w 1222050"/>
              <a:gd name="connsiteY67" fmla="*/ 108565 h 1949715"/>
              <a:gd name="connsiteX68" fmla="*/ 579423 w 1222050"/>
              <a:gd name="connsiteY68" fmla="*/ 82284 h 1949715"/>
              <a:gd name="connsiteX69" fmla="*/ 614168 w 1222050"/>
              <a:gd name="connsiteY69" fmla="*/ 81672 h 1949715"/>
              <a:gd name="connsiteX70" fmla="*/ 718389 w 1222050"/>
              <a:gd name="connsiteY70" fmla="*/ 9140 h 1949715"/>
              <a:gd name="connsiteX71" fmla="*/ 796402 w 1222050"/>
              <a:gd name="connsiteY71" fmla="*/ 22550 h 1949715"/>
              <a:gd name="connsiteX72" fmla="*/ 790927 w 1222050"/>
              <a:gd name="connsiteY72" fmla="*/ 0 h 194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222050" h="1949715">
                <a:moveTo>
                  <a:pt x="1041601" y="623504"/>
                </a:moveTo>
                <a:lnTo>
                  <a:pt x="1053794" y="685085"/>
                </a:lnTo>
                <a:cubicBezTo>
                  <a:pt x="1120830" y="665575"/>
                  <a:pt x="1041601" y="623504"/>
                  <a:pt x="1041601" y="623504"/>
                </a:cubicBezTo>
                <a:close/>
                <a:moveTo>
                  <a:pt x="790927" y="0"/>
                </a:moveTo>
                <a:cubicBezTo>
                  <a:pt x="809202" y="18892"/>
                  <a:pt x="814692" y="39007"/>
                  <a:pt x="814692" y="39007"/>
                </a:cubicBezTo>
                <a:cubicBezTo>
                  <a:pt x="820789" y="29255"/>
                  <a:pt x="841506" y="33525"/>
                  <a:pt x="841506" y="33525"/>
                </a:cubicBezTo>
                <a:cubicBezTo>
                  <a:pt x="831147" y="34737"/>
                  <a:pt x="822609" y="43277"/>
                  <a:pt x="822609" y="43277"/>
                </a:cubicBezTo>
                <a:cubicBezTo>
                  <a:pt x="822609" y="43277"/>
                  <a:pt x="829313" y="45103"/>
                  <a:pt x="838378" y="52186"/>
                </a:cubicBezTo>
                <a:lnTo>
                  <a:pt x="842944" y="58354"/>
                </a:lnTo>
                <a:lnTo>
                  <a:pt x="843154" y="58480"/>
                </a:lnTo>
                <a:lnTo>
                  <a:pt x="843325" y="58870"/>
                </a:lnTo>
                <a:lnTo>
                  <a:pt x="868319" y="92636"/>
                </a:lnTo>
                <a:cubicBezTo>
                  <a:pt x="887216" y="134690"/>
                  <a:pt x="870154" y="169438"/>
                  <a:pt x="854306" y="198694"/>
                </a:cubicBezTo>
                <a:lnTo>
                  <a:pt x="848784" y="216340"/>
                </a:lnTo>
                <a:lnTo>
                  <a:pt x="849003" y="229110"/>
                </a:lnTo>
                <a:cubicBezTo>
                  <a:pt x="859364" y="268125"/>
                  <a:pt x="912389" y="333949"/>
                  <a:pt x="912389" y="333949"/>
                </a:cubicBezTo>
                <a:lnTo>
                  <a:pt x="911391" y="334704"/>
                </a:lnTo>
                <a:lnTo>
                  <a:pt x="953714" y="376575"/>
                </a:lnTo>
                <a:cubicBezTo>
                  <a:pt x="991957" y="413369"/>
                  <a:pt x="1041020" y="458009"/>
                  <a:pt x="1084302" y="489396"/>
                </a:cubicBezTo>
                <a:cubicBezTo>
                  <a:pt x="1170817" y="552168"/>
                  <a:pt x="1245189" y="638694"/>
                  <a:pt x="1215339" y="683223"/>
                </a:cubicBezTo>
                <a:cubicBezTo>
                  <a:pt x="1186045" y="727677"/>
                  <a:pt x="1069680" y="787471"/>
                  <a:pt x="1069680" y="787471"/>
                </a:cubicBezTo>
                <a:cubicBezTo>
                  <a:pt x="1069680" y="787471"/>
                  <a:pt x="1050759" y="929473"/>
                  <a:pt x="1041601" y="994628"/>
                </a:cubicBezTo>
                <a:cubicBezTo>
                  <a:pt x="1033101" y="1060453"/>
                  <a:pt x="1028194" y="1152490"/>
                  <a:pt x="950786" y="1209826"/>
                </a:cubicBezTo>
                <a:cubicBezTo>
                  <a:pt x="889264" y="1255547"/>
                  <a:pt x="831335" y="1463373"/>
                  <a:pt x="831335" y="1463373"/>
                </a:cubicBezTo>
                <a:cubicBezTo>
                  <a:pt x="901723" y="1559868"/>
                  <a:pt x="898862" y="1795469"/>
                  <a:pt x="887252" y="1870821"/>
                </a:cubicBezTo>
                <a:lnTo>
                  <a:pt x="886688" y="1873110"/>
                </a:lnTo>
                <a:lnTo>
                  <a:pt x="887984" y="1874141"/>
                </a:lnTo>
                <a:cubicBezTo>
                  <a:pt x="881888" y="1882672"/>
                  <a:pt x="888594" y="1919852"/>
                  <a:pt x="887984" y="1926554"/>
                </a:cubicBezTo>
                <a:cubicBezTo>
                  <a:pt x="887374" y="1933257"/>
                  <a:pt x="887984" y="1949105"/>
                  <a:pt x="887984" y="1949105"/>
                </a:cubicBezTo>
                <a:lnTo>
                  <a:pt x="671014" y="1949105"/>
                </a:lnTo>
                <a:cubicBezTo>
                  <a:pt x="663090" y="1896691"/>
                  <a:pt x="738055" y="1904004"/>
                  <a:pt x="753294" y="1894862"/>
                </a:cubicBezTo>
                <a:cubicBezTo>
                  <a:pt x="760603" y="1890596"/>
                  <a:pt x="778125" y="1881606"/>
                  <a:pt x="793820" y="1873683"/>
                </a:cubicBezTo>
                <a:lnTo>
                  <a:pt x="794526" y="1873329"/>
                </a:lnTo>
                <a:lnTo>
                  <a:pt x="774894" y="1844547"/>
                </a:lnTo>
                <a:cubicBezTo>
                  <a:pt x="704032" y="1709332"/>
                  <a:pt x="670448" y="1429865"/>
                  <a:pt x="670448" y="1429865"/>
                </a:cubicBezTo>
                <a:cubicBezTo>
                  <a:pt x="596075" y="1570004"/>
                  <a:pt x="307187" y="1857060"/>
                  <a:pt x="256593" y="1874708"/>
                </a:cubicBezTo>
                <a:lnTo>
                  <a:pt x="247425" y="1874898"/>
                </a:lnTo>
                <a:lnTo>
                  <a:pt x="246071" y="1895166"/>
                </a:lnTo>
                <a:cubicBezTo>
                  <a:pt x="247061" y="1907812"/>
                  <a:pt x="248737" y="1920155"/>
                  <a:pt x="248128" y="1924117"/>
                </a:cubicBezTo>
                <a:cubicBezTo>
                  <a:pt x="246909" y="1932038"/>
                  <a:pt x="248128" y="1949715"/>
                  <a:pt x="248128" y="1949715"/>
                </a:cubicBezTo>
                <a:lnTo>
                  <a:pt x="683" y="1949715"/>
                </a:lnTo>
                <a:cubicBezTo>
                  <a:pt x="-8459" y="1889988"/>
                  <a:pt x="76867" y="1897909"/>
                  <a:pt x="94541" y="1888157"/>
                </a:cubicBezTo>
                <a:cubicBezTo>
                  <a:pt x="106883" y="1880385"/>
                  <a:pt x="145623" y="1860959"/>
                  <a:pt x="164221" y="1851731"/>
                </a:cubicBezTo>
                <a:lnTo>
                  <a:pt x="171674" y="1848050"/>
                </a:lnTo>
                <a:lnTo>
                  <a:pt x="161541" y="1839775"/>
                </a:lnTo>
                <a:cubicBezTo>
                  <a:pt x="155723" y="1834176"/>
                  <a:pt x="152371" y="1830253"/>
                  <a:pt x="152371" y="1830253"/>
                </a:cubicBezTo>
                <a:cubicBezTo>
                  <a:pt x="417480" y="1499339"/>
                  <a:pt x="629011" y="1064772"/>
                  <a:pt x="629011" y="1064772"/>
                </a:cubicBezTo>
                <a:cubicBezTo>
                  <a:pt x="716134" y="897751"/>
                  <a:pt x="711884" y="660065"/>
                  <a:pt x="711884" y="660065"/>
                </a:cubicBezTo>
                <a:cubicBezTo>
                  <a:pt x="658254" y="709434"/>
                  <a:pt x="519274" y="761260"/>
                  <a:pt x="463824" y="771015"/>
                </a:cubicBezTo>
                <a:cubicBezTo>
                  <a:pt x="408373" y="780770"/>
                  <a:pt x="188343" y="805715"/>
                  <a:pt x="179185" y="805715"/>
                </a:cubicBezTo>
                <a:cubicBezTo>
                  <a:pt x="170028" y="805715"/>
                  <a:pt x="152371" y="742942"/>
                  <a:pt x="152371" y="742942"/>
                </a:cubicBezTo>
                <a:cubicBezTo>
                  <a:pt x="152371" y="742942"/>
                  <a:pt x="324844" y="692382"/>
                  <a:pt x="381559" y="656416"/>
                </a:cubicBezTo>
                <a:cubicBezTo>
                  <a:pt x="438224" y="621046"/>
                  <a:pt x="521703" y="611887"/>
                  <a:pt x="521703" y="611887"/>
                </a:cubicBezTo>
                <a:cubicBezTo>
                  <a:pt x="619854" y="507713"/>
                  <a:pt x="691141" y="501607"/>
                  <a:pt x="730148" y="427219"/>
                </a:cubicBezTo>
                <a:cubicBezTo>
                  <a:pt x="739900" y="408491"/>
                  <a:pt x="754645" y="391854"/>
                  <a:pt x="771277" y="377431"/>
                </a:cubicBezTo>
                <a:lnTo>
                  <a:pt x="794103" y="361548"/>
                </a:lnTo>
                <a:lnTo>
                  <a:pt x="788693" y="343856"/>
                </a:lnTo>
                <a:cubicBezTo>
                  <a:pt x="785465" y="335286"/>
                  <a:pt x="782113" y="328772"/>
                  <a:pt x="778913" y="326639"/>
                </a:cubicBezTo>
                <a:cubicBezTo>
                  <a:pt x="765505" y="318105"/>
                  <a:pt x="710651" y="345534"/>
                  <a:pt x="698462" y="339431"/>
                </a:cubicBezTo>
                <a:cubicBezTo>
                  <a:pt x="686272" y="333345"/>
                  <a:pt x="691148" y="308950"/>
                  <a:pt x="692367" y="301640"/>
                </a:cubicBezTo>
                <a:cubicBezTo>
                  <a:pt x="693586" y="294934"/>
                  <a:pt x="679568" y="296158"/>
                  <a:pt x="680787" y="290072"/>
                </a:cubicBezTo>
                <a:cubicBezTo>
                  <a:pt x="682006" y="283969"/>
                  <a:pt x="675911" y="276038"/>
                  <a:pt x="673473" y="271176"/>
                </a:cubicBezTo>
                <a:cubicBezTo>
                  <a:pt x="671035" y="266297"/>
                  <a:pt x="649703" y="273607"/>
                  <a:pt x="647265" y="265073"/>
                </a:cubicBezTo>
                <a:cubicBezTo>
                  <a:pt x="644827" y="257160"/>
                  <a:pt x="650922" y="226075"/>
                  <a:pt x="647265" y="216921"/>
                </a:cubicBezTo>
                <a:cubicBezTo>
                  <a:pt x="643608" y="207783"/>
                  <a:pt x="634466" y="207783"/>
                  <a:pt x="627152" y="191336"/>
                </a:cubicBezTo>
                <a:cubicBezTo>
                  <a:pt x="623495" y="183104"/>
                  <a:pt x="621667" y="165122"/>
                  <a:pt x="621667" y="146836"/>
                </a:cubicBezTo>
                <a:lnTo>
                  <a:pt x="622789" y="137356"/>
                </a:lnTo>
                <a:lnTo>
                  <a:pt x="593292" y="108565"/>
                </a:lnTo>
                <a:cubicBezTo>
                  <a:pt x="583540" y="94471"/>
                  <a:pt x="577292" y="81672"/>
                  <a:pt x="579423" y="82284"/>
                </a:cubicBezTo>
                <a:cubicBezTo>
                  <a:pt x="583699" y="83496"/>
                  <a:pt x="601368" y="86543"/>
                  <a:pt x="614168" y="81672"/>
                </a:cubicBezTo>
                <a:cubicBezTo>
                  <a:pt x="626968" y="77402"/>
                  <a:pt x="677561" y="16457"/>
                  <a:pt x="718389" y="9140"/>
                </a:cubicBezTo>
                <a:cubicBezTo>
                  <a:pt x="759230" y="1823"/>
                  <a:pt x="796402" y="22550"/>
                  <a:pt x="796402" y="22550"/>
                </a:cubicBezTo>
                <a:cubicBezTo>
                  <a:pt x="798237" y="16457"/>
                  <a:pt x="790927" y="0"/>
                  <a:pt x="790927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Freeform 68">
            <a:extLst>
              <a:ext uri="{FF2B5EF4-FFF2-40B4-BE49-F238E27FC236}">
                <a16:creationId xmlns:a16="http://schemas.microsoft.com/office/drawing/2014/main" id="{EABBE387-C213-72AE-7EC8-7090AB22B2AE}"/>
              </a:ext>
            </a:extLst>
          </p:cNvPr>
          <p:cNvSpPr/>
          <p:nvPr/>
        </p:nvSpPr>
        <p:spPr>
          <a:xfrm>
            <a:off x="4989847" y="1448660"/>
            <a:ext cx="1060301" cy="1903389"/>
          </a:xfrm>
          <a:custGeom>
            <a:avLst/>
            <a:gdLst>
              <a:gd name="connsiteX0" fmla="*/ 1033483 w 1060301"/>
              <a:gd name="connsiteY0" fmla="*/ 688701 h 1903389"/>
              <a:gd name="connsiteX1" fmla="*/ 1060301 w 1060301"/>
              <a:gd name="connsiteY1" fmla="*/ 738680 h 1903389"/>
              <a:gd name="connsiteX2" fmla="*/ 1005449 w 1060301"/>
              <a:gd name="connsiteY2" fmla="*/ 763058 h 1903389"/>
              <a:gd name="connsiteX3" fmla="*/ 948764 w 1060301"/>
              <a:gd name="connsiteY3" fmla="*/ 780733 h 1903389"/>
              <a:gd name="connsiteX4" fmla="*/ 915854 w 1060301"/>
              <a:gd name="connsiteY4" fmla="*/ 756964 h 1903389"/>
              <a:gd name="connsiteX5" fmla="*/ 987772 w 1060301"/>
              <a:gd name="connsiteY5" fmla="*/ 696014 h 1903389"/>
              <a:gd name="connsiteX6" fmla="*/ 1033483 w 1060301"/>
              <a:gd name="connsiteY6" fmla="*/ 688701 h 1903389"/>
              <a:gd name="connsiteX7" fmla="*/ 752737 w 1060301"/>
              <a:gd name="connsiteY7" fmla="*/ 98 h 1903389"/>
              <a:gd name="connsiteX8" fmla="*/ 825497 w 1060301"/>
              <a:gd name="connsiteY8" fmla="*/ 10565 h 1903389"/>
              <a:gd name="connsiteX9" fmla="*/ 910221 w 1060301"/>
              <a:gd name="connsiteY9" fmla="*/ 48962 h 1903389"/>
              <a:gd name="connsiteX10" fmla="*/ 932761 w 1060301"/>
              <a:gd name="connsiteY10" fmla="*/ 176935 h 1903389"/>
              <a:gd name="connsiteX11" fmla="*/ 938863 w 1060301"/>
              <a:gd name="connsiteY11" fmla="*/ 271408 h 1903389"/>
              <a:gd name="connsiteX12" fmla="*/ 972387 w 1060301"/>
              <a:gd name="connsiteY12" fmla="*/ 341496 h 1903389"/>
              <a:gd name="connsiteX13" fmla="*/ 985792 w 1060301"/>
              <a:gd name="connsiteY13" fmla="*/ 395739 h 1903389"/>
              <a:gd name="connsiteX14" fmla="*/ 933372 w 1060301"/>
              <a:gd name="connsiteY14" fmla="*/ 339060 h 1903389"/>
              <a:gd name="connsiteX15" fmla="*/ 956540 w 1060301"/>
              <a:gd name="connsiteY15" fmla="*/ 389034 h 1903389"/>
              <a:gd name="connsiteX16" fmla="*/ 975437 w 1060301"/>
              <a:gd name="connsiteY16" fmla="*/ 460956 h 1903389"/>
              <a:gd name="connsiteX17" fmla="*/ 1021146 w 1060301"/>
              <a:gd name="connsiteY17" fmla="*/ 505455 h 1903389"/>
              <a:gd name="connsiteX18" fmla="*/ 969946 w 1060301"/>
              <a:gd name="connsiteY18" fmla="*/ 488378 h 1903389"/>
              <a:gd name="connsiteX19" fmla="*/ 941914 w 1060301"/>
              <a:gd name="connsiteY19" fmla="*/ 502994 h 1903389"/>
              <a:gd name="connsiteX20" fmla="*/ 963252 w 1060301"/>
              <a:gd name="connsiteY20" fmla="*/ 535916 h 1903389"/>
              <a:gd name="connsiteX21" fmla="*/ 885832 w 1060301"/>
              <a:gd name="connsiteY21" fmla="*/ 510327 h 1903389"/>
              <a:gd name="connsiteX22" fmla="*/ 852309 w 1060301"/>
              <a:gd name="connsiteY22" fmla="*/ 481673 h 1903389"/>
              <a:gd name="connsiteX23" fmla="*/ 871206 w 1060301"/>
              <a:gd name="connsiteY23" fmla="*/ 526775 h 1903389"/>
              <a:gd name="connsiteX24" fmla="*/ 841229 w 1060301"/>
              <a:gd name="connsiteY24" fmla="*/ 508262 h 1903389"/>
              <a:gd name="connsiteX25" fmla="*/ 837416 w 1060301"/>
              <a:gd name="connsiteY25" fmla="*/ 539990 h 1903389"/>
              <a:gd name="connsiteX26" fmla="*/ 683833 w 1060301"/>
              <a:gd name="connsiteY26" fmla="*/ 1002592 h 1903389"/>
              <a:gd name="connsiteX27" fmla="*/ 583868 w 1060301"/>
              <a:gd name="connsiteY27" fmla="*/ 1435297 h 1903389"/>
              <a:gd name="connsiteX28" fmla="*/ 648464 w 1060301"/>
              <a:gd name="connsiteY28" fmla="*/ 1560235 h 1903389"/>
              <a:gd name="connsiteX29" fmla="*/ 644101 w 1060301"/>
              <a:gd name="connsiteY29" fmla="*/ 1819181 h 1903389"/>
              <a:gd name="connsiteX30" fmla="*/ 643133 w 1060301"/>
              <a:gd name="connsiteY30" fmla="*/ 1830480 h 1903389"/>
              <a:gd name="connsiteX31" fmla="*/ 643601 w 1060301"/>
              <a:gd name="connsiteY31" fmla="*/ 1830860 h 1903389"/>
              <a:gd name="connsiteX32" fmla="*/ 643601 w 1060301"/>
              <a:gd name="connsiteY32" fmla="*/ 1881447 h 1903389"/>
              <a:gd name="connsiteX33" fmla="*/ 643601 w 1060301"/>
              <a:gd name="connsiteY33" fmla="*/ 1903389 h 1903389"/>
              <a:gd name="connsiteX34" fmla="*/ 433332 w 1060301"/>
              <a:gd name="connsiteY34" fmla="*/ 1903389 h 1903389"/>
              <a:gd name="connsiteX35" fmla="*/ 512559 w 1060301"/>
              <a:gd name="connsiteY35" fmla="*/ 1851584 h 1903389"/>
              <a:gd name="connsiteX36" fmla="*/ 552177 w 1060301"/>
              <a:gd name="connsiteY36" fmla="*/ 1830708 h 1903389"/>
              <a:gd name="connsiteX37" fmla="*/ 568900 w 1060301"/>
              <a:gd name="connsiteY37" fmla="*/ 1822235 h 1903389"/>
              <a:gd name="connsiteX38" fmla="*/ 561815 w 1060301"/>
              <a:gd name="connsiteY38" fmla="*/ 1807135 h 1903389"/>
              <a:gd name="connsiteX39" fmla="*/ 405295 w 1060301"/>
              <a:gd name="connsiteY39" fmla="*/ 1447534 h 1903389"/>
              <a:gd name="connsiteX40" fmla="*/ 407130 w 1060301"/>
              <a:gd name="connsiteY40" fmla="*/ 1337178 h 1903389"/>
              <a:gd name="connsiteX41" fmla="*/ 313872 w 1060301"/>
              <a:gd name="connsiteY41" fmla="*/ 1437129 h 1903389"/>
              <a:gd name="connsiteX42" fmla="*/ 327886 w 1060301"/>
              <a:gd name="connsiteY42" fmla="*/ 1597460 h 1903389"/>
              <a:gd name="connsiteX43" fmla="*/ 250584 w 1060301"/>
              <a:gd name="connsiteY43" fmla="*/ 1851388 h 1903389"/>
              <a:gd name="connsiteX44" fmla="*/ 246976 w 1060301"/>
              <a:gd name="connsiteY44" fmla="*/ 1859149 h 1903389"/>
              <a:gd name="connsiteX45" fmla="*/ 248128 w 1060301"/>
              <a:gd name="connsiteY45" fmla="*/ 1875352 h 1903389"/>
              <a:gd name="connsiteX46" fmla="*/ 248128 w 1060301"/>
              <a:gd name="connsiteY46" fmla="*/ 1900950 h 1903389"/>
              <a:gd name="connsiteX47" fmla="*/ 683 w 1060301"/>
              <a:gd name="connsiteY47" fmla="*/ 1900950 h 1903389"/>
              <a:gd name="connsiteX48" fmla="*/ 94541 w 1060301"/>
              <a:gd name="connsiteY48" fmla="*/ 1839392 h 1903389"/>
              <a:gd name="connsiteX49" fmla="*/ 164221 w 1060301"/>
              <a:gd name="connsiteY49" fmla="*/ 1802967 h 1903389"/>
              <a:gd name="connsiteX50" fmla="*/ 169699 w 1060301"/>
              <a:gd name="connsiteY50" fmla="*/ 1800261 h 1903389"/>
              <a:gd name="connsiteX51" fmla="*/ 169600 w 1060301"/>
              <a:gd name="connsiteY51" fmla="*/ 1790075 h 1903389"/>
              <a:gd name="connsiteX52" fmla="*/ 185281 w 1060301"/>
              <a:gd name="connsiteY52" fmla="*/ 1468199 h 1903389"/>
              <a:gd name="connsiteX53" fmla="*/ 216378 w 1060301"/>
              <a:gd name="connsiteY53" fmla="*/ 1285371 h 1903389"/>
              <a:gd name="connsiteX54" fmla="*/ 384574 w 1060301"/>
              <a:gd name="connsiteY54" fmla="*/ 886154 h 1903389"/>
              <a:gd name="connsiteX55" fmla="*/ 486375 w 1060301"/>
              <a:gd name="connsiteY55" fmla="*/ 701494 h 1903389"/>
              <a:gd name="connsiteX56" fmla="*/ 373597 w 1060301"/>
              <a:gd name="connsiteY56" fmla="*/ 722232 h 1903389"/>
              <a:gd name="connsiteX57" fmla="*/ 258419 w 1060301"/>
              <a:gd name="connsiteY57" fmla="*/ 769203 h 1903389"/>
              <a:gd name="connsiteX58" fmla="*/ 152383 w 1060301"/>
              <a:gd name="connsiteY58" fmla="*/ 786203 h 1903389"/>
              <a:gd name="connsiteX59" fmla="*/ 122520 w 1060301"/>
              <a:gd name="connsiteY59" fmla="*/ 761216 h 1903389"/>
              <a:gd name="connsiteX60" fmla="*/ 91423 w 1060301"/>
              <a:gd name="connsiteY60" fmla="*/ 761216 h 1903389"/>
              <a:gd name="connsiteX61" fmla="*/ 191387 w 1060301"/>
              <a:gd name="connsiteY61" fmla="*/ 710068 h 1903389"/>
              <a:gd name="connsiteX62" fmla="*/ 322414 w 1060301"/>
              <a:gd name="connsiteY62" fmla="*/ 600957 h 1903389"/>
              <a:gd name="connsiteX63" fmla="*/ 387610 w 1060301"/>
              <a:gd name="connsiteY63" fmla="*/ 574724 h 1903389"/>
              <a:gd name="connsiteX64" fmla="*/ 484539 w 1060301"/>
              <a:gd name="connsiteY64" fmla="*/ 493679 h 1903389"/>
              <a:gd name="connsiteX65" fmla="*/ 581433 w 1060301"/>
              <a:gd name="connsiteY65" fmla="*/ 381564 h 1903389"/>
              <a:gd name="connsiteX66" fmla="*/ 641784 w 1060301"/>
              <a:gd name="connsiteY66" fmla="*/ 338797 h 1903389"/>
              <a:gd name="connsiteX67" fmla="*/ 670616 w 1060301"/>
              <a:gd name="connsiteY67" fmla="*/ 327810 h 1903389"/>
              <a:gd name="connsiteX68" fmla="*/ 677969 w 1060301"/>
              <a:gd name="connsiteY68" fmla="*/ 309105 h 1903389"/>
              <a:gd name="connsiteX69" fmla="*/ 680792 w 1060301"/>
              <a:gd name="connsiteY69" fmla="*/ 282364 h 1903389"/>
              <a:gd name="connsiteX70" fmla="*/ 653973 w 1060301"/>
              <a:gd name="connsiteY70" fmla="*/ 275058 h 1903389"/>
              <a:gd name="connsiteX71" fmla="*/ 654587 w 1060301"/>
              <a:gd name="connsiteY71" fmla="*/ 251274 h 1903389"/>
              <a:gd name="connsiteX72" fmla="*/ 647876 w 1060301"/>
              <a:gd name="connsiteY72" fmla="*/ 240304 h 1903389"/>
              <a:gd name="connsiteX73" fmla="*/ 655190 w 1060301"/>
              <a:gd name="connsiteY73" fmla="*/ 214112 h 1903389"/>
              <a:gd name="connsiteX74" fmla="*/ 640563 w 1060301"/>
              <a:gd name="connsiteY74" fmla="*/ 213505 h 1903389"/>
              <a:gd name="connsiteX75" fmla="*/ 646659 w 1060301"/>
              <a:gd name="connsiteY75" fmla="*/ 191564 h 1903389"/>
              <a:gd name="connsiteX76" fmla="*/ 655804 w 1060301"/>
              <a:gd name="connsiteY76" fmla="*/ 167780 h 1903389"/>
              <a:gd name="connsiteX77" fmla="*/ 657021 w 1060301"/>
              <a:gd name="connsiteY77" fmla="*/ 128776 h 1903389"/>
              <a:gd name="connsiteX78" fmla="*/ 663969 w 1060301"/>
              <a:gd name="connsiteY78" fmla="*/ 111249 h 1903389"/>
              <a:gd name="connsiteX79" fmla="*/ 670970 w 1060301"/>
              <a:gd name="connsiteY79" fmla="*/ 100267 h 1903389"/>
              <a:gd name="connsiteX80" fmla="*/ 659101 w 1060301"/>
              <a:gd name="connsiteY80" fmla="*/ 107449 h 1903389"/>
              <a:gd name="connsiteX81" fmla="*/ 645085 w 1060301"/>
              <a:gd name="connsiteY81" fmla="*/ 147679 h 1903389"/>
              <a:gd name="connsiteX82" fmla="*/ 645085 w 1060301"/>
              <a:gd name="connsiteY82" fmla="*/ 72718 h 1903389"/>
              <a:gd name="connsiteX83" fmla="*/ 734080 w 1060301"/>
              <a:gd name="connsiteY83" fmla="*/ 2630 h 1903389"/>
              <a:gd name="connsiteX84" fmla="*/ 752737 w 1060301"/>
              <a:gd name="connsiteY84" fmla="*/ 98 h 190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60301" h="1903389">
                <a:moveTo>
                  <a:pt x="1033483" y="688701"/>
                </a:moveTo>
                <a:lnTo>
                  <a:pt x="1060301" y="738680"/>
                </a:lnTo>
                <a:cubicBezTo>
                  <a:pt x="1060301" y="738680"/>
                  <a:pt x="1014590" y="756355"/>
                  <a:pt x="1005449" y="763058"/>
                </a:cubicBezTo>
                <a:cubicBezTo>
                  <a:pt x="996309" y="769762"/>
                  <a:pt x="970095" y="780124"/>
                  <a:pt x="948764" y="780733"/>
                </a:cubicBezTo>
                <a:cubicBezTo>
                  <a:pt x="926822" y="781342"/>
                  <a:pt x="908540" y="777684"/>
                  <a:pt x="915854" y="756964"/>
                </a:cubicBezTo>
                <a:cubicBezTo>
                  <a:pt x="923168" y="736240"/>
                  <a:pt x="966441" y="695405"/>
                  <a:pt x="987772" y="696014"/>
                </a:cubicBezTo>
                <a:cubicBezTo>
                  <a:pt x="1009714" y="696623"/>
                  <a:pt x="1033483" y="688701"/>
                  <a:pt x="1033483" y="688701"/>
                </a:cubicBezTo>
                <a:close/>
                <a:moveTo>
                  <a:pt x="752737" y="98"/>
                </a:moveTo>
                <a:cubicBezTo>
                  <a:pt x="774765" y="1186"/>
                  <a:pt x="804931" y="11017"/>
                  <a:pt x="825497" y="10565"/>
                </a:cubicBezTo>
                <a:cubicBezTo>
                  <a:pt x="852309" y="9938"/>
                  <a:pt x="880359" y="31283"/>
                  <a:pt x="910221" y="48962"/>
                </a:cubicBezTo>
                <a:cubicBezTo>
                  <a:pt x="940084" y="67244"/>
                  <a:pt x="930949" y="146474"/>
                  <a:pt x="932761" y="176935"/>
                </a:cubicBezTo>
                <a:cubicBezTo>
                  <a:pt x="933982" y="207421"/>
                  <a:pt x="933982" y="248254"/>
                  <a:pt x="938863" y="271408"/>
                </a:cubicBezTo>
                <a:cubicBezTo>
                  <a:pt x="943745" y="294561"/>
                  <a:pt x="965065" y="325650"/>
                  <a:pt x="972387" y="341496"/>
                </a:cubicBezTo>
                <a:cubicBezTo>
                  <a:pt x="979709" y="357342"/>
                  <a:pt x="985792" y="395739"/>
                  <a:pt x="985792" y="395739"/>
                </a:cubicBezTo>
                <a:cubicBezTo>
                  <a:pt x="972387" y="367713"/>
                  <a:pt x="931541" y="330522"/>
                  <a:pt x="933372" y="339060"/>
                </a:cubicBezTo>
                <a:cubicBezTo>
                  <a:pt x="934592" y="347598"/>
                  <a:pt x="946795" y="373188"/>
                  <a:pt x="956540" y="389034"/>
                </a:cubicBezTo>
                <a:cubicBezTo>
                  <a:pt x="966285" y="404880"/>
                  <a:pt x="969336" y="443879"/>
                  <a:pt x="975437" y="460956"/>
                </a:cubicBezTo>
                <a:cubicBezTo>
                  <a:pt x="981521" y="478007"/>
                  <a:pt x="1021146" y="505455"/>
                  <a:pt x="1021146" y="505455"/>
                </a:cubicBezTo>
                <a:cubicBezTo>
                  <a:pt x="1021146" y="505455"/>
                  <a:pt x="983352" y="502994"/>
                  <a:pt x="969946" y="488378"/>
                </a:cubicBezTo>
                <a:cubicBezTo>
                  <a:pt x="956540" y="473135"/>
                  <a:pt x="938863" y="490814"/>
                  <a:pt x="941914" y="502994"/>
                </a:cubicBezTo>
                <a:cubicBezTo>
                  <a:pt x="945575" y="515801"/>
                  <a:pt x="963252" y="535916"/>
                  <a:pt x="963252" y="535916"/>
                </a:cubicBezTo>
                <a:cubicBezTo>
                  <a:pt x="963252" y="535916"/>
                  <a:pt x="900458" y="522506"/>
                  <a:pt x="885832" y="510327"/>
                </a:cubicBezTo>
                <a:cubicBezTo>
                  <a:pt x="871206" y="498122"/>
                  <a:pt x="846835" y="458520"/>
                  <a:pt x="852309" y="481673"/>
                </a:cubicBezTo>
                <a:cubicBezTo>
                  <a:pt x="857800" y="504827"/>
                  <a:pt x="871206" y="526775"/>
                  <a:pt x="871206" y="526775"/>
                </a:cubicBezTo>
                <a:lnTo>
                  <a:pt x="841229" y="508262"/>
                </a:lnTo>
                <a:lnTo>
                  <a:pt x="837416" y="539990"/>
                </a:lnTo>
                <a:cubicBezTo>
                  <a:pt x="829474" y="585716"/>
                  <a:pt x="725273" y="835006"/>
                  <a:pt x="683833" y="1002592"/>
                </a:cubicBezTo>
                <a:cubicBezTo>
                  <a:pt x="641758" y="1170178"/>
                  <a:pt x="583868" y="1435297"/>
                  <a:pt x="583868" y="1435297"/>
                </a:cubicBezTo>
                <a:cubicBezTo>
                  <a:pt x="583868" y="1435297"/>
                  <a:pt x="648464" y="1512751"/>
                  <a:pt x="648464" y="1560235"/>
                </a:cubicBezTo>
                <a:cubicBezTo>
                  <a:pt x="648464" y="1595903"/>
                  <a:pt x="648464" y="1745046"/>
                  <a:pt x="644101" y="1819181"/>
                </a:cubicBezTo>
                <a:lnTo>
                  <a:pt x="643133" y="1830480"/>
                </a:lnTo>
                <a:lnTo>
                  <a:pt x="643601" y="1830860"/>
                </a:lnTo>
                <a:cubicBezTo>
                  <a:pt x="637505" y="1839394"/>
                  <a:pt x="644214" y="1874745"/>
                  <a:pt x="643601" y="1881447"/>
                </a:cubicBezTo>
                <a:cubicBezTo>
                  <a:pt x="642988" y="1888153"/>
                  <a:pt x="643601" y="1903389"/>
                  <a:pt x="643601" y="1903389"/>
                </a:cubicBezTo>
                <a:lnTo>
                  <a:pt x="433332" y="1903389"/>
                </a:lnTo>
                <a:cubicBezTo>
                  <a:pt x="425409" y="1852802"/>
                  <a:pt x="497939" y="1859509"/>
                  <a:pt x="512559" y="1851584"/>
                </a:cubicBezTo>
                <a:cubicBezTo>
                  <a:pt x="519875" y="1847317"/>
                  <a:pt x="536940" y="1838479"/>
                  <a:pt x="552177" y="1830708"/>
                </a:cubicBezTo>
                <a:lnTo>
                  <a:pt x="568900" y="1822235"/>
                </a:lnTo>
                <a:lnTo>
                  <a:pt x="561815" y="1807135"/>
                </a:lnTo>
                <a:cubicBezTo>
                  <a:pt x="522812" y="1722664"/>
                  <a:pt x="410638" y="1473117"/>
                  <a:pt x="405295" y="1447534"/>
                </a:cubicBezTo>
                <a:cubicBezTo>
                  <a:pt x="398588" y="1418223"/>
                  <a:pt x="407130" y="1337178"/>
                  <a:pt x="407130" y="1337178"/>
                </a:cubicBezTo>
                <a:lnTo>
                  <a:pt x="313872" y="1437129"/>
                </a:lnTo>
                <a:cubicBezTo>
                  <a:pt x="313872" y="1437129"/>
                  <a:pt x="332757" y="1522497"/>
                  <a:pt x="327886" y="1597460"/>
                </a:cubicBezTo>
                <a:cubicBezTo>
                  <a:pt x="324232" y="1653188"/>
                  <a:pt x="278406" y="1786448"/>
                  <a:pt x="250584" y="1851388"/>
                </a:cubicBezTo>
                <a:lnTo>
                  <a:pt x="246976" y="1859149"/>
                </a:lnTo>
                <a:lnTo>
                  <a:pt x="248128" y="1875352"/>
                </a:lnTo>
                <a:cubicBezTo>
                  <a:pt x="246909" y="1883273"/>
                  <a:pt x="248128" y="1900950"/>
                  <a:pt x="248128" y="1900950"/>
                </a:cubicBezTo>
                <a:lnTo>
                  <a:pt x="683" y="1900950"/>
                </a:lnTo>
                <a:cubicBezTo>
                  <a:pt x="-8459" y="1841223"/>
                  <a:pt x="76867" y="1849144"/>
                  <a:pt x="94541" y="1839392"/>
                </a:cubicBezTo>
                <a:cubicBezTo>
                  <a:pt x="106883" y="1831620"/>
                  <a:pt x="145623" y="1812194"/>
                  <a:pt x="164221" y="1802967"/>
                </a:cubicBezTo>
                <a:lnTo>
                  <a:pt x="169699" y="1800261"/>
                </a:lnTo>
                <a:lnTo>
                  <a:pt x="169600" y="1790075"/>
                </a:lnTo>
                <a:cubicBezTo>
                  <a:pt x="171223" y="1704588"/>
                  <a:pt x="185281" y="1543217"/>
                  <a:pt x="185281" y="1468199"/>
                </a:cubicBezTo>
                <a:cubicBezTo>
                  <a:pt x="185281" y="1368248"/>
                  <a:pt x="197459" y="1354252"/>
                  <a:pt x="216378" y="1285371"/>
                </a:cubicBezTo>
                <a:cubicBezTo>
                  <a:pt x="235263" y="1216490"/>
                  <a:pt x="355312" y="950785"/>
                  <a:pt x="384574" y="886154"/>
                </a:cubicBezTo>
                <a:cubicBezTo>
                  <a:pt x="413837" y="822183"/>
                  <a:pt x="486375" y="701494"/>
                  <a:pt x="486375" y="701494"/>
                </a:cubicBezTo>
                <a:cubicBezTo>
                  <a:pt x="486375" y="701494"/>
                  <a:pt x="405295" y="711240"/>
                  <a:pt x="373597" y="722232"/>
                </a:cubicBezTo>
                <a:cubicBezTo>
                  <a:pt x="342534" y="733224"/>
                  <a:pt x="258419" y="769203"/>
                  <a:pt x="258419" y="769203"/>
                </a:cubicBezTo>
                <a:cubicBezTo>
                  <a:pt x="238299" y="797195"/>
                  <a:pt x="178574" y="786203"/>
                  <a:pt x="152383" y="786203"/>
                </a:cubicBezTo>
                <a:cubicBezTo>
                  <a:pt x="125556" y="786203"/>
                  <a:pt x="122520" y="761216"/>
                  <a:pt x="122520" y="761216"/>
                </a:cubicBezTo>
                <a:lnTo>
                  <a:pt x="91423" y="761216"/>
                </a:lnTo>
                <a:cubicBezTo>
                  <a:pt x="121285" y="733224"/>
                  <a:pt x="172467" y="725896"/>
                  <a:pt x="191387" y="710068"/>
                </a:cubicBezTo>
                <a:cubicBezTo>
                  <a:pt x="210272" y="694240"/>
                  <a:pt x="301094" y="619277"/>
                  <a:pt x="322414" y="600957"/>
                </a:cubicBezTo>
                <a:cubicBezTo>
                  <a:pt x="343734" y="582638"/>
                  <a:pt x="373597" y="579633"/>
                  <a:pt x="387610" y="574724"/>
                </a:cubicBezTo>
                <a:cubicBezTo>
                  <a:pt x="401624" y="569888"/>
                  <a:pt x="465619" y="505843"/>
                  <a:pt x="484539" y="493679"/>
                </a:cubicBezTo>
                <a:cubicBezTo>
                  <a:pt x="503424" y="481515"/>
                  <a:pt x="559477" y="417470"/>
                  <a:pt x="581433" y="381564"/>
                </a:cubicBezTo>
                <a:cubicBezTo>
                  <a:pt x="592410" y="363574"/>
                  <a:pt x="618469" y="348937"/>
                  <a:pt x="641784" y="338797"/>
                </a:cubicBezTo>
                <a:lnTo>
                  <a:pt x="670616" y="327810"/>
                </a:lnTo>
                <a:lnTo>
                  <a:pt x="677969" y="309105"/>
                </a:lnTo>
                <a:cubicBezTo>
                  <a:pt x="680485" y="294555"/>
                  <a:pt x="680792" y="282364"/>
                  <a:pt x="680792" y="282364"/>
                </a:cubicBezTo>
                <a:cubicBezTo>
                  <a:pt x="680792" y="282364"/>
                  <a:pt x="660672" y="284793"/>
                  <a:pt x="653973" y="275058"/>
                </a:cubicBezTo>
                <a:cubicBezTo>
                  <a:pt x="647274" y="265301"/>
                  <a:pt x="654587" y="255545"/>
                  <a:pt x="654587" y="251274"/>
                </a:cubicBezTo>
                <a:cubicBezTo>
                  <a:pt x="654587" y="247024"/>
                  <a:pt x="649093" y="243967"/>
                  <a:pt x="647876" y="240304"/>
                </a:cubicBezTo>
                <a:cubicBezTo>
                  <a:pt x="646659" y="236661"/>
                  <a:pt x="655190" y="214112"/>
                  <a:pt x="655190" y="214112"/>
                </a:cubicBezTo>
                <a:cubicBezTo>
                  <a:pt x="655190" y="214112"/>
                  <a:pt x="641177" y="217148"/>
                  <a:pt x="640563" y="213505"/>
                </a:cubicBezTo>
                <a:cubicBezTo>
                  <a:pt x="639948" y="206177"/>
                  <a:pt x="642997" y="207392"/>
                  <a:pt x="646659" y="191564"/>
                </a:cubicBezTo>
                <a:cubicBezTo>
                  <a:pt x="650310" y="176322"/>
                  <a:pt x="655804" y="176929"/>
                  <a:pt x="655804" y="167780"/>
                </a:cubicBezTo>
                <a:cubicBezTo>
                  <a:pt x="656407" y="159259"/>
                  <a:pt x="653358" y="142196"/>
                  <a:pt x="657021" y="128776"/>
                </a:cubicBezTo>
                <a:cubicBezTo>
                  <a:pt x="657934" y="125426"/>
                  <a:pt x="660256" y="118876"/>
                  <a:pt x="663969" y="111249"/>
                </a:cubicBezTo>
                <a:lnTo>
                  <a:pt x="670970" y="100267"/>
                </a:lnTo>
                <a:lnTo>
                  <a:pt x="659101" y="107449"/>
                </a:lnTo>
                <a:cubicBezTo>
                  <a:pt x="650576" y="115987"/>
                  <a:pt x="645085" y="147679"/>
                  <a:pt x="645085" y="147679"/>
                </a:cubicBezTo>
                <a:cubicBezTo>
                  <a:pt x="645085" y="147679"/>
                  <a:pt x="633509" y="100744"/>
                  <a:pt x="645085" y="72718"/>
                </a:cubicBezTo>
                <a:cubicBezTo>
                  <a:pt x="656678" y="44693"/>
                  <a:pt x="714572" y="11771"/>
                  <a:pt x="734080" y="2630"/>
                </a:cubicBezTo>
                <a:cubicBezTo>
                  <a:pt x="738957" y="345"/>
                  <a:pt x="745395" y="-264"/>
                  <a:pt x="752737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 70">
            <a:extLst>
              <a:ext uri="{FF2B5EF4-FFF2-40B4-BE49-F238E27FC236}">
                <a16:creationId xmlns:a16="http://schemas.microsoft.com/office/drawing/2014/main" id="{3978CECA-B8A1-6554-8022-34F996C1E332}"/>
              </a:ext>
            </a:extLst>
          </p:cNvPr>
          <p:cNvSpPr/>
          <p:nvPr/>
        </p:nvSpPr>
        <p:spPr>
          <a:xfrm>
            <a:off x="7025499" y="1448660"/>
            <a:ext cx="1021146" cy="1903389"/>
          </a:xfrm>
          <a:custGeom>
            <a:avLst/>
            <a:gdLst>
              <a:gd name="connsiteX0" fmla="*/ 752737 w 1021146"/>
              <a:gd name="connsiteY0" fmla="*/ 98 h 1903389"/>
              <a:gd name="connsiteX1" fmla="*/ 825497 w 1021146"/>
              <a:gd name="connsiteY1" fmla="*/ 10565 h 1903389"/>
              <a:gd name="connsiteX2" fmla="*/ 910221 w 1021146"/>
              <a:gd name="connsiteY2" fmla="*/ 48962 h 1903389"/>
              <a:gd name="connsiteX3" fmla="*/ 932761 w 1021146"/>
              <a:gd name="connsiteY3" fmla="*/ 176935 h 1903389"/>
              <a:gd name="connsiteX4" fmla="*/ 938863 w 1021146"/>
              <a:gd name="connsiteY4" fmla="*/ 271408 h 1903389"/>
              <a:gd name="connsiteX5" fmla="*/ 972387 w 1021146"/>
              <a:gd name="connsiteY5" fmla="*/ 341496 h 1903389"/>
              <a:gd name="connsiteX6" fmla="*/ 985792 w 1021146"/>
              <a:gd name="connsiteY6" fmla="*/ 395739 h 1903389"/>
              <a:gd name="connsiteX7" fmla="*/ 933372 w 1021146"/>
              <a:gd name="connsiteY7" fmla="*/ 339060 h 1903389"/>
              <a:gd name="connsiteX8" fmla="*/ 956540 w 1021146"/>
              <a:gd name="connsiteY8" fmla="*/ 389034 h 1903389"/>
              <a:gd name="connsiteX9" fmla="*/ 975437 w 1021146"/>
              <a:gd name="connsiteY9" fmla="*/ 460956 h 1903389"/>
              <a:gd name="connsiteX10" fmla="*/ 1021146 w 1021146"/>
              <a:gd name="connsiteY10" fmla="*/ 505455 h 1903389"/>
              <a:gd name="connsiteX11" fmla="*/ 969946 w 1021146"/>
              <a:gd name="connsiteY11" fmla="*/ 488378 h 1903389"/>
              <a:gd name="connsiteX12" fmla="*/ 941914 w 1021146"/>
              <a:gd name="connsiteY12" fmla="*/ 502994 h 1903389"/>
              <a:gd name="connsiteX13" fmla="*/ 963252 w 1021146"/>
              <a:gd name="connsiteY13" fmla="*/ 535916 h 1903389"/>
              <a:gd name="connsiteX14" fmla="*/ 885832 w 1021146"/>
              <a:gd name="connsiteY14" fmla="*/ 510327 h 1903389"/>
              <a:gd name="connsiteX15" fmla="*/ 852309 w 1021146"/>
              <a:gd name="connsiteY15" fmla="*/ 481673 h 1903389"/>
              <a:gd name="connsiteX16" fmla="*/ 871206 w 1021146"/>
              <a:gd name="connsiteY16" fmla="*/ 526775 h 1903389"/>
              <a:gd name="connsiteX17" fmla="*/ 846902 w 1021146"/>
              <a:gd name="connsiteY17" fmla="*/ 511765 h 1903389"/>
              <a:gd name="connsiteX18" fmla="*/ 843510 w 1021146"/>
              <a:gd name="connsiteY18" fmla="*/ 539989 h 1903389"/>
              <a:gd name="connsiteX19" fmla="*/ 689927 w 1021146"/>
              <a:gd name="connsiteY19" fmla="*/ 1002589 h 1903389"/>
              <a:gd name="connsiteX20" fmla="*/ 589962 w 1021146"/>
              <a:gd name="connsiteY20" fmla="*/ 1435291 h 1903389"/>
              <a:gd name="connsiteX21" fmla="*/ 654558 w 1021146"/>
              <a:gd name="connsiteY21" fmla="*/ 1560229 h 1903389"/>
              <a:gd name="connsiteX22" fmla="*/ 644216 w 1021146"/>
              <a:gd name="connsiteY22" fmla="*/ 1861325 h 1903389"/>
              <a:gd name="connsiteX23" fmla="*/ 641949 w 1021146"/>
              <a:gd name="connsiteY23" fmla="*/ 1861686 h 1903389"/>
              <a:gd name="connsiteX24" fmla="*/ 643600 w 1021146"/>
              <a:gd name="connsiteY24" fmla="*/ 1881447 h 1903389"/>
              <a:gd name="connsiteX25" fmla="*/ 643600 w 1021146"/>
              <a:gd name="connsiteY25" fmla="*/ 1903389 h 1903389"/>
              <a:gd name="connsiteX26" fmla="*/ 433331 w 1021146"/>
              <a:gd name="connsiteY26" fmla="*/ 1903389 h 1903389"/>
              <a:gd name="connsiteX27" fmla="*/ 512558 w 1021146"/>
              <a:gd name="connsiteY27" fmla="*/ 1851584 h 1903389"/>
              <a:gd name="connsiteX28" fmla="*/ 572212 w 1021146"/>
              <a:gd name="connsiteY28" fmla="*/ 1820557 h 1903389"/>
              <a:gd name="connsiteX29" fmla="*/ 573829 w 1021146"/>
              <a:gd name="connsiteY29" fmla="*/ 1819745 h 1903389"/>
              <a:gd name="connsiteX30" fmla="*/ 567909 w 1021146"/>
              <a:gd name="connsiteY30" fmla="*/ 1807127 h 1903389"/>
              <a:gd name="connsiteX31" fmla="*/ 411389 w 1021146"/>
              <a:gd name="connsiteY31" fmla="*/ 1447528 h 1903389"/>
              <a:gd name="connsiteX32" fmla="*/ 413224 w 1021146"/>
              <a:gd name="connsiteY32" fmla="*/ 1337173 h 1903389"/>
              <a:gd name="connsiteX33" fmla="*/ 319966 w 1021146"/>
              <a:gd name="connsiteY33" fmla="*/ 1437123 h 1903389"/>
              <a:gd name="connsiteX34" fmla="*/ 333980 w 1021146"/>
              <a:gd name="connsiteY34" fmla="*/ 1597454 h 1903389"/>
              <a:gd name="connsiteX35" fmla="*/ 256678 w 1021146"/>
              <a:gd name="connsiteY35" fmla="*/ 1851380 h 1903389"/>
              <a:gd name="connsiteX36" fmla="*/ 247784 w 1021146"/>
              <a:gd name="connsiteY36" fmla="*/ 1870515 h 1903389"/>
              <a:gd name="connsiteX37" fmla="*/ 248128 w 1021146"/>
              <a:gd name="connsiteY37" fmla="*/ 1875352 h 1903389"/>
              <a:gd name="connsiteX38" fmla="*/ 248128 w 1021146"/>
              <a:gd name="connsiteY38" fmla="*/ 1900950 h 1903389"/>
              <a:gd name="connsiteX39" fmla="*/ 683 w 1021146"/>
              <a:gd name="connsiteY39" fmla="*/ 1900950 h 1903389"/>
              <a:gd name="connsiteX40" fmla="*/ 94541 w 1021146"/>
              <a:gd name="connsiteY40" fmla="*/ 1839392 h 1903389"/>
              <a:gd name="connsiteX41" fmla="*/ 174382 w 1021146"/>
              <a:gd name="connsiteY41" fmla="*/ 1797948 h 1903389"/>
              <a:gd name="connsiteX42" fmla="*/ 175772 w 1021146"/>
              <a:gd name="connsiteY42" fmla="*/ 1798093 h 1903389"/>
              <a:gd name="connsiteX43" fmla="*/ 175694 w 1021146"/>
              <a:gd name="connsiteY43" fmla="*/ 1790068 h 1903389"/>
              <a:gd name="connsiteX44" fmla="*/ 191375 w 1021146"/>
              <a:gd name="connsiteY44" fmla="*/ 1468193 h 1903389"/>
              <a:gd name="connsiteX45" fmla="*/ 222472 w 1021146"/>
              <a:gd name="connsiteY45" fmla="*/ 1285366 h 1903389"/>
              <a:gd name="connsiteX46" fmla="*/ 390668 w 1021146"/>
              <a:gd name="connsiteY46" fmla="*/ 886151 h 1903389"/>
              <a:gd name="connsiteX47" fmla="*/ 492469 w 1021146"/>
              <a:gd name="connsiteY47" fmla="*/ 701492 h 1903389"/>
              <a:gd name="connsiteX48" fmla="*/ 379691 w 1021146"/>
              <a:gd name="connsiteY48" fmla="*/ 722230 h 1903389"/>
              <a:gd name="connsiteX49" fmla="*/ 264513 w 1021146"/>
              <a:gd name="connsiteY49" fmla="*/ 769201 h 1903389"/>
              <a:gd name="connsiteX50" fmla="*/ 158477 w 1021146"/>
              <a:gd name="connsiteY50" fmla="*/ 786201 h 1903389"/>
              <a:gd name="connsiteX51" fmla="*/ 128614 w 1021146"/>
              <a:gd name="connsiteY51" fmla="*/ 761213 h 1903389"/>
              <a:gd name="connsiteX52" fmla="*/ 97517 w 1021146"/>
              <a:gd name="connsiteY52" fmla="*/ 761213 h 1903389"/>
              <a:gd name="connsiteX53" fmla="*/ 197481 w 1021146"/>
              <a:gd name="connsiteY53" fmla="*/ 710066 h 1903389"/>
              <a:gd name="connsiteX54" fmla="*/ 328508 w 1021146"/>
              <a:gd name="connsiteY54" fmla="*/ 600956 h 1903389"/>
              <a:gd name="connsiteX55" fmla="*/ 393704 w 1021146"/>
              <a:gd name="connsiteY55" fmla="*/ 574723 h 1903389"/>
              <a:gd name="connsiteX56" fmla="*/ 490633 w 1021146"/>
              <a:gd name="connsiteY56" fmla="*/ 493678 h 1903389"/>
              <a:gd name="connsiteX57" fmla="*/ 587527 w 1021146"/>
              <a:gd name="connsiteY57" fmla="*/ 381564 h 1903389"/>
              <a:gd name="connsiteX58" fmla="*/ 647878 w 1021146"/>
              <a:gd name="connsiteY58" fmla="*/ 338797 h 1903389"/>
              <a:gd name="connsiteX59" fmla="*/ 669541 w 1021146"/>
              <a:gd name="connsiteY59" fmla="*/ 330542 h 1903389"/>
              <a:gd name="connsiteX60" fmla="*/ 677968 w 1021146"/>
              <a:gd name="connsiteY60" fmla="*/ 309105 h 1903389"/>
              <a:gd name="connsiteX61" fmla="*/ 680791 w 1021146"/>
              <a:gd name="connsiteY61" fmla="*/ 282364 h 1903389"/>
              <a:gd name="connsiteX62" fmla="*/ 653972 w 1021146"/>
              <a:gd name="connsiteY62" fmla="*/ 275058 h 1903389"/>
              <a:gd name="connsiteX63" fmla="*/ 654586 w 1021146"/>
              <a:gd name="connsiteY63" fmla="*/ 251274 h 1903389"/>
              <a:gd name="connsiteX64" fmla="*/ 647875 w 1021146"/>
              <a:gd name="connsiteY64" fmla="*/ 240304 h 1903389"/>
              <a:gd name="connsiteX65" fmla="*/ 655189 w 1021146"/>
              <a:gd name="connsiteY65" fmla="*/ 214112 h 1903389"/>
              <a:gd name="connsiteX66" fmla="*/ 640562 w 1021146"/>
              <a:gd name="connsiteY66" fmla="*/ 213505 h 1903389"/>
              <a:gd name="connsiteX67" fmla="*/ 646658 w 1021146"/>
              <a:gd name="connsiteY67" fmla="*/ 191564 h 1903389"/>
              <a:gd name="connsiteX68" fmla="*/ 655803 w 1021146"/>
              <a:gd name="connsiteY68" fmla="*/ 167780 h 1903389"/>
              <a:gd name="connsiteX69" fmla="*/ 657020 w 1021146"/>
              <a:gd name="connsiteY69" fmla="*/ 128776 h 1903389"/>
              <a:gd name="connsiteX70" fmla="*/ 663968 w 1021146"/>
              <a:gd name="connsiteY70" fmla="*/ 111249 h 1903389"/>
              <a:gd name="connsiteX71" fmla="*/ 670969 w 1021146"/>
              <a:gd name="connsiteY71" fmla="*/ 100268 h 1903389"/>
              <a:gd name="connsiteX72" fmla="*/ 659101 w 1021146"/>
              <a:gd name="connsiteY72" fmla="*/ 107449 h 1903389"/>
              <a:gd name="connsiteX73" fmla="*/ 645085 w 1021146"/>
              <a:gd name="connsiteY73" fmla="*/ 147679 h 1903389"/>
              <a:gd name="connsiteX74" fmla="*/ 645085 w 1021146"/>
              <a:gd name="connsiteY74" fmla="*/ 72718 h 1903389"/>
              <a:gd name="connsiteX75" fmla="*/ 734080 w 1021146"/>
              <a:gd name="connsiteY75" fmla="*/ 2630 h 1903389"/>
              <a:gd name="connsiteX76" fmla="*/ 752737 w 1021146"/>
              <a:gd name="connsiteY76" fmla="*/ 98 h 1903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1021146" h="1903389">
                <a:moveTo>
                  <a:pt x="752737" y="98"/>
                </a:moveTo>
                <a:cubicBezTo>
                  <a:pt x="774765" y="1186"/>
                  <a:pt x="804931" y="11017"/>
                  <a:pt x="825497" y="10565"/>
                </a:cubicBezTo>
                <a:cubicBezTo>
                  <a:pt x="852309" y="9938"/>
                  <a:pt x="880359" y="31283"/>
                  <a:pt x="910221" y="48962"/>
                </a:cubicBezTo>
                <a:cubicBezTo>
                  <a:pt x="940084" y="67244"/>
                  <a:pt x="930949" y="146474"/>
                  <a:pt x="932761" y="176935"/>
                </a:cubicBezTo>
                <a:cubicBezTo>
                  <a:pt x="933982" y="207421"/>
                  <a:pt x="933982" y="248254"/>
                  <a:pt x="938863" y="271408"/>
                </a:cubicBezTo>
                <a:cubicBezTo>
                  <a:pt x="943745" y="294561"/>
                  <a:pt x="965065" y="325650"/>
                  <a:pt x="972387" y="341496"/>
                </a:cubicBezTo>
                <a:cubicBezTo>
                  <a:pt x="979709" y="357342"/>
                  <a:pt x="985792" y="395739"/>
                  <a:pt x="985792" y="395739"/>
                </a:cubicBezTo>
                <a:cubicBezTo>
                  <a:pt x="972387" y="367713"/>
                  <a:pt x="931541" y="330522"/>
                  <a:pt x="933372" y="339060"/>
                </a:cubicBezTo>
                <a:cubicBezTo>
                  <a:pt x="934592" y="347598"/>
                  <a:pt x="946795" y="373188"/>
                  <a:pt x="956540" y="389034"/>
                </a:cubicBezTo>
                <a:cubicBezTo>
                  <a:pt x="966285" y="404880"/>
                  <a:pt x="969336" y="443879"/>
                  <a:pt x="975437" y="460956"/>
                </a:cubicBezTo>
                <a:cubicBezTo>
                  <a:pt x="981521" y="478007"/>
                  <a:pt x="1021146" y="505455"/>
                  <a:pt x="1021146" y="505455"/>
                </a:cubicBezTo>
                <a:cubicBezTo>
                  <a:pt x="1021146" y="505455"/>
                  <a:pt x="983352" y="502994"/>
                  <a:pt x="969946" y="488378"/>
                </a:cubicBezTo>
                <a:cubicBezTo>
                  <a:pt x="956540" y="473135"/>
                  <a:pt x="938863" y="490814"/>
                  <a:pt x="941914" y="502994"/>
                </a:cubicBezTo>
                <a:cubicBezTo>
                  <a:pt x="945575" y="515801"/>
                  <a:pt x="963252" y="535916"/>
                  <a:pt x="963252" y="535916"/>
                </a:cubicBezTo>
                <a:cubicBezTo>
                  <a:pt x="963252" y="535916"/>
                  <a:pt x="900458" y="522506"/>
                  <a:pt x="885832" y="510327"/>
                </a:cubicBezTo>
                <a:cubicBezTo>
                  <a:pt x="871206" y="498122"/>
                  <a:pt x="846835" y="458520"/>
                  <a:pt x="852309" y="481673"/>
                </a:cubicBezTo>
                <a:cubicBezTo>
                  <a:pt x="857800" y="504827"/>
                  <a:pt x="871206" y="526775"/>
                  <a:pt x="871206" y="526775"/>
                </a:cubicBezTo>
                <a:lnTo>
                  <a:pt x="846902" y="511765"/>
                </a:lnTo>
                <a:lnTo>
                  <a:pt x="843510" y="539989"/>
                </a:lnTo>
                <a:cubicBezTo>
                  <a:pt x="835568" y="585714"/>
                  <a:pt x="731367" y="835004"/>
                  <a:pt x="689927" y="1002589"/>
                </a:cubicBezTo>
                <a:cubicBezTo>
                  <a:pt x="647852" y="1170174"/>
                  <a:pt x="589962" y="1435291"/>
                  <a:pt x="589962" y="1435291"/>
                </a:cubicBezTo>
                <a:cubicBezTo>
                  <a:pt x="589962" y="1435291"/>
                  <a:pt x="654558" y="1512745"/>
                  <a:pt x="654558" y="1560229"/>
                </a:cubicBezTo>
                <a:cubicBezTo>
                  <a:pt x="654558" y="1607786"/>
                  <a:pt x="654558" y="1857075"/>
                  <a:pt x="644216" y="1861325"/>
                </a:cubicBezTo>
                <a:lnTo>
                  <a:pt x="641949" y="1861686"/>
                </a:lnTo>
                <a:lnTo>
                  <a:pt x="643600" y="1881447"/>
                </a:lnTo>
                <a:cubicBezTo>
                  <a:pt x="642987" y="1888153"/>
                  <a:pt x="643600" y="1903389"/>
                  <a:pt x="643600" y="1903389"/>
                </a:cubicBezTo>
                <a:lnTo>
                  <a:pt x="433331" y="1903389"/>
                </a:lnTo>
                <a:cubicBezTo>
                  <a:pt x="425408" y="1852802"/>
                  <a:pt x="497938" y="1859509"/>
                  <a:pt x="512558" y="1851584"/>
                </a:cubicBezTo>
                <a:cubicBezTo>
                  <a:pt x="523531" y="1845183"/>
                  <a:pt x="556442" y="1828499"/>
                  <a:pt x="572212" y="1820557"/>
                </a:cubicBezTo>
                <a:lnTo>
                  <a:pt x="573829" y="1819745"/>
                </a:lnTo>
                <a:lnTo>
                  <a:pt x="567909" y="1807127"/>
                </a:lnTo>
                <a:cubicBezTo>
                  <a:pt x="528906" y="1722657"/>
                  <a:pt x="416732" y="1473111"/>
                  <a:pt x="411389" y="1447528"/>
                </a:cubicBezTo>
                <a:cubicBezTo>
                  <a:pt x="404682" y="1418218"/>
                  <a:pt x="413224" y="1337173"/>
                  <a:pt x="413224" y="1337173"/>
                </a:cubicBezTo>
                <a:lnTo>
                  <a:pt x="319966" y="1437123"/>
                </a:lnTo>
                <a:cubicBezTo>
                  <a:pt x="319966" y="1437123"/>
                  <a:pt x="338851" y="1522491"/>
                  <a:pt x="333980" y="1597454"/>
                </a:cubicBezTo>
                <a:cubicBezTo>
                  <a:pt x="330326" y="1653181"/>
                  <a:pt x="284500" y="1786440"/>
                  <a:pt x="256678" y="1851380"/>
                </a:cubicBezTo>
                <a:lnTo>
                  <a:pt x="247784" y="1870515"/>
                </a:lnTo>
                <a:lnTo>
                  <a:pt x="248128" y="1875352"/>
                </a:lnTo>
                <a:cubicBezTo>
                  <a:pt x="246909" y="1883273"/>
                  <a:pt x="248128" y="1900950"/>
                  <a:pt x="248128" y="1900950"/>
                </a:cubicBezTo>
                <a:lnTo>
                  <a:pt x="683" y="1900950"/>
                </a:lnTo>
                <a:cubicBezTo>
                  <a:pt x="-8459" y="1841223"/>
                  <a:pt x="76867" y="1849144"/>
                  <a:pt x="94541" y="1839392"/>
                </a:cubicBezTo>
                <a:cubicBezTo>
                  <a:pt x="110997" y="1829030"/>
                  <a:pt x="174382" y="1797948"/>
                  <a:pt x="174382" y="1797948"/>
                </a:cubicBezTo>
                <a:lnTo>
                  <a:pt x="175772" y="1798093"/>
                </a:lnTo>
                <a:lnTo>
                  <a:pt x="175694" y="1790068"/>
                </a:lnTo>
                <a:cubicBezTo>
                  <a:pt x="177317" y="1704581"/>
                  <a:pt x="191375" y="1543210"/>
                  <a:pt x="191375" y="1468193"/>
                </a:cubicBezTo>
                <a:cubicBezTo>
                  <a:pt x="191375" y="1368242"/>
                  <a:pt x="203553" y="1354246"/>
                  <a:pt x="222472" y="1285366"/>
                </a:cubicBezTo>
                <a:cubicBezTo>
                  <a:pt x="241357" y="1216485"/>
                  <a:pt x="361406" y="950195"/>
                  <a:pt x="390668" y="886151"/>
                </a:cubicBezTo>
                <a:cubicBezTo>
                  <a:pt x="419931" y="822180"/>
                  <a:pt x="492469" y="701492"/>
                  <a:pt x="492469" y="701492"/>
                </a:cubicBezTo>
                <a:cubicBezTo>
                  <a:pt x="492469" y="701492"/>
                  <a:pt x="411389" y="711238"/>
                  <a:pt x="379691" y="722230"/>
                </a:cubicBezTo>
                <a:cubicBezTo>
                  <a:pt x="348628" y="733221"/>
                  <a:pt x="264513" y="769201"/>
                  <a:pt x="264513" y="769201"/>
                </a:cubicBezTo>
                <a:cubicBezTo>
                  <a:pt x="244393" y="797192"/>
                  <a:pt x="185268" y="786201"/>
                  <a:pt x="158477" y="786201"/>
                </a:cubicBezTo>
                <a:cubicBezTo>
                  <a:pt x="131650" y="786201"/>
                  <a:pt x="128614" y="761213"/>
                  <a:pt x="128614" y="761213"/>
                </a:cubicBezTo>
                <a:lnTo>
                  <a:pt x="97517" y="761213"/>
                </a:lnTo>
                <a:cubicBezTo>
                  <a:pt x="127379" y="733221"/>
                  <a:pt x="178561" y="725894"/>
                  <a:pt x="197481" y="710066"/>
                </a:cubicBezTo>
                <a:cubicBezTo>
                  <a:pt x="216366" y="694238"/>
                  <a:pt x="306553" y="619861"/>
                  <a:pt x="328508" y="600956"/>
                </a:cubicBezTo>
                <a:cubicBezTo>
                  <a:pt x="349828" y="582637"/>
                  <a:pt x="379691" y="579632"/>
                  <a:pt x="393704" y="574723"/>
                </a:cubicBezTo>
                <a:cubicBezTo>
                  <a:pt x="407718" y="569886"/>
                  <a:pt x="471713" y="505842"/>
                  <a:pt x="490633" y="493678"/>
                </a:cubicBezTo>
                <a:cubicBezTo>
                  <a:pt x="509518" y="481514"/>
                  <a:pt x="565571" y="417469"/>
                  <a:pt x="587527" y="381564"/>
                </a:cubicBezTo>
                <a:cubicBezTo>
                  <a:pt x="598504" y="363574"/>
                  <a:pt x="624563" y="348937"/>
                  <a:pt x="647878" y="338797"/>
                </a:cubicBezTo>
                <a:lnTo>
                  <a:pt x="669541" y="330542"/>
                </a:lnTo>
                <a:lnTo>
                  <a:pt x="677968" y="309105"/>
                </a:lnTo>
                <a:cubicBezTo>
                  <a:pt x="680484" y="294555"/>
                  <a:pt x="680791" y="282364"/>
                  <a:pt x="680791" y="282364"/>
                </a:cubicBezTo>
                <a:cubicBezTo>
                  <a:pt x="680791" y="282364"/>
                  <a:pt x="660671" y="284793"/>
                  <a:pt x="653972" y="275058"/>
                </a:cubicBezTo>
                <a:cubicBezTo>
                  <a:pt x="647261" y="264694"/>
                  <a:pt x="654586" y="255545"/>
                  <a:pt x="654586" y="251274"/>
                </a:cubicBezTo>
                <a:cubicBezTo>
                  <a:pt x="654586" y="247024"/>
                  <a:pt x="649092" y="243967"/>
                  <a:pt x="647875" y="240304"/>
                </a:cubicBezTo>
                <a:cubicBezTo>
                  <a:pt x="646658" y="236661"/>
                  <a:pt x="655189" y="214112"/>
                  <a:pt x="655189" y="214112"/>
                </a:cubicBezTo>
                <a:cubicBezTo>
                  <a:pt x="655189" y="214112"/>
                  <a:pt x="641176" y="217148"/>
                  <a:pt x="640562" y="213505"/>
                </a:cubicBezTo>
                <a:cubicBezTo>
                  <a:pt x="639947" y="206177"/>
                  <a:pt x="642996" y="207392"/>
                  <a:pt x="646658" y="191564"/>
                </a:cubicBezTo>
                <a:cubicBezTo>
                  <a:pt x="650309" y="176322"/>
                  <a:pt x="655803" y="176929"/>
                  <a:pt x="655803" y="167780"/>
                </a:cubicBezTo>
                <a:cubicBezTo>
                  <a:pt x="656406" y="159259"/>
                  <a:pt x="653357" y="142196"/>
                  <a:pt x="657020" y="128776"/>
                </a:cubicBezTo>
                <a:cubicBezTo>
                  <a:pt x="657933" y="125426"/>
                  <a:pt x="660255" y="118876"/>
                  <a:pt x="663968" y="111249"/>
                </a:cubicBezTo>
                <a:lnTo>
                  <a:pt x="670969" y="100268"/>
                </a:lnTo>
                <a:lnTo>
                  <a:pt x="659101" y="107449"/>
                </a:lnTo>
                <a:cubicBezTo>
                  <a:pt x="650576" y="115987"/>
                  <a:pt x="645085" y="147679"/>
                  <a:pt x="645085" y="147679"/>
                </a:cubicBezTo>
                <a:cubicBezTo>
                  <a:pt x="645085" y="147679"/>
                  <a:pt x="633509" y="100744"/>
                  <a:pt x="645085" y="72718"/>
                </a:cubicBezTo>
                <a:cubicBezTo>
                  <a:pt x="656678" y="44693"/>
                  <a:pt x="714572" y="11771"/>
                  <a:pt x="734080" y="2630"/>
                </a:cubicBezTo>
                <a:cubicBezTo>
                  <a:pt x="738957" y="345"/>
                  <a:pt x="745395" y="-264"/>
                  <a:pt x="752737" y="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1B3875C-E484-869B-DC92-B00F47748A85}"/>
              </a:ext>
            </a:extLst>
          </p:cNvPr>
          <p:cNvSpPr/>
          <p:nvPr/>
        </p:nvSpPr>
        <p:spPr>
          <a:xfrm>
            <a:off x="1289111" y="1520935"/>
            <a:ext cx="1950935" cy="1315742"/>
          </a:xfrm>
          <a:custGeom>
            <a:avLst/>
            <a:gdLst>
              <a:gd name="connsiteX0" fmla="*/ 1211641 w 1950935"/>
              <a:gd name="connsiteY0" fmla="*/ 242585 h 1315742"/>
              <a:gd name="connsiteX1" fmla="*/ 1211641 w 1950935"/>
              <a:gd name="connsiteY1" fmla="*/ 560144 h 1315742"/>
              <a:gd name="connsiteX2" fmla="*/ 1282331 w 1950935"/>
              <a:gd name="connsiteY2" fmla="*/ 561976 h 1315742"/>
              <a:gd name="connsiteX3" fmla="*/ 1367055 w 1950935"/>
              <a:gd name="connsiteY3" fmla="*/ 550981 h 1315742"/>
              <a:gd name="connsiteX4" fmla="*/ 1393264 w 1950935"/>
              <a:gd name="connsiteY4" fmla="*/ 502862 h 1315742"/>
              <a:gd name="connsiteX5" fmla="*/ 1402400 w 1950935"/>
              <a:gd name="connsiteY5" fmla="*/ 416911 h 1315742"/>
              <a:gd name="connsiteX6" fmla="*/ 1390225 w 1950935"/>
              <a:gd name="connsiteY6" fmla="*/ 320024 h 1315742"/>
              <a:gd name="connsiteX7" fmla="*/ 1354860 w 1950935"/>
              <a:gd name="connsiteY7" fmla="*/ 267590 h 1315742"/>
              <a:gd name="connsiteX8" fmla="*/ 1285990 w 1950935"/>
              <a:gd name="connsiteY8" fmla="*/ 252339 h 1315742"/>
              <a:gd name="connsiteX9" fmla="*/ 1211641 w 1950935"/>
              <a:gd name="connsiteY9" fmla="*/ 242585 h 1315742"/>
              <a:gd name="connsiteX10" fmla="*/ 808164 w 1950935"/>
              <a:gd name="connsiteY10" fmla="*/ 219656 h 1315742"/>
              <a:gd name="connsiteX11" fmla="*/ 712468 w 1950935"/>
              <a:gd name="connsiteY11" fmla="*/ 336065 h 1315742"/>
              <a:gd name="connsiteX12" fmla="*/ 676508 w 1950935"/>
              <a:gd name="connsiteY12" fmla="*/ 657255 h 1315742"/>
              <a:gd name="connsiteX13" fmla="*/ 713704 w 1950935"/>
              <a:gd name="connsiteY13" fmla="*/ 977212 h 1315742"/>
              <a:gd name="connsiteX14" fmla="*/ 808164 w 1950935"/>
              <a:gd name="connsiteY14" fmla="*/ 1096087 h 1315742"/>
              <a:gd name="connsiteX15" fmla="*/ 902623 w 1950935"/>
              <a:gd name="connsiteY15" fmla="*/ 989414 h 1315742"/>
              <a:gd name="connsiteX16" fmla="*/ 939819 w 1950935"/>
              <a:gd name="connsiteY16" fmla="*/ 653619 h 1315742"/>
              <a:gd name="connsiteX17" fmla="*/ 903859 w 1950935"/>
              <a:gd name="connsiteY17" fmla="*/ 323247 h 1315742"/>
              <a:gd name="connsiteX18" fmla="*/ 808164 w 1950935"/>
              <a:gd name="connsiteY18" fmla="*/ 219656 h 1315742"/>
              <a:gd name="connsiteX19" fmla="*/ 1584638 w 1950935"/>
              <a:gd name="connsiteY19" fmla="*/ 146299 h 1315742"/>
              <a:gd name="connsiteX20" fmla="*/ 1671786 w 1950935"/>
              <a:gd name="connsiteY20" fmla="*/ 192007 h 1315742"/>
              <a:gd name="connsiteX21" fmla="*/ 1671786 w 1950935"/>
              <a:gd name="connsiteY21" fmla="*/ 603426 h 1315742"/>
              <a:gd name="connsiteX22" fmla="*/ 1839401 w 1950935"/>
              <a:gd name="connsiteY22" fmla="*/ 303544 h 1315742"/>
              <a:gd name="connsiteX23" fmla="*/ 1943016 w 1950935"/>
              <a:gd name="connsiteY23" fmla="*/ 392509 h 1315742"/>
              <a:gd name="connsiteX24" fmla="*/ 1797955 w 1950935"/>
              <a:gd name="connsiteY24" fmla="*/ 570488 h 1315742"/>
              <a:gd name="connsiteX25" fmla="*/ 1950935 w 1950935"/>
              <a:gd name="connsiteY25" fmla="*/ 910564 h 1315742"/>
              <a:gd name="connsiteX26" fmla="*/ 1852205 w 1950935"/>
              <a:gd name="connsiteY26" fmla="*/ 997739 h 1315742"/>
              <a:gd name="connsiteX27" fmla="*/ 1741281 w 1950935"/>
              <a:gd name="connsiteY27" fmla="*/ 681412 h 1315742"/>
              <a:gd name="connsiteX28" fmla="*/ 1672397 w 1950935"/>
              <a:gd name="connsiteY28" fmla="*/ 838656 h 1315742"/>
              <a:gd name="connsiteX29" fmla="*/ 1672397 w 1950935"/>
              <a:gd name="connsiteY29" fmla="*/ 1118417 h 1315742"/>
              <a:gd name="connsiteX30" fmla="*/ 1584638 w 1950935"/>
              <a:gd name="connsiteY30" fmla="*/ 1164125 h 1315742"/>
              <a:gd name="connsiteX31" fmla="*/ 1584638 w 1950935"/>
              <a:gd name="connsiteY31" fmla="*/ 146299 h 1315742"/>
              <a:gd name="connsiteX32" fmla="*/ 550966 w 1950935"/>
              <a:gd name="connsiteY32" fmla="*/ 73161 h 1315742"/>
              <a:gd name="connsiteX33" fmla="*/ 440645 w 1950935"/>
              <a:gd name="connsiteY33" fmla="*/ 1195817 h 1315742"/>
              <a:gd name="connsiteX34" fmla="*/ 345578 w 1950935"/>
              <a:gd name="connsiteY34" fmla="*/ 1153146 h 1315742"/>
              <a:gd name="connsiteX35" fmla="*/ 260255 w 1950935"/>
              <a:gd name="connsiteY35" fmla="*/ 430332 h 1315742"/>
              <a:gd name="connsiteX36" fmla="*/ 177967 w 1950935"/>
              <a:gd name="connsiteY36" fmla="*/ 1054394 h 1315742"/>
              <a:gd name="connsiteX37" fmla="*/ 90195 w 1950935"/>
              <a:gd name="connsiteY37" fmla="*/ 988594 h 1315742"/>
              <a:gd name="connsiteX38" fmla="*/ 0 w 1950935"/>
              <a:gd name="connsiteY38" fmla="*/ 398627 h 1315742"/>
              <a:gd name="connsiteX39" fmla="*/ 77416 w 1950935"/>
              <a:gd name="connsiteY39" fmla="*/ 329137 h 1315742"/>
              <a:gd name="connsiteX40" fmla="*/ 136517 w 1950935"/>
              <a:gd name="connsiteY40" fmla="*/ 792960 h 1315742"/>
              <a:gd name="connsiteX41" fmla="*/ 210872 w 1950935"/>
              <a:gd name="connsiteY41" fmla="*/ 231632 h 1315742"/>
              <a:gd name="connsiteX42" fmla="*/ 312673 w 1950935"/>
              <a:gd name="connsiteY42" fmla="*/ 171913 h 1315742"/>
              <a:gd name="connsiteX43" fmla="*/ 389451 w 1950935"/>
              <a:gd name="connsiteY43" fmla="*/ 860632 h 1315742"/>
              <a:gd name="connsiteX44" fmla="*/ 458322 w 1950935"/>
              <a:gd name="connsiteY44" fmla="*/ 105489 h 1315742"/>
              <a:gd name="connsiteX45" fmla="*/ 550966 w 1950935"/>
              <a:gd name="connsiteY45" fmla="*/ 73161 h 1315742"/>
              <a:gd name="connsiteX46" fmla="*/ 1115342 w 1950935"/>
              <a:gd name="connsiteY46" fmla="*/ 18308 h 1315742"/>
              <a:gd name="connsiteX47" fmla="*/ 1316476 w 1950935"/>
              <a:gd name="connsiteY47" fmla="*/ 53067 h 1315742"/>
              <a:gd name="connsiteX48" fmla="*/ 1424350 w 1950935"/>
              <a:gd name="connsiteY48" fmla="*/ 115195 h 1315742"/>
              <a:gd name="connsiteX49" fmla="*/ 1477368 w 1950935"/>
              <a:gd name="connsiteY49" fmla="*/ 238920 h 1315742"/>
              <a:gd name="connsiteX50" fmla="*/ 1496880 w 1950935"/>
              <a:gd name="connsiteY50" fmla="*/ 416911 h 1315742"/>
              <a:gd name="connsiteX51" fmla="*/ 1467012 w 1950935"/>
              <a:gd name="connsiteY51" fmla="*/ 619257 h 1315742"/>
              <a:gd name="connsiteX52" fmla="*/ 1376191 w 1950935"/>
              <a:gd name="connsiteY52" fmla="*/ 725898 h 1315742"/>
              <a:gd name="connsiteX53" fmla="*/ 1426170 w 1950935"/>
              <a:gd name="connsiteY53" fmla="*/ 819770 h 1315742"/>
              <a:gd name="connsiteX54" fmla="*/ 1478588 w 1950935"/>
              <a:gd name="connsiteY54" fmla="*/ 994097 h 1315742"/>
              <a:gd name="connsiteX55" fmla="*/ 1533444 w 1950935"/>
              <a:gd name="connsiteY55" fmla="*/ 1187871 h 1315742"/>
              <a:gd name="connsiteX56" fmla="*/ 1424350 w 1950935"/>
              <a:gd name="connsiteY56" fmla="*/ 1229310 h 1315742"/>
              <a:gd name="connsiteX57" fmla="*/ 1357299 w 1950935"/>
              <a:gd name="connsiteY57" fmla="*/ 991614 h 1315742"/>
              <a:gd name="connsiteX58" fmla="*/ 1307940 w 1950935"/>
              <a:gd name="connsiteY58" fmla="*/ 821012 h 1315742"/>
              <a:gd name="connsiteX59" fmla="*/ 1279292 w 1950935"/>
              <a:gd name="connsiteY59" fmla="*/ 771593 h 1315742"/>
              <a:gd name="connsiteX60" fmla="*/ 1231153 w 1950935"/>
              <a:gd name="connsiteY60" fmla="*/ 759415 h 1315742"/>
              <a:gd name="connsiteX61" fmla="*/ 1211641 w 1950935"/>
              <a:gd name="connsiteY61" fmla="*/ 760066 h 1315742"/>
              <a:gd name="connsiteX62" fmla="*/ 1211641 w 1950935"/>
              <a:gd name="connsiteY62" fmla="*/ 1282335 h 1315742"/>
              <a:gd name="connsiteX63" fmla="*/ 1115342 w 1950935"/>
              <a:gd name="connsiteY63" fmla="*/ 1295162 h 1315742"/>
              <a:gd name="connsiteX64" fmla="*/ 1115342 w 1950935"/>
              <a:gd name="connsiteY64" fmla="*/ 18308 h 1315742"/>
              <a:gd name="connsiteX65" fmla="*/ 806949 w 1950935"/>
              <a:gd name="connsiteY65" fmla="*/ 825 h 1315742"/>
              <a:gd name="connsiteX66" fmla="*/ 975779 w 1950935"/>
              <a:gd name="connsiteY66" fmla="*/ 167829 h 1315742"/>
              <a:gd name="connsiteX67" fmla="*/ 1039157 w 1950935"/>
              <a:gd name="connsiteY67" fmla="*/ 659720 h 1315742"/>
              <a:gd name="connsiteX68" fmla="*/ 976376 w 1950935"/>
              <a:gd name="connsiteY68" fmla="*/ 1148530 h 1315742"/>
              <a:gd name="connsiteX69" fmla="*/ 808164 w 1950935"/>
              <a:gd name="connsiteY69" fmla="*/ 1314917 h 1315742"/>
              <a:gd name="connsiteX70" fmla="*/ 640569 w 1950935"/>
              <a:gd name="connsiteY70" fmla="*/ 1119258 h 1315742"/>
              <a:gd name="connsiteX71" fmla="*/ 579002 w 1950935"/>
              <a:gd name="connsiteY71" fmla="*/ 665205 h 1315742"/>
              <a:gd name="connsiteX72" fmla="*/ 600327 w 1950935"/>
              <a:gd name="connsiteY72" fmla="*/ 359853 h 1315742"/>
              <a:gd name="connsiteX73" fmla="*/ 643616 w 1950935"/>
              <a:gd name="connsiteY73" fmla="*/ 187980 h 1315742"/>
              <a:gd name="connsiteX74" fmla="*/ 704565 w 1950935"/>
              <a:gd name="connsiteY74" fmla="*/ 66086 h 1315742"/>
              <a:gd name="connsiteX75" fmla="*/ 806949 w 1950935"/>
              <a:gd name="connsiteY75" fmla="*/ 825 h 131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950935" h="1315742">
                <a:moveTo>
                  <a:pt x="1211641" y="242585"/>
                </a:moveTo>
                <a:cubicBezTo>
                  <a:pt x="1211641" y="348635"/>
                  <a:pt x="1211641" y="454685"/>
                  <a:pt x="1211641" y="560144"/>
                </a:cubicBezTo>
                <a:cubicBezTo>
                  <a:pt x="1235411" y="560735"/>
                  <a:pt x="1258561" y="561326"/>
                  <a:pt x="1282331" y="561976"/>
                </a:cubicBezTo>
                <a:cubicBezTo>
                  <a:pt x="1328052" y="563809"/>
                  <a:pt x="1355480" y="560144"/>
                  <a:pt x="1367055" y="550981"/>
                </a:cubicBezTo>
                <a:cubicBezTo>
                  <a:pt x="1378030" y="541877"/>
                  <a:pt x="1387167" y="525976"/>
                  <a:pt x="1393264" y="502862"/>
                </a:cubicBezTo>
                <a:cubicBezTo>
                  <a:pt x="1399361" y="480281"/>
                  <a:pt x="1402400" y="451670"/>
                  <a:pt x="1402400" y="416911"/>
                </a:cubicBezTo>
                <a:cubicBezTo>
                  <a:pt x="1402400" y="377896"/>
                  <a:pt x="1398142" y="345620"/>
                  <a:pt x="1390225" y="320024"/>
                </a:cubicBezTo>
                <a:cubicBezTo>
                  <a:pt x="1381689" y="294428"/>
                  <a:pt x="1370113" y="276753"/>
                  <a:pt x="1354860" y="267590"/>
                </a:cubicBezTo>
                <a:cubicBezTo>
                  <a:pt x="1347563" y="263334"/>
                  <a:pt x="1324393" y="257836"/>
                  <a:pt x="1285990" y="252339"/>
                </a:cubicBezTo>
                <a:cubicBezTo>
                  <a:pt x="1261620" y="248674"/>
                  <a:pt x="1236630" y="245659"/>
                  <a:pt x="1211641" y="242585"/>
                </a:cubicBezTo>
                <a:close/>
                <a:moveTo>
                  <a:pt x="808164" y="219656"/>
                </a:moveTo>
                <a:cubicBezTo>
                  <a:pt x="768560" y="222675"/>
                  <a:pt x="736861" y="262916"/>
                  <a:pt x="712468" y="336065"/>
                </a:cubicBezTo>
                <a:cubicBezTo>
                  <a:pt x="688097" y="409830"/>
                  <a:pt x="676508" y="515887"/>
                  <a:pt x="676508" y="657255"/>
                </a:cubicBezTo>
                <a:cubicBezTo>
                  <a:pt x="676508" y="796219"/>
                  <a:pt x="688715" y="902276"/>
                  <a:pt x="713704" y="977212"/>
                </a:cubicBezTo>
                <a:cubicBezTo>
                  <a:pt x="738693" y="1052210"/>
                  <a:pt x="769775" y="1093067"/>
                  <a:pt x="808164" y="1096087"/>
                </a:cubicBezTo>
                <a:cubicBezTo>
                  <a:pt x="846552" y="1099106"/>
                  <a:pt x="878252" y="1063795"/>
                  <a:pt x="902623" y="989414"/>
                </a:cubicBezTo>
                <a:cubicBezTo>
                  <a:pt x="927612" y="915710"/>
                  <a:pt x="939819" y="802936"/>
                  <a:pt x="939819" y="653619"/>
                </a:cubicBezTo>
                <a:cubicBezTo>
                  <a:pt x="939819" y="506089"/>
                  <a:pt x="927612" y="395164"/>
                  <a:pt x="903859" y="323247"/>
                </a:cubicBezTo>
                <a:cubicBezTo>
                  <a:pt x="880084" y="251331"/>
                  <a:pt x="847788" y="216636"/>
                  <a:pt x="808164" y="219656"/>
                </a:cubicBezTo>
                <a:close/>
                <a:moveTo>
                  <a:pt x="1584638" y="146299"/>
                </a:moveTo>
                <a:cubicBezTo>
                  <a:pt x="1614502" y="160294"/>
                  <a:pt x="1643144" y="175562"/>
                  <a:pt x="1671786" y="192007"/>
                </a:cubicBezTo>
                <a:cubicBezTo>
                  <a:pt x="1671786" y="329131"/>
                  <a:pt x="1671786" y="466255"/>
                  <a:pt x="1671786" y="603426"/>
                </a:cubicBezTo>
                <a:cubicBezTo>
                  <a:pt x="1729699" y="469930"/>
                  <a:pt x="1785762" y="366310"/>
                  <a:pt x="1839401" y="303544"/>
                </a:cubicBezTo>
                <a:cubicBezTo>
                  <a:pt x="1874742" y="331581"/>
                  <a:pt x="1909489" y="360844"/>
                  <a:pt x="1943016" y="392509"/>
                </a:cubicBezTo>
                <a:cubicBezTo>
                  <a:pt x="1896686" y="416918"/>
                  <a:pt x="1848542" y="479072"/>
                  <a:pt x="1797955" y="570488"/>
                </a:cubicBezTo>
                <a:cubicBezTo>
                  <a:pt x="1850984" y="735036"/>
                  <a:pt x="1902180" y="853311"/>
                  <a:pt x="1950935" y="910564"/>
                </a:cubicBezTo>
                <a:cubicBezTo>
                  <a:pt x="1919240" y="941052"/>
                  <a:pt x="1886324" y="970314"/>
                  <a:pt x="1852205" y="997739"/>
                </a:cubicBezTo>
                <a:cubicBezTo>
                  <a:pt x="1816236" y="919093"/>
                  <a:pt x="1779674" y="811844"/>
                  <a:pt x="1741281" y="681412"/>
                </a:cubicBezTo>
                <a:cubicBezTo>
                  <a:pt x="1718727" y="729570"/>
                  <a:pt x="1695562" y="781969"/>
                  <a:pt x="1672397" y="838656"/>
                </a:cubicBezTo>
                <a:cubicBezTo>
                  <a:pt x="1672397" y="931910"/>
                  <a:pt x="1672397" y="1025164"/>
                  <a:pt x="1672397" y="1118417"/>
                </a:cubicBezTo>
                <a:cubicBezTo>
                  <a:pt x="1643144" y="1134863"/>
                  <a:pt x="1613891" y="1150130"/>
                  <a:pt x="1584638" y="1164125"/>
                </a:cubicBezTo>
                <a:cubicBezTo>
                  <a:pt x="1584638" y="824661"/>
                  <a:pt x="1584638" y="485763"/>
                  <a:pt x="1584638" y="146299"/>
                </a:cubicBezTo>
                <a:close/>
                <a:moveTo>
                  <a:pt x="550966" y="73161"/>
                </a:moveTo>
                <a:cubicBezTo>
                  <a:pt x="513776" y="472380"/>
                  <a:pt x="476611" y="849613"/>
                  <a:pt x="440645" y="1195817"/>
                </a:cubicBezTo>
                <a:cubicBezTo>
                  <a:pt x="408353" y="1183031"/>
                  <a:pt x="377259" y="1168374"/>
                  <a:pt x="345578" y="1153146"/>
                </a:cubicBezTo>
                <a:cubicBezTo>
                  <a:pt x="316321" y="889841"/>
                  <a:pt x="288288" y="647275"/>
                  <a:pt x="260255" y="430332"/>
                </a:cubicBezTo>
                <a:cubicBezTo>
                  <a:pt x="232222" y="664375"/>
                  <a:pt x="204776" y="873989"/>
                  <a:pt x="177967" y="1054394"/>
                </a:cubicBezTo>
                <a:cubicBezTo>
                  <a:pt x="147486" y="1033708"/>
                  <a:pt x="118228" y="1011774"/>
                  <a:pt x="90195" y="988594"/>
                </a:cubicBezTo>
                <a:cubicBezTo>
                  <a:pt x="59127" y="739946"/>
                  <a:pt x="29257" y="540623"/>
                  <a:pt x="0" y="398627"/>
                </a:cubicBezTo>
                <a:cubicBezTo>
                  <a:pt x="24998" y="374251"/>
                  <a:pt x="51194" y="351070"/>
                  <a:pt x="77416" y="329137"/>
                </a:cubicBezTo>
                <a:cubicBezTo>
                  <a:pt x="96904" y="461985"/>
                  <a:pt x="116417" y="617441"/>
                  <a:pt x="136517" y="792960"/>
                </a:cubicBezTo>
                <a:cubicBezTo>
                  <a:pt x="160903" y="629604"/>
                  <a:pt x="185900" y="441299"/>
                  <a:pt x="210872" y="231632"/>
                </a:cubicBezTo>
                <a:cubicBezTo>
                  <a:pt x="243803" y="210271"/>
                  <a:pt x="277932" y="190156"/>
                  <a:pt x="312673" y="171913"/>
                </a:cubicBezTo>
                <a:cubicBezTo>
                  <a:pt x="337645" y="383399"/>
                  <a:pt x="363255" y="613751"/>
                  <a:pt x="389451" y="860632"/>
                </a:cubicBezTo>
                <a:cubicBezTo>
                  <a:pt x="412000" y="622275"/>
                  <a:pt x="435161" y="369989"/>
                  <a:pt x="458322" y="105489"/>
                </a:cubicBezTo>
                <a:cubicBezTo>
                  <a:pt x="488804" y="93275"/>
                  <a:pt x="519872" y="82932"/>
                  <a:pt x="550966" y="73161"/>
                </a:cubicBezTo>
                <a:close/>
                <a:moveTo>
                  <a:pt x="1115342" y="18308"/>
                </a:moveTo>
                <a:cubicBezTo>
                  <a:pt x="1182993" y="24988"/>
                  <a:pt x="1250045" y="36574"/>
                  <a:pt x="1316476" y="53067"/>
                </a:cubicBezTo>
                <a:cubicBezTo>
                  <a:pt x="1366455" y="65244"/>
                  <a:pt x="1401800" y="87767"/>
                  <a:pt x="1424350" y="115195"/>
                </a:cubicBezTo>
                <a:cubicBezTo>
                  <a:pt x="1446281" y="142624"/>
                  <a:pt x="1463954" y="184713"/>
                  <a:pt x="1477368" y="238920"/>
                </a:cubicBezTo>
                <a:cubicBezTo>
                  <a:pt x="1490782" y="293778"/>
                  <a:pt x="1496880" y="352300"/>
                  <a:pt x="1496880" y="416911"/>
                </a:cubicBezTo>
                <a:cubicBezTo>
                  <a:pt x="1496880" y="498547"/>
                  <a:pt x="1487124" y="564991"/>
                  <a:pt x="1467012" y="619257"/>
                </a:cubicBezTo>
                <a:cubicBezTo>
                  <a:pt x="1446901" y="672873"/>
                  <a:pt x="1417034" y="709464"/>
                  <a:pt x="1376191" y="725898"/>
                </a:cubicBezTo>
                <a:cubicBezTo>
                  <a:pt x="1396303" y="755159"/>
                  <a:pt x="1412775" y="786253"/>
                  <a:pt x="1426170" y="819770"/>
                </a:cubicBezTo>
                <a:cubicBezTo>
                  <a:pt x="1438984" y="853288"/>
                  <a:pt x="1456657" y="912993"/>
                  <a:pt x="1478588" y="994097"/>
                </a:cubicBezTo>
                <a:cubicBezTo>
                  <a:pt x="1496880" y="1061723"/>
                  <a:pt x="1515152" y="1126334"/>
                  <a:pt x="1533444" y="1187871"/>
                </a:cubicBezTo>
                <a:cubicBezTo>
                  <a:pt x="1497480" y="1203122"/>
                  <a:pt x="1460915" y="1217132"/>
                  <a:pt x="1424350" y="1229310"/>
                </a:cubicBezTo>
                <a:cubicBezTo>
                  <a:pt x="1401800" y="1153762"/>
                  <a:pt x="1379850" y="1073900"/>
                  <a:pt x="1357299" y="991614"/>
                </a:cubicBezTo>
                <a:cubicBezTo>
                  <a:pt x="1333529" y="903239"/>
                  <a:pt x="1316476" y="844776"/>
                  <a:pt x="1307940" y="821012"/>
                </a:cubicBezTo>
                <a:cubicBezTo>
                  <a:pt x="1298804" y="797248"/>
                  <a:pt x="1289648" y="780756"/>
                  <a:pt x="1279292" y="771593"/>
                </a:cubicBezTo>
                <a:cubicBezTo>
                  <a:pt x="1269537" y="763081"/>
                  <a:pt x="1253084" y="758824"/>
                  <a:pt x="1231153" y="759415"/>
                </a:cubicBezTo>
                <a:cubicBezTo>
                  <a:pt x="1224436" y="759415"/>
                  <a:pt x="1218338" y="760066"/>
                  <a:pt x="1211641" y="760066"/>
                </a:cubicBezTo>
                <a:cubicBezTo>
                  <a:pt x="1211641" y="934333"/>
                  <a:pt x="1211641" y="1108068"/>
                  <a:pt x="1211641" y="1282335"/>
                </a:cubicBezTo>
                <a:cubicBezTo>
                  <a:pt x="1179954" y="1287832"/>
                  <a:pt x="1147648" y="1292088"/>
                  <a:pt x="1115342" y="1295162"/>
                </a:cubicBezTo>
                <a:cubicBezTo>
                  <a:pt x="1115342" y="869721"/>
                  <a:pt x="1115342" y="443749"/>
                  <a:pt x="1115342" y="18308"/>
                </a:cubicBezTo>
                <a:close/>
                <a:moveTo>
                  <a:pt x="806949" y="825"/>
                </a:moveTo>
                <a:cubicBezTo>
                  <a:pt x="877038" y="-7679"/>
                  <a:pt x="933726" y="49632"/>
                  <a:pt x="975779" y="167829"/>
                </a:cubicBezTo>
                <a:cubicBezTo>
                  <a:pt x="1018429" y="286087"/>
                  <a:pt x="1039157" y="450626"/>
                  <a:pt x="1039157" y="659720"/>
                </a:cubicBezTo>
                <a:cubicBezTo>
                  <a:pt x="1039157" y="867519"/>
                  <a:pt x="1018429" y="1030887"/>
                  <a:pt x="976376" y="1148530"/>
                </a:cubicBezTo>
                <a:cubicBezTo>
                  <a:pt x="934323" y="1266110"/>
                  <a:pt x="878252" y="1323421"/>
                  <a:pt x="808164" y="1314917"/>
                </a:cubicBezTo>
                <a:cubicBezTo>
                  <a:pt x="737457" y="1306351"/>
                  <a:pt x="681387" y="1236284"/>
                  <a:pt x="640569" y="1119258"/>
                </a:cubicBezTo>
                <a:cubicBezTo>
                  <a:pt x="599730" y="1002232"/>
                  <a:pt x="579002" y="852914"/>
                  <a:pt x="579002" y="665205"/>
                </a:cubicBezTo>
                <a:cubicBezTo>
                  <a:pt x="579002" y="545097"/>
                  <a:pt x="586309" y="443971"/>
                  <a:pt x="600327" y="359853"/>
                </a:cubicBezTo>
                <a:cubicBezTo>
                  <a:pt x="610702" y="297673"/>
                  <a:pt x="625316" y="240362"/>
                  <a:pt x="643616" y="187980"/>
                </a:cubicBezTo>
                <a:cubicBezTo>
                  <a:pt x="661894" y="135537"/>
                  <a:pt x="682004" y="94742"/>
                  <a:pt x="704565" y="66086"/>
                </a:cubicBezTo>
                <a:cubicBezTo>
                  <a:pt x="733814" y="28310"/>
                  <a:pt x="767943" y="5139"/>
                  <a:pt x="806949" y="82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6D363342-932C-4248-1C15-FE30EA423EAD}"/>
              </a:ext>
            </a:extLst>
          </p:cNvPr>
          <p:cNvSpPr/>
          <p:nvPr/>
        </p:nvSpPr>
        <p:spPr>
          <a:xfrm>
            <a:off x="8409012" y="1357231"/>
            <a:ext cx="1195532" cy="1995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08" h="21497" extrusionOk="0">
                <a:moveTo>
                  <a:pt x="20331" y="3265"/>
                </a:moveTo>
                <a:cubicBezTo>
                  <a:pt x="19976" y="3127"/>
                  <a:pt x="18878" y="3068"/>
                  <a:pt x="18575" y="3239"/>
                </a:cubicBezTo>
                <a:cubicBezTo>
                  <a:pt x="18428" y="3318"/>
                  <a:pt x="18240" y="3383"/>
                  <a:pt x="18094" y="3429"/>
                </a:cubicBezTo>
                <a:cubicBezTo>
                  <a:pt x="16912" y="3672"/>
                  <a:pt x="11455" y="4768"/>
                  <a:pt x="10472" y="4742"/>
                </a:cubicBezTo>
                <a:cubicBezTo>
                  <a:pt x="10064" y="4729"/>
                  <a:pt x="9552" y="4696"/>
                  <a:pt x="9081" y="4663"/>
                </a:cubicBezTo>
                <a:cubicBezTo>
                  <a:pt x="8381" y="4611"/>
                  <a:pt x="7754" y="4407"/>
                  <a:pt x="7116" y="4230"/>
                </a:cubicBezTo>
                <a:cubicBezTo>
                  <a:pt x="6708" y="4119"/>
                  <a:pt x="6227" y="4086"/>
                  <a:pt x="5882" y="4086"/>
                </a:cubicBezTo>
                <a:cubicBezTo>
                  <a:pt x="5840" y="3908"/>
                  <a:pt x="5819" y="3744"/>
                  <a:pt x="5872" y="3685"/>
                </a:cubicBezTo>
                <a:cubicBezTo>
                  <a:pt x="6018" y="3534"/>
                  <a:pt x="6959" y="3508"/>
                  <a:pt x="7105" y="3383"/>
                </a:cubicBezTo>
                <a:cubicBezTo>
                  <a:pt x="7252" y="3258"/>
                  <a:pt x="7189" y="3048"/>
                  <a:pt x="7105" y="2983"/>
                </a:cubicBezTo>
                <a:cubicBezTo>
                  <a:pt x="7032" y="2917"/>
                  <a:pt x="7273" y="2851"/>
                  <a:pt x="7210" y="2799"/>
                </a:cubicBezTo>
                <a:cubicBezTo>
                  <a:pt x="7147" y="2746"/>
                  <a:pt x="7168" y="2628"/>
                  <a:pt x="7179" y="2563"/>
                </a:cubicBezTo>
                <a:cubicBezTo>
                  <a:pt x="7179" y="2503"/>
                  <a:pt x="7597" y="2464"/>
                  <a:pt x="7565" y="2366"/>
                </a:cubicBezTo>
                <a:cubicBezTo>
                  <a:pt x="7534" y="2267"/>
                  <a:pt x="7189" y="1978"/>
                  <a:pt x="7168" y="1860"/>
                </a:cubicBezTo>
                <a:cubicBezTo>
                  <a:pt x="7147" y="1742"/>
                  <a:pt x="7304" y="1696"/>
                  <a:pt x="7294" y="1486"/>
                </a:cubicBezTo>
                <a:cubicBezTo>
                  <a:pt x="7283" y="1355"/>
                  <a:pt x="7105" y="1085"/>
                  <a:pt x="6907" y="856"/>
                </a:cubicBezTo>
                <a:cubicBezTo>
                  <a:pt x="6949" y="790"/>
                  <a:pt x="7001" y="705"/>
                  <a:pt x="7011" y="619"/>
                </a:cubicBezTo>
                <a:cubicBezTo>
                  <a:pt x="7032" y="462"/>
                  <a:pt x="6854" y="140"/>
                  <a:pt x="6572" y="252"/>
                </a:cubicBezTo>
                <a:cubicBezTo>
                  <a:pt x="6353" y="343"/>
                  <a:pt x="4983" y="-103"/>
                  <a:pt x="4241" y="22"/>
                </a:cubicBezTo>
                <a:cubicBezTo>
                  <a:pt x="3498" y="146"/>
                  <a:pt x="3038" y="560"/>
                  <a:pt x="3038" y="560"/>
                </a:cubicBezTo>
                <a:cubicBezTo>
                  <a:pt x="2955" y="508"/>
                  <a:pt x="2955" y="297"/>
                  <a:pt x="2955" y="297"/>
                </a:cubicBezTo>
                <a:cubicBezTo>
                  <a:pt x="2808" y="593"/>
                  <a:pt x="2882" y="829"/>
                  <a:pt x="2882" y="829"/>
                </a:cubicBezTo>
                <a:cubicBezTo>
                  <a:pt x="2704" y="764"/>
                  <a:pt x="2390" y="915"/>
                  <a:pt x="2390" y="915"/>
                </a:cubicBezTo>
                <a:cubicBezTo>
                  <a:pt x="2578" y="875"/>
                  <a:pt x="2787" y="921"/>
                  <a:pt x="2787" y="921"/>
                </a:cubicBezTo>
                <a:cubicBezTo>
                  <a:pt x="2787" y="921"/>
                  <a:pt x="2401" y="1138"/>
                  <a:pt x="2432" y="1676"/>
                </a:cubicBezTo>
                <a:cubicBezTo>
                  <a:pt x="2463" y="2215"/>
                  <a:pt x="3038" y="2497"/>
                  <a:pt x="3540" y="2720"/>
                </a:cubicBezTo>
                <a:cubicBezTo>
                  <a:pt x="3572" y="2733"/>
                  <a:pt x="3603" y="2746"/>
                  <a:pt x="3624" y="2766"/>
                </a:cubicBezTo>
                <a:cubicBezTo>
                  <a:pt x="3687" y="2858"/>
                  <a:pt x="3739" y="2937"/>
                  <a:pt x="3760" y="3002"/>
                </a:cubicBezTo>
                <a:cubicBezTo>
                  <a:pt x="3885" y="3436"/>
                  <a:pt x="3728" y="4309"/>
                  <a:pt x="3708" y="4427"/>
                </a:cubicBezTo>
                <a:cubicBezTo>
                  <a:pt x="3153" y="4683"/>
                  <a:pt x="1460" y="5491"/>
                  <a:pt x="341" y="6298"/>
                </a:cubicBezTo>
                <a:cubicBezTo>
                  <a:pt x="-924" y="7211"/>
                  <a:pt x="1679" y="8944"/>
                  <a:pt x="2453" y="9456"/>
                </a:cubicBezTo>
                <a:cubicBezTo>
                  <a:pt x="2328" y="10546"/>
                  <a:pt x="2202" y="11997"/>
                  <a:pt x="2307" y="12693"/>
                </a:cubicBezTo>
                <a:cubicBezTo>
                  <a:pt x="2474" y="13842"/>
                  <a:pt x="3300" y="16763"/>
                  <a:pt x="3237" y="17630"/>
                </a:cubicBezTo>
                <a:cubicBezTo>
                  <a:pt x="3195" y="18254"/>
                  <a:pt x="3917" y="19737"/>
                  <a:pt x="4439" y="20565"/>
                </a:cubicBezTo>
                <a:cubicBezTo>
                  <a:pt x="4387" y="20578"/>
                  <a:pt x="4366" y="20598"/>
                  <a:pt x="4387" y="20617"/>
                </a:cubicBezTo>
                <a:cubicBezTo>
                  <a:pt x="4502" y="20722"/>
                  <a:pt x="4366" y="21149"/>
                  <a:pt x="4387" y="21228"/>
                </a:cubicBezTo>
                <a:cubicBezTo>
                  <a:pt x="4408" y="21307"/>
                  <a:pt x="4387" y="21490"/>
                  <a:pt x="4387" y="21490"/>
                </a:cubicBezTo>
                <a:lnTo>
                  <a:pt x="8423" y="21490"/>
                </a:lnTo>
                <a:cubicBezTo>
                  <a:pt x="8569" y="20880"/>
                  <a:pt x="7179" y="20959"/>
                  <a:pt x="6896" y="20860"/>
                </a:cubicBezTo>
                <a:cubicBezTo>
                  <a:pt x="6677" y="20781"/>
                  <a:pt x="5976" y="20558"/>
                  <a:pt x="5704" y="20473"/>
                </a:cubicBezTo>
                <a:cubicBezTo>
                  <a:pt x="5663" y="19692"/>
                  <a:pt x="5610" y="18030"/>
                  <a:pt x="5725" y="17361"/>
                </a:cubicBezTo>
                <a:cubicBezTo>
                  <a:pt x="5882" y="16468"/>
                  <a:pt x="5725" y="12726"/>
                  <a:pt x="5725" y="12726"/>
                </a:cubicBezTo>
                <a:cubicBezTo>
                  <a:pt x="5725" y="12726"/>
                  <a:pt x="7733" y="15194"/>
                  <a:pt x="7816" y="15536"/>
                </a:cubicBezTo>
                <a:cubicBezTo>
                  <a:pt x="7900" y="15877"/>
                  <a:pt x="7680" y="15995"/>
                  <a:pt x="7816" y="16658"/>
                </a:cubicBezTo>
                <a:cubicBezTo>
                  <a:pt x="7952" y="17321"/>
                  <a:pt x="9709" y="20368"/>
                  <a:pt x="10096" y="20499"/>
                </a:cubicBezTo>
                <a:cubicBezTo>
                  <a:pt x="10221" y="20617"/>
                  <a:pt x="10075" y="21103"/>
                  <a:pt x="10096" y="21195"/>
                </a:cubicBezTo>
                <a:cubicBezTo>
                  <a:pt x="10116" y="21287"/>
                  <a:pt x="10096" y="21497"/>
                  <a:pt x="10096" y="21497"/>
                </a:cubicBezTo>
                <a:lnTo>
                  <a:pt x="14696" y="21497"/>
                </a:lnTo>
                <a:cubicBezTo>
                  <a:pt x="14863" y="20801"/>
                  <a:pt x="13274" y="20893"/>
                  <a:pt x="12960" y="20781"/>
                </a:cubicBezTo>
                <a:cubicBezTo>
                  <a:pt x="12647" y="20670"/>
                  <a:pt x="11476" y="20302"/>
                  <a:pt x="11476" y="20302"/>
                </a:cubicBezTo>
                <a:cubicBezTo>
                  <a:pt x="11476" y="20302"/>
                  <a:pt x="11465" y="20302"/>
                  <a:pt x="11444" y="20302"/>
                </a:cubicBezTo>
                <a:cubicBezTo>
                  <a:pt x="11444" y="20302"/>
                  <a:pt x="11455" y="20302"/>
                  <a:pt x="11455" y="20302"/>
                </a:cubicBezTo>
                <a:cubicBezTo>
                  <a:pt x="11455" y="20302"/>
                  <a:pt x="10346" y="16002"/>
                  <a:pt x="10346" y="15542"/>
                </a:cubicBezTo>
                <a:cubicBezTo>
                  <a:pt x="10346" y="15083"/>
                  <a:pt x="9123" y="11971"/>
                  <a:pt x="9071" y="11413"/>
                </a:cubicBezTo>
                <a:cubicBezTo>
                  <a:pt x="9019" y="10855"/>
                  <a:pt x="8276" y="6659"/>
                  <a:pt x="9113" y="6626"/>
                </a:cubicBezTo>
                <a:cubicBezTo>
                  <a:pt x="9949" y="6594"/>
                  <a:pt x="13671" y="5609"/>
                  <a:pt x="14560" y="5537"/>
                </a:cubicBezTo>
                <a:cubicBezTo>
                  <a:pt x="15229" y="5484"/>
                  <a:pt x="17435" y="4591"/>
                  <a:pt x="18460" y="4073"/>
                </a:cubicBezTo>
                <a:cubicBezTo>
                  <a:pt x="18721" y="4027"/>
                  <a:pt x="19045" y="3968"/>
                  <a:pt x="19160" y="3968"/>
                </a:cubicBezTo>
                <a:cubicBezTo>
                  <a:pt x="19369" y="3961"/>
                  <a:pt x="19871" y="3869"/>
                  <a:pt x="20185" y="3718"/>
                </a:cubicBezTo>
                <a:cubicBezTo>
                  <a:pt x="20456" y="3567"/>
                  <a:pt x="20676" y="3396"/>
                  <a:pt x="20331" y="3265"/>
                </a:cubicBezTo>
                <a:close/>
                <a:moveTo>
                  <a:pt x="2599" y="7775"/>
                </a:moveTo>
                <a:cubicBezTo>
                  <a:pt x="2599" y="7775"/>
                  <a:pt x="2286" y="7217"/>
                  <a:pt x="2348" y="7125"/>
                </a:cubicBezTo>
                <a:cubicBezTo>
                  <a:pt x="2411" y="7034"/>
                  <a:pt x="2788" y="7001"/>
                  <a:pt x="2788" y="7001"/>
                </a:cubicBezTo>
                <a:lnTo>
                  <a:pt x="2599" y="777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3BDB084-47C3-8058-508B-69B3C55E2234}"/>
              </a:ext>
            </a:extLst>
          </p:cNvPr>
          <p:cNvGrpSpPr/>
          <p:nvPr/>
        </p:nvGrpSpPr>
        <p:grpSpPr>
          <a:xfrm>
            <a:off x="9356288" y="3829632"/>
            <a:ext cx="2048700" cy="1659485"/>
            <a:chOff x="8921977" y="4073386"/>
            <a:chExt cx="2926080" cy="165948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F31D19F-A7EF-BEB3-A904-76FA9E47C87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Leader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C5FB425-C50E-3E0A-0874-E525ABE976B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C58AC2-6E28-DB06-58DB-47B69631AA47}"/>
              </a:ext>
            </a:extLst>
          </p:cNvPr>
          <p:cNvGrpSpPr/>
          <p:nvPr/>
        </p:nvGrpSpPr>
        <p:grpSpPr>
          <a:xfrm>
            <a:off x="9804861" y="1331997"/>
            <a:ext cx="2048700" cy="1659485"/>
            <a:chOff x="8921977" y="1466725"/>
            <a:chExt cx="2926080" cy="1659485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3C795DE-784E-52F0-3991-2BE82ACC86E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Boss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75106E1-F5D1-F8FD-253C-9079073E87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953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207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Boss Vs. Leader – Slide Template</vt:lpstr>
      <vt:lpstr>Boss Vs. Leader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Boss Vs. Leader</dc:title>
  <dc:creator>PresentationGO.com</dc:creator>
  <dc:description>© Copyright PresentationGO.com - Do not distribute or sale without written permission.</dc:description>
  <cp:lastModifiedBy>Christophe Barroche</cp:lastModifiedBy>
  <cp:revision>11</cp:revision>
  <dcterms:created xsi:type="dcterms:W3CDTF">2014-11-26T05:14:11Z</dcterms:created>
  <dcterms:modified xsi:type="dcterms:W3CDTF">2022-05-16T15:58:08Z</dcterms:modified>
  <cp:category>Graphics &amp; Metaphors</cp:category>
</cp:coreProperties>
</file>