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F"/>
    <a:srgbClr val="2B323B"/>
    <a:srgbClr val="00B09B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60-4CA5-8998-F0B688E2229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60-4CA5-8998-F0B688E222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60-4CA5-8998-F0B688E2229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60-4CA5-8998-F0B688E2229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60-4CA5-8998-F0B688E222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C60-4CA5-8998-F0B688E2229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6C60-4CA5-8998-F0B688E222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C60-4CA5-8998-F0B688E222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2">
              <a:lumMod val="2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D9-455B-8238-7478710809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D9-455B-8238-7478710809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D9-455B-8238-7478710809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D9-455B-8238-7478710809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D9-455B-8238-7478710809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1D9-455B-8238-74787108097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D9-455B-8238-7478710809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1D9-455B-8238-74787108097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D9-455B-8238-7478710809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1D9-455B-8238-7478710809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2">
              <a:lumMod val="2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CD-4522-9E23-24DA4D0597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CD-4522-9E23-24DA4D0597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CD-4522-9E23-24DA4D0597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CD-4522-9E23-24DA4D0597B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CD-4522-9E23-24DA4D0597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CD-4522-9E23-24DA4D0597B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CD-4522-9E23-24DA4D0597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FCD-4522-9E23-24DA4D0597B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FCD-4522-9E23-24DA4D0597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FCD-4522-9E23-24DA4D0597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2">
              <a:lumMod val="2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FB-44F1-AFCE-BB1CB0E1C5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FB-44F1-AFCE-BB1CB0E1C5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FB-44F1-AFCE-BB1CB0E1C5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FB-44F1-AFCE-BB1CB0E1C5C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FB-44F1-AFCE-BB1CB0E1C5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FB-44F1-AFCE-BB1CB0E1C5C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FFB-44F1-AFCE-BB1CB0E1C5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FB-44F1-AFCE-BB1CB0E1C5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2">
              <a:lumMod val="2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FB-44F1-AFCE-BB1CB0E1C5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FB-44F1-AFCE-BB1CB0E1C5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FB-44F1-AFCE-BB1CB0E1C5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FB-44F1-AFCE-BB1CB0E1C5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FB-44F1-AFCE-BB1CB0E1C5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FB-44F1-AFCE-BB1CB0E1C5C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FB-44F1-AFCE-BB1CB0E1C5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FB-44F1-AFCE-BB1CB0E1C5C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FFB-44F1-AFCE-BB1CB0E1C5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FB-44F1-AFCE-BB1CB0E1C5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2">
              <a:lumMod val="2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FB-44F1-AFCE-BB1CB0E1C5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FB-44F1-AFCE-BB1CB0E1C5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FB-44F1-AFCE-BB1CB0E1C5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FB-44F1-AFCE-BB1CB0E1C5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FB-44F1-AFCE-BB1CB0E1C5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FB-44F1-AFCE-BB1CB0E1C5C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FB-44F1-AFCE-BB1CB0E1C5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FB-44F1-AFCE-BB1CB0E1C5C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FFB-44F1-AFCE-BB1CB0E1C5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FB-44F1-AFCE-BB1CB0E1C5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75302847"/>
        <c:axId val="1505592207"/>
      </c:barChart>
      <c:catAx>
        <c:axId val="14753028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5592207"/>
        <c:crosses val="autoZero"/>
        <c:auto val="1"/>
        <c:lblAlgn val="ctr"/>
        <c:lblOffset val="100"/>
        <c:noMultiLvlLbl val="0"/>
      </c:catAx>
      <c:valAx>
        <c:axId val="15055922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530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2">
              <a:lumMod val="2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71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81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Chart – Slide Template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A52BFA-FFF4-4EA9-AAAD-938DA41A9F50}"/>
              </a:ext>
            </a:extLst>
          </p:cNvPr>
          <p:cNvSpPr/>
          <p:nvPr/>
        </p:nvSpPr>
        <p:spPr>
          <a:xfrm>
            <a:off x="292775" y="2823210"/>
            <a:ext cx="177165" cy="177165"/>
          </a:xfrm>
          <a:prstGeom prst="rect">
            <a:avLst/>
          </a:prstGeom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58EE88C-7987-4900-9B1E-7BEC520CB6FE}"/>
              </a:ext>
            </a:extLst>
          </p:cNvPr>
          <p:cNvSpPr/>
          <p:nvPr/>
        </p:nvSpPr>
        <p:spPr>
          <a:xfrm>
            <a:off x="292775" y="3120390"/>
            <a:ext cx="177165" cy="177165"/>
          </a:xfrm>
          <a:prstGeom prst="rect">
            <a:avLst/>
          </a:prstGeom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007C010-899A-4DA3-87C2-8E017E3B45DE}"/>
              </a:ext>
            </a:extLst>
          </p:cNvPr>
          <p:cNvSpPr/>
          <p:nvPr/>
        </p:nvSpPr>
        <p:spPr>
          <a:xfrm>
            <a:off x="292775" y="3417570"/>
            <a:ext cx="177165" cy="177165"/>
          </a:xfrm>
          <a:prstGeom prst="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3B1089E-8072-42A4-BCA6-81D50160B590}"/>
              </a:ext>
            </a:extLst>
          </p:cNvPr>
          <p:cNvSpPr/>
          <p:nvPr/>
        </p:nvSpPr>
        <p:spPr>
          <a:xfrm>
            <a:off x="292775" y="3714750"/>
            <a:ext cx="177165" cy="177165"/>
          </a:xfrm>
          <a:prstGeom prst="rect">
            <a:avLst/>
          </a:prstGeom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1A347D4-0C50-4918-8115-3B13B7FF74E1}"/>
              </a:ext>
            </a:extLst>
          </p:cNvPr>
          <p:cNvSpPr/>
          <p:nvPr/>
        </p:nvSpPr>
        <p:spPr>
          <a:xfrm>
            <a:off x="292775" y="4011930"/>
            <a:ext cx="177165" cy="177165"/>
          </a:xfrm>
          <a:prstGeom prst="rect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17ABEA-13B8-4C2C-9578-1FCD4323C302}"/>
              </a:ext>
            </a:extLst>
          </p:cNvPr>
          <p:cNvSpPr txBox="1"/>
          <p:nvPr/>
        </p:nvSpPr>
        <p:spPr>
          <a:xfrm>
            <a:off x="540618" y="2757905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/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96098EB-1617-4D0C-8F10-5BF34B7918E3}"/>
              </a:ext>
            </a:extLst>
          </p:cNvPr>
          <p:cNvSpPr txBox="1"/>
          <p:nvPr/>
        </p:nvSpPr>
        <p:spPr>
          <a:xfrm>
            <a:off x="540618" y="3055085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/>
              <a:t>Lorem Ipsum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D77F372-BA1F-4A37-AD4E-B3B5B0805C46}"/>
              </a:ext>
            </a:extLst>
          </p:cNvPr>
          <p:cNvSpPr txBox="1"/>
          <p:nvPr/>
        </p:nvSpPr>
        <p:spPr>
          <a:xfrm>
            <a:off x="540618" y="3352265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/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7525F0F-2E03-47B5-BFB2-05DF7CD4A9EF}"/>
              </a:ext>
            </a:extLst>
          </p:cNvPr>
          <p:cNvSpPr txBox="1"/>
          <p:nvPr/>
        </p:nvSpPr>
        <p:spPr>
          <a:xfrm>
            <a:off x="540618" y="3649445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/>
              <a:t>Lorem Ipsum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1CBC019-7C95-4E99-A657-D5BA41AD5253}"/>
              </a:ext>
            </a:extLst>
          </p:cNvPr>
          <p:cNvSpPr txBox="1"/>
          <p:nvPr/>
        </p:nvSpPr>
        <p:spPr>
          <a:xfrm>
            <a:off x="540618" y="3946625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/>
              <a:t>Lorem Ipsum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F577301C-8DCF-4F55-8DB7-17327B81B6F5}"/>
              </a:ext>
            </a:extLst>
          </p:cNvPr>
          <p:cNvGrpSpPr/>
          <p:nvPr/>
        </p:nvGrpSpPr>
        <p:grpSpPr>
          <a:xfrm>
            <a:off x="2236531" y="4599566"/>
            <a:ext cx="1780581" cy="1260003"/>
            <a:chOff x="332936" y="2555951"/>
            <a:chExt cx="2937088" cy="168000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07378CD-94D6-47C5-8457-468B04292355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9A88A3F6-9E32-47F3-B38B-157D1275E123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DE9DDE3-1BE0-4BEE-A367-1AF2D3439D3A}"/>
              </a:ext>
            </a:extLst>
          </p:cNvPr>
          <p:cNvGrpSpPr/>
          <p:nvPr/>
        </p:nvGrpSpPr>
        <p:grpSpPr>
          <a:xfrm>
            <a:off x="4385420" y="4599566"/>
            <a:ext cx="1780581" cy="1260003"/>
            <a:chOff x="332936" y="2555951"/>
            <a:chExt cx="2937088" cy="168000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F8895158-6970-42B2-B154-D4FD2A64EF4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4949FA0-6321-4F93-8F2D-E67E567CB6BC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3CF6CCE-E60C-4430-B977-BED38B403260}"/>
              </a:ext>
            </a:extLst>
          </p:cNvPr>
          <p:cNvGrpSpPr/>
          <p:nvPr/>
        </p:nvGrpSpPr>
        <p:grpSpPr>
          <a:xfrm>
            <a:off x="6534309" y="4599566"/>
            <a:ext cx="1780581" cy="1260003"/>
            <a:chOff x="332936" y="2555951"/>
            <a:chExt cx="2937088" cy="168000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89358DE-5877-437D-9C2D-343C1BD3B32A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81F5085-6F24-4CC8-89D7-55CC998AD57C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89C1DF99-E3A4-4D3D-8031-99F9B5421BA4}"/>
              </a:ext>
            </a:extLst>
          </p:cNvPr>
          <p:cNvGrpSpPr/>
          <p:nvPr/>
        </p:nvGrpSpPr>
        <p:grpSpPr>
          <a:xfrm>
            <a:off x="2395841" y="923477"/>
            <a:ext cx="1461960" cy="3799466"/>
            <a:chOff x="1619119" y="783431"/>
            <a:chExt cx="2029512" cy="5274469"/>
          </a:xfrm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57AAB0B2-B12F-4EAD-B3AC-829A9889CF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840" y="1211264"/>
              <a:ext cx="1322421" cy="835251"/>
            </a:xfrm>
            <a:custGeom>
              <a:avLst/>
              <a:gdLst>
                <a:gd name="connsiteX0" fmla="*/ 353208 w 1322421"/>
                <a:gd name="connsiteY0" fmla="*/ 0 h 835251"/>
                <a:gd name="connsiteX1" fmla="*/ 969699 w 1322421"/>
                <a:gd name="connsiteY1" fmla="*/ 0 h 835251"/>
                <a:gd name="connsiteX2" fmla="*/ 969699 w 1322421"/>
                <a:gd name="connsiteY2" fmla="*/ 163221 h 835251"/>
                <a:gd name="connsiteX3" fmla="*/ 991214 w 1322421"/>
                <a:gd name="connsiteY3" fmla="*/ 245517 h 835251"/>
                <a:gd name="connsiteX4" fmla="*/ 1322421 w 1322421"/>
                <a:gd name="connsiteY4" fmla="*/ 835251 h 835251"/>
                <a:gd name="connsiteX5" fmla="*/ 0 w 1322421"/>
                <a:gd name="connsiteY5" fmla="*/ 835251 h 835251"/>
                <a:gd name="connsiteX6" fmla="*/ 331207 w 1322421"/>
                <a:gd name="connsiteY6" fmla="*/ 245517 h 835251"/>
                <a:gd name="connsiteX7" fmla="*/ 353208 w 1322421"/>
                <a:gd name="connsiteY7" fmla="*/ 163221 h 835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2421" h="835251">
                  <a:moveTo>
                    <a:pt x="353208" y="0"/>
                  </a:moveTo>
                  <a:lnTo>
                    <a:pt x="969699" y="0"/>
                  </a:lnTo>
                  <a:lnTo>
                    <a:pt x="969699" y="163221"/>
                  </a:lnTo>
                  <a:cubicBezTo>
                    <a:pt x="969699" y="192024"/>
                    <a:pt x="976979" y="220371"/>
                    <a:pt x="991214" y="245517"/>
                  </a:cubicBezTo>
                  <a:lnTo>
                    <a:pt x="1322421" y="835251"/>
                  </a:lnTo>
                  <a:lnTo>
                    <a:pt x="0" y="835251"/>
                  </a:lnTo>
                  <a:lnTo>
                    <a:pt x="331207" y="245517"/>
                  </a:lnTo>
                  <a:cubicBezTo>
                    <a:pt x="345443" y="220371"/>
                    <a:pt x="353208" y="192024"/>
                    <a:pt x="353208" y="163221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aphicFrame>
          <p:nvGraphicFramePr>
            <p:cNvPr id="122" name="Chart 121">
              <a:extLst>
                <a:ext uri="{FF2B5EF4-FFF2-40B4-BE49-F238E27FC236}">
                  <a16:creationId xmlns:a16="http://schemas.microsoft.com/office/drawing/2014/main" id="{76CB3C83-5F42-461D-B331-D73A17D6424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469097756"/>
                </p:ext>
              </p:extLst>
            </p:nvPr>
          </p:nvGraphicFramePr>
          <p:xfrm>
            <a:off x="1619119" y="1507151"/>
            <a:ext cx="2029512" cy="45507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176070B6-EEFE-4FFB-A294-D254ACFB97C8}"/>
                </a:ext>
              </a:extLst>
            </p:cNvPr>
            <p:cNvSpPr/>
            <p:nvPr/>
          </p:nvSpPr>
          <p:spPr>
            <a:xfrm>
              <a:off x="1694594" y="1498601"/>
              <a:ext cx="1878563" cy="4559299"/>
            </a:xfrm>
            <a:custGeom>
              <a:avLst/>
              <a:gdLst>
                <a:gd name="connsiteX0" fmla="*/ 0 w 1878563"/>
                <a:gd name="connsiteY0" fmla="*/ 0 h 4559299"/>
                <a:gd name="connsiteX1" fmla="*/ 588966 w 1878563"/>
                <a:gd name="connsiteY1" fmla="*/ 0 h 4559299"/>
                <a:gd name="connsiteX2" fmla="*/ 155140 w 1878563"/>
                <a:gd name="connsiteY2" fmla="*/ 772452 h 4559299"/>
                <a:gd name="connsiteX3" fmla="*/ 133625 w 1878563"/>
                <a:gd name="connsiteY3" fmla="*/ 855205 h 4559299"/>
                <a:gd name="connsiteX4" fmla="*/ 133625 w 1878563"/>
                <a:gd name="connsiteY4" fmla="*/ 1192787 h 4559299"/>
                <a:gd name="connsiteX5" fmla="*/ 138024 w 1878563"/>
                <a:gd name="connsiteY5" fmla="*/ 1214495 h 4559299"/>
                <a:gd name="connsiteX6" fmla="*/ 189440 w 1878563"/>
                <a:gd name="connsiteY6" fmla="*/ 1248681 h 4559299"/>
                <a:gd name="connsiteX7" fmla="*/ 192512 w 1878563"/>
                <a:gd name="connsiteY7" fmla="*/ 1248681 h 4559299"/>
                <a:gd name="connsiteX8" fmla="*/ 192512 w 1878563"/>
                <a:gd name="connsiteY8" fmla="*/ 1370233 h 4559299"/>
                <a:gd name="connsiteX9" fmla="*/ 189440 w 1878563"/>
                <a:gd name="connsiteY9" fmla="*/ 1370233 h 4559299"/>
                <a:gd name="connsiteX10" fmla="*/ 138024 w 1878563"/>
                <a:gd name="connsiteY10" fmla="*/ 1404636 h 4559299"/>
                <a:gd name="connsiteX11" fmla="*/ 133625 w 1878563"/>
                <a:gd name="connsiteY11" fmla="*/ 1426640 h 4559299"/>
                <a:gd name="connsiteX12" fmla="*/ 133625 w 1878563"/>
                <a:gd name="connsiteY12" fmla="*/ 1978373 h 4559299"/>
                <a:gd name="connsiteX13" fmla="*/ 138024 w 1878563"/>
                <a:gd name="connsiteY13" fmla="*/ 2000081 h 4559299"/>
                <a:gd name="connsiteX14" fmla="*/ 189440 w 1878563"/>
                <a:gd name="connsiteY14" fmla="*/ 2034267 h 4559299"/>
                <a:gd name="connsiteX15" fmla="*/ 192512 w 1878563"/>
                <a:gd name="connsiteY15" fmla="*/ 2034267 h 4559299"/>
                <a:gd name="connsiteX16" fmla="*/ 192512 w 1878563"/>
                <a:gd name="connsiteY16" fmla="*/ 2155819 h 4559299"/>
                <a:gd name="connsiteX17" fmla="*/ 189440 w 1878563"/>
                <a:gd name="connsiteY17" fmla="*/ 2155819 h 4559299"/>
                <a:gd name="connsiteX18" fmla="*/ 138024 w 1878563"/>
                <a:gd name="connsiteY18" fmla="*/ 2190222 h 4559299"/>
                <a:gd name="connsiteX19" fmla="*/ 133625 w 1878563"/>
                <a:gd name="connsiteY19" fmla="*/ 2212226 h 4559299"/>
                <a:gd name="connsiteX20" fmla="*/ 133625 w 1878563"/>
                <a:gd name="connsiteY20" fmla="*/ 2763954 h 4559299"/>
                <a:gd name="connsiteX21" fmla="*/ 138025 w 1878563"/>
                <a:gd name="connsiteY21" fmla="*/ 2785667 h 4559299"/>
                <a:gd name="connsiteX22" fmla="*/ 189441 w 1878563"/>
                <a:gd name="connsiteY22" fmla="*/ 2819853 h 4559299"/>
                <a:gd name="connsiteX23" fmla="*/ 192513 w 1878563"/>
                <a:gd name="connsiteY23" fmla="*/ 2819853 h 4559299"/>
                <a:gd name="connsiteX24" fmla="*/ 192513 w 1878563"/>
                <a:gd name="connsiteY24" fmla="*/ 2941405 h 4559299"/>
                <a:gd name="connsiteX25" fmla="*/ 189441 w 1878563"/>
                <a:gd name="connsiteY25" fmla="*/ 2941405 h 4559299"/>
                <a:gd name="connsiteX26" fmla="*/ 138025 w 1878563"/>
                <a:gd name="connsiteY26" fmla="*/ 2975808 h 4559299"/>
                <a:gd name="connsiteX27" fmla="*/ 133625 w 1878563"/>
                <a:gd name="connsiteY27" fmla="*/ 2997817 h 4559299"/>
                <a:gd name="connsiteX28" fmla="*/ 133625 w 1878563"/>
                <a:gd name="connsiteY28" fmla="*/ 3549540 h 4559299"/>
                <a:gd name="connsiteX29" fmla="*/ 138025 w 1878563"/>
                <a:gd name="connsiteY29" fmla="*/ 3571253 h 4559299"/>
                <a:gd name="connsiteX30" fmla="*/ 189441 w 1878563"/>
                <a:gd name="connsiteY30" fmla="*/ 3605439 h 4559299"/>
                <a:gd name="connsiteX31" fmla="*/ 192513 w 1878563"/>
                <a:gd name="connsiteY31" fmla="*/ 3605439 h 4559299"/>
                <a:gd name="connsiteX32" fmla="*/ 192513 w 1878563"/>
                <a:gd name="connsiteY32" fmla="*/ 3726991 h 4559299"/>
                <a:gd name="connsiteX33" fmla="*/ 189441 w 1878563"/>
                <a:gd name="connsiteY33" fmla="*/ 3726991 h 4559299"/>
                <a:gd name="connsiteX34" fmla="*/ 138025 w 1878563"/>
                <a:gd name="connsiteY34" fmla="*/ 3761394 h 4559299"/>
                <a:gd name="connsiteX35" fmla="*/ 133625 w 1878563"/>
                <a:gd name="connsiteY35" fmla="*/ 3783403 h 4559299"/>
                <a:gd name="connsiteX36" fmla="*/ 133625 w 1878563"/>
                <a:gd name="connsiteY36" fmla="*/ 4172648 h 4559299"/>
                <a:gd name="connsiteX37" fmla="*/ 245244 w 1878563"/>
                <a:gd name="connsiteY37" fmla="*/ 4284662 h 4559299"/>
                <a:gd name="connsiteX38" fmla="*/ 1639670 w 1878563"/>
                <a:gd name="connsiteY38" fmla="*/ 4284662 h 4559299"/>
                <a:gd name="connsiteX39" fmla="*/ 1751288 w 1878563"/>
                <a:gd name="connsiteY39" fmla="*/ 4172648 h 4559299"/>
                <a:gd name="connsiteX40" fmla="*/ 1751287 w 1878563"/>
                <a:gd name="connsiteY40" fmla="*/ 3783408 h 4559299"/>
                <a:gd name="connsiteX41" fmla="*/ 1695470 w 1878563"/>
                <a:gd name="connsiteY41" fmla="*/ 3726991 h 4559299"/>
                <a:gd name="connsiteX42" fmla="*/ 1692910 w 1878563"/>
                <a:gd name="connsiteY42" fmla="*/ 3726991 h 4559299"/>
                <a:gd name="connsiteX43" fmla="*/ 1692910 w 1878563"/>
                <a:gd name="connsiteY43" fmla="*/ 3605439 h 4559299"/>
                <a:gd name="connsiteX44" fmla="*/ 1695470 w 1878563"/>
                <a:gd name="connsiteY44" fmla="*/ 3605439 h 4559299"/>
                <a:gd name="connsiteX45" fmla="*/ 1751287 w 1878563"/>
                <a:gd name="connsiteY45" fmla="*/ 3549535 h 4559299"/>
                <a:gd name="connsiteX46" fmla="*/ 1751287 w 1878563"/>
                <a:gd name="connsiteY46" fmla="*/ 2997822 h 4559299"/>
                <a:gd name="connsiteX47" fmla="*/ 1695470 w 1878563"/>
                <a:gd name="connsiteY47" fmla="*/ 2941405 h 4559299"/>
                <a:gd name="connsiteX48" fmla="*/ 1692910 w 1878563"/>
                <a:gd name="connsiteY48" fmla="*/ 2941405 h 4559299"/>
                <a:gd name="connsiteX49" fmla="*/ 1692910 w 1878563"/>
                <a:gd name="connsiteY49" fmla="*/ 2819853 h 4559299"/>
                <a:gd name="connsiteX50" fmla="*/ 1695470 w 1878563"/>
                <a:gd name="connsiteY50" fmla="*/ 2819853 h 4559299"/>
                <a:gd name="connsiteX51" fmla="*/ 1751287 w 1878563"/>
                <a:gd name="connsiteY51" fmla="*/ 2763949 h 4559299"/>
                <a:gd name="connsiteX52" fmla="*/ 1751286 w 1878563"/>
                <a:gd name="connsiteY52" fmla="*/ 2212236 h 4559299"/>
                <a:gd name="connsiteX53" fmla="*/ 1695469 w 1878563"/>
                <a:gd name="connsiteY53" fmla="*/ 2155819 h 4559299"/>
                <a:gd name="connsiteX54" fmla="*/ 1692909 w 1878563"/>
                <a:gd name="connsiteY54" fmla="*/ 2155819 h 4559299"/>
                <a:gd name="connsiteX55" fmla="*/ 1692909 w 1878563"/>
                <a:gd name="connsiteY55" fmla="*/ 2034267 h 4559299"/>
                <a:gd name="connsiteX56" fmla="*/ 1695469 w 1878563"/>
                <a:gd name="connsiteY56" fmla="*/ 2034267 h 4559299"/>
                <a:gd name="connsiteX57" fmla="*/ 1751286 w 1878563"/>
                <a:gd name="connsiteY57" fmla="*/ 1978363 h 4559299"/>
                <a:gd name="connsiteX58" fmla="*/ 1751286 w 1878563"/>
                <a:gd name="connsiteY58" fmla="*/ 1426650 h 4559299"/>
                <a:gd name="connsiteX59" fmla="*/ 1695469 w 1878563"/>
                <a:gd name="connsiteY59" fmla="*/ 1370233 h 4559299"/>
                <a:gd name="connsiteX60" fmla="*/ 1692909 w 1878563"/>
                <a:gd name="connsiteY60" fmla="*/ 1370233 h 4559299"/>
                <a:gd name="connsiteX61" fmla="*/ 1692909 w 1878563"/>
                <a:gd name="connsiteY61" fmla="*/ 1248681 h 4559299"/>
                <a:gd name="connsiteX62" fmla="*/ 1695469 w 1878563"/>
                <a:gd name="connsiteY62" fmla="*/ 1248681 h 4559299"/>
                <a:gd name="connsiteX63" fmla="*/ 1751286 w 1878563"/>
                <a:gd name="connsiteY63" fmla="*/ 1192777 h 4559299"/>
                <a:gd name="connsiteX64" fmla="*/ 1751288 w 1878563"/>
                <a:gd name="connsiteY64" fmla="*/ 855205 h 4559299"/>
                <a:gd name="connsiteX65" fmla="*/ 1729773 w 1878563"/>
                <a:gd name="connsiteY65" fmla="*/ 772452 h 4559299"/>
                <a:gd name="connsiteX66" fmla="*/ 1295948 w 1878563"/>
                <a:gd name="connsiteY66" fmla="*/ 0 h 4559299"/>
                <a:gd name="connsiteX67" fmla="*/ 1878563 w 1878563"/>
                <a:gd name="connsiteY67" fmla="*/ 0 h 4559299"/>
                <a:gd name="connsiteX68" fmla="*/ 1878563 w 1878563"/>
                <a:gd name="connsiteY68" fmla="*/ 4313236 h 4559299"/>
                <a:gd name="connsiteX69" fmla="*/ 1878563 w 1878563"/>
                <a:gd name="connsiteY69" fmla="*/ 4398087 h 4559299"/>
                <a:gd name="connsiteX70" fmla="*/ 1878563 w 1878563"/>
                <a:gd name="connsiteY70" fmla="*/ 4559299 h 4559299"/>
                <a:gd name="connsiteX71" fmla="*/ 0 w 1878563"/>
                <a:gd name="connsiteY71" fmla="*/ 4559299 h 4559299"/>
                <a:gd name="connsiteX72" fmla="*/ 0 w 1878563"/>
                <a:gd name="connsiteY72" fmla="*/ 4398087 h 4559299"/>
                <a:gd name="connsiteX73" fmla="*/ 0 w 1878563"/>
                <a:gd name="connsiteY73" fmla="*/ 4313236 h 4559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878563" h="4559299">
                  <a:moveTo>
                    <a:pt x="0" y="0"/>
                  </a:moveTo>
                  <a:lnTo>
                    <a:pt x="588966" y="0"/>
                  </a:lnTo>
                  <a:lnTo>
                    <a:pt x="155140" y="772452"/>
                  </a:lnTo>
                  <a:cubicBezTo>
                    <a:pt x="141228" y="797598"/>
                    <a:pt x="133625" y="826401"/>
                    <a:pt x="133625" y="855205"/>
                  </a:cubicBezTo>
                  <a:lnTo>
                    <a:pt x="133625" y="1192787"/>
                  </a:lnTo>
                  <a:lnTo>
                    <a:pt x="138024" y="1214495"/>
                  </a:lnTo>
                  <a:cubicBezTo>
                    <a:pt x="146521" y="1234545"/>
                    <a:pt x="166396" y="1248681"/>
                    <a:pt x="189440" y="1248681"/>
                  </a:cubicBezTo>
                  <a:lnTo>
                    <a:pt x="192512" y="1248681"/>
                  </a:lnTo>
                  <a:lnTo>
                    <a:pt x="192512" y="1370233"/>
                  </a:lnTo>
                  <a:lnTo>
                    <a:pt x="189440" y="1370233"/>
                  </a:lnTo>
                  <a:cubicBezTo>
                    <a:pt x="166396" y="1370233"/>
                    <a:pt x="146521" y="1384369"/>
                    <a:pt x="138024" y="1404636"/>
                  </a:cubicBezTo>
                  <a:lnTo>
                    <a:pt x="133625" y="1426640"/>
                  </a:lnTo>
                  <a:lnTo>
                    <a:pt x="133625" y="1978373"/>
                  </a:lnTo>
                  <a:lnTo>
                    <a:pt x="138024" y="2000081"/>
                  </a:lnTo>
                  <a:cubicBezTo>
                    <a:pt x="146521" y="2020131"/>
                    <a:pt x="166396" y="2034267"/>
                    <a:pt x="189440" y="2034267"/>
                  </a:cubicBezTo>
                  <a:lnTo>
                    <a:pt x="192512" y="2034267"/>
                  </a:lnTo>
                  <a:lnTo>
                    <a:pt x="192512" y="2155819"/>
                  </a:lnTo>
                  <a:lnTo>
                    <a:pt x="189440" y="2155819"/>
                  </a:lnTo>
                  <a:cubicBezTo>
                    <a:pt x="166396" y="2155819"/>
                    <a:pt x="146521" y="2169955"/>
                    <a:pt x="138024" y="2190222"/>
                  </a:cubicBezTo>
                  <a:lnTo>
                    <a:pt x="133625" y="2212226"/>
                  </a:lnTo>
                  <a:lnTo>
                    <a:pt x="133625" y="2763954"/>
                  </a:lnTo>
                  <a:lnTo>
                    <a:pt x="138025" y="2785667"/>
                  </a:lnTo>
                  <a:cubicBezTo>
                    <a:pt x="146522" y="2805717"/>
                    <a:pt x="166397" y="2819853"/>
                    <a:pt x="189441" y="2819853"/>
                  </a:cubicBezTo>
                  <a:lnTo>
                    <a:pt x="192513" y="2819853"/>
                  </a:lnTo>
                  <a:lnTo>
                    <a:pt x="192513" y="2941405"/>
                  </a:lnTo>
                  <a:lnTo>
                    <a:pt x="189441" y="2941405"/>
                  </a:lnTo>
                  <a:cubicBezTo>
                    <a:pt x="166397" y="2941405"/>
                    <a:pt x="146522" y="2955541"/>
                    <a:pt x="138025" y="2975808"/>
                  </a:cubicBezTo>
                  <a:lnTo>
                    <a:pt x="133625" y="2997817"/>
                  </a:lnTo>
                  <a:lnTo>
                    <a:pt x="133625" y="3549540"/>
                  </a:lnTo>
                  <a:lnTo>
                    <a:pt x="138025" y="3571253"/>
                  </a:lnTo>
                  <a:cubicBezTo>
                    <a:pt x="146522" y="3591303"/>
                    <a:pt x="166397" y="3605439"/>
                    <a:pt x="189441" y="3605439"/>
                  </a:cubicBezTo>
                  <a:lnTo>
                    <a:pt x="192513" y="3605439"/>
                  </a:lnTo>
                  <a:lnTo>
                    <a:pt x="192513" y="3726991"/>
                  </a:lnTo>
                  <a:lnTo>
                    <a:pt x="189441" y="3726991"/>
                  </a:lnTo>
                  <a:cubicBezTo>
                    <a:pt x="166397" y="3726991"/>
                    <a:pt x="146522" y="3741127"/>
                    <a:pt x="138025" y="3761394"/>
                  </a:cubicBezTo>
                  <a:lnTo>
                    <a:pt x="133625" y="3783403"/>
                  </a:lnTo>
                  <a:lnTo>
                    <a:pt x="133625" y="4172648"/>
                  </a:lnTo>
                  <a:cubicBezTo>
                    <a:pt x="133625" y="4234827"/>
                    <a:pt x="183773" y="4284662"/>
                    <a:pt x="245244" y="4284662"/>
                  </a:cubicBezTo>
                  <a:lnTo>
                    <a:pt x="1639670" y="4284662"/>
                  </a:lnTo>
                  <a:cubicBezTo>
                    <a:pt x="1701626" y="4284662"/>
                    <a:pt x="1751288" y="4234827"/>
                    <a:pt x="1751288" y="4172648"/>
                  </a:cubicBezTo>
                  <a:cubicBezTo>
                    <a:pt x="1751288" y="4042901"/>
                    <a:pt x="1751287" y="3913155"/>
                    <a:pt x="1751287" y="3783408"/>
                  </a:cubicBezTo>
                  <a:cubicBezTo>
                    <a:pt x="1751287" y="3752122"/>
                    <a:pt x="1726707" y="3726991"/>
                    <a:pt x="1695470" y="3726991"/>
                  </a:cubicBezTo>
                  <a:lnTo>
                    <a:pt x="1692910" y="3726991"/>
                  </a:lnTo>
                  <a:lnTo>
                    <a:pt x="1692910" y="3605439"/>
                  </a:lnTo>
                  <a:lnTo>
                    <a:pt x="1695470" y="3605439"/>
                  </a:lnTo>
                  <a:cubicBezTo>
                    <a:pt x="1726707" y="3605439"/>
                    <a:pt x="1751287" y="3580308"/>
                    <a:pt x="1751287" y="3549535"/>
                  </a:cubicBezTo>
                  <a:lnTo>
                    <a:pt x="1751287" y="2997822"/>
                  </a:lnTo>
                  <a:cubicBezTo>
                    <a:pt x="1751287" y="2966536"/>
                    <a:pt x="1726707" y="2941405"/>
                    <a:pt x="1695470" y="2941405"/>
                  </a:cubicBezTo>
                  <a:lnTo>
                    <a:pt x="1692910" y="2941405"/>
                  </a:lnTo>
                  <a:lnTo>
                    <a:pt x="1692910" y="2819853"/>
                  </a:lnTo>
                  <a:lnTo>
                    <a:pt x="1695470" y="2819853"/>
                  </a:lnTo>
                  <a:cubicBezTo>
                    <a:pt x="1726707" y="2819853"/>
                    <a:pt x="1751287" y="2794722"/>
                    <a:pt x="1751287" y="2763949"/>
                  </a:cubicBezTo>
                  <a:cubicBezTo>
                    <a:pt x="1751287" y="2580045"/>
                    <a:pt x="1751286" y="2396140"/>
                    <a:pt x="1751286" y="2212236"/>
                  </a:cubicBezTo>
                  <a:cubicBezTo>
                    <a:pt x="1751286" y="2180950"/>
                    <a:pt x="1726706" y="2155819"/>
                    <a:pt x="1695469" y="2155819"/>
                  </a:cubicBezTo>
                  <a:lnTo>
                    <a:pt x="1692909" y="2155819"/>
                  </a:lnTo>
                  <a:lnTo>
                    <a:pt x="1692909" y="2034267"/>
                  </a:lnTo>
                  <a:lnTo>
                    <a:pt x="1695469" y="2034267"/>
                  </a:lnTo>
                  <a:cubicBezTo>
                    <a:pt x="1726706" y="2034267"/>
                    <a:pt x="1751286" y="2009136"/>
                    <a:pt x="1751286" y="1978363"/>
                  </a:cubicBezTo>
                  <a:lnTo>
                    <a:pt x="1751286" y="1426650"/>
                  </a:lnTo>
                  <a:cubicBezTo>
                    <a:pt x="1751286" y="1395364"/>
                    <a:pt x="1726706" y="1370233"/>
                    <a:pt x="1695469" y="1370233"/>
                  </a:cubicBezTo>
                  <a:lnTo>
                    <a:pt x="1692909" y="1370233"/>
                  </a:lnTo>
                  <a:lnTo>
                    <a:pt x="1692909" y="1248681"/>
                  </a:lnTo>
                  <a:lnTo>
                    <a:pt x="1695469" y="1248681"/>
                  </a:lnTo>
                  <a:cubicBezTo>
                    <a:pt x="1726706" y="1248681"/>
                    <a:pt x="1751286" y="1223550"/>
                    <a:pt x="1751286" y="1192777"/>
                  </a:cubicBezTo>
                  <a:cubicBezTo>
                    <a:pt x="1760589" y="1127198"/>
                    <a:pt x="1754874" y="925259"/>
                    <a:pt x="1751288" y="855205"/>
                  </a:cubicBezTo>
                  <a:cubicBezTo>
                    <a:pt x="1751288" y="826401"/>
                    <a:pt x="1744171" y="797598"/>
                    <a:pt x="1729773" y="772452"/>
                  </a:cubicBezTo>
                  <a:lnTo>
                    <a:pt x="1295948" y="0"/>
                  </a:lnTo>
                  <a:lnTo>
                    <a:pt x="1878563" y="0"/>
                  </a:lnTo>
                  <a:lnTo>
                    <a:pt x="1878563" y="4313236"/>
                  </a:lnTo>
                  <a:lnTo>
                    <a:pt x="1878563" y="4398087"/>
                  </a:lnTo>
                  <a:lnTo>
                    <a:pt x="1878563" y="4559299"/>
                  </a:lnTo>
                  <a:lnTo>
                    <a:pt x="0" y="4559299"/>
                  </a:lnTo>
                  <a:lnTo>
                    <a:pt x="0" y="4398087"/>
                  </a:lnTo>
                  <a:lnTo>
                    <a:pt x="0" y="4313236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EED26242-26CA-4F94-91FA-1088615B6362}"/>
                </a:ext>
              </a:extLst>
            </p:cNvPr>
            <p:cNvGrpSpPr/>
            <p:nvPr/>
          </p:nvGrpSpPr>
          <p:grpSpPr>
            <a:xfrm>
              <a:off x="2264782" y="783431"/>
              <a:ext cx="744538" cy="458788"/>
              <a:chOff x="2264782" y="758825"/>
              <a:chExt cx="744538" cy="458788"/>
            </a:xfrm>
          </p:grpSpPr>
          <p:sp>
            <p:nvSpPr>
              <p:cNvPr id="125" name="Freeform 1161">
                <a:extLst>
                  <a:ext uri="{FF2B5EF4-FFF2-40B4-BE49-F238E27FC236}">
                    <a16:creationId xmlns:a16="http://schemas.microsoft.com/office/drawing/2014/main" id="{946F9ABB-C636-4D6E-B234-E03ED77AF8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0182" y="758825"/>
                <a:ext cx="687388" cy="446088"/>
              </a:xfrm>
              <a:prstGeom prst="roundRect">
                <a:avLst>
                  <a:gd name="adj" fmla="val 14188"/>
                </a:avLst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1160">
                <a:extLst>
                  <a:ext uri="{FF2B5EF4-FFF2-40B4-BE49-F238E27FC236}">
                    <a16:creationId xmlns:a16="http://schemas.microsoft.com/office/drawing/2014/main" id="{EE8398AD-7B30-419C-A58F-9B44E5FFC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4782" y="1143000"/>
                <a:ext cx="744538" cy="68263"/>
              </a:xfrm>
              <a:prstGeom prst="round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Rectangle 1162">
                <a:extLst>
                  <a:ext uri="{FF2B5EF4-FFF2-40B4-BE49-F238E27FC236}">
                    <a16:creationId xmlns:a16="http://schemas.microsoft.com/office/drawing/2014/main" id="{5F443227-8D6F-4D15-B992-AE1E5FE4FB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182" y="1046163"/>
                <a:ext cx="687388" cy="5397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Rectangle 1163">
                <a:extLst>
                  <a:ext uri="{FF2B5EF4-FFF2-40B4-BE49-F238E27FC236}">
                    <a16:creationId xmlns:a16="http://schemas.microsoft.com/office/drawing/2014/main" id="{AB9DE6B8-D889-4F1B-AD28-799AC490EA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780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Rectangle 1164">
                <a:extLst>
                  <a:ext uri="{FF2B5EF4-FFF2-40B4-BE49-F238E27FC236}">
                    <a16:creationId xmlns:a16="http://schemas.microsoft.com/office/drawing/2014/main" id="{5760A2D9-F904-4D05-AB7E-CF10C25FA6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020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Rectangle 1165">
                <a:extLst>
                  <a:ext uri="{FF2B5EF4-FFF2-40B4-BE49-F238E27FC236}">
                    <a16:creationId xmlns:a16="http://schemas.microsoft.com/office/drawing/2014/main" id="{03A6126D-621C-4DA9-82B9-9401918907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59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Rectangle 1166">
                <a:extLst>
                  <a:ext uri="{FF2B5EF4-FFF2-40B4-BE49-F238E27FC236}">
                    <a16:creationId xmlns:a16="http://schemas.microsoft.com/office/drawing/2014/main" id="{A3645976-5CB0-412B-8B7D-B3842705B3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499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Rectangle 1167">
                <a:extLst>
                  <a:ext uri="{FF2B5EF4-FFF2-40B4-BE49-F238E27FC236}">
                    <a16:creationId xmlns:a16="http://schemas.microsoft.com/office/drawing/2014/main" id="{B60B4363-B961-489E-801C-5356E8C4BC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738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Rectangle 1169">
                <a:extLst>
                  <a:ext uri="{FF2B5EF4-FFF2-40B4-BE49-F238E27FC236}">
                    <a16:creationId xmlns:a16="http://schemas.microsoft.com/office/drawing/2014/main" id="{FECA083B-E899-4DDD-AF3A-A9CE6C1F7A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978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1385">
                <a:extLst>
                  <a:ext uri="{FF2B5EF4-FFF2-40B4-BE49-F238E27FC236}">
                    <a16:creationId xmlns:a16="http://schemas.microsoft.com/office/drawing/2014/main" id="{D3E35783-B069-4099-8574-FC7436BE14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6594" y="1211263"/>
                <a:ext cx="200025" cy="6350"/>
              </a:xfrm>
              <a:custGeom>
                <a:avLst/>
                <a:gdLst>
                  <a:gd name="T0" fmla="*/ 290 w 390"/>
                  <a:gd name="T1" fmla="*/ 12 h 12"/>
                  <a:gd name="T2" fmla="*/ 290 w 390"/>
                  <a:gd name="T3" fmla="*/ 1 h 12"/>
                  <a:gd name="T4" fmla="*/ 0 w 390"/>
                  <a:gd name="T5" fmla="*/ 1 h 12"/>
                  <a:gd name="T6" fmla="*/ 382 w 390"/>
                  <a:gd name="T7" fmla="*/ 1 h 12"/>
                  <a:gd name="T8" fmla="*/ 389 w 390"/>
                  <a:gd name="T9" fmla="*/ 0 h 12"/>
                  <a:gd name="T10" fmla="*/ 390 w 390"/>
                  <a:gd name="T11" fmla="*/ 0 h 12"/>
                  <a:gd name="T12" fmla="*/ 384 w 390"/>
                  <a:gd name="T13" fmla="*/ 1 h 12"/>
                  <a:gd name="T14" fmla="*/ 290 w 390"/>
                  <a:gd name="T15" fmla="*/ 1 h 12"/>
                  <a:gd name="T16" fmla="*/ 290 w 390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0" h="12">
                    <a:moveTo>
                      <a:pt x="290" y="12"/>
                    </a:moveTo>
                    <a:lnTo>
                      <a:pt x="290" y="1"/>
                    </a:lnTo>
                    <a:lnTo>
                      <a:pt x="0" y="1"/>
                    </a:lnTo>
                    <a:lnTo>
                      <a:pt x="382" y="1"/>
                    </a:lnTo>
                    <a:cubicBezTo>
                      <a:pt x="385" y="1"/>
                      <a:pt x="387" y="1"/>
                      <a:pt x="389" y="0"/>
                    </a:cubicBezTo>
                    <a:lnTo>
                      <a:pt x="390" y="0"/>
                    </a:lnTo>
                    <a:cubicBezTo>
                      <a:pt x="388" y="1"/>
                      <a:pt x="386" y="1"/>
                      <a:pt x="384" y="1"/>
                    </a:cubicBezTo>
                    <a:lnTo>
                      <a:pt x="290" y="1"/>
                    </a:lnTo>
                    <a:lnTo>
                      <a:pt x="290" y="12"/>
                    </a:lnTo>
                  </a:path>
                </a:pathLst>
              </a:custGeom>
              <a:solidFill>
                <a:srgbClr val="87C2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762AF0C1-2369-4EB4-8E61-90C2B4BF58AE}"/>
              </a:ext>
            </a:extLst>
          </p:cNvPr>
          <p:cNvGrpSpPr/>
          <p:nvPr/>
        </p:nvGrpSpPr>
        <p:grpSpPr>
          <a:xfrm>
            <a:off x="4544730" y="923477"/>
            <a:ext cx="1461960" cy="3799466"/>
            <a:chOff x="1619119" y="783431"/>
            <a:chExt cx="2029512" cy="5274469"/>
          </a:xfrm>
        </p:grpSpPr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B3A1693C-8498-4993-8491-42EC0DC82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840" y="1211264"/>
              <a:ext cx="1322421" cy="835251"/>
            </a:xfrm>
            <a:custGeom>
              <a:avLst/>
              <a:gdLst>
                <a:gd name="connsiteX0" fmla="*/ 353208 w 1322421"/>
                <a:gd name="connsiteY0" fmla="*/ 0 h 835251"/>
                <a:gd name="connsiteX1" fmla="*/ 969699 w 1322421"/>
                <a:gd name="connsiteY1" fmla="*/ 0 h 835251"/>
                <a:gd name="connsiteX2" fmla="*/ 969699 w 1322421"/>
                <a:gd name="connsiteY2" fmla="*/ 163221 h 835251"/>
                <a:gd name="connsiteX3" fmla="*/ 991214 w 1322421"/>
                <a:gd name="connsiteY3" fmla="*/ 245517 h 835251"/>
                <a:gd name="connsiteX4" fmla="*/ 1322421 w 1322421"/>
                <a:gd name="connsiteY4" fmla="*/ 835251 h 835251"/>
                <a:gd name="connsiteX5" fmla="*/ 0 w 1322421"/>
                <a:gd name="connsiteY5" fmla="*/ 835251 h 835251"/>
                <a:gd name="connsiteX6" fmla="*/ 331207 w 1322421"/>
                <a:gd name="connsiteY6" fmla="*/ 245517 h 835251"/>
                <a:gd name="connsiteX7" fmla="*/ 353208 w 1322421"/>
                <a:gd name="connsiteY7" fmla="*/ 163221 h 835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2421" h="835251">
                  <a:moveTo>
                    <a:pt x="353208" y="0"/>
                  </a:moveTo>
                  <a:lnTo>
                    <a:pt x="969699" y="0"/>
                  </a:lnTo>
                  <a:lnTo>
                    <a:pt x="969699" y="163221"/>
                  </a:lnTo>
                  <a:cubicBezTo>
                    <a:pt x="969699" y="192024"/>
                    <a:pt x="976979" y="220371"/>
                    <a:pt x="991214" y="245517"/>
                  </a:cubicBezTo>
                  <a:lnTo>
                    <a:pt x="1322421" y="835251"/>
                  </a:lnTo>
                  <a:lnTo>
                    <a:pt x="0" y="835251"/>
                  </a:lnTo>
                  <a:lnTo>
                    <a:pt x="331207" y="245517"/>
                  </a:lnTo>
                  <a:cubicBezTo>
                    <a:pt x="345443" y="220371"/>
                    <a:pt x="353208" y="192024"/>
                    <a:pt x="353208" y="163221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aphicFrame>
          <p:nvGraphicFramePr>
            <p:cNvPr id="137" name="Chart 136">
              <a:extLst>
                <a:ext uri="{FF2B5EF4-FFF2-40B4-BE49-F238E27FC236}">
                  <a16:creationId xmlns:a16="http://schemas.microsoft.com/office/drawing/2014/main" id="{B7384AC6-00BA-4046-A469-0CC417C6613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056267789"/>
                </p:ext>
              </p:extLst>
            </p:nvPr>
          </p:nvGraphicFramePr>
          <p:xfrm>
            <a:off x="1619119" y="1507151"/>
            <a:ext cx="2029512" cy="45507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B7D1D042-C326-46E9-8137-4D7DB59E3C24}"/>
                </a:ext>
              </a:extLst>
            </p:cNvPr>
            <p:cNvSpPr/>
            <p:nvPr/>
          </p:nvSpPr>
          <p:spPr>
            <a:xfrm>
              <a:off x="1694594" y="1498601"/>
              <a:ext cx="1878563" cy="4559299"/>
            </a:xfrm>
            <a:custGeom>
              <a:avLst/>
              <a:gdLst>
                <a:gd name="connsiteX0" fmla="*/ 0 w 1878563"/>
                <a:gd name="connsiteY0" fmla="*/ 0 h 4559299"/>
                <a:gd name="connsiteX1" fmla="*/ 588966 w 1878563"/>
                <a:gd name="connsiteY1" fmla="*/ 0 h 4559299"/>
                <a:gd name="connsiteX2" fmla="*/ 155140 w 1878563"/>
                <a:gd name="connsiteY2" fmla="*/ 772452 h 4559299"/>
                <a:gd name="connsiteX3" fmla="*/ 133625 w 1878563"/>
                <a:gd name="connsiteY3" fmla="*/ 855205 h 4559299"/>
                <a:gd name="connsiteX4" fmla="*/ 133625 w 1878563"/>
                <a:gd name="connsiteY4" fmla="*/ 1192787 h 4559299"/>
                <a:gd name="connsiteX5" fmla="*/ 138024 w 1878563"/>
                <a:gd name="connsiteY5" fmla="*/ 1214495 h 4559299"/>
                <a:gd name="connsiteX6" fmla="*/ 189440 w 1878563"/>
                <a:gd name="connsiteY6" fmla="*/ 1248681 h 4559299"/>
                <a:gd name="connsiteX7" fmla="*/ 192512 w 1878563"/>
                <a:gd name="connsiteY7" fmla="*/ 1248681 h 4559299"/>
                <a:gd name="connsiteX8" fmla="*/ 192512 w 1878563"/>
                <a:gd name="connsiteY8" fmla="*/ 1370233 h 4559299"/>
                <a:gd name="connsiteX9" fmla="*/ 189440 w 1878563"/>
                <a:gd name="connsiteY9" fmla="*/ 1370233 h 4559299"/>
                <a:gd name="connsiteX10" fmla="*/ 138024 w 1878563"/>
                <a:gd name="connsiteY10" fmla="*/ 1404636 h 4559299"/>
                <a:gd name="connsiteX11" fmla="*/ 133625 w 1878563"/>
                <a:gd name="connsiteY11" fmla="*/ 1426640 h 4559299"/>
                <a:gd name="connsiteX12" fmla="*/ 133625 w 1878563"/>
                <a:gd name="connsiteY12" fmla="*/ 1978373 h 4559299"/>
                <a:gd name="connsiteX13" fmla="*/ 138024 w 1878563"/>
                <a:gd name="connsiteY13" fmla="*/ 2000081 h 4559299"/>
                <a:gd name="connsiteX14" fmla="*/ 189440 w 1878563"/>
                <a:gd name="connsiteY14" fmla="*/ 2034267 h 4559299"/>
                <a:gd name="connsiteX15" fmla="*/ 192512 w 1878563"/>
                <a:gd name="connsiteY15" fmla="*/ 2034267 h 4559299"/>
                <a:gd name="connsiteX16" fmla="*/ 192512 w 1878563"/>
                <a:gd name="connsiteY16" fmla="*/ 2155819 h 4559299"/>
                <a:gd name="connsiteX17" fmla="*/ 189440 w 1878563"/>
                <a:gd name="connsiteY17" fmla="*/ 2155819 h 4559299"/>
                <a:gd name="connsiteX18" fmla="*/ 138024 w 1878563"/>
                <a:gd name="connsiteY18" fmla="*/ 2190222 h 4559299"/>
                <a:gd name="connsiteX19" fmla="*/ 133625 w 1878563"/>
                <a:gd name="connsiteY19" fmla="*/ 2212226 h 4559299"/>
                <a:gd name="connsiteX20" fmla="*/ 133625 w 1878563"/>
                <a:gd name="connsiteY20" fmla="*/ 2763954 h 4559299"/>
                <a:gd name="connsiteX21" fmla="*/ 138025 w 1878563"/>
                <a:gd name="connsiteY21" fmla="*/ 2785667 h 4559299"/>
                <a:gd name="connsiteX22" fmla="*/ 189441 w 1878563"/>
                <a:gd name="connsiteY22" fmla="*/ 2819853 h 4559299"/>
                <a:gd name="connsiteX23" fmla="*/ 192513 w 1878563"/>
                <a:gd name="connsiteY23" fmla="*/ 2819853 h 4559299"/>
                <a:gd name="connsiteX24" fmla="*/ 192513 w 1878563"/>
                <a:gd name="connsiteY24" fmla="*/ 2941405 h 4559299"/>
                <a:gd name="connsiteX25" fmla="*/ 189441 w 1878563"/>
                <a:gd name="connsiteY25" fmla="*/ 2941405 h 4559299"/>
                <a:gd name="connsiteX26" fmla="*/ 138025 w 1878563"/>
                <a:gd name="connsiteY26" fmla="*/ 2975808 h 4559299"/>
                <a:gd name="connsiteX27" fmla="*/ 133625 w 1878563"/>
                <a:gd name="connsiteY27" fmla="*/ 2997817 h 4559299"/>
                <a:gd name="connsiteX28" fmla="*/ 133625 w 1878563"/>
                <a:gd name="connsiteY28" fmla="*/ 3549540 h 4559299"/>
                <a:gd name="connsiteX29" fmla="*/ 138025 w 1878563"/>
                <a:gd name="connsiteY29" fmla="*/ 3571253 h 4559299"/>
                <a:gd name="connsiteX30" fmla="*/ 189441 w 1878563"/>
                <a:gd name="connsiteY30" fmla="*/ 3605439 h 4559299"/>
                <a:gd name="connsiteX31" fmla="*/ 192513 w 1878563"/>
                <a:gd name="connsiteY31" fmla="*/ 3605439 h 4559299"/>
                <a:gd name="connsiteX32" fmla="*/ 192513 w 1878563"/>
                <a:gd name="connsiteY32" fmla="*/ 3726991 h 4559299"/>
                <a:gd name="connsiteX33" fmla="*/ 189441 w 1878563"/>
                <a:gd name="connsiteY33" fmla="*/ 3726991 h 4559299"/>
                <a:gd name="connsiteX34" fmla="*/ 138025 w 1878563"/>
                <a:gd name="connsiteY34" fmla="*/ 3761394 h 4559299"/>
                <a:gd name="connsiteX35" fmla="*/ 133625 w 1878563"/>
                <a:gd name="connsiteY35" fmla="*/ 3783403 h 4559299"/>
                <a:gd name="connsiteX36" fmla="*/ 133625 w 1878563"/>
                <a:gd name="connsiteY36" fmla="*/ 4172648 h 4559299"/>
                <a:gd name="connsiteX37" fmla="*/ 245244 w 1878563"/>
                <a:gd name="connsiteY37" fmla="*/ 4284662 h 4559299"/>
                <a:gd name="connsiteX38" fmla="*/ 1639670 w 1878563"/>
                <a:gd name="connsiteY38" fmla="*/ 4284662 h 4559299"/>
                <a:gd name="connsiteX39" fmla="*/ 1751288 w 1878563"/>
                <a:gd name="connsiteY39" fmla="*/ 4172648 h 4559299"/>
                <a:gd name="connsiteX40" fmla="*/ 1751287 w 1878563"/>
                <a:gd name="connsiteY40" fmla="*/ 3783408 h 4559299"/>
                <a:gd name="connsiteX41" fmla="*/ 1695470 w 1878563"/>
                <a:gd name="connsiteY41" fmla="*/ 3726991 h 4559299"/>
                <a:gd name="connsiteX42" fmla="*/ 1692910 w 1878563"/>
                <a:gd name="connsiteY42" fmla="*/ 3726991 h 4559299"/>
                <a:gd name="connsiteX43" fmla="*/ 1692910 w 1878563"/>
                <a:gd name="connsiteY43" fmla="*/ 3605439 h 4559299"/>
                <a:gd name="connsiteX44" fmla="*/ 1695470 w 1878563"/>
                <a:gd name="connsiteY44" fmla="*/ 3605439 h 4559299"/>
                <a:gd name="connsiteX45" fmla="*/ 1751287 w 1878563"/>
                <a:gd name="connsiteY45" fmla="*/ 3549535 h 4559299"/>
                <a:gd name="connsiteX46" fmla="*/ 1751287 w 1878563"/>
                <a:gd name="connsiteY46" fmla="*/ 2997822 h 4559299"/>
                <a:gd name="connsiteX47" fmla="*/ 1695470 w 1878563"/>
                <a:gd name="connsiteY47" fmla="*/ 2941405 h 4559299"/>
                <a:gd name="connsiteX48" fmla="*/ 1692910 w 1878563"/>
                <a:gd name="connsiteY48" fmla="*/ 2941405 h 4559299"/>
                <a:gd name="connsiteX49" fmla="*/ 1692910 w 1878563"/>
                <a:gd name="connsiteY49" fmla="*/ 2819853 h 4559299"/>
                <a:gd name="connsiteX50" fmla="*/ 1695470 w 1878563"/>
                <a:gd name="connsiteY50" fmla="*/ 2819853 h 4559299"/>
                <a:gd name="connsiteX51" fmla="*/ 1751287 w 1878563"/>
                <a:gd name="connsiteY51" fmla="*/ 2763949 h 4559299"/>
                <a:gd name="connsiteX52" fmla="*/ 1751286 w 1878563"/>
                <a:gd name="connsiteY52" fmla="*/ 2212236 h 4559299"/>
                <a:gd name="connsiteX53" fmla="*/ 1695469 w 1878563"/>
                <a:gd name="connsiteY53" fmla="*/ 2155819 h 4559299"/>
                <a:gd name="connsiteX54" fmla="*/ 1692909 w 1878563"/>
                <a:gd name="connsiteY54" fmla="*/ 2155819 h 4559299"/>
                <a:gd name="connsiteX55" fmla="*/ 1692909 w 1878563"/>
                <a:gd name="connsiteY55" fmla="*/ 2034267 h 4559299"/>
                <a:gd name="connsiteX56" fmla="*/ 1695469 w 1878563"/>
                <a:gd name="connsiteY56" fmla="*/ 2034267 h 4559299"/>
                <a:gd name="connsiteX57" fmla="*/ 1751286 w 1878563"/>
                <a:gd name="connsiteY57" fmla="*/ 1978363 h 4559299"/>
                <a:gd name="connsiteX58" fmla="*/ 1751286 w 1878563"/>
                <a:gd name="connsiteY58" fmla="*/ 1426650 h 4559299"/>
                <a:gd name="connsiteX59" fmla="*/ 1695469 w 1878563"/>
                <a:gd name="connsiteY59" fmla="*/ 1370233 h 4559299"/>
                <a:gd name="connsiteX60" fmla="*/ 1692909 w 1878563"/>
                <a:gd name="connsiteY60" fmla="*/ 1370233 h 4559299"/>
                <a:gd name="connsiteX61" fmla="*/ 1692909 w 1878563"/>
                <a:gd name="connsiteY61" fmla="*/ 1248681 h 4559299"/>
                <a:gd name="connsiteX62" fmla="*/ 1695469 w 1878563"/>
                <a:gd name="connsiteY62" fmla="*/ 1248681 h 4559299"/>
                <a:gd name="connsiteX63" fmla="*/ 1751286 w 1878563"/>
                <a:gd name="connsiteY63" fmla="*/ 1192777 h 4559299"/>
                <a:gd name="connsiteX64" fmla="*/ 1751288 w 1878563"/>
                <a:gd name="connsiteY64" fmla="*/ 855205 h 4559299"/>
                <a:gd name="connsiteX65" fmla="*/ 1729773 w 1878563"/>
                <a:gd name="connsiteY65" fmla="*/ 772452 h 4559299"/>
                <a:gd name="connsiteX66" fmla="*/ 1295948 w 1878563"/>
                <a:gd name="connsiteY66" fmla="*/ 0 h 4559299"/>
                <a:gd name="connsiteX67" fmla="*/ 1878563 w 1878563"/>
                <a:gd name="connsiteY67" fmla="*/ 0 h 4559299"/>
                <a:gd name="connsiteX68" fmla="*/ 1878563 w 1878563"/>
                <a:gd name="connsiteY68" fmla="*/ 4313236 h 4559299"/>
                <a:gd name="connsiteX69" fmla="*/ 1878563 w 1878563"/>
                <a:gd name="connsiteY69" fmla="*/ 4398087 h 4559299"/>
                <a:gd name="connsiteX70" fmla="*/ 1878563 w 1878563"/>
                <a:gd name="connsiteY70" fmla="*/ 4559299 h 4559299"/>
                <a:gd name="connsiteX71" fmla="*/ 0 w 1878563"/>
                <a:gd name="connsiteY71" fmla="*/ 4559299 h 4559299"/>
                <a:gd name="connsiteX72" fmla="*/ 0 w 1878563"/>
                <a:gd name="connsiteY72" fmla="*/ 4398087 h 4559299"/>
                <a:gd name="connsiteX73" fmla="*/ 0 w 1878563"/>
                <a:gd name="connsiteY73" fmla="*/ 4313236 h 4559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878563" h="4559299">
                  <a:moveTo>
                    <a:pt x="0" y="0"/>
                  </a:moveTo>
                  <a:lnTo>
                    <a:pt x="588966" y="0"/>
                  </a:lnTo>
                  <a:lnTo>
                    <a:pt x="155140" y="772452"/>
                  </a:lnTo>
                  <a:cubicBezTo>
                    <a:pt x="141228" y="797598"/>
                    <a:pt x="133625" y="826401"/>
                    <a:pt x="133625" y="855205"/>
                  </a:cubicBezTo>
                  <a:lnTo>
                    <a:pt x="133625" y="1192787"/>
                  </a:lnTo>
                  <a:lnTo>
                    <a:pt x="138024" y="1214495"/>
                  </a:lnTo>
                  <a:cubicBezTo>
                    <a:pt x="146521" y="1234545"/>
                    <a:pt x="166396" y="1248681"/>
                    <a:pt x="189440" y="1248681"/>
                  </a:cubicBezTo>
                  <a:lnTo>
                    <a:pt x="192512" y="1248681"/>
                  </a:lnTo>
                  <a:lnTo>
                    <a:pt x="192512" y="1370233"/>
                  </a:lnTo>
                  <a:lnTo>
                    <a:pt x="189440" y="1370233"/>
                  </a:lnTo>
                  <a:cubicBezTo>
                    <a:pt x="166396" y="1370233"/>
                    <a:pt x="146521" y="1384369"/>
                    <a:pt x="138024" y="1404636"/>
                  </a:cubicBezTo>
                  <a:lnTo>
                    <a:pt x="133625" y="1426640"/>
                  </a:lnTo>
                  <a:lnTo>
                    <a:pt x="133625" y="1978373"/>
                  </a:lnTo>
                  <a:lnTo>
                    <a:pt x="138024" y="2000081"/>
                  </a:lnTo>
                  <a:cubicBezTo>
                    <a:pt x="146521" y="2020131"/>
                    <a:pt x="166396" y="2034267"/>
                    <a:pt x="189440" y="2034267"/>
                  </a:cubicBezTo>
                  <a:lnTo>
                    <a:pt x="192512" y="2034267"/>
                  </a:lnTo>
                  <a:lnTo>
                    <a:pt x="192512" y="2155819"/>
                  </a:lnTo>
                  <a:lnTo>
                    <a:pt x="189440" y="2155819"/>
                  </a:lnTo>
                  <a:cubicBezTo>
                    <a:pt x="166396" y="2155819"/>
                    <a:pt x="146521" y="2169955"/>
                    <a:pt x="138024" y="2190222"/>
                  </a:cubicBezTo>
                  <a:lnTo>
                    <a:pt x="133625" y="2212226"/>
                  </a:lnTo>
                  <a:lnTo>
                    <a:pt x="133625" y="2763954"/>
                  </a:lnTo>
                  <a:lnTo>
                    <a:pt x="138025" y="2785667"/>
                  </a:lnTo>
                  <a:cubicBezTo>
                    <a:pt x="146522" y="2805717"/>
                    <a:pt x="166397" y="2819853"/>
                    <a:pt x="189441" y="2819853"/>
                  </a:cubicBezTo>
                  <a:lnTo>
                    <a:pt x="192513" y="2819853"/>
                  </a:lnTo>
                  <a:lnTo>
                    <a:pt x="192513" y="2941405"/>
                  </a:lnTo>
                  <a:lnTo>
                    <a:pt x="189441" y="2941405"/>
                  </a:lnTo>
                  <a:cubicBezTo>
                    <a:pt x="166397" y="2941405"/>
                    <a:pt x="146522" y="2955541"/>
                    <a:pt x="138025" y="2975808"/>
                  </a:cubicBezTo>
                  <a:lnTo>
                    <a:pt x="133625" y="2997817"/>
                  </a:lnTo>
                  <a:lnTo>
                    <a:pt x="133625" y="3549540"/>
                  </a:lnTo>
                  <a:lnTo>
                    <a:pt x="138025" y="3571253"/>
                  </a:lnTo>
                  <a:cubicBezTo>
                    <a:pt x="146522" y="3591303"/>
                    <a:pt x="166397" y="3605439"/>
                    <a:pt x="189441" y="3605439"/>
                  </a:cubicBezTo>
                  <a:lnTo>
                    <a:pt x="192513" y="3605439"/>
                  </a:lnTo>
                  <a:lnTo>
                    <a:pt x="192513" y="3726991"/>
                  </a:lnTo>
                  <a:lnTo>
                    <a:pt x="189441" y="3726991"/>
                  </a:lnTo>
                  <a:cubicBezTo>
                    <a:pt x="166397" y="3726991"/>
                    <a:pt x="146522" y="3741127"/>
                    <a:pt x="138025" y="3761394"/>
                  </a:cubicBezTo>
                  <a:lnTo>
                    <a:pt x="133625" y="3783403"/>
                  </a:lnTo>
                  <a:lnTo>
                    <a:pt x="133625" y="4172648"/>
                  </a:lnTo>
                  <a:cubicBezTo>
                    <a:pt x="133625" y="4234827"/>
                    <a:pt x="183773" y="4284662"/>
                    <a:pt x="245244" y="4284662"/>
                  </a:cubicBezTo>
                  <a:lnTo>
                    <a:pt x="1639670" y="4284662"/>
                  </a:lnTo>
                  <a:cubicBezTo>
                    <a:pt x="1701626" y="4284662"/>
                    <a:pt x="1751288" y="4234827"/>
                    <a:pt x="1751288" y="4172648"/>
                  </a:cubicBezTo>
                  <a:cubicBezTo>
                    <a:pt x="1751288" y="4042901"/>
                    <a:pt x="1751287" y="3913155"/>
                    <a:pt x="1751287" y="3783408"/>
                  </a:cubicBezTo>
                  <a:cubicBezTo>
                    <a:pt x="1751287" y="3752122"/>
                    <a:pt x="1726707" y="3726991"/>
                    <a:pt x="1695470" y="3726991"/>
                  </a:cubicBezTo>
                  <a:lnTo>
                    <a:pt x="1692910" y="3726991"/>
                  </a:lnTo>
                  <a:lnTo>
                    <a:pt x="1692910" y="3605439"/>
                  </a:lnTo>
                  <a:lnTo>
                    <a:pt x="1695470" y="3605439"/>
                  </a:lnTo>
                  <a:cubicBezTo>
                    <a:pt x="1726707" y="3605439"/>
                    <a:pt x="1751287" y="3580308"/>
                    <a:pt x="1751287" y="3549535"/>
                  </a:cubicBezTo>
                  <a:lnTo>
                    <a:pt x="1751287" y="2997822"/>
                  </a:lnTo>
                  <a:cubicBezTo>
                    <a:pt x="1751287" y="2966536"/>
                    <a:pt x="1726707" y="2941405"/>
                    <a:pt x="1695470" y="2941405"/>
                  </a:cubicBezTo>
                  <a:lnTo>
                    <a:pt x="1692910" y="2941405"/>
                  </a:lnTo>
                  <a:lnTo>
                    <a:pt x="1692910" y="2819853"/>
                  </a:lnTo>
                  <a:lnTo>
                    <a:pt x="1695470" y="2819853"/>
                  </a:lnTo>
                  <a:cubicBezTo>
                    <a:pt x="1726707" y="2819853"/>
                    <a:pt x="1751287" y="2794722"/>
                    <a:pt x="1751287" y="2763949"/>
                  </a:cubicBezTo>
                  <a:cubicBezTo>
                    <a:pt x="1751287" y="2580045"/>
                    <a:pt x="1751286" y="2396140"/>
                    <a:pt x="1751286" y="2212236"/>
                  </a:cubicBezTo>
                  <a:cubicBezTo>
                    <a:pt x="1751286" y="2180950"/>
                    <a:pt x="1726706" y="2155819"/>
                    <a:pt x="1695469" y="2155819"/>
                  </a:cubicBezTo>
                  <a:lnTo>
                    <a:pt x="1692909" y="2155819"/>
                  </a:lnTo>
                  <a:lnTo>
                    <a:pt x="1692909" y="2034267"/>
                  </a:lnTo>
                  <a:lnTo>
                    <a:pt x="1695469" y="2034267"/>
                  </a:lnTo>
                  <a:cubicBezTo>
                    <a:pt x="1726706" y="2034267"/>
                    <a:pt x="1751286" y="2009136"/>
                    <a:pt x="1751286" y="1978363"/>
                  </a:cubicBezTo>
                  <a:lnTo>
                    <a:pt x="1751286" y="1426650"/>
                  </a:lnTo>
                  <a:cubicBezTo>
                    <a:pt x="1751286" y="1395364"/>
                    <a:pt x="1726706" y="1370233"/>
                    <a:pt x="1695469" y="1370233"/>
                  </a:cubicBezTo>
                  <a:lnTo>
                    <a:pt x="1692909" y="1370233"/>
                  </a:lnTo>
                  <a:lnTo>
                    <a:pt x="1692909" y="1248681"/>
                  </a:lnTo>
                  <a:lnTo>
                    <a:pt x="1695469" y="1248681"/>
                  </a:lnTo>
                  <a:cubicBezTo>
                    <a:pt x="1726706" y="1248681"/>
                    <a:pt x="1751286" y="1223550"/>
                    <a:pt x="1751286" y="1192777"/>
                  </a:cubicBezTo>
                  <a:cubicBezTo>
                    <a:pt x="1760589" y="1127198"/>
                    <a:pt x="1754874" y="925259"/>
                    <a:pt x="1751288" y="855205"/>
                  </a:cubicBezTo>
                  <a:cubicBezTo>
                    <a:pt x="1751288" y="826401"/>
                    <a:pt x="1744171" y="797598"/>
                    <a:pt x="1729773" y="772452"/>
                  </a:cubicBezTo>
                  <a:lnTo>
                    <a:pt x="1295948" y="0"/>
                  </a:lnTo>
                  <a:lnTo>
                    <a:pt x="1878563" y="0"/>
                  </a:lnTo>
                  <a:lnTo>
                    <a:pt x="1878563" y="4313236"/>
                  </a:lnTo>
                  <a:lnTo>
                    <a:pt x="1878563" y="4398087"/>
                  </a:lnTo>
                  <a:lnTo>
                    <a:pt x="1878563" y="4559299"/>
                  </a:lnTo>
                  <a:lnTo>
                    <a:pt x="0" y="4559299"/>
                  </a:lnTo>
                  <a:lnTo>
                    <a:pt x="0" y="4398087"/>
                  </a:lnTo>
                  <a:lnTo>
                    <a:pt x="0" y="4313236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C7FAEFD8-121C-46F4-A87E-1008F73F1439}"/>
                </a:ext>
              </a:extLst>
            </p:cNvPr>
            <p:cNvGrpSpPr/>
            <p:nvPr/>
          </p:nvGrpSpPr>
          <p:grpSpPr>
            <a:xfrm>
              <a:off x="2264782" y="783431"/>
              <a:ext cx="744538" cy="458788"/>
              <a:chOff x="2264782" y="758825"/>
              <a:chExt cx="744538" cy="458788"/>
            </a:xfrm>
          </p:grpSpPr>
          <p:sp>
            <p:nvSpPr>
              <p:cNvPr id="140" name="Freeform 1161">
                <a:extLst>
                  <a:ext uri="{FF2B5EF4-FFF2-40B4-BE49-F238E27FC236}">
                    <a16:creationId xmlns:a16="http://schemas.microsoft.com/office/drawing/2014/main" id="{9BD1E7C3-4FB1-4815-B709-1815CD5ACF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0182" y="758825"/>
                <a:ext cx="687388" cy="446088"/>
              </a:xfrm>
              <a:prstGeom prst="roundRect">
                <a:avLst>
                  <a:gd name="adj" fmla="val 14188"/>
                </a:avLst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1160">
                <a:extLst>
                  <a:ext uri="{FF2B5EF4-FFF2-40B4-BE49-F238E27FC236}">
                    <a16:creationId xmlns:a16="http://schemas.microsoft.com/office/drawing/2014/main" id="{F1A95B4C-892F-4677-802B-C9BF2D7A80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4782" y="1143000"/>
                <a:ext cx="744538" cy="68263"/>
              </a:xfrm>
              <a:prstGeom prst="round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Rectangle 1162">
                <a:extLst>
                  <a:ext uri="{FF2B5EF4-FFF2-40B4-BE49-F238E27FC236}">
                    <a16:creationId xmlns:a16="http://schemas.microsoft.com/office/drawing/2014/main" id="{ED6C1359-A49C-4CCB-BBF9-33EB1938B6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182" y="1046163"/>
                <a:ext cx="687388" cy="5397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Rectangle 1163">
                <a:extLst>
                  <a:ext uri="{FF2B5EF4-FFF2-40B4-BE49-F238E27FC236}">
                    <a16:creationId xmlns:a16="http://schemas.microsoft.com/office/drawing/2014/main" id="{7D8F5850-B1F8-49E5-B623-AD26018E02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780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Rectangle 1164">
                <a:extLst>
                  <a:ext uri="{FF2B5EF4-FFF2-40B4-BE49-F238E27FC236}">
                    <a16:creationId xmlns:a16="http://schemas.microsoft.com/office/drawing/2014/main" id="{8E6241E5-D165-48FC-AF6F-FD345BE46C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020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Rectangle 1165">
                <a:extLst>
                  <a:ext uri="{FF2B5EF4-FFF2-40B4-BE49-F238E27FC236}">
                    <a16:creationId xmlns:a16="http://schemas.microsoft.com/office/drawing/2014/main" id="{46714FE0-1B12-4A68-81BC-C380E5F270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59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Rectangle 1166">
                <a:extLst>
                  <a:ext uri="{FF2B5EF4-FFF2-40B4-BE49-F238E27FC236}">
                    <a16:creationId xmlns:a16="http://schemas.microsoft.com/office/drawing/2014/main" id="{FE9FE946-1A88-4337-A0A6-DE11770B71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499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Rectangle 1167">
                <a:extLst>
                  <a:ext uri="{FF2B5EF4-FFF2-40B4-BE49-F238E27FC236}">
                    <a16:creationId xmlns:a16="http://schemas.microsoft.com/office/drawing/2014/main" id="{9822D7DA-6914-47E4-A560-5EE24DD6DF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738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Rectangle 1169">
                <a:extLst>
                  <a:ext uri="{FF2B5EF4-FFF2-40B4-BE49-F238E27FC236}">
                    <a16:creationId xmlns:a16="http://schemas.microsoft.com/office/drawing/2014/main" id="{E86C5A9C-2D71-4160-8F06-963D07F3F5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978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1385">
                <a:extLst>
                  <a:ext uri="{FF2B5EF4-FFF2-40B4-BE49-F238E27FC236}">
                    <a16:creationId xmlns:a16="http://schemas.microsoft.com/office/drawing/2014/main" id="{D20F5636-73BC-408D-8163-E48087522A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6594" y="1211263"/>
                <a:ext cx="200025" cy="6350"/>
              </a:xfrm>
              <a:custGeom>
                <a:avLst/>
                <a:gdLst>
                  <a:gd name="T0" fmla="*/ 290 w 390"/>
                  <a:gd name="T1" fmla="*/ 12 h 12"/>
                  <a:gd name="T2" fmla="*/ 290 w 390"/>
                  <a:gd name="T3" fmla="*/ 1 h 12"/>
                  <a:gd name="T4" fmla="*/ 0 w 390"/>
                  <a:gd name="T5" fmla="*/ 1 h 12"/>
                  <a:gd name="T6" fmla="*/ 382 w 390"/>
                  <a:gd name="T7" fmla="*/ 1 h 12"/>
                  <a:gd name="T8" fmla="*/ 389 w 390"/>
                  <a:gd name="T9" fmla="*/ 0 h 12"/>
                  <a:gd name="T10" fmla="*/ 390 w 390"/>
                  <a:gd name="T11" fmla="*/ 0 h 12"/>
                  <a:gd name="T12" fmla="*/ 384 w 390"/>
                  <a:gd name="T13" fmla="*/ 1 h 12"/>
                  <a:gd name="T14" fmla="*/ 290 w 390"/>
                  <a:gd name="T15" fmla="*/ 1 h 12"/>
                  <a:gd name="T16" fmla="*/ 290 w 390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0" h="12">
                    <a:moveTo>
                      <a:pt x="290" y="12"/>
                    </a:moveTo>
                    <a:lnTo>
                      <a:pt x="290" y="1"/>
                    </a:lnTo>
                    <a:lnTo>
                      <a:pt x="0" y="1"/>
                    </a:lnTo>
                    <a:lnTo>
                      <a:pt x="382" y="1"/>
                    </a:lnTo>
                    <a:cubicBezTo>
                      <a:pt x="385" y="1"/>
                      <a:pt x="387" y="1"/>
                      <a:pt x="389" y="0"/>
                    </a:cubicBezTo>
                    <a:lnTo>
                      <a:pt x="390" y="0"/>
                    </a:lnTo>
                    <a:cubicBezTo>
                      <a:pt x="388" y="1"/>
                      <a:pt x="386" y="1"/>
                      <a:pt x="384" y="1"/>
                    </a:cubicBezTo>
                    <a:lnTo>
                      <a:pt x="290" y="1"/>
                    </a:lnTo>
                    <a:lnTo>
                      <a:pt x="290" y="12"/>
                    </a:lnTo>
                  </a:path>
                </a:pathLst>
              </a:custGeom>
              <a:solidFill>
                <a:srgbClr val="87C2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96565207-1CEB-48E4-996D-8114BAE7EE30}"/>
              </a:ext>
            </a:extLst>
          </p:cNvPr>
          <p:cNvGrpSpPr/>
          <p:nvPr/>
        </p:nvGrpSpPr>
        <p:grpSpPr>
          <a:xfrm>
            <a:off x="6693619" y="923477"/>
            <a:ext cx="1461960" cy="3799466"/>
            <a:chOff x="1619119" y="783431"/>
            <a:chExt cx="2029512" cy="5274469"/>
          </a:xfrm>
        </p:grpSpPr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CEF392BD-F0D0-485A-B657-D1897B8325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840" y="1211264"/>
              <a:ext cx="1322421" cy="835251"/>
            </a:xfrm>
            <a:custGeom>
              <a:avLst/>
              <a:gdLst>
                <a:gd name="connsiteX0" fmla="*/ 353208 w 1322421"/>
                <a:gd name="connsiteY0" fmla="*/ 0 h 835251"/>
                <a:gd name="connsiteX1" fmla="*/ 969699 w 1322421"/>
                <a:gd name="connsiteY1" fmla="*/ 0 h 835251"/>
                <a:gd name="connsiteX2" fmla="*/ 969699 w 1322421"/>
                <a:gd name="connsiteY2" fmla="*/ 163221 h 835251"/>
                <a:gd name="connsiteX3" fmla="*/ 991214 w 1322421"/>
                <a:gd name="connsiteY3" fmla="*/ 245517 h 835251"/>
                <a:gd name="connsiteX4" fmla="*/ 1322421 w 1322421"/>
                <a:gd name="connsiteY4" fmla="*/ 835251 h 835251"/>
                <a:gd name="connsiteX5" fmla="*/ 0 w 1322421"/>
                <a:gd name="connsiteY5" fmla="*/ 835251 h 835251"/>
                <a:gd name="connsiteX6" fmla="*/ 331207 w 1322421"/>
                <a:gd name="connsiteY6" fmla="*/ 245517 h 835251"/>
                <a:gd name="connsiteX7" fmla="*/ 353208 w 1322421"/>
                <a:gd name="connsiteY7" fmla="*/ 163221 h 835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2421" h="835251">
                  <a:moveTo>
                    <a:pt x="353208" y="0"/>
                  </a:moveTo>
                  <a:lnTo>
                    <a:pt x="969699" y="0"/>
                  </a:lnTo>
                  <a:lnTo>
                    <a:pt x="969699" y="163221"/>
                  </a:lnTo>
                  <a:cubicBezTo>
                    <a:pt x="969699" y="192024"/>
                    <a:pt x="976979" y="220371"/>
                    <a:pt x="991214" y="245517"/>
                  </a:cubicBezTo>
                  <a:lnTo>
                    <a:pt x="1322421" y="835251"/>
                  </a:lnTo>
                  <a:lnTo>
                    <a:pt x="0" y="835251"/>
                  </a:lnTo>
                  <a:lnTo>
                    <a:pt x="331207" y="245517"/>
                  </a:lnTo>
                  <a:cubicBezTo>
                    <a:pt x="345443" y="220371"/>
                    <a:pt x="353208" y="192024"/>
                    <a:pt x="353208" y="163221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aphicFrame>
          <p:nvGraphicFramePr>
            <p:cNvPr id="152" name="Chart 151">
              <a:extLst>
                <a:ext uri="{FF2B5EF4-FFF2-40B4-BE49-F238E27FC236}">
                  <a16:creationId xmlns:a16="http://schemas.microsoft.com/office/drawing/2014/main" id="{9C776BBB-6556-4C2E-8DC0-AC3F8844960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374509603"/>
                </p:ext>
              </p:extLst>
            </p:nvPr>
          </p:nvGraphicFramePr>
          <p:xfrm>
            <a:off x="1619119" y="1507151"/>
            <a:ext cx="2029512" cy="45507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871A11C8-8343-42E7-90B5-C841982572B6}"/>
                </a:ext>
              </a:extLst>
            </p:cNvPr>
            <p:cNvSpPr/>
            <p:nvPr/>
          </p:nvSpPr>
          <p:spPr>
            <a:xfrm>
              <a:off x="1694594" y="1498601"/>
              <a:ext cx="1878563" cy="4559299"/>
            </a:xfrm>
            <a:custGeom>
              <a:avLst/>
              <a:gdLst>
                <a:gd name="connsiteX0" fmla="*/ 0 w 1878563"/>
                <a:gd name="connsiteY0" fmla="*/ 0 h 4559299"/>
                <a:gd name="connsiteX1" fmla="*/ 588966 w 1878563"/>
                <a:gd name="connsiteY1" fmla="*/ 0 h 4559299"/>
                <a:gd name="connsiteX2" fmla="*/ 155140 w 1878563"/>
                <a:gd name="connsiteY2" fmla="*/ 772452 h 4559299"/>
                <a:gd name="connsiteX3" fmla="*/ 133625 w 1878563"/>
                <a:gd name="connsiteY3" fmla="*/ 855205 h 4559299"/>
                <a:gd name="connsiteX4" fmla="*/ 133625 w 1878563"/>
                <a:gd name="connsiteY4" fmla="*/ 1192787 h 4559299"/>
                <a:gd name="connsiteX5" fmla="*/ 138024 w 1878563"/>
                <a:gd name="connsiteY5" fmla="*/ 1214495 h 4559299"/>
                <a:gd name="connsiteX6" fmla="*/ 189440 w 1878563"/>
                <a:gd name="connsiteY6" fmla="*/ 1248681 h 4559299"/>
                <a:gd name="connsiteX7" fmla="*/ 192512 w 1878563"/>
                <a:gd name="connsiteY7" fmla="*/ 1248681 h 4559299"/>
                <a:gd name="connsiteX8" fmla="*/ 192512 w 1878563"/>
                <a:gd name="connsiteY8" fmla="*/ 1370233 h 4559299"/>
                <a:gd name="connsiteX9" fmla="*/ 189440 w 1878563"/>
                <a:gd name="connsiteY9" fmla="*/ 1370233 h 4559299"/>
                <a:gd name="connsiteX10" fmla="*/ 138024 w 1878563"/>
                <a:gd name="connsiteY10" fmla="*/ 1404636 h 4559299"/>
                <a:gd name="connsiteX11" fmla="*/ 133625 w 1878563"/>
                <a:gd name="connsiteY11" fmla="*/ 1426640 h 4559299"/>
                <a:gd name="connsiteX12" fmla="*/ 133625 w 1878563"/>
                <a:gd name="connsiteY12" fmla="*/ 1978373 h 4559299"/>
                <a:gd name="connsiteX13" fmla="*/ 138024 w 1878563"/>
                <a:gd name="connsiteY13" fmla="*/ 2000081 h 4559299"/>
                <a:gd name="connsiteX14" fmla="*/ 189440 w 1878563"/>
                <a:gd name="connsiteY14" fmla="*/ 2034267 h 4559299"/>
                <a:gd name="connsiteX15" fmla="*/ 192512 w 1878563"/>
                <a:gd name="connsiteY15" fmla="*/ 2034267 h 4559299"/>
                <a:gd name="connsiteX16" fmla="*/ 192512 w 1878563"/>
                <a:gd name="connsiteY16" fmla="*/ 2155819 h 4559299"/>
                <a:gd name="connsiteX17" fmla="*/ 189440 w 1878563"/>
                <a:gd name="connsiteY17" fmla="*/ 2155819 h 4559299"/>
                <a:gd name="connsiteX18" fmla="*/ 138024 w 1878563"/>
                <a:gd name="connsiteY18" fmla="*/ 2190222 h 4559299"/>
                <a:gd name="connsiteX19" fmla="*/ 133625 w 1878563"/>
                <a:gd name="connsiteY19" fmla="*/ 2212226 h 4559299"/>
                <a:gd name="connsiteX20" fmla="*/ 133625 w 1878563"/>
                <a:gd name="connsiteY20" fmla="*/ 2763954 h 4559299"/>
                <a:gd name="connsiteX21" fmla="*/ 138025 w 1878563"/>
                <a:gd name="connsiteY21" fmla="*/ 2785667 h 4559299"/>
                <a:gd name="connsiteX22" fmla="*/ 189441 w 1878563"/>
                <a:gd name="connsiteY22" fmla="*/ 2819853 h 4559299"/>
                <a:gd name="connsiteX23" fmla="*/ 192513 w 1878563"/>
                <a:gd name="connsiteY23" fmla="*/ 2819853 h 4559299"/>
                <a:gd name="connsiteX24" fmla="*/ 192513 w 1878563"/>
                <a:gd name="connsiteY24" fmla="*/ 2941405 h 4559299"/>
                <a:gd name="connsiteX25" fmla="*/ 189441 w 1878563"/>
                <a:gd name="connsiteY25" fmla="*/ 2941405 h 4559299"/>
                <a:gd name="connsiteX26" fmla="*/ 138025 w 1878563"/>
                <a:gd name="connsiteY26" fmla="*/ 2975808 h 4559299"/>
                <a:gd name="connsiteX27" fmla="*/ 133625 w 1878563"/>
                <a:gd name="connsiteY27" fmla="*/ 2997817 h 4559299"/>
                <a:gd name="connsiteX28" fmla="*/ 133625 w 1878563"/>
                <a:gd name="connsiteY28" fmla="*/ 3549540 h 4559299"/>
                <a:gd name="connsiteX29" fmla="*/ 138025 w 1878563"/>
                <a:gd name="connsiteY29" fmla="*/ 3571253 h 4559299"/>
                <a:gd name="connsiteX30" fmla="*/ 189441 w 1878563"/>
                <a:gd name="connsiteY30" fmla="*/ 3605439 h 4559299"/>
                <a:gd name="connsiteX31" fmla="*/ 192513 w 1878563"/>
                <a:gd name="connsiteY31" fmla="*/ 3605439 h 4559299"/>
                <a:gd name="connsiteX32" fmla="*/ 192513 w 1878563"/>
                <a:gd name="connsiteY32" fmla="*/ 3726991 h 4559299"/>
                <a:gd name="connsiteX33" fmla="*/ 189441 w 1878563"/>
                <a:gd name="connsiteY33" fmla="*/ 3726991 h 4559299"/>
                <a:gd name="connsiteX34" fmla="*/ 138025 w 1878563"/>
                <a:gd name="connsiteY34" fmla="*/ 3761394 h 4559299"/>
                <a:gd name="connsiteX35" fmla="*/ 133625 w 1878563"/>
                <a:gd name="connsiteY35" fmla="*/ 3783403 h 4559299"/>
                <a:gd name="connsiteX36" fmla="*/ 133625 w 1878563"/>
                <a:gd name="connsiteY36" fmla="*/ 4172648 h 4559299"/>
                <a:gd name="connsiteX37" fmla="*/ 245244 w 1878563"/>
                <a:gd name="connsiteY37" fmla="*/ 4284662 h 4559299"/>
                <a:gd name="connsiteX38" fmla="*/ 1639670 w 1878563"/>
                <a:gd name="connsiteY38" fmla="*/ 4284662 h 4559299"/>
                <a:gd name="connsiteX39" fmla="*/ 1751288 w 1878563"/>
                <a:gd name="connsiteY39" fmla="*/ 4172648 h 4559299"/>
                <a:gd name="connsiteX40" fmla="*/ 1751287 w 1878563"/>
                <a:gd name="connsiteY40" fmla="*/ 3783408 h 4559299"/>
                <a:gd name="connsiteX41" fmla="*/ 1695470 w 1878563"/>
                <a:gd name="connsiteY41" fmla="*/ 3726991 h 4559299"/>
                <a:gd name="connsiteX42" fmla="*/ 1692910 w 1878563"/>
                <a:gd name="connsiteY42" fmla="*/ 3726991 h 4559299"/>
                <a:gd name="connsiteX43" fmla="*/ 1692910 w 1878563"/>
                <a:gd name="connsiteY43" fmla="*/ 3605439 h 4559299"/>
                <a:gd name="connsiteX44" fmla="*/ 1695470 w 1878563"/>
                <a:gd name="connsiteY44" fmla="*/ 3605439 h 4559299"/>
                <a:gd name="connsiteX45" fmla="*/ 1751287 w 1878563"/>
                <a:gd name="connsiteY45" fmla="*/ 3549535 h 4559299"/>
                <a:gd name="connsiteX46" fmla="*/ 1751287 w 1878563"/>
                <a:gd name="connsiteY46" fmla="*/ 2997822 h 4559299"/>
                <a:gd name="connsiteX47" fmla="*/ 1695470 w 1878563"/>
                <a:gd name="connsiteY47" fmla="*/ 2941405 h 4559299"/>
                <a:gd name="connsiteX48" fmla="*/ 1692910 w 1878563"/>
                <a:gd name="connsiteY48" fmla="*/ 2941405 h 4559299"/>
                <a:gd name="connsiteX49" fmla="*/ 1692910 w 1878563"/>
                <a:gd name="connsiteY49" fmla="*/ 2819853 h 4559299"/>
                <a:gd name="connsiteX50" fmla="*/ 1695470 w 1878563"/>
                <a:gd name="connsiteY50" fmla="*/ 2819853 h 4559299"/>
                <a:gd name="connsiteX51" fmla="*/ 1751287 w 1878563"/>
                <a:gd name="connsiteY51" fmla="*/ 2763949 h 4559299"/>
                <a:gd name="connsiteX52" fmla="*/ 1751286 w 1878563"/>
                <a:gd name="connsiteY52" fmla="*/ 2212236 h 4559299"/>
                <a:gd name="connsiteX53" fmla="*/ 1695469 w 1878563"/>
                <a:gd name="connsiteY53" fmla="*/ 2155819 h 4559299"/>
                <a:gd name="connsiteX54" fmla="*/ 1692909 w 1878563"/>
                <a:gd name="connsiteY54" fmla="*/ 2155819 h 4559299"/>
                <a:gd name="connsiteX55" fmla="*/ 1692909 w 1878563"/>
                <a:gd name="connsiteY55" fmla="*/ 2034267 h 4559299"/>
                <a:gd name="connsiteX56" fmla="*/ 1695469 w 1878563"/>
                <a:gd name="connsiteY56" fmla="*/ 2034267 h 4559299"/>
                <a:gd name="connsiteX57" fmla="*/ 1751286 w 1878563"/>
                <a:gd name="connsiteY57" fmla="*/ 1978363 h 4559299"/>
                <a:gd name="connsiteX58" fmla="*/ 1751286 w 1878563"/>
                <a:gd name="connsiteY58" fmla="*/ 1426650 h 4559299"/>
                <a:gd name="connsiteX59" fmla="*/ 1695469 w 1878563"/>
                <a:gd name="connsiteY59" fmla="*/ 1370233 h 4559299"/>
                <a:gd name="connsiteX60" fmla="*/ 1692909 w 1878563"/>
                <a:gd name="connsiteY60" fmla="*/ 1370233 h 4559299"/>
                <a:gd name="connsiteX61" fmla="*/ 1692909 w 1878563"/>
                <a:gd name="connsiteY61" fmla="*/ 1248681 h 4559299"/>
                <a:gd name="connsiteX62" fmla="*/ 1695469 w 1878563"/>
                <a:gd name="connsiteY62" fmla="*/ 1248681 h 4559299"/>
                <a:gd name="connsiteX63" fmla="*/ 1751286 w 1878563"/>
                <a:gd name="connsiteY63" fmla="*/ 1192777 h 4559299"/>
                <a:gd name="connsiteX64" fmla="*/ 1751288 w 1878563"/>
                <a:gd name="connsiteY64" fmla="*/ 855205 h 4559299"/>
                <a:gd name="connsiteX65" fmla="*/ 1729773 w 1878563"/>
                <a:gd name="connsiteY65" fmla="*/ 772452 h 4559299"/>
                <a:gd name="connsiteX66" fmla="*/ 1295948 w 1878563"/>
                <a:gd name="connsiteY66" fmla="*/ 0 h 4559299"/>
                <a:gd name="connsiteX67" fmla="*/ 1878563 w 1878563"/>
                <a:gd name="connsiteY67" fmla="*/ 0 h 4559299"/>
                <a:gd name="connsiteX68" fmla="*/ 1878563 w 1878563"/>
                <a:gd name="connsiteY68" fmla="*/ 4313236 h 4559299"/>
                <a:gd name="connsiteX69" fmla="*/ 1878563 w 1878563"/>
                <a:gd name="connsiteY69" fmla="*/ 4398087 h 4559299"/>
                <a:gd name="connsiteX70" fmla="*/ 1878563 w 1878563"/>
                <a:gd name="connsiteY70" fmla="*/ 4559299 h 4559299"/>
                <a:gd name="connsiteX71" fmla="*/ 0 w 1878563"/>
                <a:gd name="connsiteY71" fmla="*/ 4559299 h 4559299"/>
                <a:gd name="connsiteX72" fmla="*/ 0 w 1878563"/>
                <a:gd name="connsiteY72" fmla="*/ 4398087 h 4559299"/>
                <a:gd name="connsiteX73" fmla="*/ 0 w 1878563"/>
                <a:gd name="connsiteY73" fmla="*/ 4313236 h 4559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878563" h="4559299">
                  <a:moveTo>
                    <a:pt x="0" y="0"/>
                  </a:moveTo>
                  <a:lnTo>
                    <a:pt x="588966" y="0"/>
                  </a:lnTo>
                  <a:lnTo>
                    <a:pt x="155140" y="772452"/>
                  </a:lnTo>
                  <a:cubicBezTo>
                    <a:pt x="141228" y="797598"/>
                    <a:pt x="133625" y="826401"/>
                    <a:pt x="133625" y="855205"/>
                  </a:cubicBezTo>
                  <a:lnTo>
                    <a:pt x="133625" y="1192787"/>
                  </a:lnTo>
                  <a:lnTo>
                    <a:pt x="138024" y="1214495"/>
                  </a:lnTo>
                  <a:cubicBezTo>
                    <a:pt x="146521" y="1234545"/>
                    <a:pt x="166396" y="1248681"/>
                    <a:pt x="189440" y="1248681"/>
                  </a:cubicBezTo>
                  <a:lnTo>
                    <a:pt x="192512" y="1248681"/>
                  </a:lnTo>
                  <a:lnTo>
                    <a:pt x="192512" y="1370233"/>
                  </a:lnTo>
                  <a:lnTo>
                    <a:pt x="189440" y="1370233"/>
                  </a:lnTo>
                  <a:cubicBezTo>
                    <a:pt x="166396" y="1370233"/>
                    <a:pt x="146521" y="1384369"/>
                    <a:pt x="138024" y="1404636"/>
                  </a:cubicBezTo>
                  <a:lnTo>
                    <a:pt x="133625" y="1426640"/>
                  </a:lnTo>
                  <a:lnTo>
                    <a:pt x="133625" y="1978373"/>
                  </a:lnTo>
                  <a:lnTo>
                    <a:pt x="138024" y="2000081"/>
                  </a:lnTo>
                  <a:cubicBezTo>
                    <a:pt x="146521" y="2020131"/>
                    <a:pt x="166396" y="2034267"/>
                    <a:pt x="189440" y="2034267"/>
                  </a:cubicBezTo>
                  <a:lnTo>
                    <a:pt x="192512" y="2034267"/>
                  </a:lnTo>
                  <a:lnTo>
                    <a:pt x="192512" y="2155819"/>
                  </a:lnTo>
                  <a:lnTo>
                    <a:pt x="189440" y="2155819"/>
                  </a:lnTo>
                  <a:cubicBezTo>
                    <a:pt x="166396" y="2155819"/>
                    <a:pt x="146521" y="2169955"/>
                    <a:pt x="138024" y="2190222"/>
                  </a:cubicBezTo>
                  <a:lnTo>
                    <a:pt x="133625" y="2212226"/>
                  </a:lnTo>
                  <a:lnTo>
                    <a:pt x="133625" y="2763954"/>
                  </a:lnTo>
                  <a:lnTo>
                    <a:pt x="138025" y="2785667"/>
                  </a:lnTo>
                  <a:cubicBezTo>
                    <a:pt x="146522" y="2805717"/>
                    <a:pt x="166397" y="2819853"/>
                    <a:pt x="189441" y="2819853"/>
                  </a:cubicBezTo>
                  <a:lnTo>
                    <a:pt x="192513" y="2819853"/>
                  </a:lnTo>
                  <a:lnTo>
                    <a:pt x="192513" y="2941405"/>
                  </a:lnTo>
                  <a:lnTo>
                    <a:pt x="189441" y="2941405"/>
                  </a:lnTo>
                  <a:cubicBezTo>
                    <a:pt x="166397" y="2941405"/>
                    <a:pt x="146522" y="2955541"/>
                    <a:pt x="138025" y="2975808"/>
                  </a:cubicBezTo>
                  <a:lnTo>
                    <a:pt x="133625" y="2997817"/>
                  </a:lnTo>
                  <a:lnTo>
                    <a:pt x="133625" y="3549540"/>
                  </a:lnTo>
                  <a:lnTo>
                    <a:pt x="138025" y="3571253"/>
                  </a:lnTo>
                  <a:cubicBezTo>
                    <a:pt x="146522" y="3591303"/>
                    <a:pt x="166397" y="3605439"/>
                    <a:pt x="189441" y="3605439"/>
                  </a:cubicBezTo>
                  <a:lnTo>
                    <a:pt x="192513" y="3605439"/>
                  </a:lnTo>
                  <a:lnTo>
                    <a:pt x="192513" y="3726991"/>
                  </a:lnTo>
                  <a:lnTo>
                    <a:pt x="189441" y="3726991"/>
                  </a:lnTo>
                  <a:cubicBezTo>
                    <a:pt x="166397" y="3726991"/>
                    <a:pt x="146522" y="3741127"/>
                    <a:pt x="138025" y="3761394"/>
                  </a:cubicBezTo>
                  <a:lnTo>
                    <a:pt x="133625" y="3783403"/>
                  </a:lnTo>
                  <a:lnTo>
                    <a:pt x="133625" y="4172648"/>
                  </a:lnTo>
                  <a:cubicBezTo>
                    <a:pt x="133625" y="4234827"/>
                    <a:pt x="183773" y="4284662"/>
                    <a:pt x="245244" y="4284662"/>
                  </a:cubicBezTo>
                  <a:lnTo>
                    <a:pt x="1639670" y="4284662"/>
                  </a:lnTo>
                  <a:cubicBezTo>
                    <a:pt x="1701626" y="4284662"/>
                    <a:pt x="1751288" y="4234827"/>
                    <a:pt x="1751288" y="4172648"/>
                  </a:cubicBezTo>
                  <a:cubicBezTo>
                    <a:pt x="1751288" y="4042901"/>
                    <a:pt x="1751287" y="3913155"/>
                    <a:pt x="1751287" y="3783408"/>
                  </a:cubicBezTo>
                  <a:cubicBezTo>
                    <a:pt x="1751287" y="3752122"/>
                    <a:pt x="1726707" y="3726991"/>
                    <a:pt x="1695470" y="3726991"/>
                  </a:cubicBezTo>
                  <a:lnTo>
                    <a:pt x="1692910" y="3726991"/>
                  </a:lnTo>
                  <a:lnTo>
                    <a:pt x="1692910" y="3605439"/>
                  </a:lnTo>
                  <a:lnTo>
                    <a:pt x="1695470" y="3605439"/>
                  </a:lnTo>
                  <a:cubicBezTo>
                    <a:pt x="1726707" y="3605439"/>
                    <a:pt x="1751287" y="3580308"/>
                    <a:pt x="1751287" y="3549535"/>
                  </a:cubicBezTo>
                  <a:lnTo>
                    <a:pt x="1751287" y="2997822"/>
                  </a:lnTo>
                  <a:cubicBezTo>
                    <a:pt x="1751287" y="2966536"/>
                    <a:pt x="1726707" y="2941405"/>
                    <a:pt x="1695470" y="2941405"/>
                  </a:cubicBezTo>
                  <a:lnTo>
                    <a:pt x="1692910" y="2941405"/>
                  </a:lnTo>
                  <a:lnTo>
                    <a:pt x="1692910" y="2819853"/>
                  </a:lnTo>
                  <a:lnTo>
                    <a:pt x="1695470" y="2819853"/>
                  </a:lnTo>
                  <a:cubicBezTo>
                    <a:pt x="1726707" y="2819853"/>
                    <a:pt x="1751287" y="2794722"/>
                    <a:pt x="1751287" y="2763949"/>
                  </a:cubicBezTo>
                  <a:cubicBezTo>
                    <a:pt x="1751287" y="2580045"/>
                    <a:pt x="1751286" y="2396140"/>
                    <a:pt x="1751286" y="2212236"/>
                  </a:cubicBezTo>
                  <a:cubicBezTo>
                    <a:pt x="1751286" y="2180950"/>
                    <a:pt x="1726706" y="2155819"/>
                    <a:pt x="1695469" y="2155819"/>
                  </a:cubicBezTo>
                  <a:lnTo>
                    <a:pt x="1692909" y="2155819"/>
                  </a:lnTo>
                  <a:lnTo>
                    <a:pt x="1692909" y="2034267"/>
                  </a:lnTo>
                  <a:lnTo>
                    <a:pt x="1695469" y="2034267"/>
                  </a:lnTo>
                  <a:cubicBezTo>
                    <a:pt x="1726706" y="2034267"/>
                    <a:pt x="1751286" y="2009136"/>
                    <a:pt x="1751286" y="1978363"/>
                  </a:cubicBezTo>
                  <a:lnTo>
                    <a:pt x="1751286" y="1426650"/>
                  </a:lnTo>
                  <a:cubicBezTo>
                    <a:pt x="1751286" y="1395364"/>
                    <a:pt x="1726706" y="1370233"/>
                    <a:pt x="1695469" y="1370233"/>
                  </a:cubicBezTo>
                  <a:lnTo>
                    <a:pt x="1692909" y="1370233"/>
                  </a:lnTo>
                  <a:lnTo>
                    <a:pt x="1692909" y="1248681"/>
                  </a:lnTo>
                  <a:lnTo>
                    <a:pt x="1695469" y="1248681"/>
                  </a:lnTo>
                  <a:cubicBezTo>
                    <a:pt x="1726706" y="1248681"/>
                    <a:pt x="1751286" y="1223550"/>
                    <a:pt x="1751286" y="1192777"/>
                  </a:cubicBezTo>
                  <a:cubicBezTo>
                    <a:pt x="1760589" y="1127198"/>
                    <a:pt x="1754874" y="925259"/>
                    <a:pt x="1751288" y="855205"/>
                  </a:cubicBezTo>
                  <a:cubicBezTo>
                    <a:pt x="1751288" y="826401"/>
                    <a:pt x="1744171" y="797598"/>
                    <a:pt x="1729773" y="772452"/>
                  </a:cubicBezTo>
                  <a:lnTo>
                    <a:pt x="1295948" y="0"/>
                  </a:lnTo>
                  <a:lnTo>
                    <a:pt x="1878563" y="0"/>
                  </a:lnTo>
                  <a:lnTo>
                    <a:pt x="1878563" y="4313236"/>
                  </a:lnTo>
                  <a:lnTo>
                    <a:pt x="1878563" y="4398087"/>
                  </a:lnTo>
                  <a:lnTo>
                    <a:pt x="1878563" y="4559299"/>
                  </a:lnTo>
                  <a:lnTo>
                    <a:pt x="0" y="4559299"/>
                  </a:lnTo>
                  <a:lnTo>
                    <a:pt x="0" y="4398087"/>
                  </a:lnTo>
                  <a:lnTo>
                    <a:pt x="0" y="4313236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5F1B65BE-FC79-4F67-A166-B2A2CFCCF9B9}"/>
                </a:ext>
              </a:extLst>
            </p:cNvPr>
            <p:cNvGrpSpPr/>
            <p:nvPr/>
          </p:nvGrpSpPr>
          <p:grpSpPr>
            <a:xfrm>
              <a:off x="2264782" y="783431"/>
              <a:ext cx="744538" cy="458788"/>
              <a:chOff x="2264782" y="758825"/>
              <a:chExt cx="744538" cy="458788"/>
            </a:xfrm>
          </p:grpSpPr>
          <p:sp>
            <p:nvSpPr>
              <p:cNvPr id="155" name="Freeform 1161">
                <a:extLst>
                  <a:ext uri="{FF2B5EF4-FFF2-40B4-BE49-F238E27FC236}">
                    <a16:creationId xmlns:a16="http://schemas.microsoft.com/office/drawing/2014/main" id="{DE726C6E-2C9F-4060-87A4-3BB5F20719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0182" y="758825"/>
                <a:ext cx="687388" cy="446088"/>
              </a:xfrm>
              <a:prstGeom prst="roundRect">
                <a:avLst>
                  <a:gd name="adj" fmla="val 14188"/>
                </a:avLst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1160">
                <a:extLst>
                  <a:ext uri="{FF2B5EF4-FFF2-40B4-BE49-F238E27FC236}">
                    <a16:creationId xmlns:a16="http://schemas.microsoft.com/office/drawing/2014/main" id="{ABE30453-E932-4053-B232-9708FC75E7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4782" y="1143000"/>
                <a:ext cx="744538" cy="68263"/>
              </a:xfrm>
              <a:prstGeom prst="round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Rectangle 1162">
                <a:extLst>
                  <a:ext uri="{FF2B5EF4-FFF2-40B4-BE49-F238E27FC236}">
                    <a16:creationId xmlns:a16="http://schemas.microsoft.com/office/drawing/2014/main" id="{DB63EF4B-07FA-4AB2-BE49-341679E5AC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182" y="1046163"/>
                <a:ext cx="687388" cy="5397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Rectangle 1163">
                <a:extLst>
                  <a:ext uri="{FF2B5EF4-FFF2-40B4-BE49-F238E27FC236}">
                    <a16:creationId xmlns:a16="http://schemas.microsoft.com/office/drawing/2014/main" id="{51F1F5BD-17C4-4E18-9B00-24E2E92AB1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780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Rectangle 1164">
                <a:extLst>
                  <a:ext uri="{FF2B5EF4-FFF2-40B4-BE49-F238E27FC236}">
                    <a16:creationId xmlns:a16="http://schemas.microsoft.com/office/drawing/2014/main" id="{BBA3880F-8860-4EF8-8804-3B81841FBD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020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Rectangle 1165">
                <a:extLst>
                  <a:ext uri="{FF2B5EF4-FFF2-40B4-BE49-F238E27FC236}">
                    <a16:creationId xmlns:a16="http://schemas.microsoft.com/office/drawing/2014/main" id="{B580D53F-53A2-430B-BF80-E63E26BA45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59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Rectangle 1166">
                <a:extLst>
                  <a:ext uri="{FF2B5EF4-FFF2-40B4-BE49-F238E27FC236}">
                    <a16:creationId xmlns:a16="http://schemas.microsoft.com/office/drawing/2014/main" id="{87DA97B9-C8AA-4B32-9CE2-BD6DA9DC9B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499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Rectangle 1167">
                <a:extLst>
                  <a:ext uri="{FF2B5EF4-FFF2-40B4-BE49-F238E27FC236}">
                    <a16:creationId xmlns:a16="http://schemas.microsoft.com/office/drawing/2014/main" id="{626F3452-9A48-4C56-8DFE-A9C5522877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738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Rectangle 1169">
                <a:extLst>
                  <a:ext uri="{FF2B5EF4-FFF2-40B4-BE49-F238E27FC236}">
                    <a16:creationId xmlns:a16="http://schemas.microsoft.com/office/drawing/2014/main" id="{E4E04CDC-811B-4C1F-92C0-9FBE9989BE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978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1385">
                <a:extLst>
                  <a:ext uri="{FF2B5EF4-FFF2-40B4-BE49-F238E27FC236}">
                    <a16:creationId xmlns:a16="http://schemas.microsoft.com/office/drawing/2014/main" id="{F6AD9CF4-2877-4872-8280-7DB308B51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6594" y="1211263"/>
                <a:ext cx="200025" cy="6350"/>
              </a:xfrm>
              <a:custGeom>
                <a:avLst/>
                <a:gdLst>
                  <a:gd name="T0" fmla="*/ 290 w 390"/>
                  <a:gd name="T1" fmla="*/ 12 h 12"/>
                  <a:gd name="T2" fmla="*/ 290 w 390"/>
                  <a:gd name="T3" fmla="*/ 1 h 12"/>
                  <a:gd name="T4" fmla="*/ 0 w 390"/>
                  <a:gd name="T5" fmla="*/ 1 h 12"/>
                  <a:gd name="T6" fmla="*/ 382 w 390"/>
                  <a:gd name="T7" fmla="*/ 1 h 12"/>
                  <a:gd name="T8" fmla="*/ 389 w 390"/>
                  <a:gd name="T9" fmla="*/ 0 h 12"/>
                  <a:gd name="T10" fmla="*/ 390 w 390"/>
                  <a:gd name="T11" fmla="*/ 0 h 12"/>
                  <a:gd name="T12" fmla="*/ 384 w 390"/>
                  <a:gd name="T13" fmla="*/ 1 h 12"/>
                  <a:gd name="T14" fmla="*/ 290 w 390"/>
                  <a:gd name="T15" fmla="*/ 1 h 12"/>
                  <a:gd name="T16" fmla="*/ 290 w 390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0" h="12">
                    <a:moveTo>
                      <a:pt x="290" y="12"/>
                    </a:moveTo>
                    <a:lnTo>
                      <a:pt x="290" y="1"/>
                    </a:lnTo>
                    <a:lnTo>
                      <a:pt x="0" y="1"/>
                    </a:lnTo>
                    <a:lnTo>
                      <a:pt x="382" y="1"/>
                    </a:lnTo>
                    <a:cubicBezTo>
                      <a:pt x="385" y="1"/>
                      <a:pt x="387" y="1"/>
                      <a:pt x="389" y="0"/>
                    </a:cubicBezTo>
                    <a:lnTo>
                      <a:pt x="390" y="0"/>
                    </a:lnTo>
                    <a:cubicBezTo>
                      <a:pt x="388" y="1"/>
                      <a:pt x="386" y="1"/>
                      <a:pt x="384" y="1"/>
                    </a:cubicBezTo>
                    <a:lnTo>
                      <a:pt x="290" y="1"/>
                    </a:lnTo>
                    <a:lnTo>
                      <a:pt x="290" y="12"/>
                    </a:lnTo>
                  </a:path>
                </a:pathLst>
              </a:custGeom>
              <a:solidFill>
                <a:srgbClr val="87C2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13773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8CF63CC1-154B-4E74-9FB7-C46D01888D43}"/>
              </a:ext>
            </a:extLst>
          </p:cNvPr>
          <p:cNvGrpSpPr/>
          <p:nvPr/>
        </p:nvGrpSpPr>
        <p:grpSpPr>
          <a:xfrm>
            <a:off x="2395841" y="923477"/>
            <a:ext cx="1461960" cy="3799466"/>
            <a:chOff x="1619119" y="783431"/>
            <a:chExt cx="2029512" cy="5274469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AD36CAA4-83F1-4622-81C5-29E47D242A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840" y="1211264"/>
              <a:ext cx="1322421" cy="835251"/>
            </a:xfrm>
            <a:custGeom>
              <a:avLst/>
              <a:gdLst>
                <a:gd name="connsiteX0" fmla="*/ 353208 w 1322421"/>
                <a:gd name="connsiteY0" fmla="*/ 0 h 835251"/>
                <a:gd name="connsiteX1" fmla="*/ 969699 w 1322421"/>
                <a:gd name="connsiteY1" fmla="*/ 0 h 835251"/>
                <a:gd name="connsiteX2" fmla="*/ 969699 w 1322421"/>
                <a:gd name="connsiteY2" fmla="*/ 163221 h 835251"/>
                <a:gd name="connsiteX3" fmla="*/ 991214 w 1322421"/>
                <a:gd name="connsiteY3" fmla="*/ 245517 h 835251"/>
                <a:gd name="connsiteX4" fmla="*/ 1322421 w 1322421"/>
                <a:gd name="connsiteY4" fmla="*/ 835251 h 835251"/>
                <a:gd name="connsiteX5" fmla="*/ 0 w 1322421"/>
                <a:gd name="connsiteY5" fmla="*/ 835251 h 835251"/>
                <a:gd name="connsiteX6" fmla="*/ 331207 w 1322421"/>
                <a:gd name="connsiteY6" fmla="*/ 245517 h 835251"/>
                <a:gd name="connsiteX7" fmla="*/ 353208 w 1322421"/>
                <a:gd name="connsiteY7" fmla="*/ 163221 h 835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2421" h="835251">
                  <a:moveTo>
                    <a:pt x="353208" y="0"/>
                  </a:moveTo>
                  <a:lnTo>
                    <a:pt x="969699" y="0"/>
                  </a:lnTo>
                  <a:lnTo>
                    <a:pt x="969699" y="163221"/>
                  </a:lnTo>
                  <a:cubicBezTo>
                    <a:pt x="969699" y="192024"/>
                    <a:pt x="976979" y="220371"/>
                    <a:pt x="991214" y="245517"/>
                  </a:cubicBezTo>
                  <a:lnTo>
                    <a:pt x="1322421" y="835251"/>
                  </a:lnTo>
                  <a:lnTo>
                    <a:pt x="0" y="835251"/>
                  </a:lnTo>
                  <a:lnTo>
                    <a:pt x="331207" y="245517"/>
                  </a:lnTo>
                  <a:cubicBezTo>
                    <a:pt x="345443" y="220371"/>
                    <a:pt x="353208" y="192024"/>
                    <a:pt x="353208" y="163221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aphicFrame>
          <p:nvGraphicFramePr>
            <p:cNvPr id="69" name="Chart 68">
              <a:extLst>
                <a:ext uri="{FF2B5EF4-FFF2-40B4-BE49-F238E27FC236}">
                  <a16:creationId xmlns:a16="http://schemas.microsoft.com/office/drawing/2014/main" id="{ACCA321E-C819-4603-A87E-1FD0242628C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60417251"/>
                </p:ext>
              </p:extLst>
            </p:nvPr>
          </p:nvGraphicFramePr>
          <p:xfrm>
            <a:off x="1619119" y="1507151"/>
            <a:ext cx="2029512" cy="45507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E558CFEE-7928-42F4-A2AA-4B09550EFD1A}"/>
                </a:ext>
              </a:extLst>
            </p:cNvPr>
            <p:cNvSpPr/>
            <p:nvPr/>
          </p:nvSpPr>
          <p:spPr>
            <a:xfrm>
              <a:off x="1694594" y="1498601"/>
              <a:ext cx="1878563" cy="4559299"/>
            </a:xfrm>
            <a:custGeom>
              <a:avLst/>
              <a:gdLst>
                <a:gd name="connsiteX0" fmla="*/ 0 w 1878563"/>
                <a:gd name="connsiteY0" fmla="*/ 0 h 4559299"/>
                <a:gd name="connsiteX1" fmla="*/ 588966 w 1878563"/>
                <a:gd name="connsiteY1" fmla="*/ 0 h 4559299"/>
                <a:gd name="connsiteX2" fmla="*/ 155140 w 1878563"/>
                <a:gd name="connsiteY2" fmla="*/ 772452 h 4559299"/>
                <a:gd name="connsiteX3" fmla="*/ 133625 w 1878563"/>
                <a:gd name="connsiteY3" fmla="*/ 855205 h 4559299"/>
                <a:gd name="connsiteX4" fmla="*/ 133625 w 1878563"/>
                <a:gd name="connsiteY4" fmla="*/ 1192787 h 4559299"/>
                <a:gd name="connsiteX5" fmla="*/ 138024 w 1878563"/>
                <a:gd name="connsiteY5" fmla="*/ 1214495 h 4559299"/>
                <a:gd name="connsiteX6" fmla="*/ 189440 w 1878563"/>
                <a:gd name="connsiteY6" fmla="*/ 1248681 h 4559299"/>
                <a:gd name="connsiteX7" fmla="*/ 192512 w 1878563"/>
                <a:gd name="connsiteY7" fmla="*/ 1248681 h 4559299"/>
                <a:gd name="connsiteX8" fmla="*/ 192512 w 1878563"/>
                <a:gd name="connsiteY8" fmla="*/ 1370233 h 4559299"/>
                <a:gd name="connsiteX9" fmla="*/ 189440 w 1878563"/>
                <a:gd name="connsiteY9" fmla="*/ 1370233 h 4559299"/>
                <a:gd name="connsiteX10" fmla="*/ 138024 w 1878563"/>
                <a:gd name="connsiteY10" fmla="*/ 1404636 h 4559299"/>
                <a:gd name="connsiteX11" fmla="*/ 133625 w 1878563"/>
                <a:gd name="connsiteY11" fmla="*/ 1426640 h 4559299"/>
                <a:gd name="connsiteX12" fmla="*/ 133625 w 1878563"/>
                <a:gd name="connsiteY12" fmla="*/ 1978373 h 4559299"/>
                <a:gd name="connsiteX13" fmla="*/ 138024 w 1878563"/>
                <a:gd name="connsiteY13" fmla="*/ 2000081 h 4559299"/>
                <a:gd name="connsiteX14" fmla="*/ 189440 w 1878563"/>
                <a:gd name="connsiteY14" fmla="*/ 2034267 h 4559299"/>
                <a:gd name="connsiteX15" fmla="*/ 192512 w 1878563"/>
                <a:gd name="connsiteY15" fmla="*/ 2034267 h 4559299"/>
                <a:gd name="connsiteX16" fmla="*/ 192512 w 1878563"/>
                <a:gd name="connsiteY16" fmla="*/ 2155819 h 4559299"/>
                <a:gd name="connsiteX17" fmla="*/ 189440 w 1878563"/>
                <a:gd name="connsiteY17" fmla="*/ 2155819 h 4559299"/>
                <a:gd name="connsiteX18" fmla="*/ 138024 w 1878563"/>
                <a:gd name="connsiteY18" fmla="*/ 2190222 h 4559299"/>
                <a:gd name="connsiteX19" fmla="*/ 133625 w 1878563"/>
                <a:gd name="connsiteY19" fmla="*/ 2212226 h 4559299"/>
                <a:gd name="connsiteX20" fmla="*/ 133625 w 1878563"/>
                <a:gd name="connsiteY20" fmla="*/ 2763954 h 4559299"/>
                <a:gd name="connsiteX21" fmla="*/ 138025 w 1878563"/>
                <a:gd name="connsiteY21" fmla="*/ 2785667 h 4559299"/>
                <a:gd name="connsiteX22" fmla="*/ 189441 w 1878563"/>
                <a:gd name="connsiteY22" fmla="*/ 2819853 h 4559299"/>
                <a:gd name="connsiteX23" fmla="*/ 192513 w 1878563"/>
                <a:gd name="connsiteY23" fmla="*/ 2819853 h 4559299"/>
                <a:gd name="connsiteX24" fmla="*/ 192513 w 1878563"/>
                <a:gd name="connsiteY24" fmla="*/ 2941405 h 4559299"/>
                <a:gd name="connsiteX25" fmla="*/ 189441 w 1878563"/>
                <a:gd name="connsiteY25" fmla="*/ 2941405 h 4559299"/>
                <a:gd name="connsiteX26" fmla="*/ 138025 w 1878563"/>
                <a:gd name="connsiteY26" fmla="*/ 2975808 h 4559299"/>
                <a:gd name="connsiteX27" fmla="*/ 133625 w 1878563"/>
                <a:gd name="connsiteY27" fmla="*/ 2997817 h 4559299"/>
                <a:gd name="connsiteX28" fmla="*/ 133625 w 1878563"/>
                <a:gd name="connsiteY28" fmla="*/ 3549540 h 4559299"/>
                <a:gd name="connsiteX29" fmla="*/ 138025 w 1878563"/>
                <a:gd name="connsiteY29" fmla="*/ 3571253 h 4559299"/>
                <a:gd name="connsiteX30" fmla="*/ 189441 w 1878563"/>
                <a:gd name="connsiteY30" fmla="*/ 3605439 h 4559299"/>
                <a:gd name="connsiteX31" fmla="*/ 192513 w 1878563"/>
                <a:gd name="connsiteY31" fmla="*/ 3605439 h 4559299"/>
                <a:gd name="connsiteX32" fmla="*/ 192513 w 1878563"/>
                <a:gd name="connsiteY32" fmla="*/ 3726991 h 4559299"/>
                <a:gd name="connsiteX33" fmla="*/ 189441 w 1878563"/>
                <a:gd name="connsiteY33" fmla="*/ 3726991 h 4559299"/>
                <a:gd name="connsiteX34" fmla="*/ 138025 w 1878563"/>
                <a:gd name="connsiteY34" fmla="*/ 3761394 h 4559299"/>
                <a:gd name="connsiteX35" fmla="*/ 133625 w 1878563"/>
                <a:gd name="connsiteY35" fmla="*/ 3783403 h 4559299"/>
                <a:gd name="connsiteX36" fmla="*/ 133625 w 1878563"/>
                <a:gd name="connsiteY36" fmla="*/ 4172648 h 4559299"/>
                <a:gd name="connsiteX37" fmla="*/ 245244 w 1878563"/>
                <a:gd name="connsiteY37" fmla="*/ 4284662 h 4559299"/>
                <a:gd name="connsiteX38" fmla="*/ 1639670 w 1878563"/>
                <a:gd name="connsiteY38" fmla="*/ 4284662 h 4559299"/>
                <a:gd name="connsiteX39" fmla="*/ 1751288 w 1878563"/>
                <a:gd name="connsiteY39" fmla="*/ 4172648 h 4559299"/>
                <a:gd name="connsiteX40" fmla="*/ 1751287 w 1878563"/>
                <a:gd name="connsiteY40" fmla="*/ 3783408 h 4559299"/>
                <a:gd name="connsiteX41" fmla="*/ 1695470 w 1878563"/>
                <a:gd name="connsiteY41" fmla="*/ 3726991 h 4559299"/>
                <a:gd name="connsiteX42" fmla="*/ 1692910 w 1878563"/>
                <a:gd name="connsiteY42" fmla="*/ 3726991 h 4559299"/>
                <a:gd name="connsiteX43" fmla="*/ 1692910 w 1878563"/>
                <a:gd name="connsiteY43" fmla="*/ 3605439 h 4559299"/>
                <a:gd name="connsiteX44" fmla="*/ 1695470 w 1878563"/>
                <a:gd name="connsiteY44" fmla="*/ 3605439 h 4559299"/>
                <a:gd name="connsiteX45" fmla="*/ 1751287 w 1878563"/>
                <a:gd name="connsiteY45" fmla="*/ 3549535 h 4559299"/>
                <a:gd name="connsiteX46" fmla="*/ 1751287 w 1878563"/>
                <a:gd name="connsiteY46" fmla="*/ 2997822 h 4559299"/>
                <a:gd name="connsiteX47" fmla="*/ 1695470 w 1878563"/>
                <a:gd name="connsiteY47" fmla="*/ 2941405 h 4559299"/>
                <a:gd name="connsiteX48" fmla="*/ 1692910 w 1878563"/>
                <a:gd name="connsiteY48" fmla="*/ 2941405 h 4559299"/>
                <a:gd name="connsiteX49" fmla="*/ 1692910 w 1878563"/>
                <a:gd name="connsiteY49" fmla="*/ 2819853 h 4559299"/>
                <a:gd name="connsiteX50" fmla="*/ 1695470 w 1878563"/>
                <a:gd name="connsiteY50" fmla="*/ 2819853 h 4559299"/>
                <a:gd name="connsiteX51" fmla="*/ 1751287 w 1878563"/>
                <a:gd name="connsiteY51" fmla="*/ 2763949 h 4559299"/>
                <a:gd name="connsiteX52" fmla="*/ 1751286 w 1878563"/>
                <a:gd name="connsiteY52" fmla="*/ 2212236 h 4559299"/>
                <a:gd name="connsiteX53" fmla="*/ 1695469 w 1878563"/>
                <a:gd name="connsiteY53" fmla="*/ 2155819 h 4559299"/>
                <a:gd name="connsiteX54" fmla="*/ 1692909 w 1878563"/>
                <a:gd name="connsiteY54" fmla="*/ 2155819 h 4559299"/>
                <a:gd name="connsiteX55" fmla="*/ 1692909 w 1878563"/>
                <a:gd name="connsiteY55" fmla="*/ 2034267 h 4559299"/>
                <a:gd name="connsiteX56" fmla="*/ 1695469 w 1878563"/>
                <a:gd name="connsiteY56" fmla="*/ 2034267 h 4559299"/>
                <a:gd name="connsiteX57" fmla="*/ 1751286 w 1878563"/>
                <a:gd name="connsiteY57" fmla="*/ 1978363 h 4559299"/>
                <a:gd name="connsiteX58" fmla="*/ 1751286 w 1878563"/>
                <a:gd name="connsiteY58" fmla="*/ 1426650 h 4559299"/>
                <a:gd name="connsiteX59" fmla="*/ 1695469 w 1878563"/>
                <a:gd name="connsiteY59" fmla="*/ 1370233 h 4559299"/>
                <a:gd name="connsiteX60" fmla="*/ 1692909 w 1878563"/>
                <a:gd name="connsiteY60" fmla="*/ 1370233 h 4559299"/>
                <a:gd name="connsiteX61" fmla="*/ 1692909 w 1878563"/>
                <a:gd name="connsiteY61" fmla="*/ 1248681 h 4559299"/>
                <a:gd name="connsiteX62" fmla="*/ 1695469 w 1878563"/>
                <a:gd name="connsiteY62" fmla="*/ 1248681 h 4559299"/>
                <a:gd name="connsiteX63" fmla="*/ 1751286 w 1878563"/>
                <a:gd name="connsiteY63" fmla="*/ 1192777 h 4559299"/>
                <a:gd name="connsiteX64" fmla="*/ 1751288 w 1878563"/>
                <a:gd name="connsiteY64" fmla="*/ 855205 h 4559299"/>
                <a:gd name="connsiteX65" fmla="*/ 1729773 w 1878563"/>
                <a:gd name="connsiteY65" fmla="*/ 772452 h 4559299"/>
                <a:gd name="connsiteX66" fmla="*/ 1295948 w 1878563"/>
                <a:gd name="connsiteY66" fmla="*/ 0 h 4559299"/>
                <a:gd name="connsiteX67" fmla="*/ 1878563 w 1878563"/>
                <a:gd name="connsiteY67" fmla="*/ 0 h 4559299"/>
                <a:gd name="connsiteX68" fmla="*/ 1878563 w 1878563"/>
                <a:gd name="connsiteY68" fmla="*/ 4313236 h 4559299"/>
                <a:gd name="connsiteX69" fmla="*/ 1878563 w 1878563"/>
                <a:gd name="connsiteY69" fmla="*/ 4398087 h 4559299"/>
                <a:gd name="connsiteX70" fmla="*/ 1878563 w 1878563"/>
                <a:gd name="connsiteY70" fmla="*/ 4559299 h 4559299"/>
                <a:gd name="connsiteX71" fmla="*/ 0 w 1878563"/>
                <a:gd name="connsiteY71" fmla="*/ 4559299 h 4559299"/>
                <a:gd name="connsiteX72" fmla="*/ 0 w 1878563"/>
                <a:gd name="connsiteY72" fmla="*/ 4398087 h 4559299"/>
                <a:gd name="connsiteX73" fmla="*/ 0 w 1878563"/>
                <a:gd name="connsiteY73" fmla="*/ 4313236 h 4559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878563" h="4559299">
                  <a:moveTo>
                    <a:pt x="0" y="0"/>
                  </a:moveTo>
                  <a:lnTo>
                    <a:pt x="588966" y="0"/>
                  </a:lnTo>
                  <a:lnTo>
                    <a:pt x="155140" y="772452"/>
                  </a:lnTo>
                  <a:cubicBezTo>
                    <a:pt x="141228" y="797598"/>
                    <a:pt x="133625" y="826401"/>
                    <a:pt x="133625" y="855205"/>
                  </a:cubicBezTo>
                  <a:lnTo>
                    <a:pt x="133625" y="1192787"/>
                  </a:lnTo>
                  <a:lnTo>
                    <a:pt x="138024" y="1214495"/>
                  </a:lnTo>
                  <a:cubicBezTo>
                    <a:pt x="146521" y="1234545"/>
                    <a:pt x="166396" y="1248681"/>
                    <a:pt x="189440" y="1248681"/>
                  </a:cubicBezTo>
                  <a:lnTo>
                    <a:pt x="192512" y="1248681"/>
                  </a:lnTo>
                  <a:lnTo>
                    <a:pt x="192512" y="1370233"/>
                  </a:lnTo>
                  <a:lnTo>
                    <a:pt x="189440" y="1370233"/>
                  </a:lnTo>
                  <a:cubicBezTo>
                    <a:pt x="166396" y="1370233"/>
                    <a:pt x="146521" y="1384369"/>
                    <a:pt x="138024" y="1404636"/>
                  </a:cubicBezTo>
                  <a:lnTo>
                    <a:pt x="133625" y="1426640"/>
                  </a:lnTo>
                  <a:lnTo>
                    <a:pt x="133625" y="1978373"/>
                  </a:lnTo>
                  <a:lnTo>
                    <a:pt x="138024" y="2000081"/>
                  </a:lnTo>
                  <a:cubicBezTo>
                    <a:pt x="146521" y="2020131"/>
                    <a:pt x="166396" y="2034267"/>
                    <a:pt x="189440" y="2034267"/>
                  </a:cubicBezTo>
                  <a:lnTo>
                    <a:pt x="192512" y="2034267"/>
                  </a:lnTo>
                  <a:lnTo>
                    <a:pt x="192512" y="2155819"/>
                  </a:lnTo>
                  <a:lnTo>
                    <a:pt x="189440" y="2155819"/>
                  </a:lnTo>
                  <a:cubicBezTo>
                    <a:pt x="166396" y="2155819"/>
                    <a:pt x="146521" y="2169955"/>
                    <a:pt x="138024" y="2190222"/>
                  </a:cubicBezTo>
                  <a:lnTo>
                    <a:pt x="133625" y="2212226"/>
                  </a:lnTo>
                  <a:lnTo>
                    <a:pt x="133625" y="2763954"/>
                  </a:lnTo>
                  <a:lnTo>
                    <a:pt x="138025" y="2785667"/>
                  </a:lnTo>
                  <a:cubicBezTo>
                    <a:pt x="146522" y="2805717"/>
                    <a:pt x="166397" y="2819853"/>
                    <a:pt x="189441" y="2819853"/>
                  </a:cubicBezTo>
                  <a:lnTo>
                    <a:pt x="192513" y="2819853"/>
                  </a:lnTo>
                  <a:lnTo>
                    <a:pt x="192513" y="2941405"/>
                  </a:lnTo>
                  <a:lnTo>
                    <a:pt x="189441" y="2941405"/>
                  </a:lnTo>
                  <a:cubicBezTo>
                    <a:pt x="166397" y="2941405"/>
                    <a:pt x="146522" y="2955541"/>
                    <a:pt x="138025" y="2975808"/>
                  </a:cubicBezTo>
                  <a:lnTo>
                    <a:pt x="133625" y="2997817"/>
                  </a:lnTo>
                  <a:lnTo>
                    <a:pt x="133625" y="3549540"/>
                  </a:lnTo>
                  <a:lnTo>
                    <a:pt x="138025" y="3571253"/>
                  </a:lnTo>
                  <a:cubicBezTo>
                    <a:pt x="146522" y="3591303"/>
                    <a:pt x="166397" y="3605439"/>
                    <a:pt x="189441" y="3605439"/>
                  </a:cubicBezTo>
                  <a:lnTo>
                    <a:pt x="192513" y="3605439"/>
                  </a:lnTo>
                  <a:lnTo>
                    <a:pt x="192513" y="3726991"/>
                  </a:lnTo>
                  <a:lnTo>
                    <a:pt x="189441" y="3726991"/>
                  </a:lnTo>
                  <a:cubicBezTo>
                    <a:pt x="166397" y="3726991"/>
                    <a:pt x="146522" y="3741127"/>
                    <a:pt x="138025" y="3761394"/>
                  </a:cubicBezTo>
                  <a:lnTo>
                    <a:pt x="133625" y="3783403"/>
                  </a:lnTo>
                  <a:lnTo>
                    <a:pt x="133625" y="4172648"/>
                  </a:lnTo>
                  <a:cubicBezTo>
                    <a:pt x="133625" y="4234827"/>
                    <a:pt x="183773" y="4284662"/>
                    <a:pt x="245244" y="4284662"/>
                  </a:cubicBezTo>
                  <a:lnTo>
                    <a:pt x="1639670" y="4284662"/>
                  </a:lnTo>
                  <a:cubicBezTo>
                    <a:pt x="1701626" y="4284662"/>
                    <a:pt x="1751288" y="4234827"/>
                    <a:pt x="1751288" y="4172648"/>
                  </a:cubicBezTo>
                  <a:cubicBezTo>
                    <a:pt x="1751288" y="4042901"/>
                    <a:pt x="1751287" y="3913155"/>
                    <a:pt x="1751287" y="3783408"/>
                  </a:cubicBezTo>
                  <a:cubicBezTo>
                    <a:pt x="1751287" y="3752122"/>
                    <a:pt x="1726707" y="3726991"/>
                    <a:pt x="1695470" y="3726991"/>
                  </a:cubicBezTo>
                  <a:lnTo>
                    <a:pt x="1692910" y="3726991"/>
                  </a:lnTo>
                  <a:lnTo>
                    <a:pt x="1692910" y="3605439"/>
                  </a:lnTo>
                  <a:lnTo>
                    <a:pt x="1695470" y="3605439"/>
                  </a:lnTo>
                  <a:cubicBezTo>
                    <a:pt x="1726707" y="3605439"/>
                    <a:pt x="1751287" y="3580308"/>
                    <a:pt x="1751287" y="3549535"/>
                  </a:cubicBezTo>
                  <a:lnTo>
                    <a:pt x="1751287" y="2997822"/>
                  </a:lnTo>
                  <a:cubicBezTo>
                    <a:pt x="1751287" y="2966536"/>
                    <a:pt x="1726707" y="2941405"/>
                    <a:pt x="1695470" y="2941405"/>
                  </a:cubicBezTo>
                  <a:lnTo>
                    <a:pt x="1692910" y="2941405"/>
                  </a:lnTo>
                  <a:lnTo>
                    <a:pt x="1692910" y="2819853"/>
                  </a:lnTo>
                  <a:lnTo>
                    <a:pt x="1695470" y="2819853"/>
                  </a:lnTo>
                  <a:cubicBezTo>
                    <a:pt x="1726707" y="2819853"/>
                    <a:pt x="1751287" y="2794722"/>
                    <a:pt x="1751287" y="2763949"/>
                  </a:cubicBezTo>
                  <a:cubicBezTo>
                    <a:pt x="1751287" y="2580045"/>
                    <a:pt x="1751286" y="2396140"/>
                    <a:pt x="1751286" y="2212236"/>
                  </a:cubicBezTo>
                  <a:cubicBezTo>
                    <a:pt x="1751286" y="2180950"/>
                    <a:pt x="1726706" y="2155819"/>
                    <a:pt x="1695469" y="2155819"/>
                  </a:cubicBezTo>
                  <a:lnTo>
                    <a:pt x="1692909" y="2155819"/>
                  </a:lnTo>
                  <a:lnTo>
                    <a:pt x="1692909" y="2034267"/>
                  </a:lnTo>
                  <a:lnTo>
                    <a:pt x="1695469" y="2034267"/>
                  </a:lnTo>
                  <a:cubicBezTo>
                    <a:pt x="1726706" y="2034267"/>
                    <a:pt x="1751286" y="2009136"/>
                    <a:pt x="1751286" y="1978363"/>
                  </a:cubicBezTo>
                  <a:lnTo>
                    <a:pt x="1751286" y="1426650"/>
                  </a:lnTo>
                  <a:cubicBezTo>
                    <a:pt x="1751286" y="1395364"/>
                    <a:pt x="1726706" y="1370233"/>
                    <a:pt x="1695469" y="1370233"/>
                  </a:cubicBezTo>
                  <a:lnTo>
                    <a:pt x="1692909" y="1370233"/>
                  </a:lnTo>
                  <a:lnTo>
                    <a:pt x="1692909" y="1248681"/>
                  </a:lnTo>
                  <a:lnTo>
                    <a:pt x="1695469" y="1248681"/>
                  </a:lnTo>
                  <a:cubicBezTo>
                    <a:pt x="1726706" y="1248681"/>
                    <a:pt x="1751286" y="1223550"/>
                    <a:pt x="1751286" y="1192777"/>
                  </a:cubicBezTo>
                  <a:cubicBezTo>
                    <a:pt x="1760589" y="1127198"/>
                    <a:pt x="1754874" y="925259"/>
                    <a:pt x="1751288" y="855205"/>
                  </a:cubicBezTo>
                  <a:cubicBezTo>
                    <a:pt x="1751288" y="826401"/>
                    <a:pt x="1744171" y="797598"/>
                    <a:pt x="1729773" y="772452"/>
                  </a:cubicBezTo>
                  <a:lnTo>
                    <a:pt x="1295948" y="0"/>
                  </a:lnTo>
                  <a:lnTo>
                    <a:pt x="1878563" y="0"/>
                  </a:lnTo>
                  <a:lnTo>
                    <a:pt x="1878563" y="4313236"/>
                  </a:lnTo>
                  <a:lnTo>
                    <a:pt x="1878563" y="4398087"/>
                  </a:lnTo>
                  <a:lnTo>
                    <a:pt x="1878563" y="4559299"/>
                  </a:lnTo>
                  <a:lnTo>
                    <a:pt x="0" y="4559299"/>
                  </a:lnTo>
                  <a:lnTo>
                    <a:pt x="0" y="4398087"/>
                  </a:lnTo>
                  <a:lnTo>
                    <a:pt x="0" y="4313236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48DA0EE1-E360-49D6-8929-C545DC56BF73}"/>
                </a:ext>
              </a:extLst>
            </p:cNvPr>
            <p:cNvGrpSpPr/>
            <p:nvPr/>
          </p:nvGrpSpPr>
          <p:grpSpPr>
            <a:xfrm>
              <a:off x="2264782" y="783431"/>
              <a:ext cx="744538" cy="458788"/>
              <a:chOff x="2264782" y="758825"/>
              <a:chExt cx="744538" cy="458788"/>
            </a:xfrm>
          </p:grpSpPr>
          <p:sp>
            <p:nvSpPr>
              <p:cNvPr id="72" name="Freeform 1161">
                <a:extLst>
                  <a:ext uri="{FF2B5EF4-FFF2-40B4-BE49-F238E27FC236}">
                    <a16:creationId xmlns:a16="http://schemas.microsoft.com/office/drawing/2014/main" id="{4F6B0D7B-27F7-4140-B595-EB787B2FF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0182" y="758825"/>
                <a:ext cx="687388" cy="446088"/>
              </a:xfrm>
              <a:prstGeom prst="roundRect">
                <a:avLst>
                  <a:gd name="adj" fmla="val 14188"/>
                </a:avLst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1160">
                <a:extLst>
                  <a:ext uri="{FF2B5EF4-FFF2-40B4-BE49-F238E27FC236}">
                    <a16:creationId xmlns:a16="http://schemas.microsoft.com/office/drawing/2014/main" id="{F779EE34-7C32-4EBD-B2ED-8FB5D1D214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4782" y="1143000"/>
                <a:ext cx="744538" cy="68263"/>
              </a:xfrm>
              <a:prstGeom prst="round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Rectangle 1162">
                <a:extLst>
                  <a:ext uri="{FF2B5EF4-FFF2-40B4-BE49-F238E27FC236}">
                    <a16:creationId xmlns:a16="http://schemas.microsoft.com/office/drawing/2014/main" id="{A806F713-D53F-4912-87ED-84C87149A2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182" y="1046163"/>
                <a:ext cx="687388" cy="5397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Rectangle 1163">
                <a:extLst>
                  <a:ext uri="{FF2B5EF4-FFF2-40B4-BE49-F238E27FC236}">
                    <a16:creationId xmlns:a16="http://schemas.microsoft.com/office/drawing/2014/main" id="{AD963C8E-A4E7-4C40-A9E5-1CDBEBDC65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780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Rectangle 1164">
                <a:extLst>
                  <a:ext uri="{FF2B5EF4-FFF2-40B4-BE49-F238E27FC236}">
                    <a16:creationId xmlns:a16="http://schemas.microsoft.com/office/drawing/2014/main" id="{BD518448-FA82-463A-B625-AA6C8351CB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020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Rectangle 1165">
                <a:extLst>
                  <a:ext uri="{FF2B5EF4-FFF2-40B4-BE49-F238E27FC236}">
                    <a16:creationId xmlns:a16="http://schemas.microsoft.com/office/drawing/2014/main" id="{4E147970-E907-4A87-8ACD-F0D5BB52FB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59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1166">
                <a:extLst>
                  <a:ext uri="{FF2B5EF4-FFF2-40B4-BE49-F238E27FC236}">
                    <a16:creationId xmlns:a16="http://schemas.microsoft.com/office/drawing/2014/main" id="{159A65BD-5566-4370-A2D6-F1AE5480B6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499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Rectangle 1167">
                <a:extLst>
                  <a:ext uri="{FF2B5EF4-FFF2-40B4-BE49-F238E27FC236}">
                    <a16:creationId xmlns:a16="http://schemas.microsoft.com/office/drawing/2014/main" id="{96256FA8-0704-44A6-9BDD-FBEC09370C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738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Rectangle 1169">
                <a:extLst>
                  <a:ext uri="{FF2B5EF4-FFF2-40B4-BE49-F238E27FC236}">
                    <a16:creationId xmlns:a16="http://schemas.microsoft.com/office/drawing/2014/main" id="{5FECC711-6CF8-4D26-A339-7DC7BEFF73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978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1385">
                <a:extLst>
                  <a:ext uri="{FF2B5EF4-FFF2-40B4-BE49-F238E27FC236}">
                    <a16:creationId xmlns:a16="http://schemas.microsoft.com/office/drawing/2014/main" id="{575B11DE-24C0-4B5F-861B-056908A1C3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6594" y="1211263"/>
                <a:ext cx="200025" cy="6350"/>
              </a:xfrm>
              <a:custGeom>
                <a:avLst/>
                <a:gdLst>
                  <a:gd name="T0" fmla="*/ 290 w 390"/>
                  <a:gd name="T1" fmla="*/ 12 h 12"/>
                  <a:gd name="T2" fmla="*/ 290 w 390"/>
                  <a:gd name="T3" fmla="*/ 1 h 12"/>
                  <a:gd name="T4" fmla="*/ 0 w 390"/>
                  <a:gd name="T5" fmla="*/ 1 h 12"/>
                  <a:gd name="T6" fmla="*/ 382 w 390"/>
                  <a:gd name="T7" fmla="*/ 1 h 12"/>
                  <a:gd name="T8" fmla="*/ 389 w 390"/>
                  <a:gd name="T9" fmla="*/ 0 h 12"/>
                  <a:gd name="T10" fmla="*/ 390 w 390"/>
                  <a:gd name="T11" fmla="*/ 0 h 12"/>
                  <a:gd name="T12" fmla="*/ 384 w 390"/>
                  <a:gd name="T13" fmla="*/ 1 h 12"/>
                  <a:gd name="T14" fmla="*/ 290 w 390"/>
                  <a:gd name="T15" fmla="*/ 1 h 12"/>
                  <a:gd name="T16" fmla="*/ 290 w 390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0" h="12">
                    <a:moveTo>
                      <a:pt x="290" y="12"/>
                    </a:moveTo>
                    <a:lnTo>
                      <a:pt x="290" y="1"/>
                    </a:lnTo>
                    <a:lnTo>
                      <a:pt x="0" y="1"/>
                    </a:lnTo>
                    <a:lnTo>
                      <a:pt x="382" y="1"/>
                    </a:lnTo>
                    <a:cubicBezTo>
                      <a:pt x="385" y="1"/>
                      <a:pt x="387" y="1"/>
                      <a:pt x="389" y="0"/>
                    </a:cubicBezTo>
                    <a:lnTo>
                      <a:pt x="390" y="0"/>
                    </a:lnTo>
                    <a:cubicBezTo>
                      <a:pt x="388" y="1"/>
                      <a:pt x="386" y="1"/>
                      <a:pt x="384" y="1"/>
                    </a:cubicBezTo>
                    <a:lnTo>
                      <a:pt x="290" y="1"/>
                    </a:lnTo>
                    <a:lnTo>
                      <a:pt x="290" y="12"/>
                    </a:lnTo>
                  </a:path>
                </a:pathLst>
              </a:custGeom>
              <a:solidFill>
                <a:srgbClr val="87C2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F5DAF4D-6E37-4FEB-A08A-25CB35151D5E}"/>
              </a:ext>
            </a:extLst>
          </p:cNvPr>
          <p:cNvGrpSpPr/>
          <p:nvPr/>
        </p:nvGrpSpPr>
        <p:grpSpPr>
          <a:xfrm>
            <a:off x="4544730" y="923477"/>
            <a:ext cx="1461960" cy="3799466"/>
            <a:chOff x="1619119" y="783431"/>
            <a:chExt cx="2029512" cy="5274469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A9F5E52F-98D8-4FCF-BECF-ADE8BDC3B2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840" y="1211264"/>
              <a:ext cx="1322421" cy="835251"/>
            </a:xfrm>
            <a:custGeom>
              <a:avLst/>
              <a:gdLst>
                <a:gd name="connsiteX0" fmla="*/ 353208 w 1322421"/>
                <a:gd name="connsiteY0" fmla="*/ 0 h 835251"/>
                <a:gd name="connsiteX1" fmla="*/ 969699 w 1322421"/>
                <a:gd name="connsiteY1" fmla="*/ 0 h 835251"/>
                <a:gd name="connsiteX2" fmla="*/ 969699 w 1322421"/>
                <a:gd name="connsiteY2" fmla="*/ 163221 h 835251"/>
                <a:gd name="connsiteX3" fmla="*/ 991214 w 1322421"/>
                <a:gd name="connsiteY3" fmla="*/ 245517 h 835251"/>
                <a:gd name="connsiteX4" fmla="*/ 1322421 w 1322421"/>
                <a:gd name="connsiteY4" fmla="*/ 835251 h 835251"/>
                <a:gd name="connsiteX5" fmla="*/ 0 w 1322421"/>
                <a:gd name="connsiteY5" fmla="*/ 835251 h 835251"/>
                <a:gd name="connsiteX6" fmla="*/ 331207 w 1322421"/>
                <a:gd name="connsiteY6" fmla="*/ 245517 h 835251"/>
                <a:gd name="connsiteX7" fmla="*/ 353208 w 1322421"/>
                <a:gd name="connsiteY7" fmla="*/ 163221 h 835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2421" h="835251">
                  <a:moveTo>
                    <a:pt x="353208" y="0"/>
                  </a:moveTo>
                  <a:lnTo>
                    <a:pt x="969699" y="0"/>
                  </a:lnTo>
                  <a:lnTo>
                    <a:pt x="969699" y="163221"/>
                  </a:lnTo>
                  <a:cubicBezTo>
                    <a:pt x="969699" y="192024"/>
                    <a:pt x="976979" y="220371"/>
                    <a:pt x="991214" y="245517"/>
                  </a:cubicBezTo>
                  <a:lnTo>
                    <a:pt x="1322421" y="835251"/>
                  </a:lnTo>
                  <a:lnTo>
                    <a:pt x="0" y="835251"/>
                  </a:lnTo>
                  <a:lnTo>
                    <a:pt x="331207" y="245517"/>
                  </a:lnTo>
                  <a:cubicBezTo>
                    <a:pt x="345443" y="220371"/>
                    <a:pt x="353208" y="192024"/>
                    <a:pt x="353208" y="163221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aphicFrame>
          <p:nvGraphicFramePr>
            <p:cNvPr id="101" name="Chart 100">
              <a:extLst>
                <a:ext uri="{FF2B5EF4-FFF2-40B4-BE49-F238E27FC236}">
                  <a16:creationId xmlns:a16="http://schemas.microsoft.com/office/drawing/2014/main" id="{19BAE59B-D819-439F-9113-9F2DF5C6C00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938773428"/>
                </p:ext>
              </p:extLst>
            </p:nvPr>
          </p:nvGraphicFramePr>
          <p:xfrm>
            <a:off x="1619119" y="1507151"/>
            <a:ext cx="2029512" cy="45507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C294ED57-E29B-4B98-BB07-AC098C6F5F06}"/>
                </a:ext>
              </a:extLst>
            </p:cNvPr>
            <p:cNvSpPr/>
            <p:nvPr/>
          </p:nvSpPr>
          <p:spPr>
            <a:xfrm>
              <a:off x="1694594" y="1498601"/>
              <a:ext cx="1878563" cy="4559299"/>
            </a:xfrm>
            <a:custGeom>
              <a:avLst/>
              <a:gdLst>
                <a:gd name="connsiteX0" fmla="*/ 0 w 1878563"/>
                <a:gd name="connsiteY0" fmla="*/ 0 h 4559299"/>
                <a:gd name="connsiteX1" fmla="*/ 588966 w 1878563"/>
                <a:gd name="connsiteY1" fmla="*/ 0 h 4559299"/>
                <a:gd name="connsiteX2" fmla="*/ 155140 w 1878563"/>
                <a:gd name="connsiteY2" fmla="*/ 772452 h 4559299"/>
                <a:gd name="connsiteX3" fmla="*/ 133625 w 1878563"/>
                <a:gd name="connsiteY3" fmla="*/ 855205 h 4559299"/>
                <a:gd name="connsiteX4" fmla="*/ 133625 w 1878563"/>
                <a:gd name="connsiteY4" fmla="*/ 1192787 h 4559299"/>
                <a:gd name="connsiteX5" fmla="*/ 138024 w 1878563"/>
                <a:gd name="connsiteY5" fmla="*/ 1214495 h 4559299"/>
                <a:gd name="connsiteX6" fmla="*/ 189440 w 1878563"/>
                <a:gd name="connsiteY6" fmla="*/ 1248681 h 4559299"/>
                <a:gd name="connsiteX7" fmla="*/ 192512 w 1878563"/>
                <a:gd name="connsiteY7" fmla="*/ 1248681 h 4559299"/>
                <a:gd name="connsiteX8" fmla="*/ 192512 w 1878563"/>
                <a:gd name="connsiteY8" fmla="*/ 1370233 h 4559299"/>
                <a:gd name="connsiteX9" fmla="*/ 189440 w 1878563"/>
                <a:gd name="connsiteY9" fmla="*/ 1370233 h 4559299"/>
                <a:gd name="connsiteX10" fmla="*/ 138024 w 1878563"/>
                <a:gd name="connsiteY10" fmla="*/ 1404636 h 4559299"/>
                <a:gd name="connsiteX11" fmla="*/ 133625 w 1878563"/>
                <a:gd name="connsiteY11" fmla="*/ 1426640 h 4559299"/>
                <a:gd name="connsiteX12" fmla="*/ 133625 w 1878563"/>
                <a:gd name="connsiteY12" fmla="*/ 1978373 h 4559299"/>
                <a:gd name="connsiteX13" fmla="*/ 138024 w 1878563"/>
                <a:gd name="connsiteY13" fmla="*/ 2000081 h 4559299"/>
                <a:gd name="connsiteX14" fmla="*/ 189440 w 1878563"/>
                <a:gd name="connsiteY14" fmla="*/ 2034267 h 4559299"/>
                <a:gd name="connsiteX15" fmla="*/ 192512 w 1878563"/>
                <a:gd name="connsiteY15" fmla="*/ 2034267 h 4559299"/>
                <a:gd name="connsiteX16" fmla="*/ 192512 w 1878563"/>
                <a:gd name="connsiteY16" fmla="*/ 2155819 h 4559299"/>
                <a:gd name="connsiteX17" fmla="*/ 189440 w 1878563"/>
                <a:gd name="connsiteY17" fmla="*/ 2155819 h 4559299"/>
                <a:gd name="connsiteX18" fmla="*/ 138024 w 1878563"/>
                <a:gd name="connsiteY18" fmla="*/ 2190222 h 4559299"/>
                <a:gd name="connsiteX19" fmla="*/ 133625 w 1878563"/>
                <a:gd name="connsiteY19" fmla="*/ 2212226 h 4559299"/>
                <a:gd name="connsiteX20" fmla="*/ 133625 w 1878563"/>
                <a:gd name="connsiteY20" fmla="*/ 2763954 h 4559299"/>
                <a:gd name="connsiteX21" fmla="*/ 138025 w 1878563"/>
                <a:gd name="connsiteY21" fmla="*/ 2785667 h 4559299"/>
                <a:gd name="connsiteX22" fmla="*/ 189441 w 1878563"/>
                <a:gd name="connsiteY22" fmla="*/ 2819853 h 4559299"/>
                <a:gd name="connsiteX23" fmla="*/ 192513 w 1878563"/>
                <a:gd name="connsiteY23" fmla="*/ 2819853 h 4559299"/>
                <a:gd name="connsiteX24" fmla="*/ 192513 w 1878563"/>
                <a:gd name="connsiteY24" fmla="*/ 2941405 h 4559299"/>
                <a:gd name="connsiteX25" fmla="*/ 189441 w 1878563"/>
                <a:gd name="connsiteY25" fmla="*/ 2941405 h 4559299"/>
                <a:gd name="connsiteX26" fmla="*/ 138025 w 1878563"/>
                <a:gd name="connsiteY26" fmla="*/ 2975808 h 4559299"/>
                <a:gd name="connsiteX27" fmla="*/ 133625 w 1878563"/>
                <a:gd name="connsiteY27" fmla="*/ 2997817 h 4559299"/>
                <a:gd name="connsiteX28" fmla="*/ 133625 w 1878563"/>
                <a:gd name="connsiteY28" fmla="*/ 3549540 h 4559299"/>
                <a:gd name="connsiteX29" fmla="*/ 138025 w 1878563"/>
                <a:gd name="connsiteY29" fmla="*/ 3571253 h 4559299"/>
                <a:gd name="connsiteX30" fmla="*/ 189441 w 1878563"/>
                <a:gd name="connsiteY30" fmla="*/ 3605439 h 4559299"/>
                <a:gd name="connsiteX31" fmla="*/ 192513 w 1878563"/>
                <a:gd name="connsiteY31" fmla="*/ 3605439 h 4559299"/>
                <a:gd name="connsiteX32" fmla="*/ 192513 w 1878563"/>
                <a:gd name="connsiteY32" fmla="*/ 3726991 h 4559299"/>
                <a:gd name="connsiteX33" fmla="*/ 189441 w 1878563"/>
                <a:gd name="connsiteY33" fmla="*/ 3726991 h 4559299"/>
                <a:gd name="connsiteX34" fmla="*/ 138025 w 1878563"/>
                <a:gd name="connsiteY34" fmla="*/ 3761394 h 4559299"/>
                <a:gd name="connsiteX35" fmla="*/ 133625 w 1878563"/>
                <a:gd name="connsiteY35" fmla="*/ 3783403 h 4559299"/>
                <a:gd name="connsiteX36" fmla="*/ 133625 w 1878563"/>
                <a:gd name="connsiteY36" fmla="*/ 4172648 h 4559299"/>
                <a:gd name="connsiteX37" fmla="*/ 245244 w 1878563"/>
                <a:gd name="connsiteY37" fmla="*/ 4284662 h 4559299"/>
                <a:gd name="connsiteX38" fmla="*/ 1639670 w 1878563"/>
                <a:gd name="connsiteY38" fmla="*/ 4284662 h 4559299"/>
                <a:gd name="connsiteX39" fmla="*/ 1751288 w 1878563"/>
                <a:gd name="connsiteY39" fmla="*/ 4172648 h 4559299"/>
                <a:gd name="connsiteX40" fmla="*/ 1751287 w 1878563"/>
                <a:gd name="connsiteY40" fmla="*/ 3783408 h 4559299"/>
                <a:gd name="connsiteX41" fmla="*/ 1695470 w 1878563"/>
                <a:gd name="connsiteY41" fmla="*/ 3726991 h 4559299"/>
                <a:gd name="connsiteX42" fmla="*/ 1692910 w 1878563"/>
                <a:gd name="connsiteY42" fmla="*/ 3726991 h 4559299"/>
                <a:gd name="connsiteX43" fmla="*/ 1692910 w 1878563"/>
                <a:gd name="connsiteY43" fmla="*/ 3605439 h 4559299"/>
                <a:gd name="connsiteX44" fmla="*/ 1695470 w 1878563"/>
                <a:gd name="connsiteY44" fmla="*/ 3605439 h 4559299"/>
                <a:gd name="connsiteX45" fmla="*/ 1751287 w 1878563"/>
                <a:gd name="connsiteY45" fmla="*/ 3549535 h 4559299"/>
                <a:gd name="connsiteX46" fmla="*/ 1751287 w 1878563"/>
                <a:gd name="connsiteY46" fmla="*/ 2997822 h 4559299"/>
                <a:gd name="connsiteX47" fmla="*/ 1695470 w 1878563"/>
                <a:gd name="connsiteY47" fmla="*/ 2941405 h 4559299"/>
                <a:gd name="connsiteX48" fmla="*/ 1692910 w 1878563"/>
                <a:gd name="connsiteY48" fmla="*/ 2941405 h 4559299"/>
                <a:gd name="connsiteX49" fmla="*/ 1692910 w 1878563"/>
                <a:gd name="connsiteY49" fmla="*/ 2819853 h 4559299"/>
                <a:gd name="connsiteX50" fmla="*/ 1695470 w 1878563"/>
                <a:gd name="connsiteY50" fmla="*/ 2819853 h 4559299"/>
                <a:gd name="connsiteX51" fmla="*/ 1751287 w 1878563"/>
                <a:gd name="connsiteY51" fmla="*/ 2763949 h 4559299"/>
                <a:gd name="connsiteX52" fmla="*/ 1751286 w 1878563"/>
                <a:gd name="connsiteY52" fmla="*/ 2212236 h 4559299"/>
                <a:gd name="connsiteX53" fmla="*/ 1695469 w 1878563"/>
                <a:gd name="connsiteY53" fmla="*/ 2155819 h 4559299"/>
                <a:gd name="connsiteX54" fmla="*/ 1692909 w 1878563"/>
                <a:gd name="connsiteY54" fmla="*/ 2155819 h 4559299"/>
                <a:gd name="connsiteX55" fmla="*/ 1692909 w 1878563"/>
                <a:gd name="connsiteY55" fmla="*/ 2034267 h 4559299"/>
                <a:gd name="connsiteX56" fmla="*/ 1695469 w 1878563"/>
                <a:gd name="connsiteY56" fmla="*/ 2034267 h 4559299"/>
                <a:gd name="connsiteX57" fmla="*/ 1751286 w 1878563"/>
                <a:gd name="connsiteY57" fmla="*/ 1978363 h 4559299"/>
                <a:gd name="connsiteX58" fmla="*/ 1751286 w 1878563"/>
                <a:gd name="connsiteY58" fmla="*/ 1426650 h 4559299"/>
                <a:gd name="connsiteX59" fmla="*/ 1695469 w 1878563"/>
                <a:gd name="connsiteY59" fmla="*/ 1370233 h 4559299"/>
                <a:gd name="connsiteX60" fmla="*/ 1692909 w 1878563"/>
                <a:gd name="connsiteY60" fmla="*/ 1370233 h 4559299"/>
                <a:gd name="connsiteX61" fmla="*/ 1692909 w 1878563"/>
                <a:gd name="connsiteY61" fmla="*/ 1248681 h 4559299"/>
                <a:gd name="connsiteX62" fmla="*/ 1695469 w 1878563"/>
                <a:gd name="connsiteY62" fmla="*/ 1248681 h 4559299"/>
                <a:gd name="connsiteX63" fmla="*/ 1751286 w 1878563"/>
                <a:gd name="connsiteY63" fmla="*/ 1192777 h 4559299"/>
                <a:gd name="connsiteX64" fmla="*/ 1751288 w 1878563"/>
                <a:gd name="connsiteY64" fmla="*/ 855205 h 4559299"/>
                <a:gd name="connsiteX65" fmla="*/ 1729773 w 1878563"/>
                <a:gd name="connsiteY65" fmla="*/ 772452 h 4559299"/>
                <a:gd name="connsiteX66" fmla="*/ 1295948 w 1878563"/>
                <a:gd name="connsiteY66" fmla="*/ 0 h 4559299"/>
                <a:gd name="connsiteX67" fmla="*/ 1878563 w 1878563"/>
                <a:gd name="connsiteY67" fmla="*/ 0 h 4559299"/>
                <a:gd name="connsiteX68" fmla="*/ 1878563 w 1878563"/>
                <a:gd name="connsiteY68" fmla="*/ 4313236 h 4559299"/>
                <a:gd name="connsiteX69" fmla="*/ 1878563 w 1878563"/>
                <a:gd name="connsiteY69" fmla="*/ 4398087 h 4559299"/>
                <a:gd name="connsiteX70" fmla="*/ 1878563 w 1878563"/>
                <a:gd name="connsiteY70" fmla="*/ 4559299 h 4559299"/>
                <a:gd name="connsiteX71" fmla="*/ 0 w 1878563"/>
                <a:gd name="connsiteY71" fmla="*/ 4559299 h 4559299"/>
                <a:gd name="connsiteX72" fmla="*/ 0 w 1878563"/>
                <a:gd name="connsiteY72" fmla="*/ 4398087 h 4559299"/>
                <a:gd name="connsiteX73" fmla="*/ 0 w 1878563"/>
                <a:gd name="connsiteY73" fmla="*/ 4313236 h 4559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878563" h="4559299">
                  <a:moveTo>
                    <a:pt x="0" y="0"/>
                  </a:moveTo>
                  <a:lnTo>
                    <a:pt x="588966" y="0"/>
                  </a:lnTo>
                  <a:lnTo>
                    <a:pt x="155140" y="772452"/>
                  </a:lnTo>
                  <a:cubicBezTo>
                    <a:pt x="141228" y="797598"/>
                    <a:pt x="133625" y="826401"/>
                    <a:pt x="133625" y="855205"/>
                  </a:cubicBezTo>
                  <a:lnTo>
                    <a:pt x="133625" y="1192787"/>
                  </a:lnTo>
                  <a:lnTo>
                    <a:pt x="138024" y="1214495"/>
                  </a:lnTo>
                  <a:cubicBezTo>
                    <a:pt x="146521" y="1234545"/>
                    <a:pt x="166396" y="1248681"/>
                    <a:pt x="189440" y="1248681"/>
                  </a:cubicBezTo>
                  <a:lnTo>
                    <a:pt x="192512" y="1248681"/>
                  </a:lnTo>
                  <a:lnTo>
                    <a:pt x="192512" y="1370233"/>
                  </a:lnTo>
                  <a:lnTo>
                    <a:pt x="189440" y="1370233"/>
                  </a:lnTo>
                  <a:cubicBezTo>
                    <a:pt x="166396" y="1370233"/>
                    <a:pt x="146521" y="1384369"/>
                    <a:pt x="138024" y="1404636"/>
                  </a:cubicBezTo>
                  <a:lnTo>
                    <a:pt x="133625" y="1426640"/>
                  </a:lnTo>
                  <a:lnTo>
                    <a:pt x="133625" y="1978373"/>
                  </a:lnTo>
                  <a:lnTo>
                    <a:pt x="138024" y="2000081"/>
                  </a:lnTo>
                  <a:cubicBezTo>
                    <a:pt x="146521" y="2020131"/>
                    <a:pt x="166396" y="2034267"/>
                    <a:pt x="189440" y="2034267"/>
                  </a:cubicBezTo>
                  <a:lnTo>
                    <a:pt x="192512" y="2034267"/>
                  </a:lnTo>
                  <a:lnTo>
                    <a:pt x="192512" y="2155819"/>
                  </a:lnTo>
                  <a:lnTo>
                    <a:pt x="189440" y="2155819"/>
                  </a:lnTo>
                  <a:cubicBezTo>
                    <a:pt x="166396" y="2155819"/>
                    <a:pt x="146521" y="2169955"/>
                    <a:pt x="138024" y="2190222"/>
                  </a:cubicBezTo>
                  <a:lnTo>
                    <a:pt x="133625" y="2212226"/>
                  </a:lnTo>
                  <a:lnTo>
                    <a:pt x="133625" y="2763954"/>
                  </a:lnTo>
                  <a:lnTo>
                    <a:pt x="138025" y="2785667"/>
                  </a:lnTo>
                  <a:cubicBezTo>
                    <a:pt x="146522" y="2805717"/>
                    <a:pt x="166397" y="2819853"/>
                    <a:pt x="189441" y="2819853"/>
                  </a:cubicBezTo>
                  <a:lnTo>
                    <a:pt x="192513" y="2819853"/>
                  </a:lnTo>
                  <a:lnTo>
                    <a:pt x="192513" y="2941405"/>
                  </a:lnTo>
                  <a:lnTo>
                    <a:pt x="189441" y="2941405"/>
                  </a:lnTo>
                  <a:cubicBezTo>
                    <a:pt x="166397" y="2941405"/>
                    <a:pt x="146522" y="2955541"/>
                    <a:pt x="138025" y="2975808"/>
                  </a:cubicBezTo>
                  <a:lnTo>
                    <a:pt x="133625" y="2997817"/>
                  </a:lnTo>
                  <a:lnTo>
                    <a:pt x="133625" y="3549540"/>
                  </a:lnTo>
                  <a:lnTo>
                    <a:pt x="138025" y="3571253"/>
                  </a:lnTo>
                  <a:cubicBezTo>
                    <a:pt x="146522" y="3591303"/>
                    <a:pt x="166397" y="3605439"/>
                    <a:pt x="189441" y="3605439"/>
                  </a:cubicBezTo>
                  <a:lnTo>
                    <a:pt x="192513" y="3605439"/>
                  </a:lnTo>
                  <a:lnTo>
                    <a:pt x="192513" y="3726991"/>
                  </a:lnTo>
                  <a:lnTo>
                    <a:pt x="189441" y="3726991"/>
                  </a:lnTo>
                  <a:cubicBezTo>
                    <a:pt x="166397" y="3726991"/>
                    <a:pt x="146522" y="3741127"/>
                    <a:pt x="138025" y="3761394"/>
                  </a:cubicBezTo>
                  <a:lnTo>
                    <a:pt x="133625" y="3783403"/>
                  </a:lnTo>
                  <a:lnTo>
                    <a:pt x="133625" y="4172648"/>
                  </a:lnTo>
                  <a:cubicBezTo>
                    <a:pt x="133625" y="4234827"/>
                    <a:pt x="183773" y="4284662"/>
                    <a:pt x="245244" y="4284662"/>
                  </a:cubicBezTo>
                  <a:lnTo>
                    <a:pt x="1639670" y="4284662"/>
                  </a:lnTo>
                  <a:cubicBezTo>
                    <a:pt x="1701626" y="4284662"/>
                    <a:pt x="1751288" y="4234827"/>
                    <a:pt x="1751288" y="4172648"/>
                  </a:cubicBezTo>
                  <a:cubicBezTo>
                    <a:pt x="1751288" y="4042901"/>
                    <a:pt x="1751287" y="3913155"/>
                    <a:pt x="1751287" y="3783408"/>
                  </a:cubicBezTo>
                  <a:cubicBezTo>
                    <a:pt x="1751287" y="3752122"/>
                    <a:pt x="1726707" y="3726991"/>
                    <a:pt x="1695470" y="3726991"/>
                  </a:cubicBezTo>
                  <a:lnTo>
                    <a:pt x="1692910" y="3726991"/>
                  </a:lnTo>
                  <a:lnTo>
                    <a:pt x="1692910" y="3605439"/>
                  </a:lnTo>
                  <a:lnTo>
                    <a:pt x="1695470" y="3605439"/>
                  </a:lnTo>
                  <a:cubicBezTo>
                    <a:pt x="1726707" y="3605439"/>
                    <a:pt x="1751287" y="3580308"/>
                    <a:pt x="1751287" y="3549535"/>
                  </a:cubicBezTo>
                  <a:lnTo>
                    <a:pt x="1751287" y="2997822"/>
                  </a:lnTo>
                  <a:cubicBezTo>
                    <a:pt x="1751287" y="2966536"/>
                    <a:pt x="1726707" y="2941405"/>
                    <a:pt x="1695470" y="2941405"/>
                  </a:cubicBezTo>
                  <a:lnTo>
                    <a:pt x="1692910" y="2941405"/>
                  </a:lnTo>
                  <a:lnTo>
                    <a:pt x="1692910" y="2819853"/>
                  </a:lnTo>
                  <a:lnTo>
                    <a:pt x="1695470" y="2819853"/>
                  </a:lnTo>
                  <a:cubicBezTo>
                    <a:pt x="1726707" y="2819853"/>
                    <a:pt x="1751287" y="2794722"/>
                    <a:pt x="1751287" y="2763949"/>
                  </a:cubicBezTo>
                  <a:cubicBezTo>
                    <a:pt x="1751287" y="2580045"/>
                    <a:pt x="1751286" y="2396140"/>
                    <a:pt x="1751286" y="2212236"/>
                  </a:cubicBezTo>
                  <a:cubicBezTo>
                    <a:pt x="1751286" y="2180950"/>
                    <a:pt x="1726706" y="2155819"/>
                    <a:pt x="1695469" y="2155819"/>
                  </a:cubicBezTo>
                  <a:lnTo>
                    <a:pt x="1692909" y="2155819"/>
                  </a:lnTo>
                  <a:lnTo>
                    <a:pt x="1692909" y="2034267"/>
                  </a:lnTo>
                  <a:lnTo>
                    <a:pt x="1695469" y="2034267"/>
                  </a:lnTo>
                  <a:cubicBezTo>
                    <a:pt x="1726706" y="2034267"/>
                    <a:pt x="1751286" y="2009136"/>
                    <a:pt x="1751286" y="1978363"/>
                  </a:cubicBezTo>
                  <a:lnTo>
                    <a:pt x="1751286" y="1426650"/>
                  </a:lnTo>
                  <a:cubicBezTo>
                    <a:pt x="1751286" y="1395364"/>
                    <a:pt x="1726706" y="1370233"/>
                    <a:pt x="1695469" y="1370233"/>
                  </a:cubicBezTo>
                  <a:lnTo>
                    <a:pt x="1692909" y="1370233"/>
                  </a:lnTo>
                  <a:lnTo>
                    <a:pt x="1692909" y="1248681"/>
                  </a:lnTo>
                  <a:lnTo>
                    <a:pt x="1695469" y="1248681"/>
                  </a:lnTo>
                  <a:cubicBezTo>
                    <a:pt x="1726706" y="1248681"/>
                    <a:pt x="1751286" y="1223550"/>
                    <a:pt x="1751286" y="1192777"/>
                  </a:cubicBezTo>
                  <a:cubicBezTo>
                    <a:pt x="1760589" y="1127198"/>
                    <a:pt x="1754874" y="925259"/>
                    <a:pt x="1751288" y="855205"/>
                  </a:cubicBezTo>
                  <a:cubicBezTo>
                    <a:pt x="1751288" y="826401"/>
                    <a:pt x="1744171" y="797598"/>
                    <a:pt x="1729773" y="772452"/>
                  </a:cubicBezTo>
                  <a:lnTo>
                    <a:pt x="1295948" y="0"/>
                  </a:lnTo>
                  <a:lnTo>
                    <a:pt x="1878563" y="0"/>
                  </a:lnTo>
                  <a:lnTo>
                    <a:pt x="1878563" y="4313236"/>
                  </a:lnTo>
                  <a:lnTo>
                    <a:pt x="1878563" y="4398087"/>
                  </a:lnTo>
                  <a:lnTo>
                    <a:pt x="1878563" y="4559299"/>
                  </a:lnTo>
                  <a:lnTo>
                    <a:pt x="0" y="4559299"/>
                  </a:lnTo>
                  <a:lnTo>
                    <a:pt x="0" y="4398087"/>
                  </a:lnTo>
                  <a:lnTo>
                    <a:pt x="0" y="4313236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7FC7332A-60F0-4D87-A3E4-B60BD97C17C5}"/>
                </a:ext>
              </a:extLst>
            </p:cNvPr>
            <p:cNvGrpSpPr/>
            <p:nvPr/>
          </p:nvGrpSpPr>
          <p:grpSpPr>
            <a:xfrm>
              <a:off x="2264782" y="783431"/>
              <a:ext cx="744538" cy="458788"/>
              <a:chOff x="2264782" y="758825"/>
              <a:chExt cx="744538" cy="458788"/>
            </a:xfrm>
          </p:grpSpPr>
          <p:sp>
            <p:nvSpPr>
              <p:cNvPr id="104" name="Freeform 1161">
                <a:extLst>
                  <a:ext uri="{FF2B5EF4-FFF2-40B4-BE49-F238E27FC236}">
                    <a16:creationId xmlns:a16="http://schemas.microsoft.com/office/drawing/2014/main" id="{2FA922F3-E953-4B47-BED0-6FA89F85D9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0182" y="758825"/>
                <a:ext cx="687388" cy="446088"/>
              </a:xfrm>
              <a:prstGeom prst="roundRect">
                <a:avLst>
                  <a:gd name="adj" fmla="val 14188"/>
                </a:avLst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1160">
                <a:extLst>
                  <a:ext uri="{FF2B5EF4-FFF2-40B4-BE49-F238E27FC236}">
                    <a16:creationId xmlns:a16="http://schemas.microsoft.com/office/drawing/2014/main" id="{B2F0F123-36AC-4A73-B44E-9C5E8DF46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4782" y="1143000"/>
                <a:ext cx="744538" cy="68263"/>
              </a:xfrm>
              <a:prstGeom prst="round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Rectangle 1162">
                <a:extLst>
                  <a:ext uri="{FF2B5EF4-FFF2-40B4-BE49-F238E27FC236}">
                    <a16:creationId xmlns:a16="http://schemas.microsoft.com/office/drawing/2014/main" id="{28BC74A0-2538-41A8-92AC-648BAAC4C7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182" y="1046163"/>
                <a:ext cx="687388" cy="5397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Rectangle 1163">
                <a:extLst>
                  <a:ext uri="{FF2B5EF4-FFF2-40B4-BE49-F238E27FC236}">
                    <a16:creationId xmlns:a16="http://schemas.microsoft.com/office/drawing/2014/main" id="{F1AF81E9-E88B-4493-8255-6CA093AFB7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780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Rectangle 1164">
                <a:extLst>
                  <a:ext uri="{FF2B5EF4-FFF2-40B4-BE49-F238E27FC236}">
                    <a16:creationId xmlns:a16="http://schemas.microsoft.com/office/drawing/2014/main" id="{56814C74-BF27-455A-B919-B35A75FF0E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020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Rectangle 1165">
                <a:extLst>
                  <a:ext uri="{FF2B5EF4-FFF2-40B4-BE49-F238E27FC236}">
                    <a16:creationId xmlns:a16="http://schemas.microsoft.com/office/drawing/2014/main" id="{280F8A3C-E976-47B9-9289-4ADBC16D0E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59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Rectangle 1166">
                <a:extLst>
                  <a:ext uri="{FF2B5EF4-FFF2-40B4-BE49-F238E27FC236}">
                    <a16:creationId xmlns:a16="http://schemas.microsoft.com/office/drawing/2014/main" id="{446F14F2-AA49-4049-9D09-D221EA06F9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499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Rectangle 1167">
                <a:extLst>
                  <a:ext uri="{FF2B5EF4-FFF2-40B4-BE49-F238E27FC236}">
                    <a16:creationId xmlns:a16="http://schemas.microsoft.com/office/drawing/2014/main" id="{6D6F96FE-AB2D-430C-8FC5-7049FA0709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738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Rectangle 1169">
                <a:extLst>
                  <a:ext uri="{FF2B5EF4-FFF2-40B4-BE49-F238E27FC236}">
                    <a16:creationId xmlns:a16="http://schemas.microsoft.com/office/drawing/2014/main" id="{5A7C9EA3-C098-4D64-B089-3AEA09250C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978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1385">
                <a:extLst>
                  <a:ext uri="{FF2B5EF4-FFF2-40B4-BE49-F238E27FC236}">
                    <a16:creationId xmlns:a16="http://schemas.microsoft.com/office/drawing/2014/main" id="{C88163CC-5A71-47A8-B0DE-71BB0EF008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6594" y="1211263"/>
                <a:ext cx="200025" cy="6350"/>
              </a:xfrm>
              <a:custGeom>
                <a:avLst/>
                <a:gdLst>
                  <a:gd name="T0" fmla="*/ 290 w 390"/>
                  <a:gd name="T1" fmla="*/ 12 h 12"/>
                  <a:gd name="T2" fmla="*/ 290 w 390"/>
                  <a:gd name="T3" fmla="*/ 1 h 12"/>
                  <a:gd name="T4" fmla="*/ 0 w 390"/>
                  <a:gd name="T5" fmla="*/ 1 h 12"/>
                  <a:gd name="T6" fmla="*/ 382 w 390"/>
                  <a:gd name="T7" fmla="*/ 1 h 12"/>
                  <a:gd name="T8" fmla="*/ 389 w 390"/>
                  <a:gd name="T9" fmla="*/ 0 h 12"/>
                  <a:gd name="T10" fmla="*/ 390 w 390"/>
                  <a:gd name="T11" fmla="*/ 0 h 12"/>
                  <a:gd name="T12" fmla="*/ 384 w 390"/>
                  <a:gd name="T13" fmla="*/ 1 h 12"/>
                  <a:gd name="T14" fmla="*/ 290 w 390"/>
                  <a:gd name="T15" fmla="*/ 1 h 12"/>
                  <a:gd name="T16" fmla="*/ 290 w 390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0" h="12">
                    <a:moveTo>
                      <a:pt x="290" y="12"/>
                    </a:moveTo>
                    <a:lnTo>
                      <a:pt x="290" y="1"/>
                    </a:lnTo>
                    <a:lnTo>
                      <a:pt x="0" y="1"/>
                    </a:lnTo>
                    <a:lnTo>
                      <a:pt x="382" y="1"/>
                    </a:lnTo>
                    <a:cubicBezTo>
                      <a:pt x="385" y="1"/>
                      <a:pt x="387" y="1"/>
                      <a:pt x="389" y="0"/>
                    </a:cubicBezTo>
                    <a:lnTo>
                      <a:pt x="390" y="0"/>
                    </a:lnTo>
                    <a:cubicBezTo>
                      <a:pt x="388" y="1"/>
                      <a:pt x="386" y="1"/>
                      <a:pt x="384" y="1"/>
                    </a:cubicBezTo>
                    <a:lnTo>
                      <a:pt x="290" y="1"/>
                    </a:lnTo>
                    <a:lnTo>
                      <a:pt x="290" y="12"/>
                    </a:lnTo>
                  </a:path>
                </a:pathLst>
              </a:custGeom>
              <a:solidFill>
                <a:srgbClr val="87C2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DBACA3E4-A100-426D-9AA4-B94BE20D2AB0}"/>
              </a:ext>
            </a:extLst>
          </p:cNvPr>
          <p:cNvGrpSpPr/>
          <p:nvPr/>
        </p:nvGrpSpPr>
        <p:grpSpPr>
          <a:xfrm>
            <a:off x="6693619" y="923477"/>
            <a:ext cx="1461960" cy="3799466"/>
            <a:chOff x="1619119" y="783431"/>
            <a:chExt cx="2029512" cy="5274469"/>
          </a:xfrm>
        </p:grpSpPr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8709600E-91D9-4633-BB72-613553C62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5840" y="1211264"/>
              <a:ext cx="1322421" cy="835251"/>
            </a:xfrm>
            <a:custGeom>
              <a:avLst/>
              <a:gdLst>
                <a:gd name="connsiteX0" fmla="*/ 353208 w 1322421"/>
                <a:gd name="connsiteY0" fmla="*/ 0 h 835251"/>
                <a:gd name="connsiteX1" fmla="*/ 969699 w 1322421"/>
                <a:gd name="connsiteY1" fmla="*/ 0 h 835251"/>
                <a:gd name="connsiteX2" fmla="*/ 969699 w 1322421"/>
                <a:gd name="connsiteY2" fmla="*/ 163221 h 835251"/>
                <a:gd name="connsiteX3" fmla="*/ 991214 w 1322421"/>
                <a:gd name="connsiteY3" fmla="*/ 245517 h 835251"/>
                <a:gd name="connsiteX4" fmla="*/ 1322421 w 1322421"/>
                <a:gd name="connsiteY4" fmla="*/ 835251 h 835251"/>
                <a:gd name="connsiteX5" fmla="*/ 0 w 1322421"/>
                <a:gd name="connsiteY5" fmla="*/ 835251 h 835251"/>
                <a:gd name="connsiteX6" fmla="*/ 331207 w 1322421"/>
                <a:gd name="connsiteY6" fmla="*/ 245517 h 835251"/>
                <a:gd name="connsiteX7" fmla="*/ 353208 w 1322421"/>
                <a:gd name="connsiteY7" fmla="*/ 163221 h 835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2421" h="835251">
                  <a:moveTo>
                    <a:pt x="353208" y="0"/>
                  </a:moveTo>
                  <a:lnTo>
                    <a:pt x="969699" y="0"/>
                  </a:lnTo>
                  <a:lnTo>
                    <a:pt x="969699" y="163221"/>
                  </a:lnTo>
                  <a:cubicBezTo>
                    <a:pt x="969699" y="192024"/>
                    <a:pt x="976979" y="220371"/>
                    <a:pt x="991214" y="245517"/>
                  </a:cubicBezTo>
                  <a:lnTo>
                    <a:pt x="1322421" y="835251"/>
                  </a:lnTo>
                  <a:lnTo>
                    <a:pt x="0" y="835251"/>
                  </a:lnTo>
                  <a:lnTo>
                    <a:pt x="331207" y="245517"/>
                  </a:lnTo>
                  <a:cubicBezTo>
                    <a:pt x="345443" y="220371"/>
                    <a:pt x="353208" y="192024"/>
                    <a:pt x="353208" y="163221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aphicFrame>
          <p:nvGraphicFramePr>
            <p:cNvPr id="116" name="Chart 115">
              <a:extLst>
                <a:ext uri="{FF2B5EF4-FFF2-40B4-BE49-F238E27FC236}">
                  <a16:creationId xmlns:a16="http://schemas.microsoft.com/office/drawing/2014/main" id="{021F1A2F-BD3F-4CED-B06D-4173DA09AB2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757806655"/>
                </p:ext>
              </p:extLst>
            </p:nvPr>
          </p:nvGraphicFramePr>
          <p:xfrm>
            <a:off x="1619119" y="1507151"/>
            <a:ext cx="2029512" cy="45507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C38AEA80-B3D8-49EB-9244-17F58D2E0BF4}"/>
                </a:ext>
              </a:extLst>
            </p:cNvPr>
            <p:cNvSpPr/>
            <p:nvPr/>
          </p:nvSpPr>
          <p:spPr>
            <a:xfrm>
              <a:off x="1694594" y="1498601"/>
              <a:ext cx="1878563" cy="4559299"/>
            </a:xfrm>
            <a:custGeom>
              <a:avLst/>
              <a:gdLst>
                <a:gd name="connsiteX0" fmla="*/ 0 w 1878563"/>
                <a:gd name="connsiteY0" fmla="*/ 0 h 4559299"/>
                <a:gd name="connsiteX1" fmla="*/ 588966 w 1878563"/>
                <a:gd name="connsiteY1" fmla="*/ 0 h 4559299"/>
                <a:gd name="connsiteX2" fmla="*/ 155140 w 1878563"/>
                <a:gd name="connsiteY2" fmla="*/ 772452 h 4559299"/>
                <a:gd name="connsiteX3" fmla="*/ 133625 w 1878563"/>
                <a:gd name="connsiteY3" fmla="*/ 855205 h 4559299"/>
                <a:gd name="connsiteX4" fmla="*/ 133625 w 1878563"/>
                <a:gd name="connsiteY4" fmla="*/ 1192787 h 4559299"/>
                <a:gd name="connsiteX5" fmla="*/ 138024 w 1878563"/>
                <a:gd name="connsiteY5" fmla="*/ 1214495 h 4559299"/>
                <a:gd name="connsiteX6" fmla="*/ 189440 w 1878563"/>
                <a:gd name="connsiteY6" fmla="*/ 1248681 h 4559299"/>
                <a:gd name="connsiteX7" fmla="*/ 192512 w 1878563"/>
                <a:gd name="connsiteY7" fmla="*/ 1248681 h 4559299"/>
                <a:gd name="connsiteX8" fmla="*/ 192512 w 1878563"/>
                <a:gd name="connsiteY8" fmla="*/ 1370233 h 4559299"/>
                <a:gd name="connsiteX9" fmla="*/ 189440 w 1878563"/>
                <a:gd name="connsiteY9" fmla="*/ 1370233 h 4559299"/>
                <a:gd name="connsiteX10" fmla="*/ 138024 w 1878563"/>
                <a:gd name="connsiteY10" fmla="*/ 1404636 h 4559299"/>
                <a:gd name="connsiteX11" fmla="*/ 133625 w 1878563"/>
                <a:gd name="connsiteY11" fmla="*/ 1426640 h 4559299"/>
                <a:gd name="connsiteX12" fmla="*/ 133625 w 1878563"/>
                <a:gd name="connsiteY12" fmla="*/ 1978373 h 4559299"/>
                <a:gd name="connsiteX13" fmla="*/ 138024 w 1878563"/>
                <a:gd name="connsiteY13" fmla="*/ 2000081 h 4559299"/>
                <a:gd name="connsiteX14" fmla="*/ 189440 w 1878563"/>
                <a:gd name="connsiteY14" fmla="*/ 2034267 h 4559299"/>
                <a:gd name="connsiteX15" fmla="*/ 192512 w 1878563"/>
                <a:gd name="connsiteY15" fmla="*/ 2034267 h 4559299"/>
                <a:gd name="connsiteX16" fmla="*/ 192512 w 1878563"/>
                <a:gd name="connsiteY16" fmla="*/ 2155819 h 4559299"/>
                <a:gd name="connsiteX17" fmla="*/ 189440 w 1878563"/>
                <a:gd name="connsiteY17" fmla="*/ 2155819 h 4559299"/>
                <a:gd name="connsiteX18" fmla="*/ 138024 w 1878563"/>
                <a:gd name="connsiteY18" fmla="*/ 2190222 h 4559299"/>
                <a:gd name="connsiteX19" fmla="*/ 133625 w 1878563"/>
                <a:gd name="connsiteY19" fmla="*/ 2212226 h 4559299"/>
                <a:gd name="connsiteX20" fmla="*/ 133625 w 1878563"/>
                <a:gd name="connsiteY20" fmla="*/ 2763954 h 4559299"/>
                <a:gd name="connsiteX21" fmla="*/ 138025 w 1878563"/>
                <a:gd name="connsiteY21" fmla="*/ 2785667 h 4559299"/>
                <a:gd name="connsiteX22" fmla="*/ 189441 w 1878563"/>
                <a:gd name="connsiteY22" fmla="*/ 2819853 h 4559299"/>
                <a:gd name="connsiteX23" fmla="*/ 192513 w 1878563"/>
                <a:gd name="connsiteY23" fmla="*/ 2819853 h 4559299"/>
                <a:gd name="connsiteX24" fmla="*/ 192513 w 1878563"/>
                <a:gd name="connsiteY24" fmla="*/ 2941405 h 4559299"/>
                <a:gd name="connsiteX25" fmla="*/ 189441 w 1878563"/>
                <a:gd name="connsiteY25" fmla="*/ 2941405 h 4559299"/>
                <a:gd name="connsiteX26" fmla="*/ 138025 w 1878563"/>
                <a:gd name="connsiteY26" fmla="*/ 2975808 h 4559299"/>
                <a:gd name="connsiteX27" fmla="*/ 133625 w 1878563"/>
                <a:gd name="connsiteY27" fmla="*/ 2997817 h 4559299"/>
                <a:gd name="connsiteX28" fmla="*/ 133625 w 1878563"/>
                <a:gd name="connsiteY28" fmla="*/ 3549540 h 4559299"/>
                <a:gd name="connsiteX29" fmla="*/ 138025 w 1878563"/>
                <a:gd name="connsiteY29" fmla="*/ 3571253 h 4559299"/>
                <a:gd name="connsiteX30" fmla="*/ 189441 w 1878563"/>
                <a:gd name="connsiteY30" fmla="*/ 3605439 h 4559299"/>
                <a:gd name="connsiteX31" fmla="*/ 192513 w 1878563"/>
                <a:gd name="connsiteY31" fmla="*/ 3605439 h 4559299"/>
                <a:gd name="connsiteX32" fmla="*/ 192513 w 1878563"/>
                <a:gd name="connsiteY32" fmla="*/ 3726991 h 4559299"/>
                <a:gd name="connsiteX33" fmla="*/ 189441 w 1878563"/>
                <a:gd name="connsiteY33" fmla="*/ 3726991 h 4559299"/>
                <a:gd name="connsiteX34" fmla="*/ 138025 w 1878563"/>
                <a:gd name="connsiteY34" fmla="*/ 3761394 h 4559299"/>
                <a:gd name="connsiteX35" fmla="*/ 133625 w 1878563"/>
                <a:gd name="connsiteY35" fmla="*/ 3783403 h 4559299"/>
                <a:gd name="connsiteX36" fmla="*/ 133625 w 1878563"/>
                <a:gd name="connsiteY36" fmla="*/ 4172648 h 4559299"/>
                <a:gd name="connsiteX37" fmla="*/ 245244 w 1878563"/>
                <a:gd name="connsiteY37" fmla="*/ 4284662 h 4559299"/>
                <a:gd name="connsiteX38" fmla="*/ 1639670 w 1878563"/>
                <a:gd name="connsiteY38" fmla="*/ 4284662 h 4559299"/>
                <a:gd name="connsiteX39" fmla="*/ 1751288 w 1878563"/>
                <a:gd name="connsiteY39" fmla="*/ 4172648 h 4559299"/>
                <a:gd name="connsiteX40" fmla="*/ 1751287 w 1878563"/>
                <a:gd name="connsiteY40" fmla="*/ 3783408 h 4559299"/>
                <a:gd name="connsiteX41" fmla="*/ 1695470 w 1878563"/>
                <a:gd name="connsiteY41" fmla="*/ 3726991 h 4559299"/>
                <a:gd name="connsiteX42" fmla="*/ 1692910 w 1878563"/>
                <a:gd name="connsiteY42" fmla="*/ 3726991 h 4559299"/>
                <a:gd name="connsiteX43" fmla="*/ 1692910 w 1878563"/>
                <a:gd name="connsiteY43" fmla="*/ 3605439 h 4559299"/>
                <a:gd name="connsiteX44" fmla="*/ 1695470 w 1878563"/>
                <a:gd name="connsiteY44" fmla="*/ 3605439 h 4559299"/>
                <a:gd name="connsiteX45" fmla="*/ 1751287 w 1878563"/>
                <a:gd name="connsiteY45" fmla="*/ 3549535 h 4559299"/>
                <a:gd name="connsiteX46" fmla="*/ 1751287 w 1878563"/>
                <a:gd name="connsiteY46" fmla="*/ 2997822 h 4559299"/>
                <a:gd name="connsiteX47" fmla="*/ 1695470 w 1878563"/>
                <a:gd name="connsiteY47" fmla="*/ 2941405 h 4559299"/>
                <a:gd name="connsiteX48" fmla="*/ 1692910 w 1878563"/>
                <a:gd name="connsiteY48" fmla="*/ 2941405 h 4559299"/>
                <a:gd name="connsiteX49" fmla="*/ 1692910 w 1878563"/>
                <a:gd name="connsiteY49" fmla="*/ 2819853 h 4559299"/>
                <a:gd name="connsiteX50" fmla="*/ 1695470 w 1878563"/>
                <a:gd name="connsiteY50" fmla="*/ 2819853 h 4559299"/>
                <a:gd name="connsiteX51" fmla="*/ 1751287 w 1878563"/>
                <a:gd name="connsiteY51" fmla="*/ 2763949 h 4559299"/>
                <a:gd name="connsiteX52" fmla="*/ 1751286 w 1878563"/>
                <a:gd name="connsiteY52" fmla="*/ 2212236 h 4559299"/>
                <a:gd name="connsiteX53" fmla="*/ 1695469 w 1878563"/>
                <a:gd name="connsiteY53" fmla="*/ 2155819 h 4559299"/>
                <a:gd name="connsiteX54" fmla="*/ 1692909 w 1878563"/>
                <a:gd name="connsiteY54" fmla="*/ 2155819 h 4559299"/>
                <a:gd name="connsiteX55" fmla="*/ 1692909 w 1878563"/>
                <a:gd name="connsiteY55" fmla="*/ 2034267 h 4559299"/>
                <a:gd name="connsiteX56" fmla="*/ 1695469 w 1878563"/>
                <a:gd name="connsiteY56" fmla="*/ 2034267 h 4559299"/>
                <a:gd name="connsiteX57" fmla="*/ 1751286 w 1878563"/>
                <a:gd name="connsiteY57" fmla="*/ 1978363 h 4559299"/>
                <a:gd name="connsiteX58" fmla="*/ 1751286 w 1878563"/>
                <a:gd name="connsiteY58" fmla="*/ 1426650 h 4559299"/>
                <a:gd name="connsiteX59" fmla="*/ 1695469 w 1878563"/>
                <a:gd name="connsiteY59" fmla="*/ 1370233 h 4559299"/>
                <a:gd name="connsiteX60" fmla="*/ 1692909 w 1878563"/>
                <a:gd name="connsiteY60" fmla="*/ 1370233 h 4559299"/>
                <a:gd name="connsiteX61" fmla="*/ 1692909 w 1878563"/>
                <a:gd name="connsiteY61" fmla="*/ 1248681 h 4559299"/>
                <a:gd name="connsiteX62" fmla="*/ 1695469 w 1878563"/>
                <a:gd name="connsiteY62" fmla="*/ 1248681 h 4559299"/>
                <a:gd name="connsiteX63" fmla="*/ 1751286 w 1878563"/>
                <a:gd name="connsiteY63" fmla="*/ 1192777 h 4559299"/>
                <a:gd name="connsiteX64" fmla="*/ 1751288 w 1878563"/>
                <a:gd name="connsiteY64" fmla="*/ 855205 h 4559299"/>
                <a:gd name="connsiteX65" fmla="*/ 1729773 w 1878563"/>
                <a:gd name="connsiteY65" fmla="*/ 772452 h 4559299"/>
                <a:gd name="connsiteX66" fmla="*/ 1295948 w 1878563"/>
                <a:gd name="connsiteY66" fmla="*/ 0 h 4559299"/>
                <a:gd name="connsiteX67" fmla="*/ 1878563 w 1878563"/>
                <a:gd name="connsiteY67" fmla="*/ 0 h 4559299"/>
                <a:gd name="connsiteX68" fmla="*/ 1878563 w 1878563"/>
                <a:gd name="connsiteY68" fmla="*/ 4313236 h 4559299"/>
                <a:gd name="connsiteX69" fmla="*/ 1878563 w 1878563"/>
                <a:gd name="connsiteY69" fmla="*/ 4398087 h 4559299"/>
                <a:gd name="connsiteX70" fmla="*/ 1878563 w 1878563"/>
                <a:gd name="connsiteY70" fmla="*/ 4559299 h 4559299"/>
                <a:gd name="connsiteX71" fmla="*/ 0 w 1878563"/>
                <a:gd name="connsiteY71" fmla="*/ 4559299 h 4559299"/>
                <a:gd name="connsiteX72" fmla="*/ 0 w 1878563"/>
                <a:gd name="connsiteY72" fmla="*/ 4398087 h 4559299"/>
                <a:gd name="connsiteX73" fmla="*/ 0 w 1878563"/>
                <a:gd name="connsiteY73" fmla="*/ 4313236 h 4559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878563" h="4559299">
                  <a:moveTo>
                    <a:pt x="0" y="0"/>
                  </a:moveTo>
                  <a:lnTo>
                    <a:pt x="588966" y="0"/>
                  </a:lnTo>
                  <a:lnTo>
                    <a:pt x="155140" y="772452"/>
                  </a:lnTo>
                  <a:cubicBezTo>
                    <a:pt x="141228" y="797598"/>
                    <a:pt x="133625" y="826401"/>
                    <a:pt x="133625" y="855205"/>
                  </a:cubicBezTo>
                  <a:lnTo>
                    <a:pt x="133625" y="1192787"/>
                  </a:lnTo>
                  <a:lnTo>
                    <a:pt x="138024" y="1214495"/>
                  </a:lnTo>
                  <a:cubicBezTo>
                    <a:pt x="146521" y="1234545"/>
                    <a:pt x="166396" y="1248681"/>
                    <a:pt x="189440" y="1248681"/>
                  </a:cubicBezTo>
                  <a:lnTo>
                    <a:pt x="192512" y="1248681"/>
                  </a:lnTo>
                  <a:lnTo>
                    <a:pt x="192512" y="1370233"/>
                  </a:lnTo>
                  <a:lnTo>
                    <a:pt x="189440" y="1370233"/>
                  </a:lnTo>
                  <a:cubicBezTo>
                    <a:pt x="166396" y="1370233"/>
                    <a:pt x="146521" y="1384369"/>
                    <a:pt x="138024" y="1404636"/>
                  </a:cubicBezTo>
                  <a:lnTo>
                    <a:pt x="133625" y="1426640"/>
                  </a:lnTo>
                  <a:lnTo>
                    <a:pt x="133625" y="1978373"/>
                  </a:lnTo>
                  <a:lnTo>
                    <a:pt x="138024" y="2000081"/>
                  </a:lnTo>
                  <a:cubicBezTo>
                    <a:pt x="146521" y="2020131"/>
                    <a:pt x="166396" y="2034267"/>
                    <a:pt x="189440" y="2034267"/>
                  </a:cubicBezTo>
                  <a:lnTo>
                    <a:pt x="192512" y="2034267"/>
                  </a:lnTo>
                  <a:lnTo>
                    <a:pt x="192512" y="2155819"/>
                  </a:lnTo>
                  <a:lnTo>
                    <a:pt x="189440" y="2155819"/>
                  </a:lnTo>
                  <a:cubicBezTo>
                    <a:pt x="166396" y="2155819"/>
                    <a:pt x="146521" y="2169955"/>
                    <a:pt x="138024" y="2190222"/>
                  </a:cubicBezTo>
                  <a:lnTo>
                    <a:pt x="133625" y="2212226"/>
                  </a:lnTo>
                  <a:lnTo>
                    <a:pt x="133625" y="2763954"/>
                  </a:lnTo>
                  <a:lnTo>
                    <a:pt x="138025" y="2785667"/>
                  </a:lnTo>
                  <a:cubicBezTo>
                    <a:pt x="146522" y="2805717"/>
                    <a:pt x="166397" y="2819853"/>
                    <a:pt x="189441" y="2819853"/>
                  </a:cubicBezTo>
                  <a:lnTo>
                    <a:pt x="192513" y="2819853"/>
                  </a:lnTo>
                  <a:lnTo>
                    <a:pt x="192513" y="2941405"/>
                  </a:lnTo>
                  <a:lnTo>
                    <a:pt x="189441" y="2941405"/>
                  </a:lnTo>
                  <a:cubicBezTo>
                    <a:pt x="166397" y="2941405"/>
                    <a:pt x="146522" y="2955541"/>
                    <a:pt x="138025" y="2975808"/>
                  </a:cubicBezTo>
                  <a:lnTo>
                    <a:pt x="133625" y="2997817"/>
                  </a:lnTo>
                  <a:lnTo>
                    <a:pt x="133625" y="3549540"/>
                  </a:lnTo>
                  <a:lnTo>
                    <a:pt x="138025" y="3571253"/>
                  </a:lnTo>
                  <a:cubicBezTo>
                    <a:pt x="146522" y="3591303"/>
                    <a:pt x="166397" y="3605439"/>
                    <a:pt x="189441" y="3605439"/>
                  </a:cubicBezTo>
                  <a:lnTo>
                    <a:pt x="192513" y="3605439"/>
                  </a:lnTo>
                  <a:lnTo>
                    <a:pt x="192513" y="3726991"/>
                  </a:lnTo>
                  <a:lnTo>
                    <a:pt x="189441" y="3726991"/>
                  </a:lnTo>
                  <a:cubicBezTo>
                    <a:pt x="166397" y="3726991"/>
                    <a:pt x="146522" y="3741127"/>
                    <a:pt x="138025" y="3761394"/>
                  </a:cubicBezTo>
                  <a:lnTo>
                    <a:pt x="133625" y="3783403"/>
                  </a:lnTo>
                  <a:lnTo>
                    <a:pt x="133625" y="4172648"/>
                  </a:lnTo>
                  <a:cubicBezTo>
                    <a:pt x="133625" y="4234827"/>
                    <a:pt x="183773" y="4284662"/>
                    <a:pt x="245244" y="4284662"/>
                  </a:cubicBezTo>
                  <a:lnTo>
                    <a:pt x="1639670" y="4284662"/>
                  </a:lnTo>
                  <a:cubicBezTo>
                    <a:pt x="1701626" y="4284662"/>
                    <a:pt x="1751288" y="4234827"/>
                    <a:pt x="1751288" y="4172648"/>
                  </a:cubicBezTo>
                  <a:cubicBezTo>
                    <a:pt x="1751288" y="4042901"/>
                    <a:pt x="1751287" y="3913155"/>
                    <a:pt x="1751287" y="3783408"/>
                  </a:cubicBezTo>
                  <a:cubicBezTo>
                    <a:pt x="1751287" y="3752122"/>
                    <a:pt x="1726707" y="3726991"/>
                    <a:pt x="1695470" y="3726991"/>
                  </a:cubicBezTo>
                  <a:lnTo>
                    <a:pt x="1692910" y="3726991"/>
                  </a:lnTo>
                  <a:lnTo>
                    <a:pt x="1692910" y="3605439"/>
                  </a:lnTo>
                  <a:lnTo>
                    <a:pt x="1695470" y="3605439"/>
                  </a:lnTo>
                  <a:cubicBezTo>
                    <a:pt x="1726707" y="3605439"/>
                    <a:pt x="1751287" y="3580308"/>
                    <a:pt x="1751287" y="3549535"/>
                  </a:cubicBezTo>
                  <a:lnTo>
                    <a:pt x="1751287" y="2997822"/>
                  </a:lnTo>
                  <a:cubicBezTo>
                    <a:pt x="1751287" y="2966536"/>
                    <a:pt x="1726707" y="2941405"/>
                    <a:pt x="1695470" y="2941405"/>
                  </a:cubicBezTo>
                  <a:lnTo>
                    <a:pt x="1692910" y="2941405"/>
                  </a:lnTo>
                  <a:lnTo>
                    <a:pt x="1692910" y="2819853"/>
                  </a:lnTo>
                  <a:lnTo>
                    <a:pt x="1695470" y="2819853"/>
                  </a:lnTo>
                  <a:cubicBezTo>
                    <a:pt x="1726707" y="2819853"/>
                    <a:pt x="1751287" y="2794722"/>
                    <a:pt x="1751287" y="2763949"/>
                  </a:cubicBezTo>
                  <a:cubicBezTo>
                    <a:pt x="1751287" y="2580045"/>
                    <a:pt x="1751286" y="2396140"/>
                    <a:pt x="1751286" y="2212236"/>
                  </a:cubicBezTo>
                  <a:cubicBezTo>
                    <a:pt x="1751286" y="2180950"/>
                    <a:pt x="1726706" y="2155819"/>
                    <a:pt x="1695469" y="2155819"/>
                  </a:cubicBezTo>
                  <a:lnTo>
                    <a:pt x="1692909" y="2155819"/>
                  </a:lnTo>
                  <a:lnTo>
                    <a:pt x="1692909" y="2034267"/>
                  </a:lnTo>
                  <a:lnTo>
                    <a:pt x="1695469" y="2034267"/>
                  </a:lnTo>
                  <a:cubicBezTo>
                    <a:pt x="1726706" y="2034267"/>
                    <a:pt x="1751286" y="2009136"/>
                    <a:pt x="1751286" y="1978363"/>
                  </a:cubicBezTo>
                  <a:lnTo>
                    <a:pt x="1751286" y="1426650"/>
                  </a:lnTo>
                  <a:cubicBezTo>
                    <a:pt x="1751286" y="1395364"/>
                    <a:pt x="1726706" y="1370233"/>
                    <a:pt x="1695469" y="1370233"/>
                  </a:cubicBezTo>
                  <a:lnTo>
                    <a:pt x="1692909" y="1370233"/>
                  </a:lnTo>
                  <a:lnTo>
                    <a:pt x="1692909" y="1248681"/>
                  </a:lnTo>
                  <a:lnTo>
                    <a:pt x="1695469" y="1248681"/>
                  </a:lnTo>
                  <a:cubicBezTo>
                    <a:pt x="1726706" y="1248681"/>
                    <a:pt x="1751286" y="1223550"/>
                    <a:pt x="1751286" y="1192777"/>
                  </a:cubicBezTo>
                  <a:cubicBezTo>
                    <a:pt x="1760589" y="1127198"/>
                    <a:pt x="1754874" y="925259"/>
                    <a:pt x="1751288" y="855205"/>
                  </a:cubicBezTo>
                  <a:cubicBezTo>
                    <a:pt x="1751288" y="826401"/>
                    <a:pt x="1744171" y="797598"/>
                    <a:pt x="1729773" y="772452"/>
                  </a:cubicBezTo>
                  <a:lnTo>
                    <a:pt x="1295948" y="0"/>
                  </a:lnTo>
                  <a:lnTo>
                    <a:pt x="1878563" y="0"/>
                  </a:lnTo>
                  <a:lnTo>
                    <a:pt x="1878563" y="4313236"/>
                  </a:lnTo>
                  <a:lnTo>
                    <a:pt x="1878563" y="4398087"/>
                  </a:lnTo>
                  <a:lnTo>
                    <a:pt x="1878563" y="4559299"/>
                  </a:lnTo>
                  <a:lnTo>
                    <a:pt x="0" y="4559299"/>
                  </a:lnTo>
                  <a:lnTo>
                    <a:pt x="0" y="4398087"/>
                  </a:lnTo>
                  <a:lnTo>
                    <a:pt x="0" y="4313236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B7AE2A54-5D76-4DB2-B365-222470423C95}"/>
                </a:ext>
              </a:extLst>
            </p:cNvPr>
            <p:cNvGrpSpPr/>
            <p:nvPr/>
          </p:nvGrpSpPr>
          <p:grpSpPr>
            <a:xfrm>
              <a:off x="2264782" y="783431"/>
              <a:ext cx="744538" cy="458788"/>
              <a:chOff x="2264782" y="758825"/>
              <a:chExt cx="744538" cy="458788"/>
            </a:xfrm>
          </p:grpSpPr>
          <p:sp>
            <p:nvSpPr>
              <p:cNvPr id="119" name="Freeform 1161">
                <a:extLst>
                  <a:ext uri="{FF2B5EF4-FFF2-40B4-BE49-F238E27FC236}">
                    <a16:creationId xmlns:a16="http://schemas.microsoft.com/office/drawing/2014/main" id="{8FFA5137-EFC4-4616-A91F-909FF1E4D5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0182" y="758825"/>
                <a:ext cx="687388" cy="446088"/>
              </a:xfrm>
              <a:prstGeom prst="roundRect">
                <a:avLst>
                  <a:gd name="adj" fmla="val 14188"/>
                </a:avLst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1160">
                <a:extLst>
                  <a:ext uri="{FF2B5EF4-FFF2-40B4-BE49-F238E27FC236}">
                    <a16:creationId xmlns:a16="http://schemas.microsoft.com/office/drawing/2014/main" id="{E4059E91-8E0D-4B4F-8B40-94DF2A1E64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4782" y="1143000"/>
                <a:ext cx="744538" cy="68263"/>
              </a:xfrm>
              <a:prstGeom prst="round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Rectangle 1162">
                <a:extLst>
                  <a:ext uri="{FF2B5EF4-FFF2-40B4-BE49-F238E27FC236}">
                    <a16:creationId xmlns:a16="http://schemas.microsoft.com/office/drawing/2014/main" id="{D9BE7075-4AE9-446F-ABCE-FE8F600BC9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182" y="1046163"/>
                <a:ext cx="687388" cy="5397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Rectangle 1163">
                <a:extLst>
                  <a:ext uri="{FF2B5EF4-FFF2-40B4-BE49-F238E27FC236}">
                    <a16:creationId xmlns:a16="http://schemas.microsoft.com/office/drawing/2014/main" id="{2529F5CA-7CB1-42A5-8BB6-F161CA9443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780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Rectangle 1164">
                <a:extLst>
                  <a:ext uri="{FF2B5EF4-FFF2-40B4-BE49-F238E27FC236}">
                    <a16:creationId xmlns:a16="http://schemas.microsoft.com/office/drawing/2014/main" id="{13A8E77D-69EC-485F-B612-71A52890B7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020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Rectangle 1165">
                <a:extLst>
                  <a:ext uri="{FF2B5EF4-FFF2-40B4-BE49-F238E27FC236}">
                    <a16:creationId xmlns:a16="http://schemas.microsoft.com/office/drawing/2014/main" id="{3003C584-0A0B-497F-83C2-5CF355DF61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59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Rectangle 1166">
                <a:extLst>
                  <a:ext uri="{FF2B5EF4-FFF2-40B4-BE49-F238E27FC236}">
                    <a16:creationId xmlns:a16="http://schemas.microsoft.com/office/drawing/2014/main" id="{AEE1276F-3320-4FCB-AC36-C569771456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499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Rectangle 1167">
                <a:extLst>
                  <a:ext uri="{FF2B5EF4-FFF2-40B4-BE49-F238E27FC236}">
                    <a16:creationId xmlns:a16="http://schemas.microsoft.com/office/drawing/2014/main" id="{63DDCFD5-C070-4E68-AF69-1F78949727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7387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Rectangle 1169">
                <a:extLst>
                  <a:ext uri="{FF2B5EF4-FFF2-40B4-BE49-F238E27FC236}">
                    <a16:creationId xmlns:a16="http://schemas.microsoft.com/office/drawing/2014/main" id="{4F37C534-8427-475B-ADE3-E438BBEC3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9782" y="800100"/>
                <a:ext cx="31750" cy="212725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1385">
                <a:extLst>
                  <a:ext uri="{FF2B5EF4-FFF2-40B4-BE49-F238E27FC236}">
                    <a16:creationId xmlns:a16="http://schemas.microsoft.com/office/drawing/2014/main" id="{6E508E3F-B8FC-49C6-8A4F-450E117822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6594" y="1211263"/>
                <a:ext cx="200025" cy="6350"/>
              </a:xfrm>
              <a:custGeom>
                <a:avLst/>
                <a:gdLst>
                  <a:gd name="T0" fmla="*/ 290 w 390"/>
                  <a:gd name="T1" fmla="*/ 12 h 12"/>
                  <a:gd name="T2" fmla="*/ 290 w 390"/>
                  <a:gd name="T3" fmla="*/ 1 h 12"/>
                  <a:gd name="T4" fmla="*/ 0 w 390"/>
                  <a:gd name="T5" fmla="*/ 1 h 12"/>
                  <a:gd name="T6" fmla="*/ 382 w 390"/>
                  <a:gd name="T7" fmla="*/ 1 h 12"/>
                  <a:gd name="T8" fmla="*/ 389 w 390"/>
                  <a:gd name="T9" fmla="*/ 0 h 12"/>
                  <a:gd name="T10" fmla="*/ 390 w 390"/>
                  <a:gd name="T11" fmla="*/ 0 h 12"/>
                  <a:gd name="T12" fmla="*/ 384 w 390"/>
                  <a:gd name="T13" fmla="*/ 1 h 12"/>
                  <a:gd name="T14" fmla="*/ 290 w 390"/>
                  <a:gd name="T15" fmla="*/ 1 h 12"/>
                  <a:gd name="T16" fmla="*/ 290 w 390"/>
                  <a:gd name="T1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0" h="12">
                    <a:moveTo>
                      <a:pt x="290" y="12"/>
                    </a:moveTo>
                    <a:lnTo>
                      <a:pt x="290" y="1"/>
                    </a:lnTo>
                    <a:lnTo>
                      <a:pt x="0" y="1"/>
                    </a:lnTo>
                    <a:lnTo>
                      <a:pt x="382" y="1"/>
                    </a:lnTo>
                    <a:cubicBezTo>
                      <a:pt x="385" y="1"/>
                      <a:pt x="387" y="1"/>
                      <a:pt x="389" y="0"/>
                    </a:cubicBezTo>
                    <a:lnTo>
                      <a:pt x="390" y="0"/>
                    </a:lnTo>
                    <a:cubicBezTo>
                      <a:pt x="388" y="1"/>
                      <a:pt x="386" y="1"/>
                      <a:pt x="384" y="1"/>
                    </a:cubicBezTo>
                    <a:lnTo>
                      <a:pt x="290" y="1"/>
                    </a:lnTo>
                    <a:lnTo>
                      <a:pt x="290" y="12"/>
                    </a:lnTo>
                  </a:path>
                </a:pathLst>
              </a:custGeom>
              <a:solidFill>
                <a:srgbClr val="87C2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Chart – Slide Template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A52BFA-FFF4-4EA9-AAAD-938DA41A9F50}"/>
              </a:ext>
            </a:extLst>
          </p:cNvPr>
          <p:cNvSpPr/>
          <p:nvPr/>
        </p:nvSpPr>
        <p:spPr>
          <a:xfrm>
            <a:off x="292775" y="2823210"/>
            <a:ext cx="177165" cy="177165"/>
          </a:xfrm>
          <a:prstGeom prst="rect">
            <a:avLst/>
          </a:prstGeom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58EE88C-7987-4900-9B1E-7BEC520CB6FE}"/>
              </a:ext>
            </a:extLst>
          </p:cNvPr>
          <p:cNvSpPr/>
          <p:nvPr/>
        </p:nvSpPr>
        <p:spPr>
          <a:xfrm>
            <a:off x="292775" y="3120390"/>
            <a:ext cx="177165" cy="177165"/>
          </a:xfrm>
          <a:prstGeom prst="rect">
            <a:avLst/>
          </a:prstGeom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007C010-899A-4DA3-87C2-8E017E3B45DE}"/>
              </a:ext>
            </a:extLst>
          </p:cNvPr>
          <p:cNvSpPr/>
          <p:nvPr/>
        </p:nvSpPr>
        <p:spPr>
          <a:xfrm>
            <a:off x="292775" y="3417570"/>
            <a:ext cx="177165" cy="177165"/>
          </a:xfrm>
          <a:prstGeom prst="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3B1089E-8072-42A4-BCA6-81D50160B590}"/>
              </a:ext>
            </a:extLst>
          </p:cNvPr>
          <p:cNvSpPr/>
          <p:nvPr/>
        </p:nvSpPr>
        <p:spPr>
          <a:xfrm>
            <a:off x="292775" y="3714750"/>
            <a:ext cx="177165" cy="177165"/>
          </a:xfrm>
          <a:prstGeom prst="rect">
            <a:avLst/>
          </a:prstGeom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1A347D4-0C50-4918-8115-3B13B7FF74E1}"/>
              </a:ext>
            </a:extLst>
          </p:cNvPr>
          <p:cNvSpPr/>
          <p:nvPr/>
        </p:nvSpPr>
        <p:spPr>
          <a:xfrm>
            <a:off x="292775" y="4011930"/>
            <a:ext cx="177165" cy="177165"/>
          </a:xfrm>
          <a:prstGeom prst="rect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17ABEA-13B8-4C2C-9578-1FCD4323C302}"/>
              </a:ext>
            </a:extLst>
          </p:cNvPr>
          <p:cNvSpPr txBox="1"/>
          <p:nvPr/>
        </p:nvSpPr>
        <p:spPr>
          <a:xfrm>
            <a:off x="540618" y="2757905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96098EB-1617-4D0C-8F10-5BF34B7918E3}"/>
              </a:ext>
            </a:extLst>
          </p:cNvPr>
          <p:cNvSpPr txBox="1"/>
          <p:nvPr/>
        </p:nvSpPr>
        <p:spPr>
          <a:xfrm>
            <a:off x="540618" y="3055085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D77F372-BA1F-4A37-AD4E-B3B5B0805C46}"/>
              </a:ext>
            </a:extLst>
          </p:cNvPr>
          <p:cNvSpPr txBox="1"/>
          <p:nvPr/>
        </p:nvSpPr>
        <p:spPr>
          <a:xfrm>
            <a:off x="540618" y="3352265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7525F0F-2E03-47B5-BFB2-05DF7CD4A9EF}"/>
              </a:ext>
            </a:extLst>
          </p:cNvPr>
          <p:cNvSpPr txBox="1"/>
          <p:nvPr/>
        </p:nvSpPr>
        <p:spPr>
          <a:xfrm>
            <a:off x="540618" y="3649445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1CBC019-7C95-4E99-A657-D5BA41AD5253}"/>
              </a:ext>
            </a:extLst>
          </p:cNvPr>
          <p:cNvSpPr txBox="1"/>
          <p:nvPr/>
        </p:nvSpPr>
        <p:spPr>
          <a:xfrm>
            <a:off x="540618" y="3946625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F577301C-8DCF-4F55-8DB7-17327B81B6F5}"/>
              </a:ext>
            </a:extLst>
          </p:cNvPr>
          <p:cNvGrpSpPr/>
          <p:nvPr/>
        </p:nvGrpSpPr>
        <p:grpSpPr>
          <a:xfrm>
            <a:off x="2236531" y="4599566"/>
            <a:ext cx="1780581" cy="1260003"/>
            <a:chOff x="332936" y="2555951"/>
            <a:chExt cx="2937088" cy="168000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07378CD-94D6-47C5-8457-468B04292355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9A88A3F6-9E32-47F3-B38B-157D1275E123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DE9DDE3-1BE0-4BEE-A367-1AF2D3439D3A}"/>
              </a:ext>
            </a:extLst>
          </p:cNvPr>
          <p:cNvGrpSpPr/>
          <p:nvPr/>
        </p:nvGrpSpPr>
        <p:grpSpPr>
          <a:xfrm>
            <a:off x="4385420" y="4599566"/>
            <a:ext cx="1780581" cy="1260003"/>
            <a:chOff x="332936" y="2555951"/>
            <a:chExt cx="2937088" cy="168000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F8895158-6970-42B2-B154-D4FD2A64EF4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4949FA0-6321-4F93-8F2D-E67E567CB6BC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3CF6CCE-E60C-4430-B977-BED38B403260}"/>
              </a:ext>
            </a:extLst>
          </p:cNvPr>
          <p:cNvGrpSpPr/>
          <p:nvPr/>
        </p:nvGrpSpPr>
        <p:grpSpPr>
          <a:xfrm>
            <a:off x="6534309" y="4599566"/>
            <a:ext cx="1780581" cy="1260003"/>
            <a:chOff x="332936" y="2555951"/>
            <a:chExt cx="2937088" cy="168000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89358DE-5877-437D-9C2D-343C1BD3B32A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81F5085-6F24-4CC8-89D7-55CC998AD57C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3422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10486</TotalTime>
  <Words>292</Words>
  <PresentationFormat>On-screen Show (4:3)</PresentationFormat>
  <Paragraphs>55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Can Chart – Slide Template</vt:lpstr>
      <vt:lpstr>Can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Bottle Chart</dc:title>
  <dc:creator>PresentationGO.com</dc:creator>
  <dc:description>© Copyright PresentationGO.com</dc:description>
  <dcterms:created xsi:type="dcterms:W3CDTF">2014-11-26T05:14:11Z</dcterms:created>
  <dcterms:modified xsi:type="dcterms:W3CDTF">2019-08-30T22:28:33Z</dcterms:modified>
  <cp:category>Charts &amp; Diagrams</cp:category>
</cp:coreProperties>
</file>