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762" y="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F4-4471-AF77-7EBBDA9E59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2F4-4471-AF77-7EBBDA9E59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2F4-4471-AF77-7EBBDA9E596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2F4-4471-AF77-7EBBDA9E596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2F4-4471-AF77-7EBBDA9E59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2F4-4471-AF77-7EBBDA9E596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02F4-4471-AF77-7EBBDA9E59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2F4-4471-AF77-7EBBDA9E59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475302847"/>
        <c:axId val="1505592207"/>
      </c:barChart>
      <c:catAx>
        <c:axId val="147530284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05592207"/>
        <c:crosses val="autoZero"/>
        <c:auto val="1"/>
        <c:lblAlgn val="ctr"/>
        <c:lblOffset val="100"/>
        <c:noMultiLvlLbl val="0"/>
      </c:catAx>
      <c:valAx>
        <c:axId val="1505592207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4753028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bg2">
              <a:lumMod val="25000"/>
            </a:schemeClr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67E-4DD0-AA40-433FA27B4E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7E-4DD0-AA40-433FA27B4E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67E-4DD0-AA40-433FA27B4E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67E-4DD0-AA40-433FA27B4E6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67E-4DD0-AA40-433FA27B4E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67E-4DD0-AA40-433FA27B4E6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67E-4DD0-AA40-433FA27B4E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67E-4DD0-AA40-433FA27B4E6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67E-4DD0-AA40-433FA27B4E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67E-4DD0-AA40-433FA27B4E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475302847"/>
        <c:axId val="1505592207"/>
      </c:barChart>
      <c:catAx>
        <c:axId val="147530284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05592207"/>
        <c:crosses val="autoZero"/>
        <c:auto val="1"/>
        <c:lblAlgn val="ctr"/>
        <c:lblOffset val="100"/>
        <c:noMultiLvlLbl val="0"/>
      </c:catAx>
      <c:valAx>
        <c:axId val="1505592207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4753028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bg2">
              <a:lumMod val="25000"/>
            </a:schemeClr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3F6-4959-9B9F-63FF2BE8A6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F6-4959-9B9F-63FF2BE8A61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3F6-4959-9B9F-63FF2BE8A6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3F6-4959-9B9F-63FF2BE8A61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3F6-4959-9B9F-63FF2BE8A6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3F6-4959-9B9F-63FF2BE8A61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3F6-4959-9B9F-63FF2BE8A6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3F6-4959-9B9F-63FF2BE8A61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3F6-4959-9B9F-63FF2BE8A6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3F6-4959-9B9F-63FF2BE8A6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475302847"/>
        <c:axId val="1505592207"/>
      </c:barChart>
      <c:catAx>
        <c:axId val="147530284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05592207"/>
        <c:crosses val="autoZero"/>
        <c:auto val="1"/>
        <c:lblAlgn val="ctr"/>
        <c:lblOffset val="100"/>
        <c:noMultiLvlLbl val="0"/>
      </c:catAx>
      <c:valAx>
        <c:axId val="1505592207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4753028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bg2">
              <a:lumMod val="25000"/>
            </a:schemeClr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31-489B-A0BA-6C268DE1AB8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131-489B-A0BA-6C268DE1AB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31-489B-A0BA-6C268DE1AB8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131-489B-A0BA-6C268DE1AB8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131-489B-A0BA-6C268DE1AB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131-489B-A0BA-6C268DE1AB8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F131-489B-A0BA-6C268DE1AB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131-489B-A0BA-6C268DE1AB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475302847"/>
        <c:axId val="1505592207"/>
      </c:barChart>
      <c:catAx>
        <c:axId val="147530284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05592207"/>
        <c:crosses val="autoZero"/>
        <c:auto val="1"/>
        <c:lblAlgn val="ctr"/>
        <c:lblOffset val="100"/>
        <c:noMultiLvlLbl val="0"/>
      </c:catAx>
      <c:valAx>
        <c:axId val="1505592207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4753028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bg2">
              <a:lumMod val="25000"/>
            </a:schemeClr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EFA-4640-9CD4-38AE21602A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FA-4640-9CD4-38AE21602AA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EFA-4640-9CD4-38AE21602A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EFA-4640-9CD4-38AE21602AA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EFA-4640-9CD4-38AE21602A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EFA-4640-9CD4-38AE21602AA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EFA-4640-9CD4-38AE21602A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EFA-4640-9CD4-38AE21602AA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EFA-4640-9CD4-38AE21602A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EFA-4640-9CD4-38AE21602A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475302847"/>
        <c:axId val="1505592207"/>
      </c:barChart>
      <c:catAx>
        <c:axId val="147530284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05592207"/>
        <c:crosses val="autoZero"/>
        <c:auto val="1"/>
        <c:lblAlgn val="ctr"/>
        <c:lblOffset val="100"/>
        <c:noMultiLvlLbl val="0"/>
      </c:catAx>
      <c:valAx>
        <c:axId val="1505592207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4753028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bg2">
              <a:lumMod val="25000"/>
            </a:schemeClr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3B4-4B8A-A91B-6AB2306A54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B4-4B8A-A91B-6AB2306A546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3B4-4B8A-A91B-6AB2306A54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3B4-4B8A-A91B-6AB2306A546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3B4-4B8A-A91B-6AB2306A54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3B4-4B8A-A91B-6AB2306A546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3B4-4B8A-A91B-6AB2306A54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3B4-4B8A-A91B-6AB2306A546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3B4-4B8A-A91B-6AB2306A54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3B4-4B8A-A91B-6AB2306A54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475302847"/>
        <c:axId val="1505592207"/>
      </c:barChart>
      <c:catAx>
        <c:axId val="147530284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05592207"/>
        <c:crosses val="autoZero"/>
        <c:auto val="1"/>
        <c:lblAlgn val="ctr"/>
        <c:lblOffset val="100"/>
        <c:noMultiLvlLbl val="0"/>
      </c:catAx>
      <c:valAx>
        <c:axId val="1505592207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4753028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bg2">
              <a:lumMod val="25000"/>
            </a:schemeClr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69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883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Plastic Bottle Chart – Slide Template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A52BFA-FFF4-4EA9-AAAD-938DA41A9F50}"/>
              </a:ext>
            </a:extLst>
          </p:cNvPr>
          <p:cNvSpPr/>
          <p:nvPr/>
        </p:nvSpPr>
        <p:spPr>
          <a:xfrm>
            <a:off x="390367" y="2621280"/>
            <a:ext cx="236220" cy="236220"/>
          </a:xfrm>
          <a:prstGeom prst="rect">
            <a:avLst/>
          </a:prstGeom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C58EE88C-7987-4900-9B1E-7BEC520CB6FE}"/>
              </a:ext>
            </a:extLst>
          </p:cNvPr>
          <p:cNvSpPr/>
          <p:nvPr/>
        </p:nvSpPr>
        <p:spPr>
          <a:xfrm>
            <a:off x="390367" y="3017520"/>
            <a:ext cx="236220" cy="236220"/>
          </a:xfrm>
          <a:prstGeom prst="rect">
            <a:avLst/>
          </a:prstGeom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007C010-899A-4DA3-87C2-8E017E3B45DE}"/>
              </a:ext>
            </a:extLst>
          </p:cNvPr>
          <p:cNvSpPr/>
          <p:nvPr/>
        </p:nvSpPr>
        <p:spPr>
          <a:xfrm>
            <a:off x="390367" y="3413760"/>
            <a:ext cx="236220" cy="236220"/>
          </a:xfrm>
          <a:prstGeom prst="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63B1089E-8072-42A4-BCA6-81D50160B590}"/>
              </a:ext>
            </a:extLst>
          </p:cNvPr>
          <p:cNvSpPr/>
          <p:nvPr/>
        </p:nvSpPr>
        <p:spPr>
          <a:xfrm>
            <a:off x="390367" y="3810000"/>
            <a:ext cx="236220" cy="236220"/>
          </a:xfrm>
          <a:prstGeom prst="rect">
            <a:avLst/>
          </a:prstGeom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1A347D4-0C50-4918-8115-3B13B7FF74E1}"/>
              </a:ext>
            </a:extLst>
          </p:cNvPr>
          <p:cNvSpPr/>
          <p:nvPr/>
        </p:nvSpPr>
        <p:spPr>
          <a:xfrm>
            <a:off x="390367" y="4206240"/>
            <a:ext cx="236220" cy="236220"/>
          </a:xfrm>
          <a:prstGeom prst="rect">
            <a:avLst/>
          </a:prstGeom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17ABEA-13B8-4C2C-9578-1FCD4323C302}"/>
              </a:ext>
            </a:extLst>
          </p:cNvPr>
          <p:cNvSpPr txBox="1"/>
          <p:nvPr/>
        </p:nvSpPr>
        <p:spPr>
          <a:xfrm>
            <a:off x="720824" y="2554724"/>
            <a:ext cx="140839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dirty="0"/>
              <a:t>Lorem Ipsum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96098EB-1617-4D0C-8F10-5BF34B7918E3}"/>
              </a:ext>
            </a:extLst>
          </p:cNvPr>
          <p:cNvSpPr txBox="1"/>
          <p:nvPr/>
        </p:nvSpPr>
        <p:spPr>
          <a:xfrm>
            <a:off x="720824" y="2950964"/>
            <a:ext cx="140839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dirty="0"/>
              <a:t>Lorem Ipsum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FD77F372-BA1F-4A37-AD4E-B3B5B0805C46}"/>
              </a:ext>
            </a:extLst>
          </p:cNvPr>
          <p:cNvSpPr txBox="1"/>
          <p:nvPr/>
        </p:nvSpPr>
        <p:spPr>
          <a:xfrm>
            <a:off x="720824" y="3347204"/>
            <a:ext cx="140839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dirty="0"/>
              <a:t>Lorem Ipsum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37525F0F-2E03-47B5-BFB2-05DF7CD4A9EF}"/>
              </a:ext>
            </a:extLst>
          </p:cNvPr>
          <p:cNvSpPr txBox="1"/>
          <p:nvPr/>
        </p:nvSpPr>
        <p:spPr>
          <a:xfrm>
            <a:off x="720824" y="3743444"/>
            <a:ext cx="140839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dirty="0"/>
              <a:t>Lorem Ipsum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21CBC019-7C95-4E99-A657-D5BA41AD5253}"/>
              </a:ext>
            </a:extLst>
          </p:cNvPr>
          <p:cNvSpPr txBox="1"/>
          <p:nvPr/>
        </p:nvSpPr>
        <p:spPr>
          <a:xfrm>
            <a:off x="720824" y="4139684"/>
            <a:ext cx="140839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dirty="0"/>
              <a:t>Lorem Ipsum</a:t>
            </a: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F577301C-8DCF-4F55-8DB7-17327B81B6F5}"/>
              </a:ext>
            </a:extLst>
          </p:cNvPr>
          <p:cNvGrpSpPr/>
          <p:nvPr/>
        </p:nvGrpSpPr>
        <p:grpSpPr>
          <a:xfrm>
            <a:off x="2982041" y="4722943"/>
            <a:ext cx="2374108" cy="1290153"/>
            <a:chOff x="332936" y="2627766"/>
            <a:chExt cx="2937088" cy="1290153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B07378CD-94D6-47C5-8457-468B0429235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9A88A3F6-9E32-47F3-B38B-157D1275E12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0DE9DDE3-1BE0-4BEE-A367-1AF2D3439D3A}"/>
              </a:ext>
            </a:extLst>
          </p:cNvPr>
          <p:cNvGrpSpPr/>
          <p:nvPr/>
        </p:nvGrpSpPr>
        <p:grpSpPr>
          <a:xfrm>
            <a:off x="5884714" y="4722943"/>
            <a:ext cx="2374108" cy="1290153"/>
            <a:chOff x="332936" y="2627766"/>
            <a:chExt cx="2937088" cy="1290153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F8895158-6970-42B2-B154-D4FD2A64EF4E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64949FA0-6321-4F93-8F2D-E67E567CB6B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B3CF6CCE-E60C-4430-B977-BED38B403260}"/>
              </a:ext>
            </a:extLst>
          </p:cNvPr>
          <p:cNvGrpSpPr/>
          <p:nvPr/>
        </p:nvGrpSpPr>
        <p:grpSpPr>
          <a:xfrm>
            <a:off x="8787387" y="4722943"/>
            <a:ext cx="2374108" cy="1290153"/>
            <a:chOff x="332936" y="2627766"/>
            <a:chExt cx="2937088" cy="1290153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89358DE-5877-437D-9C2D-343C1BD3B32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481F5085-6F24-4CC8-89D7-55CC998AD57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8DFCE0E2-0BE4-478C-AA11-9985B6E144CF}"/>
              </a:ext>
            </a:extLst>
          </p:cNvPr>
          <p:cNvGrpSpPr/>
          <p:nvPr/>
        </p:nvGrpSpPr>
        <p:grpSpPr>
          <a:xfrm>
            <a:off x="3438115" y="923477"/>
            <a:ext cx="1461960" cy="3799466"/>
            <a:chOff x="1619119" y="783431"/>
            <a:chExt cx="2029512" cy="5274469"/>
          </a:xfrm>
        </p:grpSpPr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7402ED6F-39FA-42E8-81AB-51BF87C812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5840" y="1211264"/>
              <a:ext cx="1322421" cy="835251"/>
            </a:xfrm>
            <a:custGeom>
              <a:avLst/>
              <a:gdLst>
                <a:gd name="connsiteX0" fmla="*/ 353208 w 1322421"/>
                <a:gd name="connsiteY0" fmla="*/ 0 h 835251"/>
                <a:gd name="connsiteX1" fmla="*/ 969699 w 1322421"/>
                <a:gd name="connsiteY1" fmla="*/ 0 h 835251"/>
                <a:gd name="connsiteX2" fmla="*/ 969699 w 1322421"/>
                <a:gd name="connsiteY2" fmla="*/ 163221 h 835251"/>
                <a:gd name="connsiteX3" fmla="*/ 991214 w 1322421"/>
                <a:gd name="connsiteY3" fmla="*/ 245517 h 835251"/>
                <a:gd name="connsiteX4" fmla="*/ 1322421 w 1322421"/>
                <a:gd name="connsiteY4" fmla="*/ 835251 h 835251"/>
                <a:gd name="connsiteX5" fmla="*/ 0 w 1322421"/>
                <a:gd name="connsiteY5" fmla="*/ 835251 h 835251"/>
                <a:gd name="connsiteX6" fmla="*/ 331207 w 1322421"/>
                <a:gd name="connsiteY6" fmla="*/ 245517 h 835251"/>
                <a:gd name="connsiteX7" fmla="*/ 353208 w 1322421"/>
                <a:gd name="connsiteY7" fmla="*/ 163221 h 835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22421" h="835251">
                  <a:moveTo>
                    <a:pt x="353208" y="0"/>
                  </a:moveTo>
                  <a:lnTo>
                    <a:pt x="969699" y="0"/>
                  </a:lnTo>
                  <a:lnTo>
                    <a:pt x="969699" y="163221"/>
                  </a:lnTo>
                  <a:cubicBezTo>
                    <a:pt x="969699" y="192024"/>
                    <a:pt x="976979" y="220371"/>
                    <a:pt x="991214" y="245517"/>
                  </a:cubicBezTo>
                  <a:lnTo>
                    <a:pt x="1322421" y="835251"/>
                  </a:lnTo>
                  <a:lnTo>
                    <a:pt x="0" y="835251"/>
                  </a:lnTo>
                  <a:lnTo>
                    <a:pt x="331207" y="245517"/>
                  </a:lnTo>
                  <a:cubicBezTo>
                    <a:pt x="345443" y="220371"/>
                    <a:pt x="353208" y="192024"/>
                    <a:pt x="353208" y="163221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graphicFrame>
          <p:nvGraphicFramePr>
            <p:cNvPr id="118" name="Chart 117">
              <a:extLst>
                <a:ext uri="{FF2B5EF4-FFF2-40B4-BE49-F238E27FC236}">
                  <a16:creationId xmlns:a16="http://schemas.microsoft.com/office/drawing/2014/main" id="{7230E3BE-C17A-4E4E-83F7-AAAB4F83D6ED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746538930"/>
                </p:ext>
              </p:extLst>
            </p:nvPr>
          </p:nvGraphicFramePr>
          <p:xfrm>
            <a:off x="1619119" y="1507151"/>
            <a:ext cx="2029512" cy="455074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7F2ECD01-061E-42DE-A614-8DFC9E833D96}"/>
                </a:ext>
              </a:extLst>
            </p:cNvPr>
            <p:cNvSpPr/>
            <p:nvPr/>
          </p:nvSpPr>
          <p:spPr>
            <a:xfrm>
              <a:off x="1694594" y="1498601"/>
              <a:ext cx="1878563" cy="4559299"/>
            </a:xfrm>
            <a:custGeom>
              <a:avLst/>
              <a:gdLst>
                <a:gd name="connsiteX0" fmla="*/ 0 w 1878563"/>
                <a:gd name="connsiteY0" fmla="*/ 0 h 4559299"/>
                <a:gd name="connsiteX1" fmla="*/ 588966 w 1878563"/>
                <a:gd name="connsiteY1" fmla="*/ 0 h 4559299"/>
                <a:gd name="connsiteX2" fmla="*/ 155140 w 1878563"/>
                <a:gd name="connsiteY2" fmla="*/ 772452 h 4559299"/>
                <a:gd name="connsiteX3" fmla="*/ 133625 w 1878563"/>
                <a:gd name="connsiteY3" fmla="*/ 855205 h 4559299"/>
                <a:gd name="connsiteX4" fmla="*/ 133625 w 1878563"/>
                <a:gd name="connsiteY4" fmla="*/ 1192787 h 4559299"/>
                <a:gd name="connsiteX5" fmla="*/ 138024 w 1878563"/>
                <a:gd name="connsiteY5" fmla="*/ 1214495 h 4559299"/>
                <a:gd name="connsiteX6" fmla="*/ 189440 w 1878563"/>
                <a:gd name="connsiteY6" fmla="*/ 1248681 h 4559299"/>
                <a:gd name="connsiteX7" fmla="*/ 192512 w 1878563"/>
                <a:gd name="connsiteY7" fmla="*/ 1248681 h 4559299"/>
                <a:gd name="connsiteX8" fmla="*/ 192512 w 1878563"/>
                <a:gd name="connsiteY8" fmla="*/ 1370233 h 4559299"/>
                <a:gd name="connsiteX9" fmla="*/ 189440 w 1878563"/>
                <a:gd name="connsiteY9" fmla="*/ 1370233 h 4559299"/>
                <a:gd name="connsiteX10" fmla="*/ 138024 w 1878563"/>
                <a:gd name="connsiteY10" fmla="*/ 1404636 h 4559299"/>
                <a:gd name="connsiteX11" fmla="*/ 133625 w 1878563"/>
                <a:gd name="connsiteY11" fmla="*/ 1426640 h 4559299"/>
                <a:gd name="connsiteX12" fmla="*/ 133625 w 1878563"/>
                <a:gd name="connsiteY12" fmla="*/ 1978373 h 4559299"/>
                <a:gd name="connsiteX13" fmla="*/ 138024 w 1878563"/>
                <a:gd name="connsiteY13" fmla="*/ 2000081 h 4559299"/>
                <a:gd name="connsiteX14" fmla="*/ 189440 w 1878563"/>
                <a:gd name="connsiteY14" fmla="*/ 2034267 h 4559299"/>
                <a:gd name="connsiteX15" fmla="*/ 192512 w 1878563"/>
                <a:gd name="connsiteY15" fmla="*/ 2034267 h 4559299"/>
                <a:gd name="connsiteX16" fmla="*/ 192512 w 1878563"/>
                <a:gd name="connsiteY16" fmla="*/ 2155819 h 4559299"/>
                <a:gd name="connsiteX17" fmla="*/ 189440 w 1878563"/>
                <a:gd name="connsiteY17" fmla="*/ 2155819 h 4559299"/>
                <a:gd name="connsiteX18" fmla="*/ 138024 w 1878563"/>
                <a:gd name="connsiteY18" fmla="*/ 2190222 h 4559299"/>
                <a:gd name="connsiteX19" fmla="*/ 133625 w 1878563"/>
                <a:gd name="connsiteY19" fmla="*/ 2212226 h 4559299"/>
                <a:gd name="connsiteX20" fmla="*/ 133625 w 1878563"/>
                <a:gd name="connsiteY20" fmla="*/ 2763954 h 4559299"/>
                <a:gd name="connsiteX21" fmla="*/ 138025 w 1878563"/>
                <a:gd name="connsiteY21" fmla="*/ 2785667 h 4559299"/>
                <a:gd name="connsiteX22" fmla="*/ 189441 w 1878563"/>
                <a:gd name="connsiteY22" fmla="*/ 2819853 h 4559299"/>
                <a:gd name="connsiteX23" fmla="*/ 192513 w 1878563"/>
                <a:gd name="connsiteY23" fmla="*/ 2819853 h 4559299"/>
                <a:gd name="connsiteX24" fmla="*/ 192513 w 1878563"/>
                <a:gd name="connsiteY24" fmla="*/ 2941405 h 4559299"/>
                <a:gd name="connsiteX25" fmla="*/ 189441 w 1878563"/>
                <a:gd name="connsiteY25" fmla="*/ 2941405 h 4559299"/>
                <a:gd name="connsiteX26" fmla="*/ 138025 w 1878563"/>
                <a:gd name="connsiteY26" fmla="*/ 2975808 h 4559299"/>
                <a:gd name="connsiteX27" fmla="*/ 133625 w 1878563"/>
                <a:gd name="connsiteY27" fmla="*/ 2997817 h 4559299"/>
                <a:gd name="connsiteX28" fmla="*/ 133625 w 1878563"/>
                <a:gd name="connsiteY28" fmla="*/ 3549540 h 4559299"/>
                <a:gd name="connsiteX29" fmla="*/ 138025 w 1878563"/>
                <a:gd name="connsiteY29" fmla="*/ 3571253 h 4559299"/>
                <a:gd name="connsiteX30" fmla="*/ 189441 w 1878563"/>
                <a:gd name="connsiteY30" fmla="*/ 3605439 h 4559299"/>
                <a:gd name="connsiteX31" fmla="*/ 192513 w 1878563"/>
                <a:gd name="connsiteY31" fmla="*/ 3605439 h 4559299"/>
                <a:gd name="connsiteX32" fmla="*/ 192513 w 1878563"/>
                <a:gd name="connsiteY32" fmla="*/ 3726991 h 4559299"/>
                <a:gd name="connsiteX33" fmla="*/ 189441 w 1878563"/>
                <a:gd name="connsiteY33" fmla="*/ 3726991 h 4559299"/>
                <a:gd name="connsiteX34" fmla="*/ 138025 w 1878563"/>
                <a:gd name="connsiteY34" fmla="*/ 3761394 h 4559299"/>
                <a:gd name="connsiteX35" fmla="*/ 133625 w 1878563"/>
                <a:gd name="connsiteY35" fmla="*/ 3783403 h 4559299"/>
                <a:gd name="connsiteX36" fmla="*/ 133625 w 1878563"/>
                <a:gd name="connsiteY36" fmla="*/ 4172648 h 4559299"/>
                <a:gd name="connsiteX37" fmla="*/ 245244 w 1878563"/>
                <a:gd name="connsiteY37" fmla="*/ 4284662 h 4559299"/>
                <a:gd name="connsiteX38" fmla="*/ 1639670 w 1878563"/>
                <a:gd name="connsiteY38" fmla="*/ 4284662 h 4559299"/>
                <a:gd name="connsiteX39" fmla="*/ 1751288 w 1878563"/>
                <a:gd name="connsiteY39" fmla="*/ 4172648 h 4559299"/>
                <a:gd name="connsiteX40" fmla="*/ 1751287 w 1878563"/>
                <a:gd name="connsiteY40" fmla="*/ 3783408 h 4559299"/>
                <a:gd name="connsiteX41" fmla="*/ 1695470 w 1878563"/>
                <a:gd name="connsiteY41" fmla="*/ 3726991 h 4559299"/>
                <a:gd name="connsiteX42" fmla="*/ 1692910 w 1878563"/>
                <a:gd name="connsiteY42" fmla="*/ 3726991 h 4559299"/>
                <a:gd name="connsiteX43" fmla="*/ 1692910 w 1878563"/>
                <a:gd name="connsiteY43" fmla="*/ 3605439 h 4559299"/>
                <a:gd name="connsiteX44" fmla="*/ 1695470 w 1878563"/>
                <a:gd name="connsiteY44" fmla="*/ 3605439 h 4559299"/>
                <a:gd name="connsiteX45" fmla="*/ 1751287 w 1878563"/>
                <a:gd name="connsiteY45" fmla="*/ 3549535 h 4559299"/>
                <a:gd name="connsiteX46" fmla="*/ 1751287 w 1878563"/>
                <a:gd name="connsiteY46" fmla="*/ 2997822 h 4559299"/>
                <a:gd name="connsiteX47" fmla="*/ 1695470 w 1878563"/>
                <a:gd name="connsiteY47" fmla="*/ 2941405 h 4559299"/>
                <a:gd name="connsiteX48" fmla="*/ 1692910 w 1878563"/>
                <a:gd name="connsiteY48" fmla="*/ 2941405 h 4559299"/>
                <a:gd name="connsiteX49" fmla="*/ 1692910 w 1878563"/>
                <a:gd name="connsiteY49" fmla="*/ 2819853 h 4559299"/>
                <a:gd name="connsiteX50" fmla="*/ 1695470 w 1878563"/>
                <a:gd name="connsiteY50" fmla="*/ 2819853 h 4559299"/>
                <a:gd name="connsiteX51" fmla="*/ 1751287 w 1878563"/>
                <a:gd name="connsiteY51" fmla="*/ 2763949 h 4559299"/>
                <a:gd name="connsiteX52" fmla="*/ 1751286 w 1878563"/>
                <a:gd name="connsiteY52" fmla="*/ 2212236 h 4559299"/>
                <a:gd name="connsiteX53" fmla="*/ 1695469 w 1878563"/>
                <a:gd name="connsiteY53" fmla="*/ 2155819 h 4559299"/>
                <a:gd name="connsiteX54" fmla="*/ 1692909 w 1878563"/>
                <a:gd name="connsiteY54" fmla="*/ 2155819 h 4559299"/>
                <a:gd name="connsiteX55" fmla="*/ 1692909 w 1878563"/>
                <a:gd name="connsiteY55" fmla="*/ 2034267 h 4559299"/>
                <a:gd name="connsiteX56" fmla="*/ 1695469 w 1878563"/>
                <a:gd name="connsiteY56" fmla="*/ 2034267 h 4559299"/>
                <a:gd name="connsiteX57" fmla="*/ 1751286 w 1878563"/>
                <a:gd name="connsiteY57" fmla="*/ 1978363 h 4559299"/>
                <a:gd name="connsiteX58" fmla="*/ 1751286 w 1878563"/>
                <a:gd name="connsiteY58" fmla="*/ 1426650 h 4559299"/>
                <a:gd name="connsiteX59" fmla="*/ 1695469 w 1878563"/>
                <a:gd name="connsiteY59" fmla="*/ 1370233 h 4559299"/>
                <a:gd name="connsiteX60" fmla="*/ 1692909 w 1878563"/>
                <a:gd name="connsiteY60" fmla="*/ 1370233 h 4559299"/>
                <a:gd name="connsiteX61" fmla="*/ 1692909 w 1878563"/>
                <a:gd name="connsiteY61" fmla="*/ 1248681 h 4559299"/>
                <a:gd name="connsiteX62" fmla="*/ 1695469 w 1878563"/>
                <a:gd name="connsiteY62" fmla="*/ 1248681 h 4559299"/>
                <a:gd name="connsiteX63" fmla="*/ 1751286 w 1878563"/>
                <a:gd name="connsiteY63" fmla="*/ 1192777 h 4559299"/>
                <a:gd name="connsiteX64" fmla="*/ 1751288 w 1878563"/>
                <a:gd name="connsiteY64" fmla="*/ 855205 h 4559299"/>
                <a:gd name="connsiteX65" fmla="*/ 1729773 w 1878563"/>
                <a:gd name="connsiteY65" fmla="*/ 772452 h 4559299"/>
                <a:gd name="connsiteX66" fmla="*/ 1295948 w 1878563"/>
                <a:gd name="connsiteY66" fmla="*/ 0 h 4559299"/>
                <a:gd name="connsiteX67" fmla="*/ 1878563 w 1878563"/>
                <a:gd name="connsiteY67" fmla="*/ 0 h 4559299"/>
                <a:gd name="connsiteX68" fmla="*/ 1878563 w 1878563"/>
                <a:gd name="connsiteY68" fmla="*/ 4313236 h 4559299"/>
                <a:gd name="connsiteX69" fmla="*/ 1878563 w 1878563"/>
                <a:gd name="connsiteY69" fmla="*/ 4398087 h 4559299"/>
                <a:gd name="connsiteX70" fmla="*/ 1878563 w 1878563"/>
                <a:gd name="connsiteY70" fmla="*/ 4559299 h 4559299"/>
                <a:gd name="connsiteX71" fmla="*/ 0 w 1878563"/>
                <a:gd name="connsiteY71" fmla="*/ 4559299 h 4559299"/>
                <a:gd name="connsiteX72" fmla="*/ 0 w 1878563"/>
                <a:gd name="connsiteY72" fmla="*/ 4398087 h 4559299"/>
                <a:gd name="connsiteX73" fmla="*/ 0 w 1878563"/>
                <a:gd name="connsiteY73" fmla="*/ 4313236 h 4559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1878563" h="4559299">
                  <a:moveTo>
                    <a:pt x="0" y="0"/>
                  </a:moveTo>
                  <a:lnTo>
                    <a:pt x="588966" y="0"/>
                  </a:lnTo>
                  <a:lnTo>
                    <a:pt x="155140" y="772452"/>
                  </a:lnTo>
                  <a:cubicBezTo>
                    <a:pt x="141228" y="797598"/>
                    <a:pt x="133625" y="826401"/>
                    <a:pt x="133625" y="855205"/>
                  </a:cubicBezTo>
                  <a:lnTo>
                    <a:pt x="133625" y="1192787"/>
                  </a:lnTo>
                  <a:lnTo>
                    <a:pt x="138024" y="1214495"/>
                  </a:lnTo>
                  <a:cubicBezTo>
                    <a:pt x="146521" y="1234545"/>
                    <a:pt x="166396" y="1248681"/>
                    <a:pt x="189440" y="1248681"/>
                  </a:cubicBezTo>
                  <a:lnTo>
                    <a:pt x="192512" y="1248681"/>
                  </a:lnTo>
                  <a:lnTo>
                    <a:pt x="192512" y="1370233"/>
                  </a:lnTo>
                  <a:lnTo>
                    <a:pt x="189440" y="1370233"/>
                  </a:lnTo>
                  <a:cubicBezTo>
                    <a:pt x="166396" y="1370233"/>
                    <a:pt x="146521" y="1384369"/>
                    <a:pt x="138024" y="1404636"/>
                  </a:cubicBezTo>
                  <a:lnTo>
                    <a:pt x="133625" y="1426640"/>
                  </a:lnTo>
                  <a:lnTo>
                    <a:pt x="133625" y="1978373"/>
                  </a:lnTo>
                  <a:lnTo>
                    <a:pt x="138024" y="2000081"/>
                  </a:lnTo>
                  <a:cubicBezTo>
                    <a:pt x="146521" y="2020131"/>
                    <a:pt x="166396" y="2034267"/>
                    <a:pt x="189440" y="2034267"/>
                  </a:cubicBezTo>
                  <a:lnTo>
                    <a:pt x="192512" y="2034267"/>
                  </a:lnTo>
                  <a:lnTo>
                    <a:pt x="192512" y="2155819"/>
                  </a:lnTo>
                  <a:lnTo>
                    <a:pt x="189440" y="2155819"/>
                  </a:lnTo>
                  <a:cubicBezTo>
                    <a:pt x="166396" y="2155819"/>
                    <a:pt x="146521" y="2169955"/>
                    <a:pt x="138024" y="2190222"/>
                  </a:cubicBezTo>
                  <a:lnTo>
                    <a:pt x="133625" y="2212226"/>
                  </a:lnTo>
                  <a:lnTo>
                    <a:pt x="133625" y="2763954"/>
                  </a:lnTo>
                  <a:lnTo>
                    <a:pt x="138025" y="2785667"/>
                  </a:lnTo>
                  <a:cubicBezTo>
                    <a:pt x="146522" y="2805717"/>
                    <a:pt x="166397" y="2819853"/>
                    <a:pt x="189441" y="2819853"/>
                  </a:cubicBezTo>
                  <a:lnTo>
                    <a:pt x="192513" y="2819853"/>
                  </a:lnTo>
                  <a:lnTo>
                    <a:pt x="192513" y="2941405"/>
                  </a:lnTo>
                  <a:lnTo>
                    <a:pt x="189441" y="2941405"/>
                  </a:lnTo>
                  <a:cubicBezTo>
                    <a:pt x="166397" y="2941405"/>
                    <a:pt x="146522" y="2955541"/>
                    <a:pt x="138025" y="2975808"/>
                  </a:cubicBezTo>
                  <a:lnTo>
                    <a:pt x="133625" y="2997817"/>
                  </a:lnTo>
                  <a:lnTo>
                    <a:pt x="133625" y="3549540"/>
                  </a:lnTo>
                  <a:lnTo>
                    <a:pt x="138025" y="3571253"/>
                  </a:lnTo>
                  <a:cubicBezTo>
                    <a:pt x="146522" y="3591303"/>
                    <a:pt x="166397" y="3605439"/>
                    <a:pt x="189441" y="3605439"/>
                  </a:cubicBezTo>
                  <a:lnTo>
                    <a:pt x="192513" y="3605439"/>
                  </a:lnTo>
                  <a:lnTo>
                    <a:pt x="192513" y="3726991"/>
                  </a:lnTo>
                  <a:lnTo>
                    <a:pt x="189441" y="3726991"/>
                  </a:lnTo>
                  <a:cubicBezTo>
                    <a:pt x="166397" y="3726991"/>
                    <a:pt x="146522" y="3741127"/>
                    <a:pt x="138025" y="3761394"/>
                  </a:cubicBezTo>
                  <a:lnTo>
                    <a:pt x="133625" y="3783403"/>
                  </a:lnTo>
                  <a:lnTo>
                    <a:pt x="133625" y="4172648"/>
                  </a:lnTo>
                  <a:cubicBezTo>
                    <a:pt x="133625" y="4234827"/>
                    <a:pt x="183773" y="4284662"/>
                    <a:pt x="245244" y="4284662"/>
                  </a:cubicBezTo>
                  <a:lnTo>
                    <a:pt x="1639670" y="4284662"/>
                  </a:lnTo>
                  <a:cubicBezTo>
                    <a:pt x="1701626" y="4284662"/>
                    <a:pt x="1751288" y="4234827"/>
                    <a:pt x="1751288" y="4172648"/>
                  </a:cubicBezTo>
                  <a:cubicBezTo>
                    <a:pt x="1751288" y="4042901"/>
                    <a:pt x="1751287" y="3913155"/>
                    <a:pt x="1751287" y="3783408"/>
                  </a:cubicBezTo>
                  <a:cubicBezTo>
                    <a:pt x="1751287" y="3752122"/>
                    <a:pt x="1726707" y="3726991"/>
                    <a:pt x="1695470" y="3726991"/>
                  </a:cubicBezTo>
                  <a:lnTo>
                    <a:pt x="1692910" y="3726991"/>
                  </a:lnTo>
                  <a:lnTo>
                    <a:pt x="1692910" y="3605439"/>
                  </a:lnTo>
                  <a:lnTo>
                    <a:pt x="1695470" y="3605439"/>
                  </a:lnTo>
                  <a:cubicBezTo>
                    <a:pt x="1726707" y="3605439"/>
                    <a:pt x="1751287" y="3580308"/>
                    <a:pt x="1751287" y="3549535"/>
                  </a:cubicBezTo>
                  <a:lnTo>
                    <a:pt x="1751287" y="2997822"/>
                  </a:lnTo>
                  <a:cubicBezTo>
                    <a:pt x="1751287" y="2966536"/>
                    <a:pt x="1726707" y="2941405"/>
                    <a:pt x="1695470" y="2941405"/>
                  </a:cubicBezTo>
                  <a:lnTo>
                    <a:pt x="1692910" y="2941405"/>
                  </a:lnTo>
                  <a:lnTo>
                    <a:pt x="1692910" y="2819853"/>
                  </a:lnTo>
                  <a:lnTo>
                    <a:pt x="1695470" y="2819853"/>
                  </a:lnTo>
                  <a:cubicBezTo>
                    <a:pt x="1726707" y="2819853"/>
                    <a:pt x="1751287" y="2794722"/>
                    <a:pt x="1751287" y="2763949"/>
                  </a:cubicBezTo>
                  <a:cubicBezTo>
                    <a:pt x="1751287" y="2580045"/>
                    <a:pt x="1751286" y="2396140"/>
                    <a:pt x="1751286" y="2212236"/>
                  </a:cubicBezTo>
                  <a:cubicBezTo>
                    <a:pt x="1751286" y="2180950"/>
                    <a:pt x="1726706" y="2155819"/>
                    <a:pt x="1695469" y="2155819"/>
                  </a:cubicBezTo>
                  <a:lnTo>
                    <a:pt x="1692909" y="2155819"/>
                  </a:lnTo>
                  <a:lnTo>
                    <a:pt x="1692909" y="2034267"/>
                  </a:lnTo>
                  <a:lnTo>
                    <a:pt x="1695469" y="2034267"/>
                  </a:lnTo>
                  <a:cubicBezTo>
                    <a:pt x="1726706" y="2034267"/>
                    <a:pt x="1751286" y="2009136"/>
                    <a:pt x="1751286" y="1978363"/>
                  </a:cubicBezTo>
                  <a:lnTo>
                    <a:pt x="1751286" y="1426650"/>
                  </a:lnTo>
                  <a:cubicBezTo>
                    <a:pt x="1751286" y="1395364"/>
                    <a:pt x="1726706" y="1370233"/>
                    <a:pt x="1695469" y="1370233"/>
                  </a:cubicBezTo>
                  <a:lnTo>
                    <a:pt x="1692909" y="1370233"/>
                  </a:lnTo>
                  <a:lnTo>
                    <a:pt x="1692909" y="1248681"/>
                  </a:lnTo>
                  <a:lnTo>
                    <a:pt x="1695469" y="1248681"/>
                  </a:lnTo>
                  <a:cubicBezTo>
                    <a:pt x="1726706" y="1248681"/>
                    <a:pt x="1751286" y="1223550"/>
                    <a:pt x="1751286" y="1192777"/>
                  </a:cubicBezTo>
                  <a:cubicBezTo>
                    <a:pt x="1760589" y="1127198"/>
                    <a:pt x="1754874" y="925259"/>
                    <a:pt x="1751288" y="855205"/>
                  </a:cubicBezTo>
                  <a:cubicBezTo>
                    <a:pt x="1751288" y="826401"/>
                    <a:pt x="1744171" y="797598"/>
                    <a:pt x="1729773" y="772452"/>
                  </a:cubicBezTo>
                  <a:lnTo>
                    <a:pt x="1295948" y="0"/>
                  </a:lnTo>
                  <a:lnTo>
                    <a:pt x="1878563" y="0"/>
                  </a:lnTo>
                  <a:lnTo>
                    <a:pt x="1878563" y="4313236"/>
                  </a:lnTo>
                  <a:lnTo>
                    <a:pt x="1878563" y="4398087"/>
                  </a:lnTo>
                  <a:lnTo>
                    <a:pt x="1878563" y="4559299"/>
                  </a:lnTo>
                  <a:lnTo>
                    <a:pt x="0" y="4559299"/>
                  </a:lnTo>
                  <a:lnTo>
                    <a:pt x="0" y="4398087"/>
                  </a:lnTo>
                  <a:lnTo>
                    <a:pt x="0" y="4313236"/>
                  </a:lnTo>
                  <a:close/>
                </a:path>
              </a:pathLst>
            </a:custGeom>
            <a:solidFill>
              <a:srgbClr val="F0E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41FA6396-E5CC-4D8E-90C3-BCA58524FC84}"/>
                </a:ext>
              </a:extLst>
            </p:cNvPr>
            <p:cNvGrpSpPr/>
            <p:nvPr/>
          </p:nvGrpSpPr>
          <p:grpSpPr>
            <a:xfrm>
              <a:off x="2264782" y="783431"/>
              <a:ext cx="744538" cy="458788"/>
              <a:chOff x="2264782" y="758825"/>
              <a:chExt cx="744538" cy="458788"/>
            </a:xfrm>
          </p:grpSpPr>
          <p:sp>
            <p:nvSpPr>
              <p:cNvPr id="121" name="Freeform 1161">
                <a:extLst>
                  <a:ext uri="{FF2B5EF4-FFF2-40B4-BE49-F238E27FC236}">
                    <a16:creationId xmlns:a16="http://schemas.microsoft.com/office/drawing/2014/main" id="{6F251CF9-9536-480D-BE10-F41F3149E4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0182" y="758825"/>
                <a:ext cx="687388" cy="446088"/>
              </a:xfrm>
              <a:prstGeom prst="roundRect">
                <a:avLst>
                  <a:gd name="adj" fmla="val 14188"/>
                </a:avLst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Freeform 1160">
                <a:extLst>
                  <a:ext uri="{FF2B5EF4-FFF2-40B4-BE49-F238E27FC236}">
                    <a16:creationId xmlns:a16="http://schemas.microsoft.com/office/drawing/2014/main" id="{D88D3B09-A568-4772-A96A-2929A387F9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4782" y="1143000"/>
                <a:ext cx="744538" cy="68263"/>
              </a:xfrm>
              <a:prstGeom prst="round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Rectangle 1162">
                <a:extLst>
                  <a:ext uri="{FF2B5EF4-FFF2-40B4-BE49-F238E27FC236}">
                    <a16:creationId xmlns:a16="http://schemas.microsoft.com/office/drawing/2014/main" id="{5D2EB5AA-81C8-477E-A189-C480745902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0182" y="1046163"/>
                <a:ext cx="687388" cy="53975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Rectangle 1163">
                <a:extLst>
                  <a:ext uri="{FF2B5EF4-FFF2-40B4-BE49-F238E27FC236}">
                    <a16:creationId xmlns:a16="http://schemas.microsoft.com/office/drawing/2014/main" id="{1C259E01-4A7C-49E7-9AAC-1D045F1DCE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37807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Rectangle 1164">
                <a:extLst>
                  <a:ext uri="{FF2B5EF4-FFF2-40B4-BE49-F238E27FC236}">
                    <a16:creationId xmlns:a16="http://schemas.microsoft.com/office/drawing/2014/main" id="{77CF3A5E-B1BA-4DF1-BC3F-497EDE8C01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0202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Rectangle 1165">
                <a:extLst>
                  <a:ext uri="{FF2B5EF4-FFF2-40B4-BE49-F238E27FC236}">
                    <a16:creationId xmlns:a16="http://schemas.microsoft.com/office/drawing/2014/main" id="{E3D6C76B-A631-4B87-B1BD-0BCAB0AC7D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2597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Rectangle 1166">
                <a:extLst>
                  <a:ext uri="{FF2B5EF4-FFF2-40B4-BE49-F238E27FC236}">
                    <a16:creationId xmlns:a16="http://schemas.microsoft.com/office/drawing/2014/main" id="{F8C4FF4C-435C-4D07-A14C-0575C1E64F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74992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Rectangle 1167">
                <a:extLst>
                  <a:ext uri="{FF2B5EF4-FFF2-40B4-BE49-F238E27FC236}">
                    <a16:creationId xmlns:a16="http://schemas.microsoft.com/office/drawing/2014/main" id="{1CD2A821-56E7-47D3-83A8-0596D5E20A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7387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Rectangle 1169">
                <a:extLst>
                  <a:ext uri="{FF2B5EF4-FFF2-40B4-BE49-F238E27FC236}">
                    <a16:creationId xmlns:a16="http://schemas.microsoft.com/office/drawing/2014/main" id="{DB760F4E-4A7F-40AC-895D-DDC6C86F35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9782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Freeform 1385">
                <a:extLst>
                  <a:ext uri="{FF2B5EF4-FFF2-40B4-BE49-F238E27FC236}">
                    <a16:creationId xmlns:a16="http://schemas.microsoft.com/office/drawing/2014/main" id="{E2E899D6-DCEB-4BA4-AA77-1A7ED579D2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6594" y="1211263"/>
                <a:ext cx="200025" cy="6350"/>
              </a:xfrm>
              <a:custGeom>
                <a:avLst/>
                <a:gdLst>
                  <a:gd name="T0" fmla="*/ 290 w 390"/>
                  <a:gd name="T1" fmla="*/ 12 h 12"/>
                  <a:gd name="T2" fmla="*/ 290 w 390"/>
                  <a:gd name="T3" fmla="*/ 1 h 12"/>
                  <a:gd name="T4" fmla="*/ 0 w 390"/>
                  <a:gd name="T5" fmla="*/ 1 h 12"/>
                  <a:gd name="T6" fmla="*/ 382 w 390"/>
                  <a:gd name="T7" fmla="*/ 1 h 12"/>
                  <a:gd name="T8" fmla="*/ 389 w 390"/>
                  <a:gd name="T9" fmla="*/ 0 h 12"/>
                  <a:gd name="T10" fmla="*/ 390 w 390"/>
                  <a:gd name="T11" fmla="*/ 0 h 12"/>
                  <a:gd name="T12" fmla="*/ 384 w 390"/>
                  <a:gd name="T13" fmla="*/ 1 h 12"/>
                  <a:gd name="T14" fmla="*/ 290 w 390"/>
                  <a:gd name="T15" fmla="*/ 1 h 12"/>
                  <a:gd name="T16" fmla="*/ 290 w 390"/>
                  <a:gd name="T17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90" h="12">
                    <a:moveTo>
                      <a:pt x="290" y="12"/>
                    </a:moveTo>
                    <a:lnTo>
                      <a:pt x="290" y="1"/>
                    </a:lnTo>
                    <a:lnTo>
                      <a:pt x="0" y="1"/>
                    </a:lnTo>
                    <a:lnTo>
                      <a:pt x="382" y="1"/>
                    </a:lnTo>
                    <a:cubicBezTo>
                      <a:pt x="385" y="1"/>
                      <a:pt x="387" y="1"/>
                      <a:pt x="389" y="0"/>
                    </a:cubicBezTo>
                    <a:lnTo>
                      <a:pt x="390" y="0"/>
                    </a:lnTo>
                    <a:cubicBezTo>
                      <a:pt x="388" y="1"/>
                      <a:pt x="386" y="1"/>
                      <a:pt x="384" y="1"/>
                    </a:cubicBezTo>
                    <a:lnTo>
                      <a:pt x="290" y="1"/>
                    </a:lnTo>
                    <a:lnTo>
                      <a:pt x="290" y="12"/>
                    </a:lnTo>
                  </a:path>
                </a:pathLst>
              </a:custGeom>
              <a:solidFill>
                <a:srgbClr val="87C2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723DD45C-8046-4A5A-95E9-122925D9220F}"/>
              </a:ext>
            </a:extLst>
          </p:cNvPr>
          <p:cNvGrpSpPr/>
          <p:nvPr/>
        </p:nvGrpSpPr>
        <p:grpSpPr>
          <a:xfrm>
            <a:off x="6340788" y="923477"/>
            <a:ext cx="1461960" cy="3799466"/>
            <a:chOff x="1619119" y="783431"/>
            <a:chExt cx="2029512" cy="5274469"/>
          </a:xfrm>
        </p:grpSpPr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DEC336BD-5E8C-4885-A32D-7A5F6541CE4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5840" y="1211264"/>
              <a:ext cx="1322421" cy="835251"/>
            </a:xfrm>
            <a:custGeom>
              <a:avLst/>
              <a:gdLst>
                <a:gd name="connsiteX0" fmla="*/ 353208 w 1322421"/>
                <a:gd name="connsiteY0" fmla="*/ 0 h 835251"/>
                <a:gd name="connsiteX1" fmla="*/ 969699 w 1322421"/>
                <a:gd name="connsiteY1" fmla="*/ 0 h 835251"/>
                <a:gd name="connsiteX2" fmla="*/ 969699 w 1322421"/>
                <a:gd name="connsiteY2" fmla="*/ 163221 h 835251"/>
                <a:gd name="connsiteX3" fmla="*/ 991214 w 1322421"/>
                <a:gd name="connsiteY3" fmla="*/ 245517 h 835251"/>
                <a:gd name="connsiteX4" fmla="*/ 1322421 w 1322421"/>
                <a:gd name="connsiteY4" fmla="*/ 835251 h 835251"/>
                <a:gd name="connsiteX5" fmla="*/ 0 w 1322421"/>
                <a:gd name="connsiteY5" fmla="*/ 835251 h 835251"/>
                <a:gd name="connsiteX6" fmla="*/ 331207 w 1322421"/>
                <a:gd name="connsiteY6" fmla="*/ 245517 h 835251"/>
                <a:gd name="connsiteX7" fmla="*/ 353208 w 1322421"/>
                <a:gd name="connsiteY7" fmla="*/ 163221 h 835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22421" h="835251">
                  <a:moveTo>
                    <a:pt x="353208" y="0"/>
                  </a:moveTo>
                  <a:lnTo>
                    <a:pt x="969699" y="0"/>
                  </a:lnTo>
                  <a:lnTo>
                    <a:pt x="969699" y="163221"/>
                  </a:lnTo>
                  <a:cubicBezTo>
                    <a:pt x="969699" y="192024"/>
                    <a:pt x="976979" y="220371"/>
                    <a:pt x="991214" y="245517"/>
                  </a:cubicBezTo>
                  <a:lnTo>
                    <a:pt x="1322421" y="835251"/>
                  </a:lnTo>
                  <a:lnTo>
                    <a:pt x="0" y="835251"/>
                  </a:lnTo>
                  <a:lnTo>
                    <a:pt x="331207" y="245517"/>
                  </a:lnTo>
                  <a:cubicBezTo>
                    <a:pt x="345443" y="220371"/>
                    <a:pt x="353208" y="192024"/>
                    <a:pt x="353208" y="163221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graphicFrame>
          <p:nvGraphicFramePr>
            <p:cNvPr id="133" name="Chart 132">
              <a:extLst>
                <a:ext uri="{FF2B5EF4-FFF2-40B4-BE49-F238E27FC236}">
                  <a16:creationId xmlns:a16="http://schemas.microsoft.com/office/drawing/2014/main" id="{FB9D42EE-C94C-4C8F-A275-C1EB70E5BEFD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736761763"/>
                </p:ext>
              </p:extLst>
            </p:nvPr>
          </p:nvGraphicFramePr>
          <p:xfrm>
            <a:off x="1619119" y="1507151"/>
            <a:ext cx="2029512" cy="455074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E3D9261A-1348-462C-9AB5-A052CC5F193C}"/>
                </a:ext>
              </a:extLst>
            </p:cNvPr>
            <p:cNvSpPr/>
            <p:nvPr/>
          </p:nvSpPr>
          <p:spPr>
            <a:xfrm>
              <a:off x="1694594" y="1498601"/>
              <a:ext cx="1878563" cy="4559299"/>
            </a:xfrm>
            <a:custGeom>
              <a:avLst/>
              <a:gdLst>
                <a:gd name="connsiteX0" fmla="*/ 0 w 1878563"/>
                <a:gd name="connsiteY0" fmla="*/ 0 h 4559299"/>
                <a:gd name="connsiteX1" fmla="*/ 588966 w 1878563"/>
                <a:gd name="connsiteY1" fmla="*/ 0 h 4559299"/>
                <a:gd name="connsiteX2" fmla="*/ 155140 w 1878563"/>
                <a:gd name="connsiteY2" fmla="*/ 772452 h 4559299"/>
                <a:gd name="connsiteX3" fmla="*/ 133625 w 1878563"/>
                <a:gd name="connsiteY3" fmla="*/ 855205 h 4559299"/>
                <a:gd name="connsiteX4" fmla="*/ 133625 w 1878563"/>
                <a:gd name="connsiteY4" fmla="*/ 1192787 h 4559299"/>
                <a:gd name="connsiteX5" fmla="*/ 138024 w 1878563"/>
                <a:gd name="connsiteY5" fmla="*/ 1214495 h 4559299"/>
                <a:gd name="connsiteX6" fmla="*/ 189440 w 1878563"/>
                <a:gd name="connsiteY6" fmla="*/ 1248681 h 4559299"/>
                <a:gd name="connsiteX7" fmla="*/ 192512 w 1878563"/>
                <a:gd name="connsiteY7" fmla="*/ 1248681 h 4559299"/>
                <a:gd name="connsiteX8" fmla="*/ 192512 w 1878563"/>
                <a:gd name="connsiteY8" fmla="*/ 1370233 h 4559299"/>
                <a:gd name="connsiteX9" fmla="*/ 189440 w 1878563"/>
                <a:gd name="connsiteY9" fmla="*/ 1370233 h 4559299"/>
                <a:gd name="connsiteX10" fmla="*/ 138024 w 1878563"/>
                <a:gd name="connsiteY10" fmla="*/ 1404636 h 4559299"/>
                <a:gd name="connsiteX11" fmla="*/ 133625 w 1878563"/>
                <a:gd name="connsiteY11" fmla="*/ 1426640 h 4559299"/>
                <a:gd name="connsiteX12" fmla="*/ 133625 w 1878563"/>
                <a:gd name="connsiteY12" fmla="*/ 1978373 h 4559299"/>
                <a:gd name="connsiteX13" fmla="*/ 138024 w 1878563"/>
                <a:gd name="connsiteY13" fmla="*/ 2000081 h 4559299"/>
                <a:gd name="connsiteX14" fmla="*/ 189440 w 1878563"/>
                <a:gd name="connsiteY14" fmla="*/ 2034267 h 4559299"/>
                <a:gd name="connsiteX15" fmla="*/ 192512 w 1878563"/>
                <a:gd name="connsiteY15" fmla="*/ 2034267 h 4559299"/>
                <a:gd name="connsiteX16" fmla="*/ 192512 w 1878563"/>
                <a:gd name="connsiteY16" fmla="*/ 2155819 h 4559299"/>
                <a:gd name="connsiteX17" fmla="*/ 189440 w 1878563"/>
                <a:gd name="connsiteY17" fmla="*/ 2155819 h 4559299"/>
                <a:gd name="connsiteX18" fmla="*/ 138024 w 1878563"/>
                <a:gd name="connsiteY18" fmla="*/ 2190222 h 4559299"/>
                <a:gd name="connsiteX19" fmla="*/ 133625 w 1878563"/>
                <a:gd name="connsiteY19" fmla="*/ 2212226 h 4559299"/>
                <a:gd name="connsiteX20" fmla="*/ 133625 w 1878563"/>
                <a:gd name="connsiteY20" fmla="*/ 2763954 h 4559299"/>
                <a:gd name="connsiteX21" fmla="*/ 138025 w 1878563"/>
                <a:gd name="connsiteY21" fmla="*/ 2785667 h 4559299"/>
                <a:gd name="connsiteX22" fmla="*/ 189441 w 1878563"/>
                <a:gd name="connsiteY22" fmla="*/ 2819853 h 4559299"/>
                <a:gd name="connsiteX23" fmla="*/ 192513 w 1878563"/>
                <a:gd name="connsiteY23" fmla="*/ 2819853 h 4559299"/>
                <a:gd name="connsiteX24" fmla="*/ 192513 w 1878563"/>
                <a:gd name="connsiteY24" fmla="*/ 2941405 h 4559299"/>
                <a:gd name="connsiteX25" fmla="*/ 189441 w 1878563"/>
                <a:gd name="connsiteY25" fmla="*/ 2941405 h 4559299"/>
                <a:gd name="connsiteX26" fmla="*/ 138025 w 1878563"/>
                <a:gd name="connsiteY26" fmla="*/ 2975808 h 4559299"/>
                <a:gd name="connsiteX27" fmla="*/ 133625 w 1878563"/>
                <a:gd name="connsiteY27" fmla="*/ 2997817 h 4559299"/>
                <a:gd name="connsiteX28" fmla="*/ 133625 w 1878563"/>
                <a:gd name="connsiteY28" fmla="*/ 3549540 h 4559299"/>
                <a:gd name="connsiteX29" fmla="*/ 138025 w 1878563"/>
                <a:gd name="connsiteY29" fmla="*/ 3571253 h 4559299"/>
                <a:gd name="connsiteX30" fmla="*/ 189441 w 1878563"/>
                <a:gd name="connsiteY30" fmla="*/ 3605439 h 4559299"/>
                <a:gd name="connsiteX31" fmla="*/ 192513 w 1878563"/>
                <a:gd name="connsiteY31" fmla="*/ 3605439 h 4559299"/>
                <a:gd name="connsiteX32" fmla="*/ 192513 w 1878563"/>
                <a:gd name="connsiteY32" fmla="*/ 3726991 h 4559299"/>
                <a:gd name="connsiteX33" fmla="*/ 189441 w 1878563"/>
                <a:gd name="connsiteY33" fmla="*/ 3726991 h 4559299"/>
                <a:gd name="connsiteX34" fmla="*/ 138025 w 1878563"/>
                <a:gd name="connsiteY34" fmla="*/ 3761394 h 4559299"/>
                <a:gd name="connsiteX35" fmla="*/ 133625 w 1878563"/>
                <a:gd name="connsiteY35" fmla="*/ 3783403 h 4559299"/>
                <a:gd name="connsiteX36" fmla="*/ 133625 w 1878563"/>
                <a:gd name="connsiteY36" fmla="*/ 4172648 h 4559299"/>
                <a:gd name="connsiteX37" fmla="*/ 245244 w 1878563"/>
                <a:gd name="connsiteY37" fmla="*/ 4284662 h 4559299"/>
                <a:gd name="connsiteX38" fmla="*/ 1639670 w 1878563"/>
                <a:gd name="connsiteY38" fmla="*/ 4284662 h 4559299"/>
                <a:gd name="connsiteX39" fmla="*/ 1751288 w 1878563"/>
                <a:gd name="connsiteY39" fmla="*/ 4172648 h 4559299"/>
                <a:gd name="connsiteX40" fmla="*/ 1751287 w 1878563"/>
                <a:gd name="connsiteY40" fmla="*/ 3783408 h 4559299"/>
                <a:gd name="connsiteX41" fmla="*/ 1695470 w 1878563"/>
                <a:gd name="connsiteY41" fmla="*/ 3726991 h 4559299"/>
                <a:gd name="connsiteX42" fmla="*/ 1692910 w 1878563"/>
                <a:gd name="connsiteY42" fmla="*/ 3726991 h 4559299"/>
                <a:gd name="connsiteX43" fmla="*/ 1692910 w 1878563"/>
                <a:gd name="connsiteY43" fmla="*/ 3605439 h 4559299"/>
                <a:gd name="connsiteX44" fmla="*/ 1695470 w 1878563"/>
                <a:gd name="connsiteY44" fmla="*/ 3605439 h 4559299"/>
                <a:gd name="connsiteX45" fmla="*/ 1751287 w 1878563"/>
                <a:gd name="connsiteY45" fmla="*/ 3549535 h 4559299"/>
                <a:gd name="connsiteX46" fmla="*/ 1751287 w 1878563"/>
                <a:gd name="connsiteY46" fmla="*/ 2997822 h 4559299"/>
                <a:gd name="connsiteX47" fmla="*/ 1695470 w 1878563"/>
                <a:gd name="connsiteY47" fmla="*/ 2941405 h 4559299"/>
                <a:gd name="connsiteX48" fmla="*/ 1692910 w 1878563"/>
                <a:gd name="connsiteY48" fmla="*/ 2941405 h 4559299"/>
                <a:gd name="connsiteX49" fmla="*/ 1692910 w 1878563"/>
                <a:gd name="connsiteY49" fmla="*/ 2819853 h 4559299"/>
                <a:gd name="connsiteX50" fmla="*/ 1695470 w 1878563"/>
                <a:gd name="connsiteY50" fmla="*/ 2819853 h 4559299"/>
                <a:gd name="connsiteX51" fmla="*/ 1751287 w 1878563"/>
                <a:gd name="connsiteY51" fmla="*/ 2763949 h 4559299"/>
                <a:gd name="connsiteX52" fmla="*/ 1751286 w 1878563"/>
                <a:gd name="connsiteY52" fmla="*/ 2212236 h 4559299"/>
                <a:gd name="connsiteX53" fmla="*/ 1695469 w 1878563"/>
                <a:gd name="connsiteY53" fmla="*/ 2155819 h 4559299"/>
                <a:gd name="connsiteX54" fmla="*/ 1692909 w 1878563"/>
                <a:gd name="connsiteY54" fmla="*/ 2155819 h 4559299"/>
                <a:gd name="connsiteX55" fmla="*/ 1692909 w 1878563"/>
                <a:gd name="connsiteY55" fmla="*/ 2034267 h 4559299"/>
                <a:gd name="connsiteX56" fmla="*/ 1695469 w 1878563"/>
                <a:gd name="connsiteY56" fmla="*/ 2034267 h 4559299"/>
                <a:gd name="connsiteX57" fmla="*/ 1751286 w 1878563"/>
                <a:gd name="connsiteY57" fmla="*/ 1978363 h 4559299"/>
                <a:gd name="connsiteX58" fmla="*/ 1751286 w 1878563"/>
                <a:gd name="connsiteY58" fmla="*/ 1426650 h 4559299"/>
                <a:gd name="connsiteX59" fmla="*/ 1695469 w 1878563"/>
                <a:gd name="connsiteY59" fmla="*/ 1370233 h 4559299"/>
                <a:gd name="connsiteX60" fmla="*/ 1692909 w 1878563"/>
                <a:gd name="connsiteY60" fmla="*/ 1370233 h 4559299"/>
                <a:gd name="connsiteX61" fmla="*/ 1692909 w 1878563"/>
                <a:gd name="connsiteY61" fmla="*/ 1248681 h 4559299"/>
                <a:gd name="connsiteX62" fmla="*/ 1695469 w 1878563"/>
                <a:gd name="connsiteY62" fmla="*/ 1248681 h 4559299"/>
                <a:gd name="connsiteX63" fmla="*/ 1751286 w 1878563"/>
                <a:gd name="connsiteY63" fmla="*/ 1192777 h 4559299"/>
                <a:gd name="connsiteX64" fmla="*/ 1751288 w 1878563"/>
                <a:gd name="connsiteY64" fmla="*/ 855205 h 4559299"/>
                <a:gd name="connsiteX65" fmla="*/ 1729773 w 1878563"/>
                <a:gd name="connsiteY65" fmla="*/ 772452 h 4559299"/>
                <a:gd name="connsiteX66" fmla="*/ 1295948 w 1878563"/>
                <a:gd name="connsiteY66" fmla="*/ 0 h 4559299"/>
                <a:gd name="connsiteX67" fmla="*/ 1878563 w 1878563"/>
                <a:gd name="connsiteY67" fmla="*/ 0 h 4559299"/>
                <a:gd name="connsiteX68" fmla="*/ 1878563 w 1878563"/>
                <a:gd name="connsiteY68" fmla="*/ 4313236 h 4559299"/>
                <a:gd name="connsiteX69" fmla="*/ 1878563 w 1878563"/>
                <a:gd name="connsiteY69" fmla="*/ 4398087 h 4559299"/>
                <a:gd name="connsiteX70" fmla="*/ 1878563 w 1878563"/>
                <a:gd name="connsiteY70" fmla="*/ 4559299 h 4559299"/>
                <a:gd name="connsiteX71" fmla="*/ 0 w 1878563"/>
                <a:gd name="connsiteY71" fmla="*/ 4559299 h 4559299"/>
                <a:gd name="connsiteX72" fmla="*/ 0 w 1878563"/>
                <a:gd name="connsiteY72" fmla="*/ 4398087 h 4559299"/>
                <a:gd name="connsiteX73" fmla="*/ 0 w 1878563"/>
                <a:gd name="connsiteY73" fmla="*/ 4313236 h 4559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1878563" h="4559299">
                  <a:moveTo>
                    <a:pt x="0" y="0"/>
                  </a:moveTo>
                  <a:lnTo>
                    <a:pt x="588966" y="0"/>
                  </a:lnTo>
                  <a:lnTo>
                    <a:pt x="155140" y="772452"/>
                  </a:lnTo>
                  <a:cubicBezTo>
                    <a:pt x="141228" y="797598"/>
                    <a:pt x="133625" y="826401"/>
                    <a:pt x="133625" y="855205"/>
                  </a:cubicBezTo>
                  <a:lnTo>
                    <a:pt x="133625" y="1192787"/>
                  </a:lnTo>
                  <a:lnTo>
                    <a:pt x="138024" y="1214495"/>
                  </a:lnTo>
                  <a:cubicBezTo>
                    <a:pt x="146521" y="1234545"/>
                    <a:pt x="166396" y="1248681"/>
                    <a:pt x="189440" y="1248681"/>
                  </a:cubicBezTo>
                  <a:lnTo>
                    <a:pt x="192512" y="1248681"/>
                  </a:lnTo>
                  <a:lnTo>
                    <a:pt x="192512" y="1370233"/>
                  </a:lnTo>
                  <a:lnTo>
                    <a:pt x="189440" y="1370233"/>
                  </a:lnTo>
                  <a:cubicBezTo>
                    <a:pt x="166396" y="1370233"/>
                    <a:pt x="146521" y="1384369"/>
                    <a:pt x="138024" y="1404636"/>
                  </a:cubicBezTo>
                  <a:lnTo>
                    <a:pt x="133625" y="1426640"/>
                  </a:lnTo>
                  <a:lnTo>
                    <a:pt x="133625" y="1978373"/>
                  </a:lnTo>
                  <a:lnTo>
                    <a:pt x="138024" y="2000081"/>
                  </a:lnTo>
                  <a:cubicBezTo>
                    <a:pt x="146521" y="2020131"/>
                    <a:pt x="166396" y="2034267"/>
                    <a:pt x="189440" y="2034267"/>
                  </a:cubicBezTo>
                  <a:lnTo>
                    <a:pt x="192512" y="2034267"/>
                  </a:lnTo>
                  <a:lnTo>
                    <a:pt x="192512" y="2155819"/>
                  </a:lnTo>
                  <a:lnTo>
                    <a:pt x="189440" y="2155819"/>
                  </a:lnTo>
                  <a:cubicBezTo>
                    <a:pt x="166396" y="2155819"/>
                    <a:pt x="146521" y="2169955"/>
                    <a:pt x="138024" y="2190222"/>
                  </a:cubicBezTo>
                  <a:lnTo>
                    <a:pt x="133625" y="2212226"/>
                  </a:lnTo>
                  <a:lnTo>
                    <a:pt x="133625" y="2763954"/>
                  </a:lnTo>
                  <a:lnTo>
                    <a:pt x="138025" y="2785667"/>
                  </a:lnTo>
                  <a:cubicBezTo>
                    <a:pt x="146522" y="2805717"/>
                    <a:pt x="166397" y="2819853"/>
                    <a:pt x="189441" y="2819853"/>
                  </a:cubicBezTo>
                  <a:lnTo>
                    <a:pt x="192513" y="2819853"/>
                  </a:lnTo>
                  <a:lnTo>
                    <a:pt x="192513" y="2941405"/>
                  </a:lnTo>
                  <a:lnTo>
                    <a:pt x="189441" y="2941405"/>
                  </a:lnTo>
                  <a:cubicBezTo>
                    <a:pt x="166397" y="2941405"/>
                    <a:pt x="146522" y="2955541"/>
                    <a:pt x="138025" y="2975808"/>
                  </a:cubicBezTo>
                  <a:lnTo>
                    <a:pt x="133625" y="2997817"/>
                  </a:lnTo>
                  <a:lnTo>
                    <a:pt x="133625" y="3549540"/>
                  </a:lnTo>
                  <a:lnTo>
                    <a:pt x="138025" y="3571253"/>
                  </a:lnTo>
                  <a:cubicBezTo>
                    <a:pt x="146522" y="3591303"/>
                    <a:pt x="166397" y="3605439"/>
                    <a:pt x="189441" y="3605439"/>
                  </a:cubicBezTo>
                  <a:lnTo>
                    <a:pt x="192513" y="3605439"/>
                  </a:lnTo>
                  <a:lnTo>
                    <a:pt x="192513" y="3726991"/>
                  </a:lnTo>
                  <a:lnTo>
                    <a:pt x="189441" y="3726991"/>
                  </a:lnTo>
                  <a:cubicBezTo>
                    <a:pt x="166397" y="3726991"/>
                    <a:pt x="146522" y="3741127"/>
                    <a:pt x="138025" y="3761394"/>
                  </a:cubicBezTo>
                  <a:lnTo>
                    <a:pt x="133625" y="3783403"/>
                  </a:lnTo>
                  <a:lnTo>
                    <a:pt x="133625" y="4172648"/>
                  </a:lnTo>
                  <a:cubicBezTo>
                    <a:pt x="133625" y="4234827"/>
                    <a:pt x="183773" y="4284662"/>
                    <a:pt x="245244" y="4284662"/>
                  </a:cubicBezTo>
                  <a:lnTo>
                    <a:pt x="1639670" y="4284662"/>
                  </a:lnTo>
                  <a:cubicBezTo>
                    <a:pt x="1701626" y="4284662"/>
                    <a:pt x="1751288" y="4234827"/>
                    <a:pt x="1751288" y="4172648"/>
                  </a:cubicBezTo>
                  <a:cubicBezTo>
                    <a:pt x="1751288" y="4042901"/>
                    <a:pt x="1751287" y="3913155"/>
                    <a:pt x="1751287" y="3783408"/>
                  </a:cubicBezTo>
                  <a:cubicBezTo>
                    <a:pt x="1751287" y="3752122"/>
                    <a:pt x="1726707" y="3726991"/>
                    <a:pt x="1695470" y="3726991"/>
                  </a:cubicBezTo>
                  <a:lnTo>
                    <a:pt x="1692910" y="3726991"/>
                  </a:lnTo>
                  <a:lnTo>
                    <a:pt x="1692910" y="3605439"/>
                  </a:lnTo>
                  <a:lnTo>
                    <a:pt x="1695470" y="3605439"/>
                  </a:lnTo>
                  <a:cubicBezTo>
                    <a:pt x="1726707" y="3605439"/>
                    <a:pt x="1751287" y="3580308"/>
                    <a:pt x="1751287" y="3549535"/>
                  </a:cubicBezTo>
                  <a:lnTo>
                    <a:pt x="1751287" y="2997822"/>
                  </a:lnTo>
                  <a:cubicBezTo>
                    <a:pt x="1751287" y="2966536"/>
                    <a:pt x="1726707" y="2941405"/>
                    <a:pt x="1695470" y="2941405"/>
                  </a:cubicBezTo>
                  <a:lnTo>
                    <a:pt x="1692910" y="2941405"/>
                  </a:lnTo>
                  <a:lnTo>
                    <a:pt x="1692910" y="2819853"/>
                  </a:lnTo>
                  <a:lnTo>
                    <a:pt x="1695470" y="2819853"/>
                  </a:lnTo>
                  <a:cubicBezTo>
                    <a:pt x="1726707" y="2819853"/>
                    <a:pt x="1751287" y="2794722"/>
                    <a:pt x="1751287" y="2763949"/>
                  </a:cubicBezTo>
                  <a:cubicBezTo>
                    <a:pt x="1751287" y="2580045"/>
                    <a:pt x="1751286" y="2396140"/>
                    <a:pt x="1751286" y="2212236"/>
                  </a:cubicBezTo>
                  <a:cubicBezTo>
                    <a:pt x="1751286" y="2180950"/>
                    <a:pt x="1726706" y="2155819"/>
                    <a:pt x="1695469" y="2155819"/>
                  </a:cubicBezTo>
                  <a:lnTo>
                    <a:pt x="1692909" y="2155819"/>
                  </a:lnTo>
                  <a:lnTo>
                    <a:pt x="1692909" y="2034267"/>
                  </a:lnTo>
                  <a:lnTo>
                    <a:pt x="1695469" y="2034267"/>
                  </a:lnTo>
                  <a:cubicBezTo>
                    <a:pt x="1726706" y="2034267"/>
                    <a:pt x="1751286" y="2009136"/>
                    <a:pt x="1751286" y="1978363"/>
                  </a:cubicBezTo>
                  <a:lnTo>
                    <a:pt x="1751286" y="1426650"/>
                  </a:lnTo>
                  <a:cubicBezTo>
                    <a:pt x="1751286" y="1395364"/>
                    <a:pt x="1726706" y="1370233"/>
                    <a:pt x="1695469" y="1370233"/>
                  </a:cubicBezTo>
                  <a:lnTo>
                    <a:pt x="1692909" y="1370233"/>
                  </a:lnTo>
                  <a:lnTo>
                    <a:pt x="1692909" y="1248681"/>
                  </a:lnTo>
                  <a:lnTo>
                    <a:pt x="1695469" y="1248681"/>
                  </a:lnTo>
                  <a:cubicBezTo>
                    <a:pt x="1726706" y="1248681"/>
                    <a:pt x="1751286" y="1223550"/>
                    <a:pt x="1751286" y="1192777"/>
                  </a:cubicBezTo>
                  <a:cubicBezTo>
                    <a:pt x="1760589" y="1127198"/>
                    <a:pt x="1754874" y="925259"/>
                    <a:pt x="1751288" y="855205"/>
                  </a:cubicBezTo>
                  <a:cubicBezTo>
                    <a:pt x="1751288" y="826401"/>
                    <a:pt x="1744171" y="797598"/>
                    <a:pt x="1729773" y="772452"/>
                  </a:cubicBezTo>
                  <a:lnTo>
                    <a:pt x="1295948" y="0"/>
                  </a:lnTo>
                  <a:lnTo>
                    <a:pt x="1878563" y="0"/>
                  </a:lnTo>
                  <a:lnTo>
                    <a:pt x="1878563" y="4313236"/>
                  </a:lnTo>
                  <a:lnTo>
                    <a:pt x="1878563" y="4398087"/>
                  </a:lnTo>
                  <a:lnTo>
                    <a:pt x="1878563" y="4559299"/>
                  </a:lnTo>
                  <a:lnTo>
                    <a:pt x="0" y="4559299"/>
                  </a:lnTo>
                  <a:lnTo>
                    <a:pt x="0" y="4398087"/>
                  </a:lnTo>
                  <a:lnTo>
                    <a:pt x="0" y="4313236"/>
                  </a:lnTo>
                  <a:close/>
                </a:path>
              </a:pathLst>
            </a:custGeom>
            <a:solidFill>
              <a:srgbClr val="F0E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03C5979A-49BF-4952-A410-A365B0A3437F}"/>
                </a:ext>
              </a:extLst>
            </p:cNvPr>
            <p:cNvGrpSpPr/>
            <p:nvPr/>
          </p:nvGrpSpPr>
          <p:grpSpPr>
            <a:xfrm>
              <a:off x="2264782" y="783431"/>
              <a:ext cx="744538" cy="458788"/>
              <a:chOff x="2264782" y="758825"/>
              <a:chExt cx="744538" cy="458788"/>
            </a:xfrm>
          </p:grpSpPr>
          <p:sp>
            <p:nvSpPr>
              <p:cNvPr id="136" name="Freeform 1161">
                <a:extLst>
                  <a:ext uri="{FF2B5EF4-FFF2-40B4-BE49-F238E27FC236}">
                    <a16:creationId xmlns:a16="http://schemas.microsoft.com/office/drawing/2014/main" id="{FCD3A5D7-66C9-43BA-A1DD-962880CFAD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0182" y="758825"/>
                <a:ext cx="687388" cy="446088"/>
              </a:xfrm>
              <a:prstGeom prst="roundRect">
                <a:avLst>
                  <a:gd name="adj" fmla="val 14188"/>
                </a:avLst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Freeform 1160">
                <a:extLst>
                  <a:ext uri="{FF2B5EF4-FFF2-40B4-BE49-F238E27FC236}">
                    <a16:creationId xmlns:a16="http://schemas.microsoft.com/office/drawing/2014/main" id="{F5735EE6-A1D4-4972-9D2B-363B5E8891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4782" y="1143000"/>
                <a:ext cx="744538" cy="68263"/>
              </a:xfrm>
              <a:prstGeom prst="round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" name="Rectangle 1162">
                <a:extLst>
                  <a:ext uri="{FF2B5EF4-FFF2-40B4-BE49-F238E27FC236}">
                    <a16:creationId xmlns:a16="http://schemas.microsoft.com/office/drawing/2014/main" id="{6FF65C8F-7049-4100-AB7E-A4CC6EF0CF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0182" y="1046163"/>
                <a:ext cx="687388" cy="53975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Rectangle 1163">
                <a:extLst>
                  <a:ext uri="{FF2B5EF4-FFF2-40B4-BE49-F238E27FC236}">
                    <a16:creationId xmlns:a16="http://schemas.microsoft.com/office/drawing/2014/main" id="{F49FD4D7-BE0A-4A10-9D62-597A59C611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37807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Rectangle 1164">
                <a:extLst>
                  <a:ext uri="{FF2B5EF4-FFF2-40B4-BE49-F238E27FC236}">
                    <a16:creationId xmlns:a16="http://schemas.microsoft.com/office/drawing/2014/main" id="{79654BFD-5E57-4A89-B5D3-B952A5E034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0202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" name="Rectangle 1165">
                <a:extLst>
                  <a:ext uri="{FF2B5EF4-FFF2-40B4-BE49-F238E27FC236}">
                    <a16:creationId xmlns:a16="http://schemas.microsoft.com/office/drawing/2014/main" id="{ADE4335E-58FA-4602-9D1B-2128DAAD1A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2597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" name="Rectangle 1166">
                <a:extLst>
                  <a:ext uri="{FF2B5EF4-FFF2-40B4-BE49-F238E27FC236}">
                    <a16:creationId xmlns:a16="http://schemas.microsoft.com/office/drawing/2014/main" id="{2C49BAD3-F6CE-42C9-B7E3-73BBC629A0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74992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Rectangle 1167">
                <a:extLst>
                  <a:ext uri="{FF2B5EF4-FFF2-40B4-BE49-F238E27FC236}">
                    <a16:creationId xmlns:a16="http://schemas.microsoft.com/office/drawing/2014/main" id="{0511A390-E973-4BC8-A019-8C3A4B0D30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7387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Rectangle 1169">
                <a:extLst>
                  <a:ext uri="{FF2B5EF4-FFF2-40B4-BE49-F238E27FC236}">
                    <a16:creationId xmlns:a16="http://schemas.microsoft.com/office/drawing/2014/main" id="{822B3BA6-4A25-4D29-A6AC-F2AC9C5131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9782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Freeform 1385">
                <a:extLst>
                  <a:ext uri="{FF2B5EF4-FFF2-40B4-BE49-F238E27FC236}">
                    <a16:creationId xmlns:a16="http://schemas.microsoft.com/office/drawing/2014/main" id="{567F3620-9020-4644-B4A4-C0E43BFCF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6594" y="1211263"/>
                <a:ext cx="200025" cy="6350"/>
              </a:xfrm>
              <a:custGeom>
                <a:avLst/>
                <a:gdLst>
                  <a:gd name="T0" fmla="*/ 290 w 390"/>
                  <a:gd name="T1" fmla="*/ 12 h 12"/>
                  <a:gd name="T2" fmla="*/ 290 w 390"/>
                  <a:gd name="T3" fmla="*/ 1 h 12"/>
                  <a:gd name="T4" fmla="*/ 0 w 390"/>
                  <a:gd name="T5" fmla="*/ 1 h 12"/>
                  <a:gd name="T6" fmla="*/ 382 w 390"/>
                  <a:gd name="T7" fmla="*/ 1 h 12"/>
                  <a:gd name="T8" fmla="*/ 389 w 390"/>
                  <a:gd name="T9" fmla="*/ 0 h 12"/>
                  <a:gd name="T10" fmla="*/ 390 w 390"/>
                  <a:gd name="T11" fmla="*/ 0 h 12"/>
                  <a:gd name="T12" fmla="*/ 384 w 390"/>
                  <a:gd name="T13" fmla="*/ 1 h 12"/>
                  <a:gd name="T14" fmla="*/ 290 w 390"/>
                  <a:gd name="T15" fmla="*/ 1 h 12"/>
                  <a:gd name="T16" fmla="*/ 290 w 390"/>
                  <a:gd name="T17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90" h="12">
                    <a:moveTo>
                      <a:pt x="290" y="12"/>
                    </a:moveTo>
                    <a:lnTo>
                      <a:pt x="290" y="1"/>
                    </a:lnTo>
                    <a:lnTo>
                      <a:pt x="0" y="1"/>
                    </a:lnTo>
                    <a:lnTo>
                      <a:pt x="382" y="1"/>
                    </a:lnTo>
                    <a:cubicBezTo>
                      <a:pt x="385" y="1"/>
                      <a:pt x="387" y="1"/>
                      <a:pt x="389" y="0"/>
                    </a:cubicBezTo>
                    <a:lnTo>
                      <a:pt x="390" y="0"/>
                    </a:lnTo>
                    <a:cubicBezTo>
                      <a:pt x="388" y="1"/>
                      <a:pt x="386" y="1"/>
                      <a:pt x="384" y="1"/>
                    </a:cubicBezTo>
                    <a:lnTo>
                      <a:pt x="290" y="1"/>
                    </a:lnTo>
                    <a:lnTo>
                      <a:pt x="290" y="12"/>
                    </a:lnTo>
                  </a:path>
                </a:pathLst>
              </a:custGeom>
              <a:solidFill>
                <a:srgbClr val="87C2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005DD2D6-B55A-48CA-B847-BA5327D92139}"/>
              </a:ext>
            </a:extLst>
          </p:cNvPr>
          <p:cNvGrpSpPr/>
          <p:nvPr/>
        </p:nvGrpSpPr>
        <p:grpSpPr>
          <a:xfrm>
            <a:off x="9243461" y="923477"/>
            <a:ext cx="1461960" cy="3799466"/>
            <a:chOff x="1619119" y="783431"/>
            <a:chExt cx="2029512" cy="5274469"/>
          </a:xfrm>
        </p:grpSpPr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04024688-A1F2-43AD-9677-65065993CCF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5840" y="1211264"/>
              <a:ext cx="1322421" cy="835251"/>
            </a:xfrm>
            <a:custGeom>
              <a:avLst/>
              <a:gdLst>
                <a:gd name="connsiteX0" fmla="*/ 353208 w 1322421"/>
                <a:gd name="connsiteY0" fmla="*/ 0 h 835251"/>
                <a:gd name="connsiteX1" fmla="*/ 969699 w 1322421"/>
                <a:gd name="connsiteY1" fmla="*/ 0 h 835251"/>
                <a:gd name="connsiteX2" fmla="*/ 969699 w 1322421"/>
                <a:gd name="connsiteY2" fmla="*/ 163221 h 835251"/>
                <a:gd name="connsiteX3" fmla="*/ 991214 w 1322421"/>
                <a:gd name="connsiteY3" fmla="*/ 245517 h 835251"/>
                <a:gd name="connsiteX4" fmla="*/ 1322421 w 1322421"/>
                <a:gd name="connsiteY4" fmla="*/ 835251 h 835251"/>
                <a:gd name="connsiteX5" fmla="*/ 0 w 1322421"/>
                <a:gd name="connsiteY5" fmla="*/ 835251 h 835251"/>
                <a:gd name="connsiteX6" fmla="*/ 331207 w 1322421"/>
                <a:gd name="connsiteY6" fmla="*/ 245517 h 835251"/>
                <a:gd name="connsiteX7" fmla="*/ 353208 w 1322421"/>
                <a:gd name="connsiteY7" fmla="*/ 163221 h 835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22421" h="835251">
                  <a:moveTo>
                    <a:pt x="353208" y="0"/>
                  </a:moveTo>
                  <a:lnTo>
                    <a:pt x="969699" y="0"/>
                  </a:lnTo>
                  <a:lnTo>
                    <a:pt x="969699" y="163221"/>
                  </a:lnTo>
                  <a:cubicBezTo>
                    <a:pt x="969699" y="192024"/>
                    <a:pt x="976979" y="220371"/>
                    <a:pt x="991214" y="245517"/>
                  </a:cubicBezTo>
                  <a:lnTo>
                    <a:pt x="1322421" y="835251"/>
                  </a:lnTo>
                  <a:lnTo>
                    <a:pt x="0" y="835251"/>
                  </a:lnTo>
                  <a:lnTo>
                    <a:pt x="331207" y="245517"/>
                  </a:lnTo>
                  <a:cubicBezTo>
                    <a:pt x="345443" y="220371"/>
                    <a:pt x="353208" y="192024"/>
                    <a:pt x="353208" y="163221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graphicFrame>
          <p:nvGraphicFramePr>
            <p:cNvPr id="148" name="Chart 147">
              <a:extLst>
                <a:ext uri="{FF2B5EF4-FFF2-40B4-BE49-F238E27FC236}">
                  <a16:creationId xmlns:a16="http://schemas.microsoft.com/office/drawing/2014/main" id="{103244A9-D991-4EB5-B864-97563ED7377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050215340"/>
                </p:ext>
              </p:extLst>
            </p:nvPr>
          </p:nvGraphicFramePr>
          <p:xfrm>
            <a:off x="1619119" y="1507151"/>
            <a:ext cx="2029512" cy="455074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54C51572-94AF-41A7-999E-E868B11D0F9E}"/>
                </a:ext>
              </a:extLst>
            </p:cNvPr>
            <p:cNvSpPr/>
            <p:nvPr/>
          </p:nvSpPr>
          <p:spPr>
            <a:xfrm>
              <a:off x="1694594" y="1498601"/>
              <a:ext cx="1878563" cy="4559299"/>
            </a:xfrm>
            <a:custGeom>
              <a:avLst/>
              <a:gdLst>
                <a:gd name="connsiteX0" fmla="*/ 0 w 1878563"/>
                <a:gd name="connsiteY0" fmla="*/ 0 h 4559299"/>
                <a:gd name="connsiteX1" fmla="*/ 588966 w 1878563"/>
                <a:gd name="connsiteY1" fmla="*/ 0 h 4559299"/>
                <a:gd name="connsiteX2" fmla="*/ 155140 w 1878563"/>
                <a:gd name="connsiteY2" fmla="*/ 772452 h 4559299"/>
                <a:gd name="connsiteX3" fmla="*/ 133625 w 1878563"/>
                <a:gd name="connsiteY3" fmla="*/ 855205 h 4559299"/>
                <a:gd name="connsiteX4" fmla="*/ 133625 w 1878563"/>
                <a:gd name="connsiteY4" fmla="*/ 1192787 h 4559299"/>
                <a:gd name="connsiteX5" fmla="*/ 138024 w 1878563"/>
                <a:gd name="connsiteY5" fmla="*/ 1214495 h 4559299"/>
                <a:gd name="connsiteX6" fmla="*/ 189440 w 1878563"/>
                <a:gd name="connsiteY6" fmla="*/ 1248681 h 4559299"/>
                <a:gd name="connsiteX7" fmla="*/ 192512 w 1878563"/>
                <a:gd name="connsiteY7" fmla="*/ 1248681 h 4559299"/>
                <a:gd name="connsiteX8" fmla="*/ 192512 w 1878563"/>
                <a:gd name="connsiteY8" fmla="*/ 1370233 h 4559299"/>
                <a:gd name="connsiteX9" fmla="*/ 189440 w 1878563"/>
                <a:gd name="connsiteY9" fmla="*/ 1370233 h 4559299"/>
                <a:gd name="connsiteX10" fmla="*/ 138024 w 1878563"/>
                <a:gd name="connsiteY10" fmla="*/ 1404636 h 4559299"/>
                <a:gd name="connsiteX11" fmla="*/ 133625 w 1878563"/>
                <a:gd name="connsiteY11" fmla="*/ 1426640 h 4559299"/>
                <a:gd name="connsiteX12" fmla="*/ 133625 w 1878563"/>
                <a:gd name="connsiteY12" fmla="*/ 1978373 h 4559299"/>
                <a:gd name="connsiteX13" fmla="*/ 138024 w 1878563"/>
                <a:gd name="connsiteY13" fmla="*/ 2000081 h 4559299"/>
                <a:gd name="connsiteX14" fmla="*/ 189440 w 1878563"/>
                <a:gd name="connsiteY14" fmla="*/ 2034267 h 4559299"/>
                <a:gd name="connsiteX15" fmla="*/ 192512 w 1878563"/>
                <a:gd name="connsiteY15" fmla="*/ 2034267 h 4559299"/>
                <a:gd name="connsiteX16" fmla="*/ 192512 w 1878563"/>
                <a:gd name="connsiteY16" fmla="*/ 2155819 h 4559299"/>
                <a:gd name="connsiteX17" fmla="*/ 189440 w 1878563"/>
                <a:gd name="connsiteY17" fmla="*/ 2155819 h 4559299"/>
                <a:gd name="connsiteX18" fmla="*/ 138024 w 1878563"/>
                <a:gd name="connsiteY18" fmla="*/ 2190222 h 4559299"/>
                <a:gd name="connsiteX19" fmla="*/ 133625 w 1878563"/>
                <a:gd name="connsiteY19" fmla="*/ 2212226 h 4559299"/>
                <a:gd name="connsiteX20" fmla="*/ 133625 w 1878563"/>
                <a:gd name="connsiteY20" fmla="*/ 2763954 h 4559299"/>
                <a:gd name="connsiteX21" fmla="*/ 138025 w 1878563"/>
                <a:gd name="connsiteY21" fmla="*/ 2785667 h 4559299"/>
                <a:gd name="connsiteX22" fmla="*/ 189441 w 1878563"/>
                <a:gd name="connsiteY22" fmla="*/ 2819853 h 4559299"/>
                <a:gd name="connsiteX23" fmla="*/ 192513 w 1878563"/>
                <a:gd name="connsiteY23" fmla="*/ 2819853 h 4559299"/>
                <a:gd name="connsiteX24" fmla="*/ 192513 w 1878563"/>
                <a:gd name="connsiteY24" fmla="*/ 2941405 h 4559299"/>
                <a:gd name="connsiteX25" fmla="*/ 189441 w 1878563"/>
                <a:gd name="connsiteY25" fmla="*/ 2941405 h 4559299"/>
                <a:gd name="connsiteX26" fmla="*/ 138025 w 1878563"/>
                <a:gd name="connsiteY26" fmla="*/ 2975808 h 4559299"/>
                <a:gd name="connsiteX27" fmla="*/ 133625 w 1878563"/>
                <a:gd name="connsiteY27" fmla="*/ 2997817 h 4559299"/>
                <a:gd name="connsiteX28" fmla="*/ 133625 w 1878563"/>
                <a:gd name="connsiteY28" fmla="*/ 3549540 h 4559299"/>
                <a:gd name="connsiteX29" fmla="*/ 138025 w 1878563"/>
                <a:gd name="connsiteY29" fmla="*/ 3571253 h 4559299"/>
                <a:gd name="connsiteX30" fmla="*/ 189441 w 1878563"/>
                <a:gd name="connsiteY30" fmla="*/ 3605439 h 4559299"/>
                <a:gd name="connsiteX31" fmla="*/ 192513 w 1878563"/>
                <a:gd name="connsiteY31" fmla="*/ 3605439 h 4559299"/>
                <a:gd name="connsiteX32" fmla="*/ 192513 w 1878563"/>
                <a:gd name="connsiteY32" fmla="*/ 3726991 h 4559299"/>
                <a:gd name="connsiteX33" fmla="*/ 189441 w 1878563"/>
                <a:gd name="connsiteY33" fmla="*/ 3726991 h 4559299"/>
                <a:gd name="connsiteX34" fmla="*/ 138025 w 1878563"/>
                <a:gd name="connsiteY34" fmla="*/ 3761394 h 4559299"/>
                <a:gd name="connsiteX35" fmla="*/ 133625 w 1878563"/>
                <a:gd name="connsiteY35" fmla="*/ 3783403 h 4559299"/>
                <a:gd name="connsiteX36" fmla="*/ 133625 w 1878563"/>
                <a:gd name="connsiteY36" fmla="*/ 4172648 h 4559299"/>
                <a:gd name="connsiteX37" fmla="*/ 245244 w 1878563"/>
                <a:gd name="connsiteY37" fmla="*/ 4284662 h 4559299"/>
                <a:gd name="connsiteX38" fmla="*/ 1639670 w 1878563"/>
                <a:gd name="connsiteY38" fmla="*/ 4284662 h 4559299"/>
                <a:gd name="connsiteX39" fmla="*/ 1751288 w 1878563"/>
                <a:gd name="connsiteY39" fmla="*/ 4172648 h 4559299"/>
                <a:gd name="connsiteX40" fmla="*/ 1751287 w 1878563"/>
                <a:gd name="connsiteY40" fmla="*/ 3783408 h 4559299"/>
                <a:gd name="connsiteX41" fmla="*/ 1695470 w 1878563"/>
                <a:gd name="connsiteY41" fmla="*/ 3726991 h 4559299"/>
                <a:gd name="connsiteX42" fmla="*/ 1692910 w 1878563"/>
                <a:gd name="connsiteY42" fmla="*/ 3726991 h 4559299"/>
                <a:gd name="connsiteX43" fmla="*/ 1692910 w 1878563"/>
                <a:gd name="connsiteY43" fmla="*/ 3605439 h 4559299"/>
                <a:gd name="connsiteX44" fmla="*/ 1695470 w 1878563"/>
                <a:gd name="connsiteY44" fmla="*/ 3605439 h 4559299"/>
                <a:gd name="connsiteX45" fmla="*/ 1751287 w 1878563"/>
                <a:gd name="connsiteY45" fmla="*/ 3549535 h 4559299"/>
                <a:gd name="connsiteX46" fmla="*/ 1751287 w 1878563"/>
                <a:gd name="connsiteY46" fmla="*/ 2997822 h 4559299"/>
                <a:gd name="connsiteX47" fmla="*/ 1695470 w 1878563"/>
                <a:gd name="connsiteY47" fmla="*/ 2941405 h 4559299"/>
                <a:gd name="connsiteX48" fmla="*/ 1692910 w 1878563"/>
                <a:gd name="connsiteY48" fmla="*/ 2941405 h 4559299"/>
                <a:gd name="connsiteX49" fmla="*/ 1692910 w 1878563"/>
                <a:gd name="connsiteY49" fmla="*/ 2819853 h 4559299"/>
                <a:gd name="connsiteX50" fmla="*/ 1695470 w 1878563"/>
                <a:gd name="connsiteY50" fmla="*/ 2819853 h 4559299"/>
                <a:gd name="connsiteX51" fmla="*/ 1751287 w 1878563"/>
                <a:gd name="connsiteY51" fmla="*/ 2763949 h 4559299"/>
                <a:gd name="connsiteX52" fmla="*/ 1751286 w 1878563"/>
                <a:gd name="connsiteY52" fmla="*/ 2212236 h 4559299"/>
                <a:gd name="connsiteX53" fmla="*/ 1695469 w 1878563"/>
                <a:gd name="connsiteY53" fmla="*/ 2155819 h 4559299"/>
                <a:gd name="connsiteX54" fmla="*/ 1692909 w 1878563"/>
                <a:gd name="connsiteY54" fmla="*/ 2155819 h 4559299"/>
                <a:gd name="connsiteX55" fmla="*/ 1692909 w 1878563"/>
                <a:gd name="connsiteY55" fmla="*/ 2034267 h 4559299"/>
                <a:gd name="connsiteX56" fmla="*/ 1695469 w 1878563"/>
                <a:gd name="connsiteY56" fmla="*/ 2034267 h 4559299"/>
                <a:gd name="connsiteX57" fmla="*/ 1751286 w 1878563"/>
                <a:gd name="connsiteY57" fmla="*/ 1978363 h 4559299"/>
                <a:gd name="connsiteX58" fmla="*/ 1751286 w 1878563"/>
                <a:gd name="connsiteY58" fmla="*/ 1426650 h 4559299"/>
                <a:gd name="connsiteX59" fmla="*/ 1695469 w 1878563"/>
                <a:gd name="connsiteY59" fmla="*/ 1370233 h 4559299"/>
                <a:gd name="connsiteX60" fmla="*/ 1692909 w 1878563"/>
                <a:gd name="connsiteY60" fmla="*/ 1370233 h 4559299"/>
                <a:gd name="connsiteX61" fmla="*/ 1692909 w 1878563"/>
                <a:gd name="connsiteY61" fmla="*/ 1248681 h 4559299"/>
                <a:gd name="connsiteX62" fmla="*/ 1695469 w 1878563"/>
                <a:gd name="connsiteY62" fmla="*/ 1248681 h 4559299"/>
                <a:gd name="connsiteX63" fmla="*/ 1751286 w 1878563"/>
                <a:gd name="connsiteY63" fmla="*/ 1192777 h 4559299"/>
                <a:gd name="connsiteX64" fmla="*/ 1751288 w 1878563"/>
                <a:gd name="connsiteY64" fmla="*/ 855205 h 4559299"/>
                <a:gd name="connsiteX65" fmla="*/ 1729773 w 1878563"/>
                <a:gd name="connsiteY65" fmla="*/ 772452 h 4559299"/>
                <a:gd name="connsiteX66" fmla="*/ 1295948 w 1878563"/>
                <a:gd name="connsiteY66" fmla="*/ 0 h 4559299"/>
                <a:gd name="connsiteX67" fmla="*/ 1878563 w 1878563"/>
                <a:gd name="connsiteY67" fmla="*/ 0 h 4559299"/>
                <a:gd name="connsiteX68" fmla="*/ 1878563 w 1878563"/>
                <a:gd name="connsiteY68" fmla="*/ 4313236 h 4559299"/>
                <a:gd name="connsiteX69" fmla="*/ 1878563 w 1878563"/>
                <a:gd name="connsiteY69" fmla="*/ 4398087 h 4559299"/>
                <a:gd name="connsiteX70" fmla="*/ 1878563 w 1878563"/>
                <a:gd name="connsiteY70" fmla="*/ 4559299 h 4559299"/>
                <a:gd name="connsiteX71" fmla="*/ 0 w 1878563"/>
                <a:gd name="connsiteY71" fmla="*/ 4559299 h 4559299"/>
                <a:gd name="connsiteX72" fmla="*/ 0 w 1878563"/>
                <a:gd name="connsiteY72" fmla="*/ 4398087 h 4559299"/>
                <a:gd name="connsiteX73" fmla="*/ 0 w 1878563"/>
                <a:gd name="connsiteY73" fmla="*/ 4313236 h 4559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1878563" h="4559299">
                  <a:moveTo>
                    <a:pt x="0" y="0"/>
                  </a:moveTo>
                  <a:lnTo>
                    <a:pt x="588966" y="0"/>
                  </a:lnTo>
                  <a:lnTo>
                    <a:pt x="155140" y="772452"/>
                  </a:lnTo>
                  <a:cubicBezTo>
                    <a:pt x="141228" y="797598"/>
                    <a:pt x="133625" y="826401"/>
                    <a:pt x="133625" y="855205"/>
                  </a:cubicBezTo>
                  <a:lnTo>
                    <a:pt x="133625" y="1192787"/>
                  </a:lnTo>
                  <a:lnTo>
                    <a:pt x="138024" y="1214495"/>
                  </a:lnTo>
                  <a:cubicBezTo>
                    <a:pt x="146521" y="1234545"/>
                    <a:pt x="166396" y="1248681"/>
                    <a:pt x="189440" y="1248681"/>
                  </a:cubicBezTo>
                  <a:lnTo>
                    <a:pt x="192512" y="1248681"/>
                  </a:lnTo>
                  <a:lnTo>
                    <a:pt x="192512" y="1370233"/>
                  </a:lnTo>
                  <a:lnTo>
                    <a:pt x="189440" y="1370233"/>
                  </a:lnTo>
                  <a:cubicBezTo>
                    <a:pt x="166396" y="1370233"/>
                    <a:pt x="146521" y="1384369"/>
                    <a:pt x="138024" y="1404636"/>
                  </a:cubicBezTo>
                  <a:lnTo>
                    <a:pt x="133625" y="1426640"/>
                  </a:lnTo>
                  <a:lnTo>
                    <a:pt x="133625" y="1978373"/>
                  </a:lnTo>
                  <a:lnTo>
                    <a:pt x="138024" y="2000081"/>
                  </a:lnTo>
                  <a:cubicBezTo>
                    <a:pt x="146521" y="2020131"/>
                    <a:pt x="166396" y="2034267"/>
                    <a:pt x="189440" y="2034267"/>
                  </a:cubicBezTo>
                  <a:lnTo>
                    <a:pt x="192512" y="2034267"/>
                  </a:lnTo>
                  <a:lnTo>
                    <a:pt x="192512" y="2155819"/>
                  </a:lnTo>
                  <a:lnTo>
                    <a:pt x="189440" y="2155819"/>
                  </a:lnTo>
                  <a:cubicBezTo>
                    <a:pt x="166396" y="2155819"/>
                    <a:pt x="146521" y="2169955"/>
                    <a:pt x="138024" y="2190222"/>
                  </a:cubicBezTo>
                  <a:lnTo>
                    <a:pt x="133625" y="2212226"/>
                  </a:lnTo>
                  <a:lnTo>
                    <a:pt x="133625" y="2763954"/>
                  </a:lnTo>
                  <a:lnTo>
                    <a:pt x="138025" y="2785667"/>
                  </a:lnTo>
                  <a:cubicBezTo>
                    <a:pt x="146522" y="2805717"/>
                    <a:pt x="166397" y="2819853"/>
                    <a:pt x="189441" y="2819853"/>
                  </a:cubicBezTo>
                  <a:lnTo>
                    <a:pt x="192513" y="2819853"/>
                  </a:lnTo>
                  <a:lnTo>
                    <a:pt x="192513" y="2941405"/>
                  </a:lnTo>
                  <a:lnTo>
                    <a:pt x="189441" y="2941405"/>
                  </a:lnTo>
                  <a:cubicBezTo>
                    <a:pt x="166397" y="2941405"/>
                    <a:pt x="146522" y="2955541"/>
                    <a:pt x="138025" y="2975808"/>
                  </a:cubicBezTo>
                  <a:lnTo>
                    <a:pt x="133625" y="2997817"/>
                  </a:lnTo>
                  <a:lnTo>
                    <a:pt x="133625" y="3549540"/>
                  </a:lnTo>
                  <a:lnTo>
                    <a:pt x="138025" y="3571253"/>
                  </a:lnTo>
                  <a:cubicBezTo>
                    <a:pt x="146522" y="3591303"/>
                    <a:pt x="166397" y="3605439"/>
                    <a:pt x="189441" y="3605439"/>
                  </a:cubicBezTo>
                  <a:lnTo>
                    <a:pt x="192513" y="3605439"/>
                  </a:lnTo>
                  <a:lnTo>
                    <a:pt x="192513" y="3726991"/>
                  </a:lnTo>
                  <a:lnTo>
                    <a:pt x="189441" y="3726991"/>
                  </a:lnTo>
                  <a:cubicBezTo>
                    <a:pt x="166397" y="3726991"/>
                    <a:pt x="146522" y="3741127"/>
                    <a:pt x="138025" y="3761394"/>
                  </a:cubicBezTo>
                  <a:lnTo>
                    <a:pt x="133625" y="3783403"/>
                  </a:lnTo>
                  <a:lnTo>
                    <a:pt x="133625" y="4172648"/>
                  </a:lnTo>
                  <a:cubicBezTo>
                    <a:pt x="133625" y="4234827"/>
                    <a:pt x="183773" y="4284662"/>
                    <a:pt x="245244" y="4284662"/>
                  </a:cubicBezTo>
                  <a:lnTo>
                    <a:pt x="1639670" y="4284662"/>
                  </a:lnTo>
                  <a:cubicBezTo>
                    <a:pt x="1701626" y="4284662"/>
                    <a:pt x="1751288" y="4234827"/>
                    <a:pt x="1751288" y="4172648"/>
                  </a:cubicBezTo>
                  <a:cubicBezTo>
                    <a:pt x="1751288" y="4042901"/>
                    <a:pt x="1751287" y="3913155"/>
                    <a:pt x="1751287" y="3783408"/>
                  </a:cubicBezTo>
                  <a:cubicBezTo>
                    <a:pt x="1751287" y="3752122"/>
                    <a:pt x="1726707" y="3726991"/>
                    <a:pt x="1695470" y="3726991"/>
                  </a:cubicBezTo>
                  <a:lnTo>
                    <a:pt x="1692910" y="3726991"/>
                  </a:lnTo>
                  <a:lnTo>
                    <a:pt x="1692910" y="3605439"/>
                  </a:lnTo>
                  <a:lnTo>
                    <a:pt x="1695470" y="3605439"/>
                  </a:lnTo>
                  <a:cubicBezTo>
                    <a:pt x="1726707" y="3605439"/>
                    <a:pt x="1751287" y="3580308"/>
                    <a:pt x="1751287" y="3549535"/>
                  </a:cubicBezTo>
                  <a:lnTo>
                    <a:pt x="1751287" y="2997822"/>
                  </a:lnTo>
                  <a:cubicBezTo>
                    <a:pt x="1751287" y="2966536"/>
                    <a:pt x="1726707" y="2941405"/>
                    <a:pt x="1695470" y="2941405"/>
                  </a:cubicBezTo>
                  <a:lnTo>
                    <a:pt x="1692910" y="2941405"/>
                  </a:lnTo>
                  <a:lnTo>
                    <a:pt x="1692910" y="2819853"/>
                  </a:lnTo>
                  <a:lnTo>
                    <a:pt x="1695470" y="2819853"/>
                  </a:lnTo>
                  <a:cubicBezTo>
                    <a:pt x="1726707" y="2819853"/>
                    <a:pt x="1751287" y="2794722"/>
                    <a:pt x="1751287" y="2763949"/>
                  </a:cubicBezTo>
                  <a:cubicBezTo>
                    <a:pt x="1751287" y="2580045"/>
                    <a:pt x="1751286" y="2396140"/>
                    <a:pt x="1751286" y="2212236"/>
                  </a:cubicBezTo>
                  <a:cubicBezTo>
                    <a:pt x="1751286" y="2180950"/>
                    <a:pt x="1726706" y="2155819"/>
                    <a:pt x="1695469" y="2155819"/>
                  </a:cubicBezTo>
                  <a:lnTo>
                    <a:pt x="1692909" y="2155819"/>
                  </a:lnTo>
                  <a:lnTo>
                    <a:pt x="1692909" y="2034267"/>
                  </a:lnTo>
                  <a:lnTo>
                    <a:pt x="1695469" y="2034267"/>
                  </a:lnTo>
                  <a:cubicBezTo>
                    <a:pt x="1726706" y="2034267"/>
                    <a:pt x="1751286" y="2009136"/>
                    <a:pt x="1751286" y="1978363"/>
                  </a:cubicBezTo>
                  <a:lnTo>
                    <a:pt x="1751286" y="1426650"/>
                  </a:lnTo>
                  <a:cubicBezTo>
                    <a:pt x="1751286" y="1395364"/>
                    <a:pt x="1726706" y="1370233"/>
                    <a:pt x="1695469" y="1370233"/>
                  </a:cubicBezTo>
                  <a:lnTo>
                    <a:pt x="1692909" y="1370233"/>
                  </a:lnTo>
                  <a:lnTo>
                    <a:pt x="1692909" y="1248681"/>
                  </a:lnTo>
                  <a:lnTo>
                    <a:pt x="1695469" y="1248681"/>
                  </a:lnTo>
                  <a:cubicBezTo>
                    <a:pt x="1726706" y="1248681"/>
                    <a:pt x="1751286" y="1223550"/>
                    <a:pt x="1751286" y="1192777"/>
                  </a:cubicBezTo>
                  <a:cubicBezTo>
                    <a:pt x="1760589" y="1127198"/>
                    <a:pt x="1754874" y="925259"/>
                    <a:pt x="1751288" y="855205"/>
                  </a:cubicBezTo>
                  <a:cubicBezTo>
                    <a:pt x="1751288" y="826401"/>
                    <a:pt x="1744171" y="797598"/>
                    <a:pt x="1729773" y="772452"/>
                  </a:cubicBezTo>
                  <a:lnTo>
                    <a:pt x="1295948" y="0"/>
                  </a:lnTo>
                  <a:lnTo>
                    <a:pt x="1878563" y="0"/>
                  </a:lnTo>
                  <a:lnTo>
                    <a:pt x="1878563" y="4313236"/>
                  </a:lnTo>
                  <a:lnTo>
                    <a:pt x="1878563" y="4398087"/>
                  </a:lnTo>
                  <a:lnTo>
                    <a:pt x="1878563" y="4559299"/>
                  </a:lnTo>
                  <a:lnTo>
                    <a:pt x="0" y="4559299"/>
                  </a:lnTo>
                  <a:lnTo>
                    <a:pt x="0" y="4398087"/>
                  </a:lnTo>
                  <a:lnTo>
                    <a:pt x="0" y="4313236"/>
                  </a:lnTo>
                  <a:close/>
                </a:path>
              </a:pathLst>
            </a:custGeom>
            <a:solidFill>
              <a:srgbClr val="F0E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A6CCE626-29A1-4974-B45F-554EB5D1C88E}"/>
                </a:ext>
              </a:extLst>
            </p:cNvPr>
            <p:cNvGrpSpPr/>
            <p:nvPr/>
          </p:nvGrpSpPr>
          <p:grpSpPr>
            <a:xfrm>
              <a:off x="2264782" y="783431"/>
              <a:ext cx="744538" cy="458788"/>
              <a:chOff x="2264782" y="758825"/>
              <a:chExt cx="744538" cy="458788"/>
            </a:xfrm>
          </p:grpSpPr>
          <p:sp>
            <p:nvSpPr>
              <p:cNvPr id="151" name="Freeform 1161">
                <a:extLst>
                  <a:ext uri="{FF2B5EF4-FFF2-40B4-BE49-F238E27FC236}">
                    <a16:creationId xmlns:a16="http://schemas.microsoft.com/office/drawing/2014/main" id="{7786AF46-764D-4946-8B9F-88A3F1305F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0182" y="758825"/>
                <a:ext cx="687388" cy="446088"/>
              </a:xfrm>
              <a:prstGeom prst="roundRect">
                <a:avLst>
                  <a:gd name="adj" fmla="val 14188"/>
                </a:avLst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Freeform 1160">
                <a:extLst>
                  <a:ext uri="{FF2B5EF4-FFF2-40B4-BE49-F238E27FC236}">
                    <a16:creationId xmlns:a16="http://schemas.microsoft.com/office/drawing/2014/main" id="{4C88D315-A602-468C-8535-D82C2750F2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4782" y="1143000"/>
                <a:ext cx="744538" cy="68263"/>
              </a:xfrm>
              <a:prstGeom prst="round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Rectangle 1162">
                <a:extLst>
                  <a:ext uri="{FF2B5EF4-FFF2-40B4-BE49-F238E27FC236}">
                    <a16:creationId xmlns:a16="http://schemas.microsoft.com/office/drawing/2014/main" id="{8A70B255-25D5-4D93-BC9A-0A4FA732F5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0182" y="1046163"/>
                <a:ext cx="687388" cy="53975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" name="Rectangle 1163">
                <a:extLst>
                  <a:ext uri="{FF2B5EF4-FFF2-40B4-BE49-F238E27FC236}">
                    <a16:creationId xmlns:a16="http://schemas.microsoft.com/office/drawing/2014/main" id="{A52445CE-0021-43F3-9D5B-E3A645109F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37807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Rectangle 1164">
                <a:extLst>
                  <a:ext uri="{FF2B5EF4-FFF2-40B4-BE49-F238E27FC236}">
                    <a16:creationId xmlns:a16="http://schemas.microsoft.com/office/drawing/2014/main" id="{65BA681A-DFA8-4CFF-97F7-9C5B3000AA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0202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Rectangle 1165">
                <a:extLst>
                  <a:ext uri="{FF2B5EF4-FFF2-40B4-BE49-F238E27FC236}">
                    <a16:creationId xmlns:a16="http://schemas.microsoft.com/office/drawing/2014/main" id="{214B449E-1F9F-4A23-A0B3-3D4DBA7A2D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2597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Rectangle 1166">
                <a:extLst>
                  <a:ext uri="{FF2B5EF4-FFF2-40B4-BE49-F238E27FC236}">
                    <a16:creationId xmlns:a16="http://schemas.microsoft.com/office/drawing/2014/main" id="{B22B1C40-3FDD-4A58-A2A0-A96B8DFBBD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74992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Rectangle 1167">
                <a:extLst>
                  <a:ext uri="{FF2B5EF4-FFF2-40B4-BE49-F238E27FC236}">
                    <a16:creationId xmlns:a16="http://schemas.microsoft.com/office/drawing/2014/main" id="{C26DB054-7D8A-4B68-9888-422BC3FE17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7387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Rectangle 1169">
                <a:extLst>
                  <a:ext uri="{FF2B5EF4-FFF2-40B4-BE49-F238E27FC236}">
                    <a16:creationId xmlns:a16="http://schemas.microsoft.com/office/drawing/2014/main" id="{0FB516A8-CB0B-4723-B20F-3AD5610D75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9782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Freeform 1385">
                <a:extLst>
                  <a:ext uri="{FF2B5EF4-FFF2-40B4-BE49-F238E27FC236}">
                    <a16:creationId xmlns:a16="http://schemas.microsoft.com/office/drawing/2014/main" id="{523BE691-B409-41D4-BD1C-5BC3EAF931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6594" y="1211263"/>
                <a:ext cx="200025" cy="6350"/>
              </a:xfrm>
              <a:custGeom>
                <a:avLst/>
                <a:gdLst>
                  <a:gd name="T0" fmla="*/ 290 w 390"/>
                  <a:gd name="T1" fmla="*/ 12 h 12"/>
                  <a:gd name="T2" fmla="*/ 290 w 390"/>
                  <a:gd name="T3" fmla="*/ 1 h 12"/>
                  <a:gd name="T4" fmla="*/ 0 w 390"/>
                  <a:gd name="T5" fmla="*/ 1 h 12"/>
                  <a:gd name="T6" fmla="*/ 382 w 390"/>
                  <a:gd name="T7" fmla="*/ 1 h 12"/>
                  <a:gd name="T8" fmla="*/ 389 w 390"/>
                  <a:gd name="T9" fmla="*/ 0 h 12"/>
                  <a:gd name="T10" fmla="*/ 390 w 390"/>
                  <a:gd name="T11" fmla="*/ 0 h 12"/>
                  <a:gd name="T12" fmla="*/ 384 w 390"/>
                  <a:gd name="T13" fmla="*/ 1 h 12"/>
                  <a:gd name="T14" fmla="*/ 290 w 390"/>
                  <a:gd name="T15" fmla="*/ 1 h 12"/>
                  <a:gd name="T16" fmla="*/ 290 w 390"/>
                  <a:gd name="T17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90" h="12">
                    <a:moveTo>
                      <a:pt x="290" y="12"/>
                    </a:moveTo>
                    <a:lnTo>
                      <a:pt x="290" y="1"/>
                    </a:lnTo>
                    <a:lnTo>
                      <a:pt x="0" y="1"/>
                    </a:lnTo>
                    <a:lnTo>
                      <a:pt x="382" y="1"/>
                    </a:lnTo>
                    <a:cubicBezTo>
                      <a:pt x="385" y="1"/>
                      <a:pt x="387" y="1"/>
                      <a:pt x="389" y="0"/>
                    </a:cubicBezTo>
                    <a:lnTo>
                      <a:pt x="390" y="0"/>
                    </a:lnTo>
                    <a:cubicBezTo>
                      <a:pt x="388" y="1"/>
                      <a:pt x="386" y="1"/>
                      <a:pt x="384" y="1"/>
                    </a:cubicBezTo>
                    <a:lnTo>
                      <a:pt x="290" y="1"/>
                    </a:lnTo>
                    <a:lnTo>
                      <a:pt x="290" y="12"/>
                    </a:lnTo>
                  </a:path>
                </a:pathLst>
              </a:custGeom>
              <a:solidFill>
                <a:srgbClr val="87C2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79912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Plastic Bottle Chart – Slide Template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A52BFA-FFF4-4EA9-AAAD-938DA41A9F50}"/>
              </a:ext>
            </a:extLst>
          </p:cNvPr>
          <p:cNvSpPr/>
          <p:nvPr/>
        </p:nvSpPr>
        <p:spPr>
          <a:xfrm>
            <a:off x="390367" y="2621280"/>
            <a:ext cx="236220" cy="236220"/>
          </a:xfrm>
          <a:prstGeom prst="rect">
            <a:avLst/>
          </a:prstGeom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C58EE88C-7987-4900-9B1E-7BEC520CB6FE}"/>
              </a:ext>
            </a:extLst>
          </p:cNvPr>
          <p:cNvSpPr/>
          <p:nvPr/>
        </p:nvSpPr>
        <p:spPr>
          <a:xfrm>
            <a:off x="390367" y="3017520"/>
            <a:ext cx="236220" cy="236220"/>
          </a:xfrm>
          <a:prstGeom prst="rect">
            <a:avLst/>
          </a:prstGeom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007C010-899A-4DA3-87C2-8E017E3B45DE}"/>
              </a:ext>
            </a:extLst>
          </p:cNvPr>
          <p:cNvSpPr/>
          <p:nvPr/>
        </p:nvSpPr>
        <p:spPr>
          <a:xfrm>
            <a:off x="390367" y="3413760"/>
            <a:ext cx="236220" cy="236220"/>
          </a:xfrm>
          <a:prstGeom prst="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63B1089E-8072-42A4-BCA6-81D50160B590}"/>
              </a:ext>
            </a:extLst>
          </p:cNvPr>
          <p:cNvSpPr/>
          <p:nvPr/>
        </p:nvSpPr>
        <p:spPr>
          <a:xfrm>
            <a:off x="390367" y="3810000"/>
            <a:ext cx="236220" cy="236220"/>
          </a:xfrm>
          <a:prstGeom prst="rect">
            <a:avLst/>
          </a:prstGeom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1A347D4-0C50-4918-8115-3B13B7FF74E1}"/>
              </a:ext>
            </a:extLst>
          </p:cNvPr>
          <p:cNvSpPr/>
          <p:nvPr/>
        </p:nvSpPr>
        <p:spPr>
          <a:xfrm>
            <a:off x="390367" y="4206240"/>
            <a:ext cx="236220" cy="236220"/>
          </a:xfrm>
          <a:prstGeom prst="rect">
            <a:avLst/>
          </a:prstGeom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17ABEA-13B8-4C2C-9578-1FCD4323C302}"/>
              </a:ext>
            </a:extLst>
          </p:cNvPr>
          <p:cNvSpPr txBox="1"/>
          <p:nvPr/>
        </p:nvSpPr>
        <p:spPr>
          <a:xfrm>
            <a:off x="720824" y="2554724"/>
            <a:ext cx="140839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96098EB-1617-4D0C-8F10-5BF34B7918E3}"/>
              </a:ext>
            </a:extLst>
          </p:cNvPr>
          <p:cNvSpPr txBox="1"/>
          <p:nvPr/>
        </p:nvSpPr>
        <p:spPr>
          <a:xfrm>
            <a:off x="720824" y="2950964"/>
            <a:ext cx="140839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FD77F372-BA1F-4A37-AD4E-B3B5B0805C46}"/>
              </a:ext>
            </a:extLst>
          </p:cNvPr>
          <p:cNvSpPr txBox="1"/>
          <p:nvPr/>
        </p:nvSpPr>
        <p:spPr>
          <a:xfrm>
            <a:off x="720824" y="3347204"/>
            <a:ext cx="140839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37525F0F-2E03-47B5-BFB2-05DF7CD4A9EF}"/>
              </a:ext>
            </a:extLst>
          </p:cNvPr>
          <p:cNvSpPr txBox="1"/>
          <p:nvPr/>
        </p:nvSpPr>
        <p:spPr>
          <a:xfrm>
            <a:off x="720824" y="3743444"/>
            <a:ext cx="140839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21CBC019-7C95-4E99-A657-D5BA41AD5253}"/>
              </a:ext>
            </a:extLst>
          </p:cNvPr>
          <p:cNvSpPr txBox="1"/>
          <p:nvPr/>
        </p:nvSpPr>
        <p:spPr>
          <a:xfrm>
            <a:off x="720824" y="4139684"/>
            <a:ext cx="140839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2CC9C9C0-E3DD-4EC1-93D4-E681EC674BFE}"/>
              </a:ext>
            </a:extLst>
          </p:cNvPr>
          <p:cNvGrpSpPr/>
          <p:nvPr/>
        </p:nvGrpSpPr>
        <p:grpSpPr>
          <a:xfrm>
            <a:off x="2982041" y="4722943"/>
            <a:ext cx="2374108" cy="1290153"/>
            <a:chOff x="332936" y="2627766"/>
            <a:chExt cx="2937088" cy="1290153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7B65D207-C774-4093-BFA7-60B7A1BC9AD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092894D5-5ACB-4E5C-8ED7-9B116BD563A8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05D26933-72AC-4124-9D9F-B6CE915927E3}"/>
              </a:ext>
            </a:extLst>
          </p:cNvPr>
          <p:cNvGrpSpPr/>
          <p:nvPr/>
        </p:nvGrpSpPr>
        <p:grpSpPr>
          <a:xfrm>
            <a:off x="5884714" y="4722943"/>
            <a:ext cx="2374108" cy="1290153"/>
            <a:chOff x="332936" y="2627766"/>
            <a:chExt cx="2937088" cy="1290153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6D4542D1-D434-43DB-B142-1ACA158BC658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F534D839-889E-436A-BA44-F06128092CB8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1D7E2964-61E4-4C77-948A-F5AD17B7EB01}"/>
              </a:ext>
            </a:extLst>
          </p:cNvPr>
          <p:cNvGrpSpPr/>
          <p:nvPr/>
        </p:nvGrpSpPr>
        <p:grpSpPr>
          <a:xfrm>
            <a:off x="8787387" y="4722943"/>
            <a:ext cx="2374108" cy="1290153"/>
            <a:chOff x="332936" y="2627766"/>
            <a:chExt cx="2937088" cy="1290153"/>
          </a:xfrm>
        </p:grpSpPr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85719A53-3719-44F9-ABE1-155B36A9997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F22B1662-B2D4-456D-9283-4C2775B2C46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C27E483D-3BD3-49CC-A0F7-3EBA43B78A9A}"/>
              </a:ext>
            </a:extLst>
          </p:cNvPr>
          <p:cNvGrpSpPr/>
          <p:nvPr/>
        </p:nvGrpSpPr>
        <p:grpSpPr>
          <a:xfrm>
            <a:off x="3438115" y="923477"/>
            <a:ext cx="1461960" cy="3799466"/>
            <a:chOff x="1619119" y="783431"/>
            <a:chExt cx="2029512" cy="5274469"/>
          </a:xfrm>
        </p:grpSpPr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1BE15DF0-DF3E-46D6-9B40-EBDB4E92A3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5840" y="1211264"/>
              <a:ext cx="1322421" cy="835251"/>
            </a:xfrm>
            <a:custGeom>
              <a:avLst/>
              <a:gdLst>
                <a:gd name="connsiteX0" fmla="*/ 353208 w 1322421"/>
                <a:gd name="connsiteY0" fmla="*/ 0 h 835251"/>
                <a:gd name="connsiteX1" fmla="*/ 969699 w 1322421"/>
                <a:gd name="connsiteY1" fmla="*/ 0 h 835251"/>
                <a:gd name="connsiteX2" fmla="*/ 969699 w 1322421"/>
                <a:gd name="connsiteY2" fmla="*/ 163221 h 835251"/>
                <a:gd name="connsiteX3" fmla="*/ 991214 w 1322421"/>
                <a:gd name="connsiteY3" fmla="*/ 245517 h 835251"/>
                <a:gd name="connsiteX4" fmla="*/ 1322421 w 1322421"/>
                <a:gd name="connsiteY4" fmla="*/ 835251 h 835251"/>
                <a:gd name="connsiteX5" fmla="*/ 0 w 1322421"/>
                <a:gd name="connsiteY5" fmla="*/ 835251 h 835251"/>
                <a:gd name="connsiteX6" fmla="*/ 331207 w 1322421"/>
                <a:gd name="connsiteY6" fmla="*/ 245517 h 835251"/>
                <a:gd name="connsiteX7" fmla="*/ 353208 w 1322421"/>
                <a:gd name="connsiteY7" fmla="*/ 163221 h 835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22421" h="835251">
                  <a:moveTo>
                    <a:pt x="353208" y="0"/>
                  </a:moveTo>
                  <a:lnTo>
                    <a:pt x="969699" y="0"/>
                  </a:lnTo>
                  <a:lnTo>
                    <a:pt x="969699" y="163221"/>
                  </a:lnTo>
                  <a:cubicBezTo>
                    <a:pt x="969699" y="192024"/>
                    <a:pt x="976979" y="220371"/>
                    <a:pt x="991214" y="245517"/>
                  </a:cubicBezTo>
                  <a:lnTo>
                    <a:pt x="1322421" y="835251"/>
                  </a:lnTo>
                  <a:lnTo>
                    <a:pt x="0" y="835251"/>
                  </a:lnTo>
                  <a:lnTo>
                    <a:pt x="331207" y="245517"/>
                  </a:lnTo>
                  <a:cubicBezTo>
                    <a:pt x="345443" y="220371"/>
                    <a:pt x="353208" y="192024"/>
                    <a:pt x="353208" y="163221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graphicFrame>
          <p:nvGraphicFramePr>
            <p:cNvPr id="127" name="Chart 126">
              <a:extLst>
                <a:ext uri="{FF2B5EF4-FFF2-40B4-BE49-F238E27FC236}">
                  <a16:creationId xmlns:a16="http://schemas.microsoft.com/office/drawing/2014/main" id="{D5E01CB9-BA62-45EF-8675-1FBCDCB568A8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767632465"/>
                </p:ext>
              </p:extLst>
            </p:nvPr>
          </p:nvGraphicFramePr>
          <p:xfrm>
            <a:off x="1619119" y="1507151"/>
            <a:ext cx="2029512" cy="455074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7ACD56A0-A265-4F33-8F7B-257A4E4535C4}"/>
                </a:ext>
              </a:extLst>
            </p:cNvPr>
            <p:cNvSpPr/>
            <p:nvPr/>
          </p:nvSpPr>
          <p:spPr>
            <a:xfrm>
              <a:off x="1694594" y="1498601"/>
              <a:ext cx="1878563" cy="4559299"/>
            </a:xfrm>
            <a:custGeom>
              <a:avLst/>
              <a:gdLst>
                <a:gd name="connsiteX0" fmla="*/ 0 w 1878563"/>
                <a:gd name="connsiteY0" fmla="*/ 0 h 4559299"/>
                <a:gd name="connsiteX1" fmla="*/ 588966 w 1878563"/>
                <a:gd name="connsiteY1" fmla="*/ 0 h 4559299"/>
                <a:gd name="connsiteX2" fmla="*/ 155140 w 1878563"/>
                <a:gd name="connsiteY2" fmla="*/ 772452 h 4559299"/>
                <a:gd name="connsiteX3" fmla="*/ 133625 w 1878563"/>
                <a:gd name="connsiteY3" fmla="*/ 855205 h 4559299"/>
                <a:gd name="connsiteX4" fmla="*/ 133625 w 1878563"/>
                <a:gd name="connsiteY4" fmla="*/ 1192787 h 4559299"/>
                <a:gd name="connsiteX5" fmla="*/ 138024 w 1878563"/>
                <a:gd name="connsiteY5" fmla="*/ 1214495 h 4559299"/>
                <a:gd name="connsiteX6" fmla="*/ 189440 w 1878563"/>
                <a:gd name="connsiteY6" fmla="*/ 1248681 h 4559299"/>
                <a:gd name="connsiteX7" fmla="*/ 192512 w 1878563"/>
                <a:gd name="connsiteY7" fmla="*/ 1248681 h 4559299"/>
                <a:gd name="connsiteX8" fmla="*/ 192512 w 1878563"/>
                <a:gd name="connsiteY8" fmla="*/ 1370233 h 4559299"/>
                <a:gd name="connsiteX9" fmla="*/ 189440 w 1878563"/>
                <a:gd name="connsiteY9" fmla="*/ 1370233 h 4559299"/>
                <a:gd name="connsiteX10" fmla="*/ 138024 w 1878563"/>
                <a:gd name="connsiteY10" fmla="*/ 1404636 h 4559299"/>
                <a:gd name="connsiteX11" fmla="*/ 133625 w 1878563"/>
                <a:gd name="connsiteY11" fmla="*/ 1426640 h 4559299"/>
                <a:gd name="connsiteX12" fmla="*/ 133625 w 1878563"/>
                <a:gd name="connsiteY12" fmla="*/ 1978373 h 4559299"/>
                <a:gd name="connsiteX13" fmla="*/ 138024 w 1878563"/>
                <a:gd name="connsiteY13" fmla="*/ 2000081 h 4559299"/>
                <a:gd name="connsiteX14" fmla="*/ 189440 w 1878563"/>
                <a:gd name="connsiteY14" fmla="*/ 2034267 h 4559299"/>
                <a:gd name="connsiteX15" fmla="*/ 192512 w 1878563"/>
                <a:gd name="connsiteY15" fmla="*/ 2034267 h 4559299"/>
                <a:gd name="connsiteX16" fmla="*/ 192512 w 1878563"/>
                <a:gd name="connsiteY16" fmla="*/ 2155819 h 4559299"/>
                <a:gd name="connsiteX17" fmla="*/ 189440 w 1878563"/>
                <a:gd name="connsiteY17" fmla="*/ 2155819 h 4559299"/>
                <a:gd name="connsiteX18" fmla="*/ 138024 w 1878563"/>
                <a:gd name="connsiteY18" fmla="*/ 2190222 h 4559299"/>
                <a:gd name="connsiteX19" fmla="*/ 133625 w 1878563"/>
                <a:gd name="connsiteY19" fmla="*/ 2212226 h 4559299"/>
                <a:gd name="connsiteX20" fmla="*/ 133625 w 1878563"/>
                <a:gd name="connsiteY20" fmla="*/ 2763954 h 4559299"/>
                <a:gd name="connsiteX21" fmla="*/ 138025 w 1878563"/>
                <a:gd name="connsiteY21" fmla="*/ 2785667 h 4559299"/>
                <a:gd name="connsiteX22" fmla="*/ 189441 w 1878563"/>
                <a:gd name="connsiteY22" fmla="*/ 2819853 h 4559299"/>
                <a:gd name="connsiteX23" fmla="*/ 192513 w 1878563"/>
                <a:gd name="connsiteY23" fmla="*/ 2819853 h 4559299"/>
                <a:gd name="connsiteX24" fmla="*/ 192513 w 1878563"/>
                <a:gd name="connsiteY24" fmla="*/ 2941405 h 4559299"/>
                <a:gd name="connsiteX25" fmla="*/ 189441 w 1878563"/>
                <a:gd name="connsiteY25" fmla="*/ 2941405 h 4559299"/>
                <a:gd name="connsiteX26" fmla="*/ 138025 w 1878563"/>
                <a:gd name="connsiteY26" fmla="*/ 2975808 h 4559299"/>
                <a:gd name="connsiteX27" fmla="*/ 133625 w 1878563"/>
                <a:gd name="connsiteY27" fmla="*/ 2997817 h 4559299"/>
                <a:gd name="connsiteX28" fmla="*/ 133625 w 1878563"/>
                <a:gd name="connsiteY28" fmla="*/ 3549540 h 4559299"/>
                <a:gd name="connsiteX29" fmla="*/ 138025 w 1878563"/>
                <a:gd name="connsiteY29" fmla="*/ 3571253 h 4559299"/>
                <a:gd name="connsiteX30" fmla="*/ 189441 w 1878563"/>
                <a:gd name="connsiteY30" fmla="*/ 3605439 h 4559299"/>
                <a:gd name="connsiteX31" fmla="*/ 192513 w 1878563"/>
                <a:gd name="connsiteY31" fmla="*/ 3605439 h 4559299"/>
                <a:gd name="connsiteX32" fmla="*/ 192513 w 1878563"/>
                <a:gd name="connsiteY32" fmla="*/ 3726991 h 4559299"/>
                <a:gd name="connsiteX33" fmla="*/ 189441 w 1878563"/>
                <a:gd name="connsiteY33" fmla="*/ 3726991 h 4559299"/>
                <a:gd name="connsiteX34" fmla="*/ 138025 w 1878563"/>
                <a:gd name="connsiteY34" fmla="*/ 3761394 h 4559299"/>
                <a:gd name="connsiteX35" fmla="*/ 133625 w 1878563"/>
                <a:gd name="connsiteY35" fmla="*/ 3783403 h 4559299"/>
                <a:gd name="connsiteX36" fmla="*/ 133625 w 1878563"/>
                <a:gd name="connsiteY36" fmla="*/ 4172648 h 4559299"/>
                <a:gd name="connsiteX37" fmla="*/ 245244 w 1878563"/>
                <a:gd name="connsiteY37" fmla="*/ 4284662 h 4559299"/>
                <a:gd name="connsiteX38" fmla="*/ 1639670 w 1878563"/>
                <a:gd name="connsiteY38" fmla="*/ 4284662 h 4559299"/>
                <a:gd name="connsiteX39" fmla="*/ 1751288 w 1878563"/>
                <a:gd name="connsiteY39" fmla="*/ 4172648 h 4559299"/>
                <a:gd name="connsiteX40" fmla="*/ 1751287 w 1878563"/>
                <a:gd name="connsiteY40" fmla="*/ 3783408 h 4559299"/>
                <a:gd name="connsiteX41" fmla="*/ 1695470 w 1878563"/>
                <a:gd name="connsiteY41" fmla="*/ 3726991 h 4559299"/>
                <a:gd name="connsiteX42" fmla="*/ 1692910 w 1878563"/>
                <a:gd name="connsiteY42" fmla="*/ 3726991 h 4559299"/>
                <a:gd name="connsiteX43" fmla="*/ 1692910 w 1878563"/>
                <a:gd name="connsiteY43" fmla="*/ 3605439 h 4559299"/>
                <a:gd name="connsiteX44" fmla="*/ 1695470 w 1878563"/>
                <a:gd name="connsiteY44" fmla="*/ 3605439 h 4559299"/>
                <a:gd name="connsiteX45" fmla="*/ 1751287 w 1878563"/>
                <a:gd name="connsiteY45" fmla="*/ 3549535 h 4559299"/>
                <a:gd name="connsiteX46" fmla="*/ 1751287 w 1878563"/>
                <a:gd name="connsiteY46" fmla="*/ 2997822 h 4559299"/>
                <a:gd name="connsiteX47" fmla="*/ 1695470 w 1878563"/>
                <a:gd name="connsiteY47" fmla="*/ 2941405 h 4559299"/>
                <a:gd name="connsiteX48" fmla="*/ 1692910 w 1878563"/>
                <a:gd name="connsiteY48" fmla="*/ 2941405 h 4559299"/>
                <a:gd name="connsiteX49" fmla="*/ 1692910 w 1878563"/>
                <a:gd name="connsiteY49" fmla="*/ 2819853 h 4559299"/>
                <a:gd name="connsiteX50" fmla="*/ 1695470 w 1878563"/>
                <a:gd name="connsiteY50" fmla="*/ 2819853 h 4559299"/>
                <a:gd name="connsiteX51" fmla="*/ 1751287 w 1878563"/>
                <a:gd name="connsiteY51" fmla="*/ 2763949 h 4559299"/>
                <a:gd name="connsiteX52" fmla="*/ 1751286 w 1878563"/>
                <a:gd name="connsiteY52" fmla="*/ 2212236 h 4559299"/>
                <a:gd name="connsiteX53" fmla="*/ 1695469 w 1878563"/>
                <a:gd name="connsiteY53" fmla="*/ 2155819 h 4559299"/>
                <a:gd name="connsiteX54" fmla="*/ 1692909 w 1878563"/>
                <a:gd name="connsiteY54" fmla="*/ 2155819 h 4559299"/>
                <a:gd name="connsiteX55" fmla="*/ 1692909 w 1878563"/>
                <a:gd name="connsiteY55" fmla="*/ 2034267 h 4559299"/>
                <a:gd name="connsiteX56" fmla="*/ 1695469 w 1878563"/>
                <a:gd name="connsiteY56" fmla="*/ 2034267 h 4559299"/>
                <a:gd name="connsiteX57" fmla="*/ 1751286 w 1878563"/>
                <a:gd name="connsiteY57" fmla="*/ 1978363 h 4559299"/>
                <a:gd name="connsiteX58" fmla="*/ 1751286 w 1878563"/>
                <a:gd name="connsiteY58" fmla="*/ 1426650 h 4559299"/>
                <a:gd name="connsiteX59" fmla="*/ 1695469 w 1878563"/>
                <a:gd name="connsiteY59" fmla="*/ 1370233 h 4559299"/>
                <a:gd name="connsiteX60" fmla="*/ 1692909 w 1878563"/>
                <a:gd name="connsiteY60" fmla="*/ 1370233 h 4559299"/>
                <a:gd name="connsiteX61" fmla="*/ 1692909 w 1878563"/>
                <a:gd name="connsiteY61" fmla="*/ 1248681 h 4559299"/>
                <a:gd name="connsiteX62" fmla="*/ 1695469 w 1878563"/>
                <a:gd name="connsiteY62" fmla="*/ 1248681 h 4559299"/>
                <a:gd name="connsiteX63" fmla="*/ 1751286 w 1878563"/>
                <a:gd name="connsiteY63" fmla="*/ 1192777 h 4559299"/>
                <a:gd name="connsiteX64" fmla="*/ 1751288 w 1878563"/>
                <a:gd name="connsiteY64" fmla="*/ 855205 h 4559299"/>
                <a:gd name="connsiteX65" fmla="*/ 1729773 w 1878563"/>
                <a:gd name="connsiteY65" fmla="*/ 772452 h 4559299"/>
                <a:gd name="connsiteX66" fmla="*/ 1295948 w 1878563"/>
                <a:gd name="connsiteY66" fmla="*/ 0 h 4559299"/>
                <a:gd name="connsiteX67" fmla="*/ 1878563 w 1878563"/>
                <a:gd name="connsiteY67" fmla="*/ 0 h 4559299"/>
                <a:gd name="connsiteX68" fmla="*/ 1878563 w 1878563"/>
                <a:gd name="connsiteY68" fmla="*/ 4313236 h 4559299"/>
                <a:gd name="connsiteX69" fmla="*/ 1878563 w 1878563"/>
                <a:gd name="connsiteY69" fmla="*/ 4398087 h 4559299"/>
                <a:gd name="connsiteX70" fmla="*/ 1878563 w 1878563"/>
                <a:gd name="connsiteY70" fmla="*/ 4559299 h 4559299"/>
                <a:gd name="connsiteX71" fmla="*/ 0 w 1878563"/>
                <a:gd name="connsiteY71" fmla="*/ 4559299 h 4559299"/>
                <a:gd name="connsiteX72" fmla="*/ 0 w 1878563"/>
                <a:gd name="connsiteY72" fmla="*/ 4398087 h 4559299"/>
                <a:gd name="connsiteX73" fmla="*/ 0 w 1878563"/>
                <a:gd name="connsiteY73" fmla="*/ 4313236 h 4559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1878563" h="4559299">
                  <a:moveTo>
                    <a:pt x="0" y="0"/>
                  </a:moveTo>
                  <a:lnTo>
                    <a:pt x="588966" y="0"/>
                  </a:lnTo>
                  <a:lnTo>
                    <a:pt x="155140" y="772452"/>
                  </a:lnTo>
                  <a:cubicBezTo>
                    <a:pt x="141228" y="797598"/>
                    <a:pt x="133625" y="826401"/>
                    <a:pt x="133625" y="855205"/>
                  </a:cubicBezTo>
                  <a:lnTo>
                    <a:pt x="133625" y="1192787"/>
                  </a:lnTo>
                  <a:lnTo>
                    <a:pt x="138024" y="1214495"/>
                  </a:lnTo>
                  <a:cubicBezTo>
                    <a:pt x="146521" y="1234545"/>
                    <a:pt x="166396" y="1248681"/>
                    <a:pt x="189440" y="1248681"/>
                  </a:cubicBezTo>
                  <a:lnTo>
                    <a:pt x="192512" y="1248681"/>
                  </a:lnTo>
                  <a:lnTo>
                    <a:pt x="192512" y="1370233"/>
                  </a:lnTo>
                  <a:lnTo>
                    <a:pt x="189440" y="1370233"/>
                  </a:lnTo>
                  <a:cubicBezTo>
                    <a:pt x="166396" y="1370233"/>
                    <a:pt x="146521" y="1384369"/>
                    <a:pt x="138024" y="1404636"/>
                  </a:cubicBezTo>
                  <a:lnTo>
                    <a:pt x="133625" y="1426640"/>
                  </a:lnTo>
                  <a:lnTo>
                    <a:pt x="133625" y="1978373"/>
                  </a:lnTo>
                  <a:lnTo>
                    <a:pt x="138024" y="2000081"/>
                  </a:lnTo>
                  <a:cubicBezTo>
                    <a:pt x="146521" y="2020131"/>
                    <a:pt x="166396" y="2034267"/>
                    <a:pt x="189440" y="2034267"/>
                  </a:cubicBezTo>
                  <a:lnTo>
                    <a:pt x="192512" y="2034267"/>
                  </a:lnTo>
                  <a:lnTo>
                    <a:pt x="192512" y="2155819"/>
                  </a:lnTo>
                  <a:lnTo>
                    <a:pt x="189440" y="2155819"/>
                  </a:lnTo>
                  <a:cubicBezTo>
                    <a:pt x="166396" y="2155819"/>
                    <a:pt x="146521" y="2169955"/>
                    <a:pt x="138024" y="2190222"/>
                  </a:cubicBezTo>
                  <a:lnTo>
                    <a:pt x="133625" y="2212226"/>
                  </a:lnTo>
                  <a:lnTo>
                    <a:pt x="133625" y="2763954"/>
                  </a:lnTo>
                  <a:lnTo>
                    <a:pt x="138025" y="2785667"/>
                  </a:lnTo>
                  <a:cubicBezTo>
                    <a:pt x="146522" y="2805717"/>
                    <a:pt x="166397" y="2819853"/>
                    <a:pt x="189441" y="2819853"/>
                  </a:cubicBezTo>
                  <a:lnTo>
                    <a:pt x="192513" y="2819853"/>
                  </a:lnTo>
                  <a:lnTo>
                    <a:pt x="192513" y="2941405"/>
                  </a:lnTo>
                  <a:lnTo>
                    <a:pt x="189441" y="2941405"/>
                  </a:lnTo>
                  <a:cubicBezTo>
                    <a:pt x="166397" y="2941405"/>
                    <a:pt x="146522" y="2955541"/>
                    <a:pt x="138025" y="2975808"/>
                  </a:cubicBezTo>
                  <a:lnTo>
                    <a:pt x="133625" y="2997817"/>
                  </a:lnTo>
                  <a:lnTo>
                    <a:pt x="133625" y="3549540"/>
                  </a:lnTo>
                  <a:lnTo>
                    <a:pt x="138025" y="3571253"/>
                  </a:lnTo>
                  <a:cubicBezTo>
                    <a:pt x="146522" y="3591303"/>
                    <a:pt x="166397" y="3605439"/>
                    <a:pt x="189441" y="3605439"/>
                  </a:cubicBezTo>
                  <a:lnTo>
                    <a:pt x="192513" y="3605439"/>
                  </a:lnTo>
                  <a:lnTo>
                    <a:pt x="192513" y="3726991"/>
                  </a:lnTo>
                  <a:lnTo>
                    <a:pt x="189441" y="3726991"/>
                  </a:lnTo>
                  <a:cubicBezTo>
                    <a:pt x="166397" y="3726991"/>
                    <a:pt x="146522" y="3741127"/>
                    <a:pt x="138025" y="3761394"/>
                  </a:cubicBezTo>
                  <a:lnTo>
                    <a:pt x="133625" y="3783403"/>
                  </a:lnTo>
                  <a:lnTo>
                    <a:pt x="133625" y="4172648"/>
                  </a:lnTo>
                  <a:cubicBezTo>
                    <a:pt x="133625" y="4234827"/>
                    <a:pt x="183773" y="4284662"/>
                    <a:pt x="245244" y="4284662"/>
                  </a:cubicBezTo>
                  <a:lnTo>
                    <a:pt x="1639670" y="4284662"/>
                  </a:lnTo>
                  <a:cubicBezTo>
                    <a:pt x="1701626" y="4284662"/>
                    <a:pt x="1751288" y="4234827"/>
                    <a:pt x="1751288" y="4172648"/>
                  </a:cubicBezTo>
                  <a:cubicBezTo>
                    <a:pt x="1751288" y="4042901"/>
                    <a:pt x="1751287" y="3913155"/>
                    <a:pt x="1751287" y="3783408"/>
                  </a:cubicBezTo>
                  <a:cubicBezTo>
                    <a:pt x="1751287" y="3752122"/>
                    <a:pt x="1726707" y="3726991"/>
                    <a:pt x="1695470" y="3726991"/>
                  </a:cubicBezTo>
                  <a:lnTo>
                    <a:pt x="1692910" y="3726991"/>
                  </a:lnTo>
                  <a:lnTo>
                    <a:pt x="1692910" y="3605439"/>
                  </a:lnTo>
                  <a:lnTo>
                    <a:pt x="1695470" y="3605439"/>
                  </a:lnTo>
                  <a:cubicBezTo>
                    <a:pt x="1726707" y="3605439"/>
                    <a:pt x="1751287" y="3580308"/>
                    <a:pt x="1751287" y="3549535"/>
                  </a:cubicBezTo>
                  <a:lnTo>
                    <a:pt x="1751287" y="2997822"/>
                  </a:lnTo>
                  <a:cubicBezTo>
                    <a:pt x="1751287" y="2966536"/>
                    <a:pt x="1726707" y="2941405"/>
                    <a:pt x="1695470" y="2941405"/>
                  </a:cubicBezTo>
                  <a:lnTo>
                    <a:pt x="1692910" y="2941405"/>
                  </a:lnTo>
                  <a:lnTo>
                    <a:pt x="1692910" y="2819853"/>
                  </a:lnTo>
                  <a:lnTo>
                    <a:pt x="1695470" y="2819853"/>
                  </a:lnTo>
                  <a:cubicBezTo>
                    <a:pt x="1726707" y="2819853"/>
                    <a:pt x="1751287" y="2794722"/>
                    <a:pt x="1751287" y="2763949"/>
                  </a:cubicBezTo>
                  <a:cubicBezTo>
                    <a:pt x="1751287" y="2580045"/>
                    <a:pt x="1751286" y="2396140"/>
                    <a:pt x="1751286" y="2212236"/>
                  </a:cubicBezTo>
                  <a:cubicBezTo>
                    <a:pt x="1751286" y="2180950"/>
                    <a:pt x="1726706" y="2155819"/>
                    <a:pt x="1695469" y="2155819"/>
                  </a:cubicBezTo>
                  <a:lnTo>
                    <a:pt x="1692909" y="2155819"/>
                  </a:lnTo>
                  <a:lnTo>
                    <a:pt x="1692909" y="2034267"/>
                  </a:lnTo>
                  <a:lnTo>
                    <a:pt x="1695469" y="2034267"/>
                  </a:lnTo>
                  <a:cubicBezTo>
                    <a:pt x="1726706" y="2034267"/>
                    <a:pt x="1751286" y="2009136"/>
                    <a:pt x="1751286" y="1978363"/>
                  </a:cubicBezTo>
                  <a:lnTo>
                    <a:pt x="1751286" y="1426650"/>
                  </a:lnTo>
                  <a:cubicBezTo>
                    <a:pt x="1751286" y="1395364"/>
                    <a:pt x="1726706" y="1370233"/>
                    <a:pt x="1695469" y="1370233"/>
                  </a:cubicBezTo>
                  <a:lnTo>
                    <a:pt x="1692909" y="1370233"/>
                  </a:lnTo>
                  <a:lnTo>
                    <a:pt x="1692909" y="1248681"/>
                  </a:lnTo>
                  <a:lnTo>
                    <a:pt x="1695469" y="1248681"/>
                  </a:lnTo>
                  <a:cubicBezTo>
                    <a:pt x="1726706" y="1248681"/>
                    <a:pt x="1751286" y="1223550"/>
                    <a:pt x="1751286" y="1192777"/>
                  </a:cubicBezTo>
                  <a:cubicBezTo>
                    <a:pt x="1760589" y="1127198"/>
                    <a:pt x="1754874" y="925259"/>
                    <a:pt x="1751288" y="855205"/>
                  </a:cubicBezTo>
                  <a:cubicBezTo>
                    <a:pt x="1751288" y="826401"/>
                    <a:pt x="1744171" y="797598"/>
                    <a:pt x="1729773" y="772452"/>
                  </a:cubicBezTo>
                  <a:lnTo>
                    <a:pt x="1295948" y="0"/>
                  </a:lnTo>
                  <a:lnTo>
                    <a:pt x="1878563" y="0"/>
                  </a:lnTo>
                  <a:lnTo>
                    <a:pt x="1878563" y="4313236"/>
                  </a:lnTo>
                  <a:lnTo>
                    <a:pt x="1878563" y="4398087"/>
                  </a:lnTo>
                  <a:lnTo>
                    <a:pt x="1878563" y="4559299"/>
                  </a:lnTo>
                  <a:lnTo>
                    <a:pt x="0" y="4559299"/>
                  </a:lnTo>
                  <a:lnTo>
                    <a:pt x="0" y="4398087"/>
                  </a:lnTo>
                  <a:lnTo>
                    <a:pt x="0" y="4313236"/>
                  </a:lnTo>
                  <a:close/>
                </a:path>
              </a:pathLst>
            </a:custGeom>
            <a:solidFill>
              <a:srgbClr val="2B32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C2F0FD13-6F19-4700-8EC7-DAFE54693FC0}"/>
                </a:ext>
              </a:extLst>
            </p:cNvPr>
            <p:cNvGrpSpPr/>
            <p:nvPr/>
          </p:nvGrpSpPr>
          <p:grpSpPr>
            <a:xfrm>
              <a:off x="2264782" y="783431"/>
              <a:ext cx="744538" cy="458788"/>
              <a:chOff x="2264782" y="758825"/>
              <a:chExt cx="744538" cy="458788"/>
            </a:xfrm>
          </p:grpSpPr>
          <p:sp>
            <p:nvSpPr>
              <p:cNvPr id="130" name="Freeform 1161">
                <a:extLst>
                  <a:ext uri="{FF2B5EF4-FFF2-40B4-BE49-F238E27FC236}">
                    <a16:creationId xmlns:a16="http://schemas.microsoft.com/office/drawing/2014/main" id="{E43D4BB7-B5BB-4682-9FE5-179F18D1BD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0182" y="758825"/>
                <a:ext cx="687388" cy="446088"/>
              </a:xfrm>
              <a:prstGeom prst="roundRect">
                <a:avLst>
                  <a:gd name="adj" fmla="val 14188"/>
                </a:avLst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Freeform 1160">
                <a:extLst>
                  <a:ext uri="{FF2B5EF4-FFF2-40B4-BE49-F238E27FC236}">
                    <a16:creationId xmlns:a16="http://schemas.microsoft.com/office/drawing/2014/main" id="{9653A9BC-FBA8-4E7C-B221-0E0F14915D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4782" y="1143000"/>
                <a:ext cx="744538" cy="68263"/>
              </a:xfrm>
              <a:prstGeom prst="round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" name="Rectangle 1162">
                <a:extLst>
                  <a:ext uri="{FF2B5EF4-FFF2-40B4-BE49-F238E27FC236}">
                    <a16:creationId xmlns:a16="http://schemas.microsoft.com/office/drawing/2014/main" id="{905E339F-DA4D-45CE-9998-00E73C144C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0182" y="1046163"/>
                <a:ext cx="687388" cy="53975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Rectangle 1163">
                <a:extLst>
                  <a:ext uri="{FF2B5EF4-FFF2-40B4-BE49-F238E27FC236}">
                    <a16:creationId xmlns:a16="http://schemas.microsoft.com/office/drawing/2014/main" id="{E9CD24D2-A880-4E75-9C04-F7B597D7FB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37807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" name="Rectangle 1164">
                <a:extLst>
                  <a:ext uri="{FF2B5EF4-FFF2-40B4-BE49-F238E27FC236}">
                    <a16:creationId xmlns:a16="http://schemas.microsoft.com/office/drawing/2014/main" id="{9E056A55-DF81-4FB3-BEFD-C98E97F71F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0202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Rectangle 1165">
                <a:extLst>
                  <a:ext uri="{FF2B5EF4-FFF2-40B4-BE49-F238E27FC236}">
                    <a16:creationId xmlns:a16="http://schemas.microsoft.com/office/drawing/2014/main" id="{D547055D-3B57-4FEB-B510-15E278199F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2597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Rectangle 1166">
                <a:extLst>
                  <a:ext uri="{FF2B5EF4-FFF2-40B4-BE49-F238E27FC236}">
                    <a16:creationId xmlns:a16="http://schemas.microsoft.com/office/drawing/2014/main" id="{88C96329-156A-4897-BAEF-228CB970F8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74992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Rectangle 1167">
                <a:extLst>
                  <a:ext uri="{FF2B5EF4-FFF2-40B4-BE49-F238E27FC236}">
                    <a16:creationId xmlns:a16="http://schemas.microsoft.com/office/drawing/2014/main" id="{91E7E493-9D3B-45E4-9ABA-33C8BF452C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7387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" name="Rectangle 1169">
                <a:extLst>
                  <a:ext uri="{FF2B5EF4-FFF2-40B4-BE49-F238E27FC236}">
                    <a16:creationId xmlns:a16="http://schemas.microsoft.com/office/drawing/2014/main" id="{45F3778C-942C-4763-B87D-6A061F24FD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9782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Freeform 1385">
                <a:extLst>
                  <a:ext uri="{FF2B5EF4-FFF2-40B4-BE49-F238E27FC236}">
                    <a16:creationId xmlns:a16="http://schemas.microsoft.com/office/drawing/2014/main" id="{E80DED60-79DB-4D6A-9899-9BDDF7CA8D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6594" y="1211263"/>
                <a:ext cx="200025" cy="6350"/>
              </a:xfrm>
              <a:custGeom>
                <a:avLst/>
                <a:gdLst>
                  <a:gd name="T0" fmla="*/ 290 w 390"/>
                  <a:gd name="T1" fmla="*/ 12 h 12"/>
                  <a:gd name="T2" fmla="*/ 290 w 390"/>
                  <a:gd name="T3" fmla="*/ 1 h 12"/>
                  <a:gd name="T4" fmla="*/ 0 w 390"/>
                  <a:gd name="T5" fmla="*/ 1 h 12"/>
                  <a:gd name="T6" fmla="*/ 382 w 390"/>
                  <a:gd name="T7" fmla="*/ 1 h 12"/>
                  <a:gd name="T8" fmla="*/ 389 w 390"/>
                  <a:gd name="T9" fmla="*/ 0 h 12"/>
                  <a:gd name="T10" fmla="*/ 390 w 390"/>
                  <a:gd name="T11" fmla="*/ 0 h 12"/>
                  <a:gd name="T12" fmla="*/ 384 w 390"/>
                  <a:gd name="T13" fmla="*/ 1 h 12"/>
                  <a:gd name="T14" fmla="*/ 290 w 390"/>
                  <a:gd name="T15" fmla="*/ 1 h 12"/>
                  <a:gd name="T16" fmla="*/ 290 w 390"/>
                  <a:gd name="T17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90" h="12">
                    <a:moveTo>
                      <a:pt x="290" y="12"/>
                    </a:moveTo>
                    <a:lnTo>
                      <a:pt x="290" y="1"/>
                    </a:lnTo>
                    <a:lnTo>
                      <a:pt x="0" y="1"/>
                    </a:lnTo>
                    <a:lnTo>
                      <a:pt x="382" y="1"/>
                    </a:lnTo>
                    <a:cubicBezTo>
                      <a:pt x="385" y="1"/>
                      <a:pt x="387" y="1"/>
                      <a:pt x="389" y="0"/>
                    </a:cubicBezTo>
                    <a:lnTo>
                      <a:pt x="390" y="0"/>
                    </a:lnTo>
                    <a:cubicBezTo>
                      <a:pt x="388" y="1"/>
                      <a:pt x="386" y="1"/>
                      <a:pt x="384" y="1"/>
                    </a:cubicBezTo>
                    <a:lnTo>
                      <a:pt x="290" y="1"/>
                    </a:lnTo>
                    <a:lnTo>
                      <a:pt x="290" y="12"/>
                    </a:lnTo>
                  </a:path>
                </a:pathLst>
              </a:custGeom>
              <a:solidFill>
                <a:srgbClr val="87C2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D1516CFE-4E0A-431B-BE95-6A87D6C38796}"/>
              </a:ext>
            </a:extLst>
          </p:cNvPr>
          <p:cNvGrpSpPr/>
          <p:nvPr/>
        </p:nvGrpSpPr>
        <p:grpSpPr>
          <a:xfrm>
            <a:off x="6340788" y="923477"/>
            <a:ext cx="1461960" cy="3799466"/>
            <a:chOff x="1619119" y="783431"/>
            <a:chExt cx="2029512" cy="5274469"/>
          </a:xfrm>
        </p:grpSpPr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71243773-AE3A-44C3-9495-21FE474608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5840" y="1211264"/>
              <a:ext cx="1322421" cy="835251"/>
            </a:xfrm>
            <a:custGeom>
              <a:avLst/>
              <a:gdLst>
                <a:gd name="connsiteX0" fmla="*/ 353208 w 1322421"/>
                <a:gd name="connsiteY0" fmla="*/ 0 h 835251"/>
                <a:gd name="connsiteX1" fmla="*/ 969699 w 1322421"/>
                <a:gd name="connsiteY1" fmla="*/ 0 h 835251"/>
                <a:gd name="connsiteX2" fmla="*/ 969699 w 1322421"/>
                <a:gd name="connsiteY2" fmla="*/ 163221 h 835251"/>
                <a:gd name="connsiteX3" fmla="*/ 991214 w 1322421"/>
                <a:gd name="connsiteY3" fmla="*/ 245517 h 835251"/>
                <a:gd name="connsiteX4" fmla="*/ 1322421 w 1322421"/>
                <a:gd name="connsiteY4" fmla="*/ 835251 h 835251"/>
                <a:gd name="connsiteX5" fmla="*/ 0 w 1322421"/>
                <a:gd name="connsiteY5" fmla="*/ 835251 h 835251"/>
                <a:gd name="connsiteX6" fmla="*/ 331207 w 1322421"/>
                <a:gd name="connsiteY6" fmla="*/ 245517 h 835251"/>
                <a:gd name="connsiteX7" fmla="*/ 353208 w 1322421"/>
                <a:gd name="connsiteY7" fmla="*/ 163221 h 835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22421" h="835251">
                  <a:moveTo>
                    <a:pt x="353208" y="0"/>
                  </a:moveTo>
                  <a:lnTo>
                    <a:pt x="969699" y="0"/>
                  </a:lnTo>
                  <a:lnTo>
                    <a:pt x="969699" y="163221"/>
                  </a:lnTo>
                  <a:cubicBezTo>
                    <a:pt x="969699" y="192024"/>
                    <a:pt x="976979" y="220371"/>
                    <a:pt x="991214" y="245517"/>
                  </a:cubicBezTo>
                  <a:lnTo>
                    <a:pt x="1322421" y="835251"/>
                  </a:lnTo>
                  <a:lnTo>
                    <a:pt x="0" y="835251"/>
                  </a:lnTo>
                  <a:lnTo>
                    <a:pt x="331207" y="245517"/>
                  </a:lnTo>
                  <a:cubicBezTo>
                    <a:pt x="345443" y="220371"/>
                    <a:pt x="353208" y="192024"/>
                    <a:pt x="353208" y="163221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graphicFrame>
          <p:nvGraphicFramePr>
            <p:cNvPr id="142" name="Chart 141">
              <a:extLst>
                <a:ext uri="{FF2B5EF4-FFF2-40B4-BE49-F238E27FC236}">
                  <a16:creationId xmlns:a16="http://schemas.microsoft.com/office/drawing/2014/main" id="{D83636D4-B7FA-48DE-B621-83D626870AC1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707889494"/>
                </p:ext>
              </p:extLst>
            </p:nvPr>
          </p:nvGraphicFramePr>
          <p:xfrm>
            <a:off x="1619119" y="1507151"/>
            <a:ext cx="2029512" cy="455074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14A395D1-135C-478E-AC9F-06186910A684}"/>
                </a:ext>
              </a:extLst>
            </p:cNvPr>
            <p:cNvSpPr/>
            <p:nvPr/>
          </p:nvSpPr>
          <p:spPr>
            <a:xfrm>
              <a:off x="1694594" y="1498601"/>
              <a:ext cx="1878563" cy="4559299"/>
            </a:xfrm>
            <a:custGeom>
              <a:avLst/>
              <a:gdLst>
                <a:gd name="connsiteX0" fmla="*/ 0 w 1878563"/>
                <a:gd name="connsiteY0" fmla="*/ 0 h 4559299"/>
                <a:gd name="connsiteX1" fmla="*/ 588966 w 1878563"/>
                <a:gd name="connsiteY1" fmla="*/ 0 h 4559299"/>
                <a:gd name="connsiteX2" fmla="*/ 155140 w 1878563"/>
                <a:gd name="connsiteY2" fmla="*/ 772452 h 4559299"/>
                <a:gd name="connsiteX3" fmla="*/ 133625 w 1878563"/>
                <a:gd name="connsiteY3" fmla="*/ 855205 h 4559299"/>
                <a:gd name="connsiteX4" fmla="*/ 133625 w 1878563"/>
                <a:gd name="connsiteY4" fmla="*/ 1192787 h 4559299"/>
                <a:gd name="connsiteX5" fmla="*/ 138024 w 1878563"/>
                <a:gd name="connsiteY5" fmla="*/ 1214495 h 4559299"/>
                <a:gd name="connsiteX6" fmla="*/ 189440 w 1878563"/>
                <a:gd name="connsiteY6" fmla="*/ 1248681 h 4559299"/>
                <a:gd name="connsiteX7" fmla="*/ 192512 w 1878563"/>
                <a:gd name="connsiteY7" fmla="*/ 1248681 h 4559299"/>
                <a:gd name="connsiteX8" fmla="*/ 192512 w 1878563"/>
                <a:gd name="connsiteY8" fmla="*/ 1370233 h 4559299"/>
                <a:gd name="connsiteX9" fmla="*/ 189440 w 1878563"/>
                <a:gd name="connsiteY9" fmla="*/ 1370233 h 4559299"/>
                <a:gd name="connsiteX10" fmla="*/ 138024 w 1878563"/>
                <a:gd name="connsiteY10" fmla="*/ 1404636 h 4559299"/>
                <a:gd name="connsiteX11" fmla="*/ 133625 w 1878563"/>
                <a:gd name="connsiteY11" fmla="*/ 1426640 h 4559299"/>
                <a:gd name="connsiteX12" fmla="*/ 133625 w 1878563"/>
                <a:gd name="connsiteY12" fmla="*/ 1978373 h 4559299"/>
                <a:gd name="connsiteX13" fmla="*/ 138024 w 1878563"/>
                <a:gd name="connsiteY13" fmla="*/ 2000081 h 4559299"/>
                <a:gd name="connsiteX14" fmla="*/ 189440 w 1878563"/>
                <a:gd name="connsiteY14" fmla="*/ 2034267 h 4559299"/>
                <a:gd name="connsiteX15" fmla="*/ 192512 w 1878563"/>
                <a:gd name="connsiteY15" fmla="*/ 2034267 h 4559299"/>
                <a:gd name="connsiteX16" fmla="*/ 192512 w 1878563"/>
                <a:gd name="connsiteY16" fmla="*/ 2155819 h 4559299"/>
                <a:gd name="connsiteX17" fmla="*/ 189440 w 1878563"/>
                <a:gd name="connsiteY17" fmla="*/ 2155819 h 4559299"/>
                <a:gd name="connsiteX18" fmla="*/ 138024 w 1878563"/>
                <a:gd name="connsiteY18" fmla="*/ 2190222 h 4559299"/>
                <a:gd name="connsiteX19" fmla="*/ 133625 w 1878563"/>
                <a:gd name="connsiteY19" fmla="*/ 2212226 h 4559299"/>
                <a:gd name="connsiteX20" fmla="*/ 133625 w 1878563"/>
                <a:gd name="connsiteY20" fmla="*/ 2763954 h 4559299"/>
                <a:gd name="connsiteX21" fmla="*/ 138025 w 1878563"/>
                <a:gd name="connsiteY21" fmla="*/ 2785667 h 4559299"/>
                <a:gd name="connsiteX22" fmla="*/ 189441 w 1878563"/>
                <a:gd name="connsiteY22" fmla="*/ 2819853 h 4559299"/>
                <a:gd name="connsiteX23" fmla="*/ 192513 w 1878563"/>
                <a:gd name="connsiteY23" fmla="*/ 2819853 h 4559299"/>
                <a:gd name="connsiteX24" fmla="*/ 192513 w 1878563"/>
                <a:gd name="connsiteY24" fmla="*/ 2941405 h 4559299"/>
                <a:gd name="connsiteX25" fmla="*/ 189441 w 1878563"/>
                <a:gd name="connsiteY25" fmla="*/ 2941405 h 4559299"/>
                <a:gd name="connsiteX26" fmla="*/ 138025 w 1878563"/>
                <a:gd name="connsiteY26" fmla="*/ 2975808 h 4559299"/>
                <a:gd name="connsiteX27" fmla="*/ 133625 w 1878563"/>
                <a:gd name="connsiteY27" fmla="*/ 2997817 h 4559299"/>
                <a:gd name="connsiteX28" fmla="*/ 133625 w 1878563"/>
                <a:gd name="connsiteY28" fmla="*/ 3549540 h 4559299"/>
                <a:gd name="connsiteX29" fmla="*/ 138025 w 1878563"/>
                <a:gd name="connsiteY29" fmla="*/ 3571253 h 4559299"/>
                <a:gd name="connsiteX30" fmla="*/ 189441 w 1878563"/>
                <a:gd name="connsiteY30" fmla="*/ 3605439 h 4559299"/>
                <a:gd name="connsiteX31" fmla="*/ 192513 w 1878563"/>
                <a:gd name="connsiteY31" fmla="*/ 3605439 h 4559299"/>
                <a:gd name="connsiteX32" fmla="*/ 192513 w 1878563"/>
                <a:gd name="connsiteY32" fmla="*/ 3726991 h 4559299"/>
                <a:gd name="connsiteX33" fmla="*/ 189441 w 1878563"/>
                <a:gd name="connsiteY33" fmla="*/ 3726991 h 4559299"/>
                <a:gd name="connsiteX34" fmla="*/ 138025 w 1878563"/>
                <a:gd name="connsiteY34" fmla="*/ 3761394 h 4559299"/>
                <a:gd name="connsiteX35" fmla="*/ 133625 w 1878563"/>
                <a:gd name="connsiteY35" fmla="*/ 3783403 h 4559299"/>
                <a:gd name="connsiteX36" fmla="*/ 133625 w 1878563"/>
                <a:gd name="connsiteY36" fmla="*/ 4172648 h 4559299"/>
                <a:gd name="connsiteX37" fmla="*/ 245244 w 1878563"/>
                <a:gd name="connsiteY37" fmla="*/ 4284662 h 4559299"/>
                <a:gd name="connsiteX38" fmla="*/ 1639670 w 1878563"/>
                <a:gd name="connsiteY38" fmla="*/ 4284662 h 4559299"/>
                <a:gd name="connsiteX39" fmla="*/ 1751288 w 1878563"/>
                <a:gd name="connsiteY39" fmla="*/ 4172648 h 4559299"/>
                <a:gd name="connsiteX40" fmla="*/ 1751287 w 1878563"/>
                <a:gd name="connsiteY40" fmla="*/ 3783408 h 4559299"/>
                <a:gd name="connsiteX41" fmla="*/ 1695470 w 1878563"/>
                <a:gd name="connsiteY41" fmla="*/ 3726991 h 4559299"/>
                <a:gd name="connsiteX42" fmla="*/ 1692910 w 1878563"/>
                <a:gd name="connsiteY42" fmla="*/ 3726991 h 4559299"/>
                <a:gd name="connsiteX43" fmla="*/ 1692910 w 1878563"/>
                <a:gd name="connsiteY43" fmla="*/ 3605439 h 4559299"/>
                <a:gd name="connsiteX44" fmla="*/ 1695470 w 1878563"/>
                <a:gd name="connsiteY44" fmla="*/ 3605439 h 4559299"/>
                <a:gd name="connsiteX45" fmla="*/ 1751287 w 1878563"/>
                <a:gd name="connsiteY45" fmla="*/ 3549535 h 4559299"/>
                <a:gd name="connsiteX46" fmla="*/ 1751287 w 1878563"/>
                <a:gd name="connsiteY46" fmla="*/ 2997822 h 4559299"/>
                <a:gd name="connsiteX47" fmla="*/ 1695470 w 1878563"/>
                <a:gd name="connsiteY47" fmla="*/ 2941405 h 4559299"/>
                <a:gd name="connsiteX48" fmla="*/ 1692910 w 1878563"/>
                <a:gd name="connsiteY48" fmla="*/ 2941405 h 4559299"/>
                <a:gd name="connsiteX49" fmla="*/ 1692910 w 1878563"/>
                <a:gd name="connsiteY49" fmla="*/ 2819853 h 4559299"/>
                <a:gd name="connsiteX50" fmla="*/ 1695470 w 1878563"/>
                <a:gd name="connsiteY50" fmla="*/ 2819853 h 4559299"/>
                <a:gd name="connsiteX51" fmla="*/ 1751287 w 1878563"/>
                <a:gd name="connsiteY51" fmla="*/ 2763949 h 4559299"/>
                <a:gd name="connsiteX52" fmla="*/ 1751286 w 1878563"/>
                <a:gd name="connsiteY52" fmla="*/ 2212236 h 4559299"/>
                <a:gd name="connsiteX53" fmla="*/ 1695469 w 1878563"/>
                <a:gd name="connsiteY53" fmla="*/ 2155819 h 4559299"/>
                <a:gd name="connsiteX54" fmla="*/ 1692909 w 1878563"/>
                <a:gd name="connsiteY54" fmla="*/ 2155819 h 4559299"/>
                <a:gd name="connsiteX55" fmla="*/ 1692909 w 1878563"/>
                <a:gd name="connsiteY55" fmla="*/ 2034267 h 4559299"/>
                <a:gd name="connsiteX56" fmla="*/ 1695469 w 1878563"/>
                <a:gd name="connsiteY56" fmla="*/ 2034267 h 4559299"/>
                <a:gd name="connsiteX57" fmla="*/ 1751286 w 1878563"/>
                <a:gd name="connsiteY57" fmla="*/ 1978363 h 4559299"/>
                <a:gd name="connsiteX58" fmla="*/ 1751286 w 1878563"/>
                <a:gd name="connsiteY58" fmla="*/ 1426650 h 4559299"/>
                <a:gd name="connsiteX59" fmla="*/ 1695469 w 1878563"/>
                <a:gd name="connsiteY59" fmla="*/ 1370233 h 4559299"/>
                <a:gd name="connsiteX60" fmla="*/ 1692909 w 1878563"/>
                <a:gd name="connsiteY60" fmla="*/ 1370233 h 4559299"/>
                <a:gd name="connsiteX61" fmla="*/ 1692909 w 1878563"/>
                <a:gd name="connsiteY61" fmla="*/ 1248681 h 4559299"/>
                <a:gd name="connsiteX62" fmla="*/ 1695469 w 1878563"/>
                <a:gd name="connsiteY62" fmla="*/ 1248681 h 4559299"/>
                <a:gd name="connsiteX63" fmla="*/ 1751286 w 1878563"/>
                <a:gd name="connsiteY63" fmla="*/ 1192777 h 4559299"/>
                <a:gd name="connsiteX64" fmla="*/ 1751288 w 1878563"/>
                <a:gd name="connsiteY64" fmla="*/ 855205 h 4559299"/>
                <a:gd name="connsiteX65" fmla="*/ 1729773 w 1878563"/>
                <a:gd name="connsiteY65" fmla="*/ 772452 h 4559299"/>
                <a:gd name="connsiteX66" fmla="*/ 1295948 w 1878563"/>
                <a:gd name="connsiteY66" fmla="*/ 0 h 4559299"/>
                <a:gd name="connsiteX67" fmla="*/ 1878563 w 1878563"/>
                <a:gd name="connsiteY67" fmla="*/ 0 h 4559299"/>
                <a:gd name="connsiteX68" fmla="*/ 1878563 w 1878563"/>
                <a:gd name="connsiteY68" fmla="*/ 4313236 h 4559299"/>
                <a:gd name="connsiteX69" fmla="*/ 1878563 w 1878563"/>
                <a:gd name="connsiteY69" fmla="*/ 4398087 h 4559299"/>
                <a:gd name="connsiteX70" fmla="*/ 1878563 w 1878563"/>
                <a:gd name="connsiteY70" fmla="*/ 4559299 h 4559299"/>
                <a:gd name="connsiteX71" fmla="*/ 0 w 1878563"/>
                <a:gd name="connsiteY71" fmla="*/ 4559299 h 4559299"/>
                <a:gd name="connsiteX72" fmla="*/ 0 w 1878563"/>
                <a:gd name="connsiteY72" fmla="*/ 4398087 h 4559299"/>
                <a:gd name="connsiteX73" fmla="*/ 0 w 1878563"/>
                <a:gd name="connsiteY73" fmla="*/ 4313236 h 4559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1878563" h="4559299">
                  <a:moveTo>
                    <a:pt x="0" y="0"/>
                  </a:moveTo>
                  <a:lnTo>
                    <a:pt x="588966" y="0"/>
                  </a:lnTo>
                  <a:lnTo>
                    <a:pt x="155140" y="772452"/>
                  </a:lnTo>
                  <a:cubicBezTo>
                    <a:pt x="141228" y="797598"/>
                    <a:pt x="133625" y="826401"/>
                    <a:pt x="133625" y="855205"/>
                  </a:cubicBezTo>
                  <a:lnTo>
                    <a:pt x="133625" y="1192787"/>
                  </a:lnTo>
                  <a:lnTo>
                    <a:pt x="138024" y="1214495"/>
                  </a:lnTo>
                  <a:cubicBezTo>
                    <a:pt x="146521" y="1234545"/>
                    <a:pt x="166396" y="1248681"/>
                    <a:pt x="189440" y="1248681"/>
                  </a:cubicBezTo>
                  <a:lnTo>
                    <a:pt x="192512" y="1248681"/>
                  </a:lnTo>
                  <a:lnTo>
                    <a:pt x="192512" y="1370233"/>
                  </a:lnTo>
                  <a:lnTo>
                    <a:pt x="189440" y="1370233"/>
                  </a:lnTo>
                  <a:cubicBezTo>
                    <a:pt x="166396" y="1370233"/>
                    <a:pt x="146521" y="1384369"/>
                    <a:pt x="138024" y="1404636"/>
                  </a:cubicBezTo>
                  <a:lnTo>
                    <a:pt x="133625" y="1426640"/>
                  </a:lnTo>
                  <a:lnTo>
                    <a:pt x="133625" y="1978373"/>
                  </a:lnTo>
                  <a:lnTo>
                    <a:pt x="138024" y="2000081"/>
                  </a:lnTo>
                  <a:cubicBezTo>
                    <a:pt x="146521" y="2020131"/>
                    <a:pt x="166396" y="2034267"/>
                    <a:pt x="189440" y="2034267"/>
                  </a:cubicBezTo>
                  <a:lnTo>
                    <a:pt x="192512" y="2034267"/>
                  </a:lnTo>
                  <a:lnTo>
                    <a:pt x="192512" y="2155819"/>
                  </a:lnTo>
                  <a:lnTo>
                    <a:pt x="189440" y="2155819"/>
                  </a:lnTo>
                  <a:cubicBezTo>
                    <a:pt x="166396" y="2155819"/>
                    <a:pt x="146521" y="2169955"/>
                    <a:pt x="138024" y="2190222"/>
                  </a:cubicBezTo>
                  <a:lnTo>
                    <a:pt x="133625" y="2212226"/>
                  </a:lnTo>
                  <a:lnTo>
                    <a:pt x="133625" y="2763954"/>
                  </a:lnTo>
                  <a:lnTo>
                    <a:pt x="138025" y="2785667"/>
                  </a:lnTo>
                  <a:cubicBezTo>
                    <a:pt x="146522" y="2805717"/>
                    <a:pt x="166397" y="2819853"/>
                    <a:pt x="189441" y="2819853"/>
                  </a:cubicBezTo>
                  <a:lnTo>
                    <a:pt x="192513" y="2819853"/>
                  </a:lnTo>
                  <a:lnTo>
                    <a:pt x="192513" y="2941405"/>
                  </a:lnTo>
                  <a:lnTo>
                    <a:pt x="189441" y="2941405"/>
                  </a:lnTo>
                  <a:cubicBezTo>
                    <a:pt x="166397" y="2941405"/>
                    <a:pt x="146522" y="2955541"/>
                    <a:pt x="138025" y="2975808"/>
                  </a:cubicBezTo>
                  <a:lnTo>
                    <a:pt x="133625" y="2997817"/>
                  </a:lnTo>
                  <a:lnTo>
                    <a:pt x="133625" y="3549540"/>
                  </a:lnTo>
                  <a:lnTo>
                    <a:pt x="138025" y="3571253"/>
                  </a:lnTo>
                  <a:cubicBezTo>
                    <a:pt x="146522" y="3591303"/>
                    <a:pt x="166397" y="3605439"/>
                    <a:pt x="189441" y="3605439"/>
                  </a:cubicBezTo>
                  <a:lnTo>
                    <a:pt x="192513" y="3605439"/>
                  </a:lnTo>
                  <a:lnTo>
                    <a:pt x="192513" y="3726991"/>
                  </a:lnTo>
                  <a:lnTo>
                    <a:pt x="189441" y="3726991"/>
                  </a:lnTo>
                  <a:cubicBezTo>
                    <a:pt x="166397" y="3726991"/>
                    <a:pt x="146522" y="3741127"/>
                    <a:pt x="138025" y="3761394"/>
                  </a:cubicBezTo>
                  <a:lnTo>
                    <a:pt x="133625" y="3783403"/>
                  </a:lnTo>
                  <a:lnTo>
                    <a:pt x="133625" y="4172648"/>
                  </a:lnTo>
                  <a:cubicBezTo>
                    <a:pt x="133625" y="4234827"/>
                    <a:pt x="183773" y="4284662"/>
                    <a:pt x="245244" y="4284662"/>
                  </a:cubicBezTo>
                  <a:lnTo>
                    <a:pt x="1639670" y="4284662"/>
                  </a:lnTo>
                  <a:cubicBezTo>
                    <a:pt x="1701626" y="4284662"/>
                    <a:pt x="1751288" y="4234827"/>
                    <a:pt x="1751288" y="4172648"/>
                  </a:cubicBezTo>
                  <a:cubicBezTo>
                    <a:pt x="1751288" y="4042901"/>
                    <a:pt x="1751287" y="3913155"/>
                    <a:pt x="1751287" y="3783408"/>
                  </a:cubicBezTo>
                  <a:cubicBezTo>
                    <a:pt x="1751287" y="3752122"/>
                    <a:pt x="1726707" y="3726991"/>
                    <a:pt x="1695470" y="3726991"/>
                  </a:cubicBezTo>
                  <a:lnTo>
                    <a:pt x="1692910" y="3726991"/>
                  </a:lnTo>
                  <a:lnTo>
                    <a:pt x="1692910" y="3605439"/>
                  </a:lnTo>
                  <a:lnTo>
                    <a:pt x="1695470" y="3605439"/>
                  </a:lnTo>
                  <a:cubicBezTo>
                    <a:pt x="1726707" y="3605439"/>
                    <a:pt x="1751287" y="3580308"/>
                    <a:pt x="1751287" y="3549535"/>
                  </a:cubicBezTo>
                  <a:lnTo>
                    <a:pt x="1751287" y="2997822"/>
                  </a:lnTo>
                  <a:cubicBezTo>
                    <a:pt x="1751287" y="2966536"/>
                    <a:pt x="1726707" y="2941405"/>
                    <a:pt x="1695470" y="2941405"/>
                  </a:cubicBezTo>
                  <a:lnTo>
                    <a:pt x="1692910" y="2941405"/>
                  </a:lnTo>
                  <a:lnTo>
                    <a:pt x="1692910" y="2819853"/>
                  </a:lnTo>
                  <a:lnTo>
                    <a:pt x="1695470" y="2819853"/>
                  </a:lnTo>
                  <a:cubicBezTo>
                    <a:pt x="1726707" y="2819853"/>
                    <a:pt x="1751287" y="2794722"/>
                    <a:pt x="1751287" y="2763949"/>
                  </a:cubicBezTo>
                  <a:cubicBezTo>
                    <a:pt x="1751287" y="2580045"/>
                    <a:pt x="1751286" y="2396140"/>
                    <a:pt x="1751286" y="2212236"/>
                  </a:cubicBezTo>
                  <a:cubicBezTo>
                    <a:pt x="1751286" y="2180950"/>
                    <a:pt x="1726706" y="2155819"/>
                    <a:pt x="1695469" y="2155819"/>
                  </a:cubicBezTo>
                  <a:lnTo>
                    <a:pt x="1692909" y="2155819"/>
                  </a:lnTo>
                  <a:lnTo>
                    <a:pt x="1692909" y="2034267"/>
                  </a:lnTo>
                  <a:lnTo>
                    <a:pt x="1695469" y="2034267"/>
                  </a:lnTo>
                  <a:cubicBezTo>
                    <a:pt x="1726706" y="2034267"/>
                    <a:pt x="1751286" y="2009136"/>
                    <a:pt x="1751286" y="1978363"/>
                  </a:cubicBezTo>
                  <a:lnTo>
                    <a:pt x="1751286" y="1426650"/>
                  </a:lnTo>
                  <a:cubicBezTo>
                    <a:pt x="1751286" y="1395364"/>
                    <a:pt x="1726706" y="1370233"/>
                    <a:pt x="1695469" y="1370233"/>
                  </a:cubicBezTo>
                  <a:lnTo>
                    <a:pt x="1692909" y="1370233"/>
                  </a:lnTo>
                  <a:lnTo>
                    <a:pt x="1692909" y="1248681"/>
                  </a:lnTo>
                  <a:lnTo>
                    <a:pt x="1695469" y="1248681"/>
                  </a:lnTo>
                  <a:cubicBezTo>
                    <a:pt x="1726706" y="1248681"/>
                    <a:pt x="1751286" y="1223550"/>
                    <a:pt x="1751286" y="1192777"/>
                  </a:cubicBezTo>
                  <a:cubicBezTo>
                    <a:pt x="1760589" y="1127198"/>
                    <a:pt x="1754874" y="925259"/>
                    <a:pt x="1751288" y="855205"/>
                  </a:cubicBezTo>
                  <a:cubicBezTo>
                    <a:pt x="1751288" y="826401"/>
                    <a:pt x="1744171" y="797598"/>
                    <a:pt x="1729773" y="772452"/>
                  </a:cubicBezTo>
                  <a:lnTo>
                    <a:pt x="1295948" y="0"/>
                  </a:lnTo>
                  <a:lnTo>
                    <a:pt x="1878563" y="0"/>
                  </a:lnTo>
                  <a:lnTo>
                    <a:pt x="1878563" y="4313236"/>
                  </a:lnTo>
                  <a:lnTo>
                    <a:pt x="1878563" y="4398087"/>
                  </a:lnTo>
                  <a:lnTo>
                    <a:pt x="1878563" y="4559299"/>
                  </a:lnTo>
                  <a:lnTo>
                    <a:pt x="0" y="4559299"/>
                  </a:lnTo>
                  <a:lnTo>
                    <a:pt x="0" y="4398087"/>
                  </a:lnTo>
                  <a:lnTo>
                    <a:pt x="0" y="4313236"/>
                  </a:lnTo>
                  <a:close/>
                </a:path>
              </a:pathLst>
            </a:custGeom>
            <a:solidFill>
              <a:srgbClr val="2B32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11FE75AC-445B-4504-9EBF-9C3C9F581D8B}"/>
                </a:ext>
              </a:extLst>
            </p:cNvPr>
            <p:cNvGrpSpPr/>
            <p:nvPr/>
          </p:nvGrpSpPr>
          <p:grpSpPr>
            <a:xfrm>
              <a:off x="2264782" y="783431"/>
              <a:ext cx="744538" cy="458788"/>
              <a:chOff x="2264782" y="758825"/>
              <a:chExt cx="744538" cy="458788"/>
            </a:xfrm>
          </p:grpSpPr>
          <p:sp>
            <p:nvSpPr>
              <p:cNvPr id="145" name="Freeform 1161">
                <a:extLst>
                  <a:ext uri="{FF2B5EF4-FFF2-40B4-BE49-F238E27FC236}">
                    <a16:creationId xmlns:a16="http://schemas.microsoft.com/office/drawing/2014/main" id="{6F66310F-7A8B-476D-9706-3E5BACF86F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0182" y="758825"/>
                <a:ext cx="687388" cy="446088"/>
              </a:xfrm>
              <a:prstGeom prst="roundRect">
                <a:avLst>
                  <a:gd name="adj" fmla="val 14188"/>
                </a:avLst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Freeform 1160">
                <a:extLst>
                  <a:ext uri="{FF2B5EF4-FFF2-40B4-BE49-F238E27FC236}">
                    <a16:creationId xmlns:a16="http://schemas.microsoft.com/office/drawing/2014/main" id="{B9D2217B-8E21-4CEB-A300-9B3C6383EF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4782" y="1143000"/>
                <a:ext cx="744538" cy="68263"/>
              </a:xfrm>
              <a:prstGeom prst="round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Rectangle 1162">
                <a:extLst>
                  <a:ext uri="{FF2B5EF4-FFF2-40B4-BE49-F238E27FC236}">
                    <a16:creationId xmlns:a16="http://schemas.microsoft.com/office/drawing/2014/main" id="{235A1279-D6C7-420B-8975-1DED3BD621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0182" y="1046163"/>
                <a:ext cx="687388" cy="53975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Rectangle 1163">
                <a:extLst>
                  <a:ext uri="{FF2B5EF4-FFF2-40B4-BE49-F238E27FC236}">
                    <a16:creationId xmlns:a16="http://schemas.microsoft.com/office/drawing/2014/main" id="{5CFE997E-78DD-4033-A75F-0261C81A66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37807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Rectangle 1164">
                <a:extLst>
                  <a:ext uri="{FF2B5EF4-FFF2-40B4-BE49-F238E27FC236}">
                    <a16:creationId xmlns:a16="http://schemas.microsoft.com/office/drawing/2014/main" id="{54A091B5-1922-4E64-B497-7F6824561A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0202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Rectangle 1165">
                <a:extLst>
                  <a:ext uri="{FF2B5EF4-FFF2-40B4-BE49-F238E27FC236}">
                    <a16:creationId xmlns:a16="http://schemas.microsoft.com/office/drawing/2014/main" id="{B2C96BBB-4F74-4EE8-A3CF-7B6B996040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2597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Rectangle 1166">
                <a:extLst>
                  <a:ext uri="{FF2B5EF4-FFF2-40B4-BE49-F238E27FC236}">
                    <a16:creationId xmlns:a16="http://schemas.microsoft.com/office/drawing/2014/main" id="{EF11F602-309C-4087-8F86-C32656A8EC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74992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Rectangle 1167">
                <a:extLst>
                  <a:ext uri="{FF2B5EF4-FFF2-40B4-BE49-F238E27FC236}">
                    <a16:creationId xmlns:a16="http://schemas.microsoft.com/office/drawing/2014/main" id="{8FC43894-A172-47D7-9309-7986F47FE3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7387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Rectangle 1169">
                <a:extLst>
                  <a:ext uri="{FF2B5EF4-FFF2-40B4-BE49-F238E27FC236}">
                    <a16:creationId xmlns:a16="http://schemas.microsoft.com/office/drawing/2014/main" id="{2B41B395-EA17-4723-9D13-C4B5EC2E2B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9782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" name="Freeform 1385">
                <a:extLst>
                  <a:ext uri="{FF2B5EF4-FFF2-40B4-BE49-F238E27FC236}">
                    <a16:creationId xmlns:a16="http://schemas.microsoft.com/office/drawing/2014/main" id="{AAA397D8-3A64-4C8C-9CF1-1175BB7C4B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6594" y="1211263"/>
                <a:ext cx="200025" cy="6350"/>
              </a:xfrm>
              <a:custGeom>
                <a:avLst/>
                <a:gdLst>
                  <a:gd name="T0" fmla="*/ 290 w 390"/>
                  <a:gd name="T1" fmla="*/ 12 h 12"/>
                  <a:gd name="T2" fmla="*/ 290 w 390"/>
                  <a:gd name="T3" fmla="*/ 1 h 12"/>
                  <a:gd name="T4" fmla="*/ 0 w 390"/>
                  <a:gd name="T5" fmla="*/ 1 h 12"/>
                  <a:gd name="T6" fmla="*/ 382 w 390"/>
                  <a:gd name="T7" fmla="*/ 1 h 12"/>
                  <a:gd name="T8" fmla="*/ 389 w 390"/>
                  <a:gd name="T9" fmla="*/ 0 h 12"/>
                  <a:gd name="T10" fmla="*/ 390 w 390"/>
                  <a:gd name="T11" fmla="*/ 0 h 12"/>
                  <a:gd name="T12" fmla="*/ 384 w 390"/>
                  <a:gd name="T13" fmla="*/ 1 h 12"/>
                  <a:gd name="T14" fmla="*/ 290 w 390"/>
                  <a:gd name="T15" fmla="*/ 1 h 12"/>
                  <a:gd name="T16" fmla="*/ 290 w 390"/>
                  <a:gd name="T17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90" h="12">
                    <a:moveTo>
                      <a:pt x="290" y="12"/>
                    </a:moveTo>
                    <a:lnTo>
                      <a:pt x="290" y="1"/>
                    </a:lnTo>
                    <a:lnTo>
                      <a:pt x="0" y="1"/>
                    </a:lnTo>
                    <a:lnTo>
                      <a:pt x="382" y="1"/>
                    </a:lnTo>
                    <a:cubicBezTo>
                      <a:pt x="385" y="1"/>
                      <a:pt x="387" y="1"/>
                      <a:pt x="389" y="0"/>
                    </a:cubicBezTo>
                    <a:lnTo>
                      <a:pt x="390" y="0"/>
                    </a:lnTo>
                    <a:cubicBezTo>
                      <a:pt x="388" y="1"/>
                      <a:pt x="386" y="1"/>
                      <a:pt x="384" y="1"/>
                    </a:cubicBezTo>
                    <a:lnTo>
                      <a:pt x="290" y="1"/>
                    </a:lnTo>
                    <a:lnTo>
                      <a:pt x="290" y="12"/>
                    </a:lnTo>
                  </a:path>
                </a:pathLst>
              </a:custGeom>
              <a:solidFill>
                <a:srgbClr val="87C2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5683E6E6-B2A8-4A9E-87A9-02F0FB43DE3F}"/>
              </a:ext>
            </a:extLst>
          </p:cNvPr>
          <p:cNvGrpSpPr/>
          <p:nvPr/>
        </p:nvGrpSpPr>
        <p:grpSpPr>
          <a:xfrm>
            <a:off x="9243461" y="923477"/>
            <a:ext cx="1461960" cy="3799466"/>
            <a:chOff x="1619119" y="783431"/>
            <a:chExt cx="2029512" cy="5274469"/>
          </a:xfrm>
        </p:grpSpPr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A842BAD7-5A95-4A88-815B-2FB771F73D8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5840" y="1211264"/>
              <a:ext cx="1322421" cy="835251"/>
            </a:xfrm>
            <a:custGeom>
              <a:avLst/>
              <a:gdLst>
                <a:gd name="connsiteX0" fmla="*/ 353208 w 1322421"/>
                <a:gd name="connsiteY0" fmla="*/ 0 h 835251"/>
                <a:gd name="connsiteX1" fmla="*/ 969699 w 1322421"/>
                <a:gd name="connsiteY1" fmla="*/ 0 h 835251"/>
                <a:gd name="connsiteX2" fmla="*/ 969699 w 1322421"/>
                <a:gd name="connsiteY2" fmla="*/ 163221 h 835251"/>
                <a:gd name="connsiteX3" fmla="*/ 991214 w 1322421"/>
                <a:gd name="connsiteY3" fmla="*/ 245517 h 835251"/>
                <a:gd name="connsiteX4" fmla="*/ 1322421 w 1322421"/>
                <a:gd name="connsiteY4" fmla="*/ 835251 h 835251"/>
                <a:gd name="connsiteX5" fmla="*/ 0 w 1322421"/>
                <a:gd name="connsiteY5" fmla="*/ 835251 h 835251"/>
                <a:gd name="connsiteX6" fmla="*/ 331207 w 1322421"/>
                <a:gd name="connsiteY6" fmla="*/ 245517 h 835251"/>
                <a:gd name="connsiteX7" fmla="*/ 353208 w 1322421"/>
                <a:gd name="connsiteY7" fmla="*/ 163221 h 835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22421" h="835251">
                  <a:moveTo>
                    <a:pt x="353208" y="0"/>
                  </a:moveTo>
                  <a:lnTo>
                    <a:pt x="969699" y="0"/>
                  </a:lnTo>
                  <a:lnTo>
                    <a:pt x="969699" y="163221"/>
                  </a:lnTo>
                  <a:cubicBezTo>
                    <a:pt x="969699" y="192024"/>
                    <a:pt x="976979" y="220371"/>
                    <a:pt x="991214" y="245517"/>
                  </a:cubicBezTo>
                  <a:lnTo>
                    <a:pt x="1322421" y="835251"/>
                  </a:lnTo>
                  <a:lnTo>
                    <a:pt x="0" y="835251"/>
                  </a:lnTo>
                  <a:lnTo>
                    <a:pt x="331207" y="245517"/>
                  </a:lnTo>
                  <a:cubicBezTo>
                    <a:pt x="345443" y="220371"/>
                    <a:pt x="353208" y="192024"/>
                    <a:pt x="353208" y="163221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graphicFrame>
          <p:nvGraphicFramePr>
            <p:cNvPr id="157" name="Chart 156">
              <a:extLst>
                <a:ext uri="{FF2B5EF4-FFF2-40B4-BE49-F238E27FC236}">
                  <a16:creationId xmlns:a16="http://schemas.microsoft.com/office/drawing/2014/main" id="{E32C3314-AA81-4F2E-BFED-B7FF2D2B3D57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316048891"/>
                </p:ext>
              </p:extLst>
            </p:nvPr>
          </p:nvGraphicFramePr>
          <p:xfrm>
            <a:off x="1619119" y="1507151"/>
            <a:ext cx="2029512" cy="455074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15B2D2DD-5150-47AD-9F71-D4C0836C2433}"/>
                </a:ext>
              </a:extLst>
            </p:cNvPr>
            <p:cNvSpPr/>
            <p:nvPr/>
          </p:nvSpPr>
          <p:spPr>
            <a:xfrm>
              <a:off x="1694594" y="1498601"/>
              <a:ext cx="1878563" cy="4559299"/>
            </a:xfrm>
            <a:custGeom>
              <a:avLst/>
              <a:gdLst>
                <a:gd name="connsiteX0" fmla="*/ 0 w 1878563"/>
                <a:gd name="connsiteY0" fmla="*/ 0 h 4559299"/>
                <a:gd name="connsiteX1" fmla="*/ 588966 w 1878563"/>
                <a:gd name="connsiteY1" fmla="*/ 0 h 4559299"/>
                <a:gd name="connsiteX2" fmla="*/ 155140 w 1878563"/>
                <a:gd name="connsiteY2" fmla="*/ 772452 h 4559299"/>
                <a:gd name="connsiteX3" fmla="*/ 133625 w 1878563"/>
                <a:gd name="connsiteY3" fmla="*/ 855205 h 4559299"/>
                <a:gd name="connsiteX4" fmla="*/ 133625 w 1878563"/>
                <a:gd name="connsiteY4" fmla="*/ 1192787 h 4559299"/>
                <a:gd name="connsiteX5" fmla="*/ 138024 w 1878563"/>
                <a:gd name="connsiteY5" fmla="*/ 1214495 h 4559299"/>
                <a:gd name="connsiteX6" fmla="*/ 189440 w 1878563"/>
                <a:gd name="connsiteY6" fmla="*/ 1248681 h 4559299"/>
                <a:gd name="connsiteX7" fmla="*/ 192512 w 1878563"/>
                <a:gd name="connsiteY7" fmla="*/ 1248681 h 4559299"/>
                <a:gd name="connsiteX8" fmla="*/ 192512 w 1878563"/>
                <a:gd name="connsiteY8" fmla="*/ 1370233 h 4559299"/>
                <a:gd name="connsiteX9" fmla="*/ 189440 w 1878563"/>
                <a:gd name="connsiteY9" fmla="*/ 1370233 h 4559299"/>
                <a:gd name="connsiteX10" fmla="*/ 138024 w 1878563"/>
                <a:gd name="connsiteY10" fmla="*/ 1404636 h 4559299"/>
                <a:gd name="connsiteX11" fmla="*/ 133625 w 1878563"/>
                <a:gd name="connsiteY11" fmla="*/ 1426640 h 4559299"/>
                <a:gd name="connsiteX12" fmla="*/ 133625 w 1878563"/>
                <a:gd name="connsiteY12" fmla="*/ 1978373 h 4559299"/>
                <a:gd name="connsiteX13" fmla="*/ 138024 w 1878563"/>
                <a:gd name="connsiteY13" fmla="*/ 2000081 h 4559299"/>
                <a:gd name="connsiteX14" fmla="*/ 189440 w 1878563"/>
                <a:gd name="connsiteY14" fmla="*/ 2034267 h 4559299"/>
                <a:gd name="connsiteX15" fmla="*/ 192512 w 1878563"/>
                <a:gd name="connsiteY15" fmla="*/ 2034267 h 4559299"/>
                <a:gd name="connsiteX16" fmla="*/ 192512 w 1878563"/>
                <a:gd name="connsiteY16" fmla="*/ 2155819 h 4559299"/>
                <a:gd name="connsiteX17" fmla="*/ 189440 w 1878563"/>
                <a:gd name="connsiteY17" fmla="*/ 2155819 h 4559299"/>
                <a:gd name="connsiteX18" fmla="*/ 138024 w 1878563"/>
                <a:gd name="connsiteY18" fmla="*/ 2190222 h 4559299"/>
                <a:gd name="connsiteX19" fmla="*/ 133625 w 1878563"/>
                <a:gd name="connsiteY19" fmla="*/ 2212226 h 4559299"/>
                <a:gd name="connsiteX20" fmla="*/ 133625 w 1878563"/>
                <a:gd name="connsiteY20" fmla="*/ 2763954 h 4559299"/>
                <a:gd name="connsiteX21" fmla="*/ 138025 w 1878563"/>
                <a:gd name="connsiteY21" fmla="*/ 2785667 h 4559299"/>
                <a:gd name="connsiteX22" fmla="*/ 189441 w 1878563"/>
                <a:gd name="connsiteY22" fmla="*/ 2819853 h 4559299"/>
                <a:gd name="connsiteX23" fmla="*/ 192513 w 1878563"/>
                <a:gd name="connsiteY23" fmla="*/ 2819853 h 4559299"/>
                <a:gd name="connsiteX24" fmla="*/ 192513 w 1878563"/>
                <a:gd name="connsiteY24" fmla="*/ 2941405 h 4559299"/>
                <a:gd name="connsiteX25" fmla="*/ 189441 w 1878563"/>
                <a:gd name="connsiteY25" fmla="*/ 2941405 h 4559299"/>
                <a:gd name="connsiteX26" fmla="*/ 138025 w 1878563"/>
                <a:gd name="connsiteY26" fmla="*/ 2975808 h 4559299"/>
                <a:gd name="connsiteX27" fmla="*/ 133625 w 1878563"/>
                <a:gd name="connsiteY27" fmla="*/ 2997817 h 4559299"/>
                <a:gd name="connsiteX28" fmla="*/ 133625 w 1878563"/>
                <a:gd name="connsiteY28" fmla="*/ 3549540 h 4559299"/>
                <a:gd name="connsiteX29" fmla="*/ 138025 w 1878563"/>
                <a:gd name="connsiteY29" fmla="*/ 3571253 h 4559299"/>
                <a:gd name="connsiteX30" fmla="*/ 189441 w 1878563"/>
                <a:gd name="connsiteY30" fmla="*/ 3605439 h 4559299"/>
                <a:gd name="connsiteX31" fmla="*/ 192513 w 1878563"/>
                <a:gd name="connsiteY31" fmla="*/ 3605439 h 4559299"/>
                <a:gd name="connsiteX32" fmla="*/ 192513 w 1878563"/>
                <a:gd name="connsiteY32" fmla="*/ 3726991 h 4559299"/>
                <a:gd name="connsiteX33" fmla="*/ 189441 w 1878563"/>
                <a:gd name="connsiteY33" fmla="*/ 3726991 h 4559299"/>
                <a:gd name="connsiteX34" fmla="*/ 138025 w 1878563"/>
                <a:gd name="connsiteY34" fmla="*/ 3761394 h 4559299"/>
                <a:gd name="connsiteX35" fmla="*/ 133625 w 1878563"/>
                <a:gd name="connsiteY35" fmla="*/ 3783403 h 4559299"/>
                <a:gd name="connsiteX36" fmla="*/ 133625 w 1878563"/>
                <a:gd name="connsiteY36" fmla="*/ 4172648 h 4559299"/>
                <a:gd name="connsiteX37" fmla="*/ 245244 w 1878563"/>
                <a:gd name="connsiteY37" fmla="*/ 4284662 h 4559299"/>
                <a:gd name="connsiteX38" fmla="*/ 1639670 w 1878563"/>
                <a:gd name="connsiteY38" fmla="*/ 4284662 h 4559299"/>
                <a:gd name="connsiteX39" fmla="*/ 1751288 w 1878563"/>
                <a:gd name="connsiteY39" fmla="*/ 4172648 h 4559299"/>
                <a:gd name="connsiteX40" fmla="*/ 1751287 w 1878563"/>
                <a:gd name="connsiteY40" fmla="*/ 3783408 h 4559299"/>
                <a:gd name="connsiteX41" fmla="*/ 1695470 w 1878563"/>
                <a:gd name="connsiteY41" fmla="*/ 3726991 h 4559299"/>
                <a:gd name="connsiteX42" fmla="*/ 1692910 w 1878563"/>
                <a:gd name="connsiteY42" fmla="*/ 3726991 h 4559299"/>
                <a:gd name="connsiteX43" fmla="*/ 1692910 w 1878563"/>
                <a:gd name="connsiteY43" fmla="*/ 3605439 h 4559299"/>
                <a:gd name="connsiteX44" fmla="*/ 1695470 w 1878563"/>
                <a:gd name="connsiteY44" fmla="*/ 3605439 h 4559299"/>
                <a:gd name="connsiteX45" fmla="*/ 1751287 w 1878563"/>
                <a:gd name="connsiteY45" fmla="*/ 3549535 h 4559299"/>
                <a:gd name="connsiteX46" fmla="*/ 1751287 w 1878563"/>
                <a:gd name="connsiteY46" fmla="*/ 2997822 h 4559299"/>
                <a:gd name="connsiteX47" fmla="*/ 1695470 w 1878563"/>
                <a:gd name="connsiteY47" fmla="*/ 2941405 h 4559299"/>
                <a:gd name="connsiteX48" fmla="*/ 1692910 w 1878563"/>
                <a:gd name="connsiteY48" fmla="*/ 2941405 h 4559299"/>
                <a:gd name="connsiteX49" fmla="*/ 1692910 w 1878563"/>
                <a:gd name="connsiteY49" fmla="*/ 2819853 h 4559299"/>
                <a:gd name="connsiteX50" fmla="*/ 1695470 w 1878563"/>
                <a:gd name="connsiteY50" fmla="*/ 2819853 h 4559299"/>
                <a:gd name="connsiteX51" fmla="*/ 1751287 w 1878563"/>
                <a:gd name="connsiteY51" fmla="*/ 2763949 h 4559299"/>
                <a:gd name="connsiteX52" fmla="*/ 1751286 w 1878563"/>
                <a:gd name="connsiteY52" fmla="*/ 2212236 h 4559299"/>
                <a:gd name="connsiteX53" fmla="*/ 1695469 w 1878563"/>
                <a:gd name="connsiteY53" fmla="*/ 2155819 h 4559299"/>
                <a:gd name="connsiteX54" fmla="*/ 1692909 w 1878563"/>
                <a:gd name="connsiteY54" fmla="*/ 2155819 h 4559299"/>
                <a:gd name="connsiteX55" fmla="*/ 1692909 w 1878563"/>
                <a:gd name="connsiteY55" fmla="*/ 2034267 h 4559299"/>
                <a:gd name="connsiteX56" fmla="*/ 1695469 w 1878563"/>
                <a:gd name="connsiteY56" fmla="*/ 2034267 h 4559299"/>
                <a:gd name="connsiteX57" fmla="*/ 1751286 w 1878563"/>
                <a:gd name="connsiteY57" fmla="*/ 1978363 h 4559299"/>
                <a:gd name="connsiteX58" fmla="*/ 1751286 w 1878563"/>
                <a:gd name="connsiteY58" fmla="*/ 1426650 h 4559299"/>
                <a:gd name="connsiteX59" fmla="*/ 1695469 w 1878563"/>
                <a:gd name="connsiteY59" fmla="*/ 1370233 h 4559299"/>
                <a:gd name="connsiteX60" fmla="*/ 1692909 w 1878563"/>
                <a:gd name="connsiteY60" fmla="*/ 1370233 h 4559299"/>
                <a:gd name="connsiteX61" fmla="*/ 1692909 w 1878563"/>
                <a:gd name="connsiteY61" fmla="*/ 1248681 h 4559299"/>
                <a:gd name="connsiteX62" fmla="*/ 1695469 w 1878563"/>
                <a:gd name="connsiteY62" fmla="*/ 1248681 h 4559299"/>
                <a:gd name="connsiteX63" fmla="*/ 1751286 w 1878563"/>
                <a:gd name="connsiteY63" fmla="*/ 1192777 h 4559299"/>
                <a:gd name="connsiteX64" fmla="*/ 1751288 w 1878563"/>
                <a:gd name="connsiteY64" fmla="*/ 855205 h 4559299"/>
                <a:gd name="connsiteX65" fmla="*/ 1729773 w 1878563"/>
                <a:gd name="connsiteY65" fmla="*/ 772452 h 4559299"/>
                <a:gd name="connsiteX66" fmla="*/ 1295948 w 1878563"/>
                <a:gd name="connsiteY66" fmla="*/ 0 h 4559299"/>
                <a:gd name="connsiteX67" fmla="*/ 1878563 w 1878563"/>
                <a:gd name="connsiteY67" fmla="*/ 0 h 4559299"/>
                <a:gd name="connsiteX68" fmla="*/ 1878563 w 1878563"/>
                <a:gd name="connsiteY68" fmla="*/ 4313236 h 4559299"/>
                <a:gd name="connsiteX69" fmla="*/ 1878563 w 1878563"/>
                <a:gd name="connsiteY69" fmla="*/ 4398087 h 4559299"/>
                <a:gd name="connsiteX70" fmla="*/ 1878563 w 1878563"/>
                <a:gd name="connsiteY70" fmla="*/ 4559299 h 4559299"/>
                <a:gd name="connsiteX71" fmla="*/ 0 w 1878563"/>
                <a:gd name="connsiteY71" fmla="*/ 4559299 h 4559299"/>
                <a:gd name="connsiteX72" fmla="*/ 0 w 1878563"/>
                <a:gd name="connsiteY72" fmla="*/ 4398087 h 4559299"/>
                <a:gd name="connsiteX73" fmla="*/ 0 w 1878563"/>
                <a:gd name="connsiteY73" fmla="*/ 4313236 h 4559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1878563" h="4559299">
                  <a:moveTo>
                    <a:pt x="0" y="0"/>
                  </a:moveTo>
                  <a:lnTo>
                    <a:pt x="588966" y="0"/>
                  </a:lnTo>
                  <a:lnTo>
                    <a:pt x="155140" y="772452"/>
                  </a:lnTo>
                  <a:cubicBezTo>
                    <a:pt x="141228" y="797598"/>
                    <a:pt x="133625" y="826401"/>
                    <a:pt x="133625" y="855205"/>
                  </a:cubicBezTo>
                  <a:lnTo>
                    <a:pt x="133625" y="1192787"/>
                  </a:lnTo>
                  <a:lnTo>
                    <a:pt x="138024" y="1214495"/>
                  </a:lnTo>
                  <a:cubicBezTo>
                    <a:pt x="146521" y="1234545"/>
                    <a:pt x="166396" y="1248681"/>
                    <a:pt x="189440" y="1248681"/>
                  </a:cubicBezTo>
                  <a:lnTo>
                    <a:pt x="192512" y="1248681"/>
                  </a:lnTo>
                  <a:lnTo>
                    <a:pt x="192512" y="1370233"/>
                  </a:lnTo>
                  <a:lnTo>
                    <a:pt x="189440" y="1370233"/>
                  </a:lnTo>
                  <a:cubicBezTo>
                    <a:pt x="166396" y="1370233"/>
                    <a:pt x="146521" y="1384369"/>
                    <a:pt x="138024" y="1404636"/>
                  </a:cubicBezTo>
                  <a:lnTo>
                    <a:pt x="133625" y="1426640"/>
                  </a:lnTo>
                  <a:lnTo>
                    <a:pt x="133625" y="1978373"/>
                  </a:lnTo>
                  <a:lnTo>
                    <a:pt x="138024" y="2000081"/>
                  </a:lnTo>
                  <a:cubicBezTo>
                    <a:pt x="146521" y="2020131"/>
                    <a:pt x="166396" y="2034267"/>
                    <a:pt x="189440" y="2034267"/>
                  </a:cubicBezTo>
                  <a:lnTo>
                    <a:pt x="192512" y="2034267"/>
                  </a:lnTo>
                  <a:lnTo>
                    <a:pt x="192512" y="2155819"/>
                  </a:lnTo>
                  <a:lnTo>
                    <a:pt x="189440" y="2155819"/>
                  </a:lnTo>
                  <a:cubicBezTo>
                    <a:pt x="166396" y="2155819"/>
                    <a:pt x="146521" y="2169955"/>
                    <a:pt x="138024" y="2190222"/>
                  </a:cubicBezTo>
                  <a:lnTo>
                    <a:pt x="133625" y="2212226"/>
                  </a:lnTo>
                  <a:lnTo>
                    <a:pt x="133625" y="2763954"/>
                  </a:lnTo>
                  <a:lnTo>
                    <a:pt x="138025" y="2785667"/>
                  </a:lnTo>
                  <a:cubicBezTo>
                    <a:pt x="146522" y="2805717"/>
                    <a:pt x="166397" y="2819853"/>
                    <a:pt x="189441" y="2819853"/>
                  </a:cubicBezTo>
                  <a:lnTo>
                    <a:pt x="192513" y="2819853"/>
                  </a:lnTo>
                  <a:lnTo>
                    <a:pt x="192513" y="2941405"/>
                  </a:lnTo>
                  <a:lnTo>
                    <a:pt x="189441" y="2941405"/>
                  </a:lnTo>
                  <a:cubicBezTo>
                    <a:pt x="166397" y="2941405"/>
                    <a:pt x="146522" y="2955541"/>
                    <a:pt x="138025" y="2975808"/>
                  </a:cubicBezTo>
                  <a:lnTo>
                    <a:pt x="133625" y="2997817"/>
                  </a:lnTo>
                  <a:lnTo>
                    <a:pt x="133625" y="3549540"/>
                  </a:lnTo>
                  <a:lnTo>
                    <a:pt x="138025" y="3571253"/>
                  </a:lnTo>
                  <a:cubicBezTo>
                    <a:pt x="146522" y="3591303"/>
                    <a:pt x="166397" y="3605439"/>
                    <a:pt x="189441" y="3605439"/>
                  </a:cubicBezTo>
                  <a:lnTo>
                    <a:pt x="192513" y="3605439"/>
                  </a:lnTo>
                  <a:lnTo>
                    <a:pt x="192513" y="3726991"/>
                  </a:lnTo>
                  <a:lnTo>
                    <a:pt x="189441" y="3726991"/>
                  </a:lnTo>
                  <a:cubicBezTo>
                    <a:pt x="166397" y="3726991"/>
                    <a:pt x="146522" y="3741127"/>
                    <a:pt x="138025" y="3761394"/>
                  </a:cubicBezTo>
                  <a:lnTo>
                    <a:pt x="133625" y="3783403"/>
                  </a:lnTo>
                  <a:lnTo>
                    <a:pt x="133625" y="4172648"/>
                  </a:lnTo>
                  <a:cubicBezTo>
                    <a:pt x="133625" y="4234827"/>
                    <a:pt x="183773" y="4284662"/>
                    <a:pt x="245244" y="4284662"/>
                  </a:cubicBezTo>
                  <a:lnTo>
                    <a:pt x="1639670" y="4284662"/>
                  </a:lnTo>
                  <a:cubicBezTo>
                    <a:pt x="1701626" y="4284662"/>
                    <a:pt x="1751288" y="4234827"/>
                    <a:pt x="1751288" y="4172648"/>
                  </a:cubicBezTo>
                  <a:cubicBezTo>
                    <a:pt x="1751288" y="4042901"/>
                    <a:pt x="1751287" y="3913155"/>
                    <a:pt x="1751287" y="3783408"/>
                  </a:cubicBezTo>
                  <a:cubicBezTo>
                    <a:pt x="1751287" y="3752122"/>
                    <a:pt x="1726707" y="3726991"/>
                    <a:pt x="1695470" y="3726991"/>
                  </a:cubicBezTo>
                  <a:lnTo>
                    <a:pt x="1692910" y="3726991"/>
                  </a:lnTo>
                  <a:lnTo>
                    <a:pt x="1692910" y="3605439"/>
                  </a:lnTo>
                  <a:lnTo>
                    <a:pt x="1695470" y="3605439"/>
                  </a:lnTo>
                  <a:cubicBezTo>
                    <a:pt x="1726707" y="3605439"/>
                    <a:pt x="1751287" y="3580308"/>
                    <a:pt x="1751287" y="3549535"/>
                  </a:cubicBezTo>
                  <a:lnTo>
                    <a:pt x="1751287" y="2997822"/>
                  </a:lnTo>
                  <a:cubicBezTo>
                    <a:pt x="1751287" y="2966536"/>
                    <a:pt x="1726707" y="2941405"/>
                    <a:pt x="1695470" y="2941405"/>
                  </a:cubicBezTo>
                  <a:lnTo>
                    <a:pt x="1692910" y="2941405"/>
                  </a:lnTo>
                  <a:lnTo>
                    <a:pt x="1692910" y="2819853"/>
                  </a:lnTo>
                  <a:lnTo>
                    <a:pt x="1695470" y="2819853"/>
                  </a:lnTo>
                  <a:cubicBezTo>
                    <a:pt x="1726707" y="2819853"/>
                    <a:pt x="1751287" y="2794722"/>
                    <a:pt x="1751287" y="2763949"/>
                  </a:cubicBezTo>
                  <a:cubicBezTo>
                    <a:pt x="1751287" y="2580045"/>
                    <a:pt x="1751286" y="2396140"/>
                    <a:pt x="1751286" y="2212236"/>
                  </a:cubicBezTo>
                  <a:cubicBezTo>
                    <a:pt x="1751286" y="2180950"/>
                    <a:pt x="1726706" y="2155819"/>
                    <a:pt x="1695469" y="2155819"/>
                  </a:cubicBezTo>
                  <a:lnTo>
                    <a:pt x="1692909" y="2155819"/>
                  </a:lnTo>
                  <a:lnTo>
                    <a:pt x="1692909" y="2034267"/>
                  </a:lnTo>
                  <a:lnTo>
                    <a:pt x="1695469" y="2034267"/>
                  </a:lnTo>
                  <a:cubicBezTo>
                    <a:pt x="1726706" y="2034267"/>
                    <a:pt x="1751286" y="2009136"/>
                    <a:pt x="1751286" y="1978363"/>
                  </a:cubicBezTo>
                  <a:lnTo>
                    <a:pt x="1751286" y="1426650"/>
                  </a:lnTo>
                  <a:cubicBezTo>
                    <a:pt x="1751286" y="1395364"/>
                    <a:pt x="1726706" y="1370233"/>
                    <a:pt x="1695469" y="1370233"/>
                  </a:cubicBezTo>
                  <a:lnTo>
                    <a:pt x="1692909" y="1370233"/>
                  </a:lnTo>
                  <a:lnTo>
                    <a:pt x="1692909" y="1248681"/>
                  </a:lnTo>
                  <a:lnTo>
                    <a:pt x="1695469" y="1248681"/>
                  </a:lnTo>
                  <a:cubicBezTo>
                    <a:pt x="1726706" y="1248681"/>
                    <a:pt x="1751286" y="1223550"/>
                    <a:pt x="1751286" y="1192777"/>
                  </a:cubicBezTo>
                  <a:cubicBezTo>
                    <a:pt x="1760589" y="1127198"/>
                    <a:pt x="1754874" y="925259"/>
                    <a:pt x="1751288" y="855205"/>
                  </a:cubicBezTo>
                  <a:cubicBezTo>
                    <a:pt x="1751288" y="826401"/>
                    <a:pt x="1744171" y="797598"/>
                    <a:pt x="1729773" y="772452"/>
                  </a:cubicBezTo>
                  <a:lnTo>
                    <a:pt x="1295948" y="0"/>
                  </a:lnTo>
                  <a:lnTo>
                    <a:pt x="1878563" y="0"/>
                  </a:lnTo>
                  <a:lnTo>
                    <a:pt x="1878563" y="4313236"/>
                  </a:lnTo>
                  <a:lnTo>
                    <a:pt x="1878563" y="4398087"/>
                  </a:lnTo>
                  <a:lnTo>
                    <a:pt x="1878563" y="4559299"/>
                  </a:lnTo>
                  <a:lnTo>
                    <a:pt x="0" y="4559299"/>
                  </a:lnTo>
                  <a:lnTo>
                    <a:pt x="0" y="4398087"/>
                  </a:lnTo>
                  <a:lnTo>
                    <a:pt x="0" y="4313236"/>
                  </a:lnTo>
                  <a:close/>
                </a:path>
              </a:pathLst>
            </a:custGeom>
            <a:solidFill>
              <a:srgbClr val="2B32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9" name="Group 158">
              <a:extLst>
                <a:ext uri="{FF2B5EF4-FFF2-40B4-BE49-F238E27FC236}">
                  <a16:creationId xmlns:a16="http://schemas.microsoft.com/office/drawing/2014/main" id="{22EC0AD2-395F-4791-9399-FE839123561B}"/>
                </a:ext>
              </a:extLst>
            </p:cNvPr>
            <p:cNvGrpSpPr/>
            <p:nvPr/>
          </p:nvGrpSpPr>
          <p:grpSpPr>
            <a:xfrm>
              <a:off x="2264782" y="783431"/>
              <a:ext cx="744538" cy="458788"/>
              <a:chOff x="2264782" y="758825"/>
              <a:chExt cx="744538" cy="458788"/>
            </a:xfrm>
          </p:grpSpPr>
          <p:sp>
            <p:nvSpPr>
              <p:cNvPr id="160" name="Freeform 1161">
                <a:extLst>
                  <a:ext uri="{FF2B5EF4-FFF2-40B4-BE49-F238E27FC236}">
                    <a16:creationId xmlns:a16="http://schemas.microsoft.com/office/drawing/2014/main" id="{506E24D6-F00F-4B34-A9C3-5C1BCFD164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0182" y="758825"/>
                <a:ext cx="687388" cy="446088"/>
              </a:xfrm>
              <a:prstGeom prst="roundRect">
                <a:avLst>
                  <a:gd name="adj" fmla="val 14188"/>
                </a:avLst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" name="Freeform 1160">
                <a:extLst>
                  <a:ext uri="{FF2B5EF4-FFF2-40B4-BE49-F238E27FC236}">
                    <a16:creationId xmlns:a16="http://schemas.microsoft.com/office/drawing/2014/main" id="{63C403A8-3829-40D4-84EB-B0E3874454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4782" y="1143000"/>
                <a:ext cx="744538" cy="68263"/>
              </a:xfrm>
              <a:prstGeom prst="round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" name="Rectangle 1162">
                <a:extLst>
                  <a:ext uri="{FF2B5EF4-FFF2-40B4-BE49-F238E27FC236}">
                    <a16:creationId xmlns:a16="http://schemas.microsoft.com/office/drawing/2014/main" id="{FCE77F92-EB09-42B2-95B1-C9D93E4B1F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0182" y="1046163"/>
                <a:ext cx="687388" cy="53975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Rectangle 1163">
                <a:extLst>
                  <a:ext uri="{FF2B5EF4-FFF2-40B4-BE49-F238E27FC236}">
                    <a16:creationId xmlns:a16="http://schemas.microsoft.com/office/drawing/2014/main" id="{6632FE33-310C-4441-9086-4F76AD06CD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37807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Rectangle 1164">
                <a:extLst>
                  <a:ext uri="{FF2B5EF4-FFF2-40B4-BE49-F238E27FC236}">
                    <a16:creationId xmlns:a16="http://schemas.microsoft.com/office/drawing/2014/main" id="{90F1657F-07C7-4848-892E-BC320BD122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0202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Rectangle 1165">
                <a:extLst>
                  <a:ext uri="{FF2B5EF4-FFF2-40B4-BE49-F238E27FC236}">
                    <a16:creationId xmlns:a16="http://schemas.microsoft.com/office/drawing/2014/main" id="{D2937D76-B5C7-4CF1-AAED-017DAAFCEE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2597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Rectangle 1166">
                <a:extLst>
                  <a:ext uri="{FF2B5EF4-FFF2-40B4-BE49-F238E27FC236}">
                    <a16:creationId xmlns:a16="http://schemas.microsoft.com/office/drawing/2014/main" id="{A5DAAB5F-92D3-4FA4-B74B-E264115B53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74992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Rectangle 1167">
                <a:extLst>
                  <a:ext uri="{FF2B5EF4-FFF2-40B4-BE49-F238E27FC236}">
                    <a16:creationId xmlns:a16="http://schemas.microsoft.com/office/drawing/2014/main" id="{5DE12453-8816-46E1-A29C-658920B556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7387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Rectangle 1169">
                <a:extLst>
                  <a:ext uri="{FF2B5EF4-FFF2-40B4-BE49-F238E27FC236}">
                    <a16:creationId xmlns:a16="http://schemas.microsoft.com/office/drawing/2014/main" id="{B2D0A6AC-ADD0-4975-BB79-E796ABF3DF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9782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Freeform 1385">
                <a:extLst>
                  <a:ext uri="{FF2B5EF4-FFF2-40B4-BE49-F238E27FC236}">
                    <a16:creationId xmlns:a16="http://schemas.microsoft.com/office/drawing/2014/main" id="{0F28BA22-F02B-4F23-9447-7F5BEDEAEC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6594" y="1211263"/>
                <a:ext cx="200025" cy="6350"/>
              </a:xfrm>
              <a:custGeom>
                <a:avLst/>
                <a:gdLst>
                  <a:gd name="T0" fmla="*/ 290 w 390"/>
                  <a:gd name="T1" fmla="*/ 12 h 12"/>
                  <a:gd name="T2" fmla="*/ 290 w 390"/>
                  <a:gd name="T3" fmla="*/ 1 h 12"/>
                  <a:gd name="T4" fmla="*/ 0 w 390"/>
                  <a:gd name="T5" fmla="*/ 1 h 12"/>
                  <a:gd name="T6" fmla="*/ 382 w 390"/>
                  <a:gd name="T7" fmla="*/ 1 h 12"/>
                  <a:gd name="T8" fmla="*/ 389 w 390"/>
                  <a:gd name="T9" fmla="*/ 0 h 12"/>
                  <a:gd name="T10" fmla="*/ 390 w 390"/>
                  <a:gd name="T11" fmla="*/ 0 h 12"/>
                  <a:gd name="T12" fmla="*/ 384 w 390"/>
                  <a:gd name="T13" fmla="*/ 1 h 12"/>
                  <a:gd name="T14" fmla="*/ 290 w 390"/>
                  <a:gd name="T15" fmla="*/ 1 h 12"/>
                  <a:gd name="T16" fmla="*/ 290 w 390"/>
                  <a:gd name="T17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90" h="12">
                    <a:moveTo>
                      <a:pt x="290" y="12"/>
                    </a:moveTo>
                    <a:lnTo>
                      <a:pt x="290" y="1"/>
                    </a:lnTo>
                    <a:lnTo>
                      <a:pt x="0" y="1"/>
                    </a:lnTo>
                    <a:lnTo>
                      <a:pt x="382" y="1"/>
                    </a:lnTo>
                    <a:cubicBezTo>
                      <a:pt x="385" y="1"/>
                      <a:pt x="387" y="1"/>
                      <a:pt x="389" y="0"/>
                    </a:cubicBezTo>
                    <a:lnTo>
                      <a:pt x="390" y="0"/>
                    </a:lnTo>
                    <a:cubicBezTo>
                      <a:pt x="388" y="1"/>
                      <a:pt x="386" y="1"/>
                      <a:pt x="384" y="1"/>
                    </a:cubicBezTo>
                    <a:lnTo>
                      <a:pt x="290" y="1"/>
                    </a:lnTo>
                    <a:lnTo>
                      <a:pt x="290" y="12"/>
                    </a:lnTo>
                  </a:path>
                </a:pathLst>
              </a:custGeom>
              <a:solidFill>
                <a:srgbClr val="87C2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65667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8708</TotalTime>
  <Words>295</Words>
  <PresentationFormat>Widescreen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Plastic Bottle Chart – Slide Template</vt:lpstr>
      <vt:lpstr>Plastic Bottle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Bottle Chart</dc:title>
  <dc:creator>PresentationGO.com</dc:creator>
  <dc:description>© Copyright PresentationGO.com</dc:description>
  <dcterms:created xsi:type="dcterms:W3CDTF">2014-11-26T05:14:11Z</dcterms:created>
  <dcterms:modified xsi:type="dcterms:W3CDTF">2019-08-30T22:30:42Z</dcterms:modified>
  <cp:category>Charts &amp; Diagrams</cp:category>
</cp:coreProperties>
</file>