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3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00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Bowling Process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F59E81-3A16-4ABE-B507-D9EC22B37626}"/>
              </a:ext>
            </a:extLst>
          </p:cNvPr>
          <p:cNvGrpSpPr/>
          <p:nvPr/>
        </p:nvGrpSpPr>
        <p:grpSpPr>
          <a:xfrm>
            <a:off x="7211318" y="5014737"/>
            <a:ext cx="2050377" cy="2055318"/>
            <a:chOff x="9032009" y="4279899"/>
            <a:chExt cx="3575452" cy="358406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AD43C6D-8F6B-49C4-8B77-0CF65456171E}"/>
                </a:ext>
              </a:extLst>
            </p:cNvPr>
            <p:cNvSpPr/>
            <p:nvPr/>
          </p:nvSpPr>
          <p:spPr>
            <a:xfrm>
              <a:off x="9032009" y="4279899"/>
              <a:ext cx="3575452" cy="358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21459" y="9069"/>
                  </a:moveTo>
                  <a:cubicBezTo>
                    <a:pt x="21050" y="6524"/>
                    <a:pt x="19740" y="4208"/>
                    <a:pt x="17770" y="2548"/>
                  </a:cubicBezTo>
                  <a:cubicBezTo>
                    <a:pt x="15820" y="905"/>
                    <a:pt x="13349" y="0"/>
                    <a:pt x="10811" y="0"/>
                  </a:cubicBezTo>
                  <a:cubicBezTo>
                    <a:pt x="10238" y="0"/>
                    <a:pt x="9659" y="46"/>
                    <a:pt x="9089" y="137"/>
                  </a:cubicBezTo>
                  <a:cubicBezTo>
                    <a:pt x="3787" y="985"/>
                    <a:pt x="0" y="5573"/>
                    <a:pt x="1" y="10768"/>
                  </a:cubicBezTo>
                  <a:cubicBezTo>
                    <a:pt x="-1" y="11353"/>
                    <a:pt x="44" y="11942"/>
                    <a:pt x="139" y="12531"/>
                  </a:cubicBezTo>
                  <a:cubicBezTo>
                    <a:pt x="547" y="15076"/>
                    <a:pt x="1857" y="17392"/>
                    <a:pt x="3828" y="19052"/>
                  </a:cubicBezTo>
                  <a:cubicBezTo>
                    <a:pt x="5777" y="20695"/>
                    <a:pt x="8248" y="21600"/>
                    <a:pt x="10787" y="21600"/>
                  </a:cubicBezTo>
                  <a:cubicBezTo>
                    <a:pt x="11359" y="21600"/>
                    <a:pt x="11938" y="21554"/>
                    <a:pt x="12508" y="21463"/>
                  </a:cubicBezTo>
                  <a:cubicBezTo>
                    <a:pt x="17810" y="20615"/>
                    <a:pt x="21597" y="16027"/>
                    <a:pt x="21597" y="10832"/>
                  </a:cubicBezTo>
                  <a:cubicBezTo>
                    <a:pt x="21599" y="10247"/>
                    <a:pt x="21554" y="9658"/>
                    <a:pt x="21459" y="90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08464F-9B5C-4DE0-9D95-FC5FC0CECEB0}"/>
                </a:ext>
              </a:extLst>
            </p:cNvPr>
            <p:cNvSpPr/>
            <p:nvPr/>
          </p:nvSpPr>
          <p:spPr>
            <a:xfrm>
              <a:off x="9070108" y="5207000"/>
              <a:ext cx="3483788" cy="261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61" extrusionOk="0">
                  <a:moveTo>
                    <a:pt x="15645" y="19917"/>
                  </a:moveTo>
                  <a:cubicBezTo>
                    <a:pt x="18699" y="17795"/>
                    <a:pt x="20830" y="13796"/>
                    <a:pt x="21338" y="9213"/>
                  </a:cubicBezTo>
                  <a:cubicBezTo>
                    <a:pt x="19789" y="12919"/>
                    <a:pt x="17046" y="15673"/>
                    <a:pt x="13684" y="16399"/>
                  </a:cubicBezTo>
                  <a:cubicBezTo>
                    <a:pt x="7836" y="17661"/>
                    <a:pt x="2334" y="12299"/>
                    <a:pt x="1396" y="4422"/>
                  </a:cubicBezTo>
                  <a:cubicBezTo>
                    <a:pt x="1218" y="2917"/>
                    <a:pt x="1218" y="1431"/>
                    <a:pt x="1377" y="0"/>
                  </a:cubicBezTo>
                  <a:cubicBezTo>
                    <a:pt x="230" y="2745"/>
                    <a:pt x="-262" y="6011"/>
                    <a:pt x="136" y="9362"/>
                  </a:cubicBezTo>
                  <a:cubicBezTo>
                    <a:pt x="697" y="14072"/>
                    <a:pt x="2891" y="17882"/>
                    <a:pt x="5815" y="19916"/>
                  </a:cubicBezTo>
                  <a:cubicBezTo>
                    <a:pt x="5815" y="19916"/>
                    <a:pt x="7983" y="21520"/>
                    <a:pt x="10438" y="21560"/>
                  </a:cubicBezTo>
                  <a:cubicBezTo>
                    <a:pt x="12893" y="21600"/>
                    <a:pt x="14923" y="20467"/>
                    <a:pt x="15645" y="19917"/>
                  </a:cubicBez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CAA2D8D-426F-4ED8-8C92-56AF0C40C3C2}"/>
                </a:ext>
              </a:extLst>
            </p:cNvPr>
            <p:cNvSpPr/>
            <p:nvPr/>
          </p:nvSpPr>
          <p:spPr>
            <a:xfrm>
              <a:off x="9755908" y="5321300"/>
              <a:ext cx="396694" cy="44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3" h="21600" extrusionOk="0">
                  <a:moveTo>
                    <a:pt x="8899" y="21600"/>
                  </a:moveTo>
                  <a:cubicBezTo>
                    <a:pt x="7720" y="21600"/>
                    <a:pt x="6578" y="21347"/>
                    <a:pt x="5497" y="20861"/>
                  </a:cubicBezTo>
                  <a:cubicBezTo>
                    <a:pt x="765" y="18704"/>
                    <a:pt x="-1312" y="12445"/>
                    <a:pt x="863" y="6906"/>
                  </a:cubicBezTo>
                  <a:cubicBezTo>
                    <a:pt x="2515" y="2711"/>
                    <a:pt x="6129" y="0"/>
                    <a:pt x="10071" y="0"/>
                  </a:cubicBezTo>
                  <a:cubicBezTo>
                    <a:pt x="11250" y="0"/>
                    <a:pt x="12391" y="253"/>
                    <a:pt x="13473" y="739"/>
                  </a:cubicBezTo>
                  <a:cubicBezTo>
                    <a:pt x="18205" y="2896"/>
                    <a:pt x="20288" y="9155"/>
                    <a:pt x="18107" y="14694"/>
                  </a:cubicBezTo>
                  <a:cubicBezTo>
                    <a:pt x="16461" y="18889"/>
                    <a:pt x="12847" y="21600"/>
                    <a:pt x="8899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2A5378E-84CA-4993-8899-8CE591425161}"/>
                </a:ext>
              </a:extLst>
            </p:cNvPr>
            <p:cNvSpPr/>
            <p:nvPr/>
          </p:nvSpPr>
          <p:spPr>
            <a:xfrm>
              <a:off x="10098808" y="5892800"/>
              <a:ext cx="389615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extrusionOk="0">
                  <a:moveTo>
                    <a:pt x="10377" y="21600"/>
                  </a:moveTo>
                  <a:cubicBezTo>
                    <a:pt x="4931" y="21600"/>
                    <a:pt x="384" y="17192"/>
                    <a:pt x="23" y="11572"/>
                  </a:cubicBezTo>
                  <a:cubicBezTo>
                    <a:pt x="-358" y="5640"/>
                    <a:pt x="3999" y="459"/>
                    <a:pt x="9737" y="27"/>
                  </a:cubicBezTo>
                  <a:cubicBezTo>
                    <a:pt x="9996" y="7"/>
                    <a:pt x="10248" y="0"/>
                    <a:pt x="10507" y="0"/>
                  </a:cubicBezTo>
                  <a:cubicBezTo>
                    <a:pt x="15953" y="0"/>
                    <a:pt x="20500" y="4408"/>
                    <a:pt x="20861" y="10028"/>
                  </a:cubicBezTo>
                  <a:cubicBezTo>
                    <a:pt x="21242" y="15960"/>
                    <a:pt x="16885" y="21141"/>
                    <a:pt x="11147" y="21573"/>
                  </a:cubicBezTo>
                  <a:cubicBezTo>
                    <a:pt x="10881" y="21593"/>
                    <a:pt x="10629" y="21600"/>
                    <a:pt x="10377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EF217EA-A8AD-4EC2-8296-ECD92C207CD0}"/>
                </a:ext>
              </a:extLst>
            </p:cNvPr>
            <p:cNvSpPr/>
            <p:nvPr/>
          </p:nvSpPr>
          <p:spPr>
            <a:xfrm>
              <a:off x="9362209" y="5867400"/>
              <a:ext cx="389557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6" h="21600" extrusionOk="0">
                  <a:moveTo>
                    <a:pt x="10031" y="21600"/>
                  </a:moveTo>
                  <a:cubicBezTo>
                    <a:pt x="5204" y="21600"/>
                    <a:pt x="1060" y="17858"/>
                    <a:pt x="170" y="12704"/>
                  </a:cubicBezTo>
                  <a:cubicBezTo>
                    <a:pt x="-837" y="6852"/>
                    <a:pt x="2729" y="1225"/>
                    <a:pt x="8128" y="173"/>
                  </a:cubicBezTo>
                  <a:cubicBezTo>
                    <a:pt x="8712" y="60"/>
                    <a:pt x="9310" y="0"/>
                    <a:pt x="9901" y="0"/>
                  </a:cubicBezTo>
                  <a:cubicBezTo>
                    <a:pt x="14728" y="0"/>
                    <a:pt x="18873" y="3742"/>
                    <a:pt x="19756" y="8896"/>
                  </a:cubicBezTo>
                  <a:cubicBezTo>
                    <a:pt x="20763" y="14748"/>
                    <a:pt x="17197" y="20375"/>
                    <a:pt x="11798" y="21427"/>
                  </a:cubicBezTo>
                  <a:cubicBezTo>
                    <a:pt x="11220" y="21540"/>
                    <a:pt x="10622" y="21600"/>
                    <a:pt x="10031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7532C3F-D247-4E7D-9411-E8DF6724A867}"/>
                </a:ext>
              </a:extLst>
            </p:cNvPr>
            <p:cNvSpPr/>
            <p:nvPr/>
          </p:nvSpPr>
          <p:spPr>
            <a:xfrm>
              <a:off x="9755908" y="5308599"/>
              <a:ext cx="366501" cy="2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19651" extrusionOk="0">
                  <a:moveTo>
                    <a:pt x="1238" y="15400"/>
                  </a:moveTo>
                  <a:cubicBezTo>
                    <a:pt x="3655" y="7768"/>
                    <a:pt x="9845" y="3970"/>
                    <a:pt x="15061" y="6916"/>
                  </a:cubicBezTo>
                  <a:cubicBezTo>
                    <a:pt x="17954" y="8547"/>
                    <a:pt x="19938" y="11910"/>
                    <a:pt x="20717" y="15889"/>
                  </a:cubicBezTo>
                  <a:cubicBezTo>
                    <a:pt x="21345" y="9553"/>
                    <a:pt x="19058" y="3399"/>
                    <a:pt x="14794" y="997"/>
                  </a:cubicBezTo>
                  <a:cubicBezTo>
                    <a:pt x="9578" y="-1949"/>
                    <a:pt x="3388" y="1858"/>
                    <a:pt x="971" y="9481"/>
                  </a:cubicBezTo>
                  <a:cubicBezTo>
                    <a:pt x="-111" y="12880"/>
                    <a:pt x="-255" y="16460"/>
                    <a:pt x="373" y="19651"/>
                  </a:cubicBezTo>
                  <a:cubicBezTo>
                    <a:pt x="517" y="18228"/>
                    <a:pt x="798" y="16796"/>
                    <a:pt x="1238" y="15400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CCB39A8-2CD4-43A6-87F1-3B21CDC953B1}"/>
                </a:ext>
              </a:extLst>
            </p:cNvPr>
            <p:cNvSpPr/>
            <p:nvPr/>
          </p:nvSpPr>
          <p:spPr>
            <a:xfrm>
              <a:off x="10098809" y="5892799"/>
              <a:ext cx="348892" cy="32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27" extrusionOk="0">
                  <a:moveTo>
                    <a:pt x="2396" y="17646"/>
                  </a:moveTo>
                  <a:cubicBezTo>
                    <a:pt x="1995" y="10759"/>
                    <a:pt x="6568" y="4774"/>
                    <a:pt x="12609" y="4277"/>
                  </a:cubicBezTo>
                  <a:cubicBezTo>
                    <a:pt x="15962" y="4003"/>
                    <a:pt x="19060" y="5470"/>
                    <a:pt x="21223" y="8015"/>
                  </a:cubicBezTo>
                  <a:cubicBezTo>
                    <a:pt x="19562" y="3009"/>
                    <a:pt x="15174" y="-373"/>
                    <a:pt x="10238" y="33"/>
                  </a:cubicBezTo>
                  <a:cubicBezTo>
                    <a:pt x="4196" y="530"/>
                    <a:pt x="-377" y="6515"/>
                    <a:pt x="25" y="13403"/>
                  </a:cubicBezTo>
                  <a:cubicBezTo>
                    <a:pt x="202" y="16469"/>
                    <a:pt x="1346" y="19188"/>
                    <a:pt x="3084" y="21227"/>
                  </a:cubicBezTo>
                  <a:cubicBezTo>
                    <a:pt x="2713" y="20108"/>
                    <a:pt x="2474" y="18906"/>
                    <a:pt x="2396" y="17646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1008557-2EC5-48F0-831F-16D1C4948838}"/>
                </a:ext>
              </a:extLst>
            </p:cNvPr>
            <p:cNvSpPr/>
            <p:nvPr/>
          </p:nvSpPr>
          <p:spPr>
            <a:xfrm>
              <a:off x="9362209" y="5867399"/>
              <a:ext cx="340201" cy="33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849" extrusionOk="0">
                  <a:moveTo>
                    <a:pt x="2985" y="17575"/>
                  </a:moveTo>
                  <a:cubicBezTo>
                    <a:pt x="1866" y="11167"/>
                    <a:pt x="5786" y="5048"/>
                    <a:pt x="11736" y="3899"/>
                  </a:cubicBezTo>
                  <a:cubicBezTo>
                    <a:pt x="15039" y="3258"/>
                    <a:pt x="18264" y="4290"/>
                    <a:pt x="20672" y="6423"/>
                  </a:cubicBezTo>
                  <a:cubicBezTo>
                    <a:pt x="18504" y="1922"/>
                    <a:pt x="13796" y="-751"/>
                    <a:pt x="8934" y="187"/>
                  </a:cubicBezTo>
                  <a:cubicBezTo>
                    <a:pt x="2985" y="1336"/>
                    <a:pt x="-928" y="7454"/>
                    <a:pt x="191" y="13863"/>
                  </a:cubicBezTo>
                  <a:cubicBezTo>
                    <a:pt x="685" y="16715"/>
                    <a:pt x="2097" y="19138"/>
                    <a:pt x="4034" y="20849"/>
                  </a:cubicBezTo>
                  <a:cubicBezTo>
                    <a:pt x="3548" y="19849"/>
                    <a:pt x="3185" y="18747"/>
                    <a:pt x="2985" y="17575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15FF3BB-EA66-4B49-B266-A1F84317CE31}"/>
              </a:ext>
            </a:extLst>
          </p:cNvPr>
          <p:cNvGrpSpPr/>
          <p:nvPr/>
        </p:nvGrpSpPr>
        <p:grpSpPr>
          <a:xfrm>
            <a:off x="6685636" y="3555683"/>
            <a:ext cx="2202816" cy="1260003"/>
            <a:chOff x="8921977" y="4001571"/>
            <a:chExt cx="2937088" cy="168000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B758302-4A7D-4D9D-B372-55EC930A249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67107F6-4A2E-4857-979F-115D071EB7B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CE32A4-C342-449E-AF03-7A00C23E4524}"/>
              </a:ext>
            </a:extLst>
          </p:cNvPr>
          <p:cNvGrpSpPr/>
          <p:nvPr/>
        </p:nvGrpSpPr>
        <p:grpSpPr>
          <a:xfrm>
            <a:off x="6685636" y="1828788"/>
            <a:ext cx="2202816" cy="1260003"/>
            <a:chOff x="8921977" y="4001571"/>
            <a:chExt cx="2937088" cy="168000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9403254-4732-4469-9CF4-4E5A5EEBA4C4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D0F3969-9C9F-4693-A59D-D2399A3FEE0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79A4C78-160E-406F-AFC0-E50DE2DB451C}"/>
              </a:ext>
            </a:extLst>
          </p:cNvPr>
          <p:cNvGrpSpPr/>
          <p:nvPr/>
        </p:nvGrpSpPr>
        <p:grpSpPr>
          <a:xfrm>
            <a:off x="249702" y="3555684"/>
            <a:ext cx="2202816" cy="1260003"/>
            <a:chOff x="332936" y="2555951"/>
            <a:chExt cx="2937088" cy="168000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71E6823-D2FA-4FA2-98C8-FDF57B14638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7CD33C6-EDA1-4026-8EEB-5AD5D69565A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9BB4CD7-F119-46CA-BC4E-F65ECBC7A7A4}"/>
              </a:ext>
            </a:extLst>
          </p:cNvPr>
          <p:cNvGrpSpPr/>
          <p:nvPr/>
        </p:nvGrpSpPr>
        <p:grpSpPr>
          <a:xfrm>
            <a:off x="255548" y="1828789"/>
            <a:ext cx="2202816" cy="1260003"/>
            <a:chOff x="332936" y="2555951"/>
            <a:chExt cx="2937088" cy="168000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61E2F7B-3181-4838-AF28-013D74445C2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31F50F9-6FF0-4E95-8FCF-DD8510BB28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D22072B-3A81-4EB6-9C65-30F27017824E}"/>
              </a:ext>
            </a:extLst>
          </p:cNvPr>
          <p:cNvGrpSpPr/>
          <p:nvPr/>
        </p:nvGrpSpPr>
        <p:grpSpPr>
          <a:xfrm>
            <a:off x="3549678" y="4782393"/>
            <a:ext cx="2202816" cy="1260003"/>
            <a:chOff x="332936" y="4580523"/>
            <a:chExt cx="2937088" cy="168000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419CDBC8-E608-45A4-B8C5-E447438C0425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/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8DC019F-8AE6-4822-96E1-3DF14DD32DB4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888FAC1-65DE-4AD6-8724-3C0732DCD75D}"/>
              </a:ext>
            </a:extLst>
          </p:cNvPr>
          <p:cNvGrpSpPr/>
          <p:nvPr/>
        </p:nvGrpSpPr>
        <p:grpSpPr>
          <a:xfrm>
            <a:off x="2953931" y="1841047"/>
            <a:ext cx="3236139" cy="2671293"/>
            <a:chOff x="3938574" y="1311729"/>
            <a:chExt cx="4314852" cy="3561724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667DFD9-2D31-475A-8F74-A049AB56998D}"/>
                </a:ext>
              </a:extLst>
            </p:cNvPr>
            <p:cNvSpPr/>
            <p:nvPr/>
          </p:nvSpPr>
          <p:spPr>
            <a:xfrm>
              <a:off x="39385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BACC586A-530A-4802-A389-8E564B0A39B5}"/>
                </a:ext>
              </a:extLst>
            </p:cNvPr>
            <p:cNvSpPr/>
            <p:nvPr/>
          </p:nvSpPr>
          <p:spPr>
            <a:xfrm>
              <a:off x="4281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7" y="16790"/>
                    <a:pt x="14512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7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7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8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8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3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BD24570-46DE-4206-AA3A-01A8003B21D9}"/>
                </a:ext>
              </a:extLst>
            </p:cNvPr>
            <p:cNvSpPr/>
            <p:nvPr/>
          </p:nvSpPr>
          <p:spPr>
            <a:xfrm>
              <a:off x="3951273" y="2416628"/>
              <a:ext cx="583550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6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3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2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1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3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1D8DC46-9628-4DF3-AA0C-57285FBF58B2}"/>
                </a:ext>
              </a:extLst>
            </p:cNvPr>
            <p:cNvSpPr/>
            <p:nvPr/>
          </p:nvSpPr>
          <p:spPr>
            <a:xfrm>
              <a:off x="4205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2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DAB759D0-641E-4964-AC92-29EF82192173}"/>
                </a:ext>
              </a:extLst>
            </p:cNvPr>
            <p:cNvSpPr/>
            <p:nvPr/>
          </p:nvSpPr>
          <p:spPr>
            <a:xfrm>
              <a:off x="4243373" y="2289629"/>
              <a:ext cx="36635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4" y="21558"/>
                    <a:pt x="4236" y="21579"/>
                    <a:pt x="4531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3E716F3-578B-4847-9506-23B77CD6501A}"/>
                </a:ext>
              </a:extLst>
            </p:cNvPr>
            <p:cNvSpPr/>
            <p:nvPr/>
          </p:nvSpPr>
          <p:spPr>
            <a:xfrm>
              <a:off x="4408474" y="2264228"/>
              <a:ext cx="229433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2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8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28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6FFA765-0A1E-440D-B8F3-E989E30B9CD2}"/>
                </a:ext>
              </a:extLst>
            </p:cNvPr>
            <p:cNvSpPr/>
            <p:nvPr/>
          </p:nvSpPr>
          <p:spPr>
            <a:xfrm>
              <a:off x="42560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9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C9383AA7-8AA2-46BB-8945-E9FFC46860BD}"/>
                </a:ext>
              </a:extLst>
            </p:cNvPr>
            <p:cNvSpPr/>
            <p:nvPr/>
          </p:nvSpPr>
          <p:spPr>
            <a:xfrm>
              <a:off x="4433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8" y="20987"/>
                    <a:pt x="7439" y="21039"/>
                  </a:cubicBezTo>
                  <a:cubicBezTo>
                    <a:pt x="8936" y="21057"/>
                    <a:pt x="10418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0A91241-3B6B-42D2-A2DC-8DB3CF65C58C}"/>
                </a:ext>
              </a:extLst>
            </p:cNvPr>
            <p:cNvSpPr/>
            <p:nvPr/>
          </p:nvSpPr>
          <p:spPr>
            <a:xfrm>
              <a:off x="4281473" y="2048328"/>
              <a:ext cx="15734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600" extrusionOk="0">
                  <a:moveTo>
                    <a:pt x="12352" y="0"/>
                  </a:moveTo>
                  <a:lnTo>
                    <a:pt x="8425" y="213"/>
                  </a:lnTo>
                  <a:cubicBezTo>
                    <a:pt x="2861" y="532"/>
                    <a:pt x="-575" y="1277"/>
                    <a:pt x="80" y="2064"/>
                  </a:cubicBezTo>
                  <a:cubicBezTo>
                    <a:pt x="4498" y="7938"/>
                    <a:pt x="6625" y="13896"/>
                    <a:pt x="6298" y="19770"/>
                  </a:cubicBezTo>
                  <a:cubicBezTo>
                    <a:pt x="6298" y="20281"/>
                    <a:pt x="7934" y="20770"/>
                    <a:pt x="10716" y="21132"/>
                  </a:cubicBezTo>
                  <a:cubicBezTo>
                    <a:pt x="11862" y="21259"/>
                    <a:pt x="13171" y="21366"/>
                    <a:pt x="14480" y="21451"/>
                  </a:cubicBezTo>
                  <a:cubicBezTo>
                    <a:pt x="16280" y="21557"/>
                    <a:pt x="18080" y="21600"/>
                    <a:pt x="20043" y="21600"/>
                  </a:cubicBezTo>
                  <a:cubicBezTo>
                    <a:pt x="21025" y="14854"/>
                    <a:pt x="18898" y="7640"/>
                    <a:pt x="1235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5FC8D1C-28E1-4DA9-851F-FF0B2B0BC36E}"/>
                </a:ext>
              </a:extLst>
            </p:cNvPr>
            <p:cNvSpPr/>
            <p:nvPr/>
          </p:nvSpPr>
          <p:spPr>
            <a:xfrm>
              <a:off x="4281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89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65246B-5F82-437D-BB68-CBD395AA1E06}"/>
                </a:ext>
              </a:extLst>
            </p:cNvPr>
            <p:cNvSpPr/>
            <p:nvPr/>
          </p:nvSpPr>
          <p:spPr>
            <a:xfrm>
              <a:off x="72278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AF8E2F75-FA06-4457-B971-3AD2DE6179F5}"/>
                </a:ext>
              </a:extLst>
            </p:cNvPr>
            <p:cNvSpPr/>
            <p:nvPr/>
          </p:nvSpPr>
          <p:spPr>
            <a:xfrm>
              <a:off x="7583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8" y="16790"/>
                    <a:pt x="14513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8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8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7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7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2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0833475-A939-442F-BD7E-12AA76CBE330}"/>
                </a:ext>
              </a:extLst>
            </p:cNvPr>
            <p:cNvSpPr/>
            <p:nvPr/>
          </p:nvSpPr>
          <p:spPr>
            <a:xfrm>
              <a:off x="7240574" y="2416628"/>
              <a:ext cx="583548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5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2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5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0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6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4EB5CE5-7142-4C0A-9939-6AD7B7C210F8}"/>
                </a:ext>
              </a:extLst>
            </p:cNvPr>
            <p:cNvSpPr/>
            <p:nvPr/>
          </p:nvSpPr>
          <p:spPr>
            <a:xfrm>
              <a:off x="7507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1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596941F-9D56-4E23-ABF7-F2041EE3F5D6}"/>
                </a:ext>
              </a:extLst>
            </p:cNvPr>
            <p:cNvSpPr/>
            <p:nvPr/>
          </p:nvSpPr>
          <p:spPr>
            <a:xfrm>
              <a:off x="7545374" y="2289629"/>
              <a:ext cx="36634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5" y="21558"/>
                    <a:pt x="4236" y="21579"/>
                    <a:pt x="4530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FE68EB03-2C70-47FD-B7A0-3C3C97E8B8B1}"/>
                </a:ext>
              </a:extLst>
            </p:cNvPr>
            <p:cNvSpPr/>
            <p:nvPr/>
          </p:nvSpPr>
          <p:spPr>
            <a:xfrm>
              <a:off x="7710473" y="2264228"/>
              <a:ext cx="229459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3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9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40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1B3D1576-6B6A-4412-9A59-283C2F883964}"/>
                </a:ext>
              </a:extLst>
            </p:cNvPr>
            <p:cNvSpPr/>
            <p:nvPr/>
          </p:nvSpPr>
          <p:spPr>
            <a:xfrm>
              <a:off x="75453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8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9998F08-57A7-4594-B92C-E3531325101B}"/>
                </a:ext>
              </a:extLst>
            </p:cNvPr>
            <p:cNvSpPr/>
            <p:nvPr/>
          </p:nvSpPr>
          <p:spPr>
            <a:xfrm>
              <a:off x="7735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7" y="20987"/>
                    <a:pt x="7439" y="21039"/>
                  </a:cubicBezTo>
                  <a:cubicBezTo>
                    <a:pt x="8936" y="21057"/>
                    <a:pt x="10417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B8B53E90-EB96-4358-8A4D-46CDD42B9933}"/>
                </a:ext>
              </a:extLst>
            </p:cNvPr>
            <p:cNvSpPr/>
            <p:nvPr/>
          </p:nvSpPr>
          <p:spPr>
            <a:xfrm>
              <a:off x="7570774" y="2048328"/>
              <a:ext cx="15686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600" extrusionOk="0">
                  <a:moveTo>
                    <a:pt x="12447" y="0"/>
                  </a:moveTo>
                  <a:lnTo>
                    <a:pt x="8490" y="213"/>
                  </a:lnTo>
                  <a:cubicBezTo>
                    <a:pt x="2883" y="532"/>
                    <a:pt x="-579" y="1277"/>
                    <a:pt x="80" y="2064"/>
                  </a:cubicBezTo>
                  <a:cubicBezTo>
                    <a:pt x="4532" y="7938"/>
                    <a:pt x="6676" y="13896"/>
                    <a:pt x="6346" y="19770"/>
                  </a:cubicBezTo>
                  <a:cubicBezTo>
                    <a:pt x="6346" y="20281"/>
                    <a:pt x="7995" y="20770"/>
                    <a:pt x="10798" y="21132"/>
                  </a:cubicBezTo>
                  <a:cubicBezTo>
                    <a:pt x="11952" y="21259"/>
                    <a:pt x="13271" y="21366"/>
                    <a:pt x="14590" y="21451"/>
                  </a:cubicBezTo>
                  <a:cubicBezTo>
                    <a:pt x="16404" y="21557"/>
                    <a:pt x="18218" y="21600"/>
                    <a:pt x="20196" y="21600"/>
                  </a:cubicBezTo>
                  <a:cubicBezTo>
                    <a:pt x="21021" y="14854"/>
                    <a:pt x="18877" y="7640"/>
                    <a:pt x="1244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0E13C730-5CF7-4E22-8907-92D9480A9D09}"/>
                </a:ext>
              </a:extLst>
            </p:cNvPr>
            <p:cNvSpPr/>
            <p:nvPr/>
          </p:nvSpPr>
          <p:spPr>
            <a:xfrm>
              <a:off x="7583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90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FC5BCA6F-28DC-4BB9-9C58-FD9244A5F457}"/>
                </a:ext>
              </a:extLst>
            </p:cNvPr>
            <p:cNvSpPr/>
            <p:nvPr/>
          </p:nvSpPr>
          <p:spPr>
            <a:xfrm>
              <a:off x="63896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98E761FD-5E51-4B2D-AC34-3476286C2BB9}"/>
                </a:ext>
              </a:extLst>
            </p:cNvPr>
            <p:cNvSpPr/>
            <p:nvPr/>
          </p:nvSpPr>
          <p:spPr>
            <a:xfrm>
              <a:off x="6770674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5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6" y="16664"/>
                    <a:pt x="16038" y="16582"/>
                    <a:pt x="16810" y="16501"/>
                  </a:cubicBezTo>
                  <a:lnTo>
                    <a:pt x="17362" y="16440"/>
                  </a:lnTo>
                  <a:cubicBezTo>
                    <a:pt x="17583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7056D6AD-36A1-4535-B2B3-274EFB4C4075}"/>
                </a:ext>
              </a:extLst>
            </p:cNvPr>
            <p:cNvSpPr/>
            <p:nvPr/>
          </p:nvSpPr>
          <p:spPr>
            <a:xfrm>
              <a:off x="64023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7" y="-1"/>
                    <a:pt x="11017" y="0"/>
                    <a:pt x="10966" y="1"/>
                  </a:cubicBezTo>
                  <a:close/>
                  <a:moveTo>
                    <a:pt x="4050" y="17460"/>
                  </a:moveTo>
                  <a:cubicBezTo>
                    <a:pt x="4120" y="17571"/>
                    <a:pt x="4189" y="17681"/>
                    <a:pt x="4258" y="17790"/>
                  </a:cubicBezTo>
                  <a:cubicBezTo>
                    <a:pt x="4336" y="17899"/>
                    <a:pt x="4411" y="18007"/>
                    <a:pt x="4486" y="18115"/>
                  </a:cubicBezTo>
                  <a:cubicBezTo>
                    <a:pt x="4633" y="18330"/>
                    <a:pt x="4792" y="18540"/>
                    <a:pt x="4948" y="18742"/>
                  </a:cubicBezTo>
                  <a:cubicBezTo>
                    <a:pt x="4985" y="18793"/>
                    <a:pt x="5026" y="18844"/>
                    <a:pt x="5063" y="18893"/>
                  </a:cubicBezTo>
                  <a:cubicBezTo>
                    <a:pt x="5107" y="18943"/>
                    <a:pt x="5147" y="18991"/>
                    <a:pt x="5190" y="19038"/>
                  </a:cubicBezTo>
                  <a:cubicBezTo>
                    <a:pt x="5271" y="19135"/>
                    <a:pt x="5352" y="19229"/>
                    <a:pt x="5430" y="19321"/>
                  </a:cubicBezTo>
                  <a:cubicBezTo>
                    <a:pt x="5502" y="19414"/>
                    <a:pt x="5591" y="19500"/>
                    <a:pt x="5675" y="19585"/>
                  </a:cubicBezTo>
                  <a:cubicBezTo>
                    <a:pt x="5759" y="19670"/>
                    <a:pt x="5837" y="19752"/>
                    <a:pt x="5912" y="19830"/>
                  </a:cubicBezTo>
                  <a:cubicBezTo>
                    <a:pt x="5949" y="19870"/>
                    <a:pt x="5987" y="19908"/>
                    <a:pt x="6024" y="19947"/>
                  </a:cubicBezTo>
                  <a:cubicBezTo>
                    <a:pt x="6068" y="19983"/>
                    <a:pt x="6108" y="20019"/>
                    <a:pt x="6149" y="20053"/>
                  </a:cubicBezTo>
                  <a:cubicBezTo>
                    <a:pt x="6229" y="20123"/>
                    <a:pt x="6304" y="20190"/>
                    <a:pt x="6377" y="20252"/>
                  </a:cubicBezTo>
                  <a:cubicBezTo>
                    <a:pt x="6449" y="20315"/>
                    <a:pt x="6515" y="20373"/>
                    <a:pt x="6579" y="20428"/>
                  </a:cubicBezTo>
                  <a:cubicBezTo>
                    <a:pt x="6651" y="20478"/>
                    <a:pt x="6720" y="20527"/>
                    <a:pt x="6781" y="20569"/>
                  </a:cubicBezTo>
                  <a:cubicBezTo>
                    <a:pt x="7023" y="20741"/>
                    <a:pt x="7159" y="20843"/>
                    <a:pt x="7159" y="20843"/>
                  </a:cubicBezTo>
                  <a:cubicBezTo>
                    <a:pt x="7159" y="20843"/>
                    <a:pt x="6971" y="20761"/>
                    <a:pt x="6645" y="20611"/>
                  </a:cubicBezTo>
                  <a:cubicBezTo>
                    <a:pt x="6564" y="20574"/>
                    <a:pt x="6475" y="20532"/>
                    <a:pt x="6377" y="20486"/>
                  </a:cubicBezTo>
                  <a:cubicBezTo>
                    <a:pt x="6287" y="20438"/>
                    <a:pt x="6200" y="20383"/>
                    <a:pt x="6102" y="20325"/>
                  </a:cubicBezTo>
                  <a:cubicBezTo>
                    <a:pt x="5918" y="20207"/>
                    <a:pt x="5669" y="20082"/>
                    <a:pt x="5482" y="19927"/>
                  </a:cubicBezTo>
                  <a:cubicBezTo>
                    <a:pt x="5286" y="19774"/>
                    <a:pt x="5037" y="19612"/>
                    <a:pt x="4850" y="19429"/>
                  </a:cubicBezTo>
                  <a:cubicBezTo>
                    <a:pt x="4656" y="19246"/>
                    <a:pt x="4420" y="19058"/>
                    <a:pt x="4249" y="18852"/>
                  </a:cubicBezTo>
                  <a:cubicBezTo>
                    <a:pt x="4071" y="18648"/>
                    <a:pt x="3857" y="18439"/>
                    <a:pt x="3707" y="18220"/>
                  </a:cubicBezTo>
                  <a:cubicBezTo>
                    <a:pt x="3626" y="18111"/>
                    <a:pt x="3542" y="18001"/>
                    <a:pt x="3459" y="17890"/>
                  </a:cubicBezTo>
                  <a:cubicBezTo>
                    <a:pt x="3378" y="17780"/>
                    <a:pt x="3309" y="17667"/>
                    <a:pt x="3234" y="17556"/>
                  </a:cubicBezTo>
                  <a:cubicBezTo>
                    <a:pt x="3089" y="17331"/>
                    <a:pt x="2962" y="17106"/>
                    <a:pt x="2844" y="16883"/>
                  </a:cubicBezTo>
                  <a:cubicBezTo>
                    <a:pt x="2711" y="16661"/>
                    <a:pt x="2633" y="16438"/>
                    <a:pt x="2532" y="16226"/>
                  </a:cubicBezTo>
                  <a:cubicBezTo>
                    <a:pt x="2434" y="16012"/>
                    <a:pt x="2371" y="15804"/>
                    <a:pt x="2298" y="15607"/>
                  </a:cubicBezTo>
                  <a:cubicBezTo>
                    <a:pt x="2235" y="15410"/>
                    <a:pt x="2180" y="15223"/>
                    <a:pt x="2140" y="15049"/>
                  </a:cubicBezTo>
                  <a:cubicBezTo>
                    <a:pt x="2056" y="14704"/>
                    <a:pt x="2013" y="14413"/>
                    <a:pt x="1998" y="14211"/>
                  </a:cubicBezTo>
                  <a:cubicBezTo>
                    <a:pt x="1981" y="14008"/>
                    <a:pt x="1987" y="13892"/>
                    <a:pt x="1987" y="13892"/>
                  </a:cubicBezTo>
                  <a:cubicBezTo>
                    <a:pt x="1987" y="13892"/>
                    <a:pt x="2050" y="14004"/>
                    <a:pt x="2166" y="14202"/>
                  </a:cubicBezTo>
                  <a:cubicBezTo>
                    <a:pt x="2275" y="14397"/>
                    <a:pt x="2431" y="14679"/>
                    <a:pt x="2619" y="15015"/>
                  </a:cubicBezTo>
                  <a:cubicBezTo>
                    <a:pt x="2806" y="15349"/>
                    <a:pt x="3026" y="15740"/>
                    <a:pt x="3262" y="16159"/>
                  </a:cubicBezTo>
                  <a:cubicBezTo>
                    <a:pt x="3386" y="16367"/>
                    <a:pt x="3513" y="16581"/>
                    <a:pt x="3640" y="16801"/>
                  </a:cubicBezTo>
                  <a:cubicBezTo>
                    <a:pt x="3767" y="17020"/>
                    <a:pt x="3900" y="17242"/>
                    <a:pt x="4050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60B8A9E-2E5A-4189-B017-9C1BE4E43A78}"/>
                </a:ext>
              </a:extLst>
            </p:cNvPr>
            <p:cNvSpPr/>
            <p:nvPr/>
          </p:nvSpPr>
          <p:spPr>
            <a:xfrm>
              <a:off x="66817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2" y="20724"/>
                    <a:pt x="12863" y="20708"/>
                  </a:cubicBezTo>
                  <a:cubicBezTo>
                    <a:pt x="13257" y="20688"/>
                    <a:pt x="13668" y="20668"/>
                    <a:pt x="14070" y="20655"/>
                  </a:cubicBezTo>
                  <a:cubicBezTo>
                    <a:pt x="14070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5D175FDB-D367-4414-A6CD-6C994E3316F7}"/>
                </a:ext>
              </a:extLst>
            </p:cNvPr>
            <p:cNvSpPr/>
            <p:nvPr/>
          </p:nvSpPr>
          <p:spPr>
            <a:xfrm>
              <a:off x="6732573" y="2315028"/>
              <a:ext cx="39299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2" y="454"/>
                  </a:moveTo>
                  <a:cubicBezTo>
                    <a:pt x="15646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4" y="21028"/>
                  </a:cubicBezTo>
                  <a:cubicBezTo>
                    <a:pt x="2094" y="21245"/>
                    <a:pt x="2850" y="21403"/>
                    <a:pt x="3744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2" y="454"/>
                  </a:ln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BC6A447-3187-4B11-9F24-D26FC9507A51}"/>
                </a:ext>
              </a:extLst>
            </p:cNvPr>
            <p:cNvSpPr/>
            <p:nvPr/>
          </p:nvSpPr>
          <p:spPr>
            <a:xfrm>
              <a:off x="6897673" y="2289628"/>
              <a:ext cx="246137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8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2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1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33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30C741D2-22D5-496E-850F-636B70A97F68}"/>
                </a:ext>
              </a:extLst>
            </p:cNvPr>
            <p:cNvSpPr/>
            <p:nvPr/>
          </p:nvSpPr>
          <p:spPr>
            <a:xfrm>
              <a:off x="6732574" y="2289628"/>
              <a:ext cx="198500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3" y="79"/>
                  </a:cubicBezTo>
                  <a:cubicBezTo>
                    <a:pt x="18961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7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EFDF43A9-F901-4C5B-A67C-70551894058C}"/>
                </a:ext>
              </a:extLst>
            </p:cNvPr>
            <p:cNvSpPr/>
            <p:nvPr/>
          </p:nvSpPr>
          <p:spPr>
            <a:xfrm>
              <a:off x="6935773" y="2022929"/>
              <a:ext cx="180249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8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59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91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FFD13FCC-9636-47FE-98D2-D99FB73C96BC}"/>
                </a:ext>
              </a:extLst>
            </p:cNvPr>
            <p:cNvSpPr/>
            <p:nvPr/>
          </p:nvSpPr>
          <p:spPr>
            <a:xfrm>
              <a:off x="6757974" y="2048328"/>
              <a:ext cx="16947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extrusionOk="0">
                  <a:moveTo>
                    <a:pt x="12480" y="0"/>
                  </a:moveTo>
                  <a:lnTo>
                    <a:pt x="8497" y="218"/>
                  </a:lnTo>
                  <a:cubicBezTo>
                    <a:pt x="2829" y="536"/>
                    <a:pt x="-541" y="1290"/>
                    <a:pt x="72" y="2065"/>
                  </a:cubicBezTo>
                  <a:cubicBezTo>
                    <a:pt x="4515" y="7941"/>
                    <a:pt x="6659" y="13897"/>
                    <a:pt x="6353" y="19774"/>
                  </a:cubicBezTo>
                  <a:cubicBezTo>
                    <a:pt x="6353" y="20290"/>
                    <a:pt x="7885" y="20786"/>
                    <a:pt x="10795" y="21124"/>
                  </a:cubicBezTo>
                  <a:cubicBezTo>
                    <a:pt x="11868" y="21263"/>
                    <a:pt x="13247" y="21362"/>
                    <a:pt x="14625" y="21441"/>
                  </a:cubicBezTo>
                  <a:cubicBezTo>
                    <a:pt x="16310" y="21540"/>
                    <a:pt x="18302" y="21600"/>
                    <a:pt x="20293" y="21600"/>
                  </a:cubicBezTo>
                  <a:cubicBezTo>
                    <a:pt x="21059" y="14870"/>
                    <a:pt x="18915" y="7643"/>
                    <a:pt x="12480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B5C33180-23D6-4652-8A7E-3CA0827A2950}"/>
                </a:ext>
              </a:extLst>
            </p:cNvPr>
            <p:cNvSpPr/>
            <p:nvPr/>
          </p:nvSpPr>
          <p:spPr>
            <a:xfrm>
              <a:off x="6770673" y="2022929"/>
              <a:ext cx="17017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9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5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2F68E26A-5B6E-4ABD-A5A2-53FE321077C0}"/>
                </a:ext>
              </a:extLst>
            </p:cNvPr>
            <p:cNvSpPr/>
            <p:nvPr/>
          </p:nvSpPr>
          <p:spPr>
            <a:xfrm>
              <a:off x="47132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BA4E5E7-ECF5-45C7-94AF-A60FB771C6AD}"/>
                </a:ext>
              </a:extLst>
            </p:cNvPr>
            <p:cNvSpPr/>
            <p:nvPr/>
          </p:nvSpPr>
          <p:spPr>
            <a:xfrm>
              <a:off x="5081573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6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7" y="16664"/>
                    <a:pt x="16039" y="16582"/>
                    <a:pt x="16810" y="16501"/>
                  </a:cubicBezTo>
                  <a:lnTo>
                    <a:pt x="17362" y="16440"/>
                  </a:lnTo>
                  <a:cubicBezTo>
                    <a:pt x="17582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4D53D52-A207-40BC-93B3-21FFB53F6185}"/>
                </a:ext>
              </a:extLst>
            </p:cNvPr>
            <p:cNvSpPr/>
            <p:nvPr/>
          </p:nvSpPr>
          <p:spPr>
            <a:xfrm>
              <a:off x="47259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9" y="-1"/>
                    <a:pt x="11017" y="0"/>
                    <a:pt x="10966" y="1"/>
                  </a:cubicBezTo>
                  <a:close/>
                  <a:moveTo>
                    <a:pt x="4053" y="17460"/>
                  </a:moveTo>
                  <a:cubicBezTo>
                    <a:pt x="4122" y="17571"/>
                    <a:pt x="4192" y="17681"/>
                    <a:pt x="4261" y="17790"/>
                  </a:cubicBezTo>
                  <a:cubicBezTo>
                    <a:pt x="4339" y="17899"/>
                    <a:pt x="4414" y="18007"/>
                    <a:pt x="4489" y="18115"/>
                  </a:cubicBezTo>
                  <a:cubicBezTo>
                    <a:pt x="4636" y="18330"/>
                    <a:pt x="4795" y="18540"/>
                    <a:pt x="4951" y="18742"/>
                  </a:cubicBezTo>
                  <a:cubicBezTo>
                    <a:pt x="4988" y="18793"/>
                    <a:pt x="5029" y="18844"/>
                    <a:pt x="5066" y="18893"/>
                  </a:cubicBezTo>
                  <a:cubicBezTo>
                    <a:pt x="5110" y="18943"/>
                    <a:pt x="5150" y="18991"/>
                    <a:pt x="5193" y="19038"/>
                  </a:cubicBezTo>
                  <a:cubicBezTo>
                    <a:pt x="5274" y="19135"/>
                    <a:pt x="5355" y="19229"/>
                    <a:pt x="5433" y="19321"/>
                  </a:cubicBezTo>
                  <a:cubicBezTo>
                    <a:pt x="5505" y="19414"/>
                    <a:pt x="5594" y="19500"/>
                    <a:pt x="5678" y="19585"/>
                  </a:cubicBezTo>
                  <a:cubicBezTo>
                    <a:pt x="5762" y="19670"/>
                    <a:pt x="5840" y="19752"/>
                    <a:pt x="5915" y="19830"/>
                  </a:cubicBezTo>
                  <a:cubicBezTo>
                    <a:pt x="5952" y="19870"/>
                    <a:pt x="5990" y="19908"/>
                    <a:pt x="6027" y="19947"/>
                  </a:cubicBezTo>
                  <a:cubicBezTo>
                    <a:pt x="6071" y="19983"/>
                    <a:pt x="6111" y="20019"/>
                    <a:pt x="6151" y="20053"/>
                  </a:cubicBezTo>
                  <a:cubicBezTo>
                    <a:pt x="6232" y="20123"/>
                    <a:pt x="6307" y="20190"/>
                    <a:pt x="6379" y="20252"/>
                  </a:cubicBezTo>
                  <a:cubicBezTo>
                    <a:pt x="6452" y="20315"/>
                    <a:pt x="6518" y="20373"/>
                    <a:pt x="6581" y="20428"/>
                  </a:cubicBezTo>
                  <a:cubicBezTo>
                    <a:pt x="6654" y="20478"/>
                    <a:pt x="6723" y="20527"/>
                    <a:pt x="6783" y="20569"/>
                  </a:cubicBezTo>
                  <a:cubicBezTo>
                    <a:pt x="7026" y="20741"/>
                    <a:pt x="7162" y="20843"/>
                    <a:pt x="7162" y="20843"/>
                  </a:cubicBezTo>
                  <a:cubicBezTo>
                    <a:pt x="7162" y="20843"/>
                    <a:pt x="6974" y="20761"/>
                    <a:pt x="6648" y="20611"/>
                  </a:cubicBezTo>
                  <a:cubicBezTo>
                    <a:pt x="6567" y="20574"/>
                    <a:pt x="6478" y="20532"/>
                    <a:pt x="6379" y="20486"/>
                  </a:cubicBezTo>
                  <a:cubicBezTo>
                    <a:pt x="6290" y="20438"/>
                    <a:pt x="6203" y="20383"/>
                    <a:pt x="6105" y="20325"/>
                  </a:cubicBezTo>
                  <a:cubicBezTo>
                    <a:pt x="5921" y="20207"/>
                    <a:pt x="5672" y="20082"/>
                    <a:pt x="5485" y="19927"/>
                  </a:cubicBezTo>
                  <a:cubicBezTo>
                    <a:pt x="5288" y="19774"/>
                    <a:pt x="5040" y="19612"/>
                    <a:pt x="4853" y="19429"/>
                  </a:cubicBezTo>
                  <a:cubicBezTo>
                    <a:pt x="4659" y="19246"/>
                    <a:pt x="4423" y="19058"/>
                    <a:pt x="4252" y="18852"/>
                  </a:cubicBezTo>
                  <a:cubicBezTo>
                    <a:pt x="4073" y="18648"/>
                    <a:pt x="3860" y="18439"/>
                    <a:pt x="3710" y="18220"/>
                  </a:cubicBezTo>
                  <a:cubicBezTo>
                    <a:pt x="3629" y="18111"/>
                    <a:pt x="3545" y="18001"/>
                    <a:pt x="3462" y="17890"/>
                  </a:cubicBezTo>
                  <a:cubicBezTo>
                    <a:pt x="3381" y="17780"/>
                    <a:pt x="3311" y="17667"/>
                    <a:pt x="3236" y="17556"/>
                  </a:cubicBezTo>
                  <a:cubicBezTo>
                    <a:pt x="3092" y="17331"/>
                    <a:pt x="2965" y="17106"/>
                    <a:pt x="2847" y="16883"/>
                  </a:cubicBezTo>
                  <a:cubicBezTo>
                    <a:pt x="2714" y="16661"/>
                    <a:pt x="2636" y="16438"/>
                    <a:pt x="2535" y="16226"/>
                  </a:cubicBezTo>
                  <a:cubicBezTo>
                    <a:pt x="2437" y="16012"/>
                    <a:pt x="2373" y="15804"/>
                    <a:pt x="2301" y="15607"/>
                  </a:cubicBezTo>
                  <a:cubicBezTo>
                    <a:pt x="2238" y="15410"/>
                    <a:pt x="2183" y="15223"/>
                    <a:pt x="2143" y="15049"/>
                  </a:cubicBezTo>
                  <a:cubicBezTo>
                    <a:pt x="2059" y="14704"/>
                    <a:pt x="2016" y="14413"/>
                    <a:pt x="2001" y="14211"/>
                  </a:cubicBezTo>
                  <a:cubicBezTo>
                    <a:pt x="1984" y="14008"/>
                    <a:pt x="1990" y="13892"/>
                    <a:pt x="1990" y="13892"/>
                  </a:cubicBezTo>
                  <a:cubicBezTo>
                    <a:pt x="1990" y="13892"/>
                    <a:pt x="2053" y="14004"/>
                    <a:pt x="2169" y="14202"/>
                  </a:cubicBezTo>
                  <a:cubicBezTo>
                    <a:pt x="2278" y="14397"/>
                    <a:pt x="2434" y="14679"/>
                    <a:pt x="2622" y="15015"/>
                  </a:cubicBezTo>
                  <a:cubicBezTo>
                    <a:pt x="2809" y="15349"/>
                    <a:pt x="3029" y="15740"/>
                    <a:pt x="3265" y="16159"/>
                  </a:cubicBezTo>
                  <a:cubicBezTo>
                    <a:pt x="3389" y="16367"/>
                    <a:pt x="3516" y="16581"/>
                    <a:pt x="3643" y="16801"/>
                  </a:cubicBezTo>
                  <a:cubicBezTo>
                    <a:pt x="3770" y="17020"/>
                    <a:pt x="3903" y="17242"/>
                    <a:pt x="4053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38854F1D-22A3-49D6-94BF-32E75CA01C3D}"/>
                </a:ext>
              </a:extLst>
            </p:cNvPr>
            <p:cNvSpPr/>
            <p:nvPr/>
          </p:nvSpPr>
          <p:spPr>
            <a:xfrm>
              <a:off x="50053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3" y="20724"/>
                    <a:pt x="12863" y="20708"/>
                  </a:cubicBezTo>
                  <a:cubicBezTo>
                    <a:pt x="13257" y="20688"/>
                    <a:pt x="13668" y="20668"/>
                    <a:pt x="14071" y="20655"/>
                  </a:cubicBezTo>
                  <a:cubicBezTo>
                    <a:pt x="14071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E5E12F51-AF23-4B2C-A72F-64B3D953AAEE}"/>
                </a:ext>
              </a:extLst>
            </p:cNvPr>
            <p:cNvSpPr/>
            <p:nvPr/>
          </p:nvSpPr>
          <p:spPr>
            <a:xfrm>
              <a:off x="5043474" y="2315028"/>
              <a:ext cx="39298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1" y="454"/>
                  </a:moveTo>
                  <a:cubicBezTo>
                    <a:pt x="15645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5" y="21028"/>
                  </a:cubicBezTo>
                  <a:cubicBezTo>
                    <a:pt x="2094" y="21245"/>
                    <a:pt x="2850" y="21403"/>
                    <a:pt x="3745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1" y="45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AA41B741-6D43-49D5-B454-8A45EEDDE62D}"/>
                </a:ext>
              </a:extLst>
            </p:cNvPr>
            <p:cNvSpPr/>
            <p:nvPr/>
          </p:nvSpPr>
          <p:spPr>
            <a:xfrm>
              <a:off x="5221274" y="2289628"/>
              <a:ext cx="246113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7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1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0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22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85B0D325-09C6-46EB-AEAF-92C0D90FD0D7}"/>
                </a:ext>
              </a:extLst>
            </p:cNvPr>
            <p:cNvSpPr/>
            <p:nvPr/>
          </p:nvSpPr>
          <p:spPr>
            <a:xfrm>
              <a:off x="5056173" y="2289628"/>
              <a:ext cx="198502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2" y="79"/>
                  </a:cubicBezTo>
                  <a:cubicBezTo>
                    <a:pt x="18960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6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5836E9E0-ABE9-4568-950E-93DD9A30DBD0}"/>
                </a:ext>
              </a:extLst>
            </p:cNvPr>
            <p:cNvSpPr/>
            <p:nvPr/>
          </p:nvSpPr>
          <p:spPr>
            <a:xfrm>
              <a:off x="5246674" y="2022929"/>
              <a:ext cx="180248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9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60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76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220C9AA4-D343-449F-A98D-93A212099BFC}"/>
                </a:ext>
              </a:extLst>
            </p:cNvPr>
            <p:cNvSpPr/>
            <p:nvPr/>
          </p:nvSpPr>
          <p:spPr>
            <a:xfrm>
              <a:off x="5081574" y="2048328"/>
              <a:ext cx="16985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extrusionOk="0">
                  <a:moveTo>
                    <a:pt x="12392" y="0"/>
                  </a:moveTo>
                  <a:lnTo>
                    <a:pt x="8438" y="218"/>
                  </a:lnTo>
                  <a:cubicBezTo>
                    <a:pt x="2810" y="536"/>
                    <a:pt x="-537" y="1290"/>
                    <a:pt x="71" y="2065"/>
                  </a:cubicBezTo>
                  <a:cubicBezTo>
                    <a:pt x="4483" y="7941"/>
                    <a:pt x="6612" y="13897"/>
                    <a:pt x="6308" y="19774"/>
                  </a:cubicBezTo>
                  <a:cubicBezTo>
                    <a:pt x="6308" y="20290"/>
                    <a:pt x="7829" y="20786"/>
                    <a:pt x="10719" y="21124"/>
                  </a:cubicBezTo>
                  <a:cubicBezTo>
                    <a:pt x="11784" y="21263"/>
                    <a:pt x="13153" y="21362"/>
                    <a:pt x="14522" y="21441"/>
                  </a:cubicBezTo>
                  <a:cubicBezTo>
                    <a:pt x="16195" y="21540"/>
                    <a:pt x="18173" y="21600"/>
                    <a:pt x="20150" y="21600"/>
                  </a:cubicBezTo>
                  <a:cubicBezTo>
                    <a:pt x="21063" y="14870"/>
                    <a:pt x="18781" y="7643"/>
                    <a:pt x="1239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CEA64C75-5CC2-4DFE-BD25-87236F40795D}"/>
                </a:ext>
              </a:extLst>
            </p:cNvPr>
            <p:cNvSpPr/>
            <p:nvPr/>
          </p:nvSpPr>
          <p:spPr>
            <a:xfrm>
              <a:off x="5081574" y="2022929"/>
              <a:ext cx="170170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8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4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2AB4B5D4-0911-4193-946C-34C74F45E5D3}"/>
                </a:ext>
              </a:extLst>
            </p:cNvPr>
            <p:cNvSpPr/>
            <p:nvPr/>
          </p:nvSpPr>
          <p:spPr>
            <a:xfrm>
              <a:off x="5513373" y="1311729"/>
              <a:ext cx="1184834" cy="3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8"/>
                  </a:moveTo>
                  <a:cubicBezTo>
                    <a:pt x="4366" y="21261"/>
                    <a:pt x="4331" y="21250"/>
                    <a:pt x="4309" y="21236"/>
                  </a:cubicBezTo>
                  <a:cubicBezTo>
                    <a:pt x="4282" y="21220"/>
                    <a:pt x="1688" y="19607"/>
                    <a:pt x="539" y="17158"/>
                  </a:cubicBezTo>
                  <a:cubicBezTo>
                    <a:pt x="-521" y="14898"/>
                    <a:pt x="-536" y="11441"/>
                    <a:pt x="5416" y="7807"/>
                  </a:cubicBezTo>
                  <a:cubicBezTo>
                    <a:pt x="6123" y="7305"/>
                    <a:pt x="8259" y="5457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7" y="900"/>
                    <a:pt x="7394" y="5"/>
                    <a:pt x="10047" y="0"/>
                  </a:cubicBezTo>
                  <a:cubicBezTo>
                    <a:pt x="10648" y="-1"/>
                    <a:pt x="11234" y="43"/>
                    <a:pt x="11789" y="130"/>
                  </a:cubicBezTo>
                  <a:cubicBezTo>
                    <a:pt x="13661" y="425"/>
                    <a:pt x="14876" y="1150"/>
                    <a:pt x="14889" y="1977"/>
                  </a:cubicBezTo>
                  <a:cubicBezTo>
                    <a:pt x="14894" y="2291"/>
                    <a:pt x="14724" y="2592"/>
                    <a:pt x="14387" y="2873"/>
                  </a:cubicBezTo>
                  <a:cubicBezTo>
                    <a:pt x="11998" y="5448"/>
                    <a:pt x="14191" y="7289"/>
                    <a:pt x="14918" y="7792"/>
                  </a:cubicBezTo>
                  <a:cubicBezTo>
                    <a:pt x="20974" y="11399"/>
                    <a:pt x="21064" y="14856"/>
                    <a:pt x="20073" y="17120"/>
                  </a:cubicBezTo>
                  <a:cubicBezTo>
                    <a:pt x="18998" y="19573"/>
                    <a:pt x="16453" y="21196"/>
                    <a:pt x="16429" y="21213"/>
                  </a:cubicBezTo>
                  <a:cubicBezTo>
                    <a:pt x="16402" y="21230"/>
                    <a:pt x="16358" y="21242"/>
                    <a:pt x="16305" y="21248"/>
                  </a:cubicBezTo>
                  <a:cubicBezTo>
                    <a:pt x="13251" y="21599"/>
                    <a:pt x="10397" y="21587"/>
                    <a:pt x="10369" y="21587"/>
                  </a:cubicBezTo>
                  <a:lnTo>
                    <a:pt x="10369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3" y="21270"/>
                    <a:pt x="4414" y="21270"/>
                    <a:pt x="4408" y="2126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54672E80-9BF7-4D36-BD58-A692E52F8DB4}"/>
                </a:ext>
              </a:extLst>
            </p:cNvPr>
            <p:cNvSpPr/>
            <p:nvPr/>
          </p:nvSpPr>
          <p:spPr>
            <a:xfrm>
              <a:off x="5907073" y="2200729"/>
              <a:ext cx="187580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" y="20579"/>
                  </a:moveTo>
                  <a:cubicBezTo>
                    <a:pt x="2559" y="20277"/>
                    <a:pt x="3217" y="19975"/>
                    <a:pt x="3890" y="19691"/>
                  </a:cubicBezTo>
                  <a:cubicBezTo>
                    <a:pt x="6990" y="18444"/>
                    <a:pt x="9740" y="17613"/>
                    <a:pt x="12314" y="17121"/>
                  </a:cubicBezTo>
                  <a:lnTo>
                    <a:pt x="12577" y="17065"/>
                  </a:lnTo>
                  <a:cubicBezTo>
                    <a:pt x="13220" y="16932"/>
                    <a:pt x="13834" y="16819"/>
                    <a:pt x="14522" y="16724"/>
                  </a:cubicBezTo>
                  <a:cubicBezTo>
                    <a:pt x="15268" y="16611"/>
                    <a:pt x="16028" y="16535"/>
                    <a:pt x="16803" y="16460"/>
                  </a:cubicBezTo>
                  <a:lnTo>
                    <a:pt x="17359" y="16403"/>
                  </a:lnTo>
                  <a:cubicBezTo>
                    <a:pt x="17578" y="16384"/>
                    <a:pt x="17783" y="16365"/>
                    <a:pt x="17959" y="16346"/>
                  </a:cubicBezTo>
                  <a:cubicBezTo>
                    <a:pt x="18163" y="16328"/>
                    <a:pt x="18924" y="16290"/>
                    <a:pt x="18924" y="16290"/>
                  </a:cubicBezTo>
                  <a:lnTo>
                    <a:pt x="20810" y="16214"/>
                  </a:lnTo>
                  <a:cubicBezTo>
                    <a:pt x="21249" y="11150"/>
                    <a:pt x="21541" y="5745"/>
                    <a:pt x="21600" y="0"/>
                  </a:cubicBezTo>
                  <a:cubicBezTo>
                    <a:pt x="21410" y="0"/>
                    <a:pt x="21220" y="0"/>
                    <a:pt x="21030" y="0"/>
                  </a:cubicBezTo>
                  <a:lnTo>
                    <a:pt x="17417" y="76"/>
                  </a:lnTo>
                  <a:cubicBezTo>
                    <a:pt x="16876" y="94"/>
                    <a:pt x="16291" y="113"/>
                    <a:pt x="15721" y="113"/>
                  </a:cubicBezTo>
                  <a:cubicBezTo>
                    <a:pt x="15443" y="113"/>
                    <a:pt x="15165" y="132"/>
                    <a:pt x="14873" y="151"/>
                  </a:cubicBezTo>
                  <a:cubicBezTo>
                    <a:pt x="14580" y="170"/>
                    <a:pt x="14302" y="189"/>
                    <a:pt x="14010" y="189"/>
                  </a:cubicBezTo>
                  <a:cubicBezTo>
                    <a:pt x="12401" y="227"/>
                    <a:pt x="10807" y="321"/>
                    <a:pt x="9228" y="416"/>
                  </a:cubicBezTo>
                  <a:lnTo>
                    <a:pt x="7239" y="529"/>
                  </a:lnTo>
                  <a:cubicBezTo>
                    <a:pt x="6756" y="586"/>
                    <a:pt x="6186" y="624"/>
                    <a:pt x="5630" y="661"/>
                  </a:cubicBezTo>
                  <a:cubicBezTo>
                    <a:pt x="5089" y="699"/>
                    <a:pt x="4563" y="737"/>
                    <a:pt x="4051" y="794"/>
                  </a:cubicBezTo>
                  <a:cubicBezTo>
                    <a:pt x="3422" y="850"/>
                    <a:pt x="2896" y="907"/>
                    <a:pt x="2384" y="926"/>
                  </a:cubicBezTo>
                  <a:lnTo>
                    <a:pt x="1448" y="1039"/>
                  </a:lnTo>
                  <a:cubicBezTo>
                    <a:pt x="1404" y="1039"/>
                    <a:pt x="1345" y="1039"/>
                    <a:pt x="1302" y="1039"/>
                  </a:cubicBezTo>
                  <a:cubicBezTo>
                    <a:pt x="1199" y="8466"/>
                    <a:pt x="717" y="15345"/>
                    <a:pt x="0" y="21600"/>
                  </a:cubicBezTo>
                  <a:lnTo>
                    <a:pt x="907" y="21090"/>
                  </a:lnTo>
                  <a:lnTo>
                    <a:pt x="1916" y="205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0AA48B93-E142-4A33-B701-8055C99EF6EA}"/>
                </a:ext>
              </a:extLst>
            </p:cNvPr>
            <p:cNvSpPr/>
            <p:nvPr/>
          </p:nvSpPr>
          <p:spPr>
            <a:xfrm>
              <a:off x="5526074" y="2492828"/>
              <a:ext cx="674359" cy="238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21563" extrusionOk="0">
                  <a:moveTo>
                    <a:pt x="10967" y="2"/>
                  </a:moveTo>
                  <a:cubicBezTo>
                    <a:pt x="10914" y="3"/>
                    <a:pt x="10860" y="5"/>
                    <a:pt x="10809" y="5"/>
                  </a:cubicBezTo>
                  <a:cubicBezTo>
                    <a:pt x="10507" y="7"/>
                    <a:pt x="10204" y="13"/>
                    <a:pt x="9907" y="18"/>
                  </a:cubicBezTo>
                  <a:lnTo>
                    <a:pt x="9572" y="24"/>
                  </a:lnTo>
                  <a:cubicBezTo>
                    <a:pt x="9481" y="28"/>
                    <a:pt x="9382" y="30"/>
                    <a:pt x="9280" y="32"/>
                  </a:cubicBezTo>
                  <a:cubicBezTo>
                    <a:pt x="9181" y="35"/>
                    <a:pt x="9082" y="37"/>
                    <a:pt x="8985" y="40"/>
                  </a:cubicBezTo>
                  <a:cubicBezTo>
                    <a:pt x="8881" y="44"/>
                    <a:pt x="8781" y="46"/>
                    <a:pt x="8680" y="48"/>
                  </a:cubicBezTo>
                  <a:lnTo>
                    <a:pt x="8581" y="52"/>
                  </a:lnTo>
                  <a:cubicBezTo>
                    <a:pt x="8519" y="54"/>
                    <a:pt x="8460" y="56"/>
                    <a:pt x="8398" y="59"/>
                  </a:cubicBezTo>
                  <a:cubicBezTo>
                    <a:pt x="8289" y="61"/>
                    <a:pt x="8184" y="66"/>
                    <a:pt x="8080" y="70"/>
                  </a:cubicBezTo>
                  <a:cubicBezTo>
                    <a:pt x="8002" y="74"/>
                    <a:pt x="7927" y="77"/>
                    <a:pt x="7849" y="79"/>
                  </a:cubicBezTo>
                  <a:lnTo>
                    <a:pt x="7611" y="91"/>
                  </a:lnTo>
                  <a:cubicBezTo>
                    <a:pt x="7576" y="92"/>
                    <a:pt x="7541" y="91"/>
                    <a:pt x="7509" y="86"/>
                  </a:cubicBezTo>
                  <a:cubicBezTo>
                    <a:pt x="7150" y="591"/>
                    <a:pt x="6778" y="949"/>
                    <a:pt x="6566" y="1133"/>
                  </a:cubicBezTo>
                  <a:cubicBezTo>
                    <a:pt x="-7375" y="11590"/>
                    <a:pt x="5219" y="21093"/>
                    <a:pt x="5219" y="21093"/>
                  </a:cubicBezTo>
                  <a:cubicBezTo>
                    <a:pt x="8948" y="21600"/>
                    <a:pt x="12366" y="21562"/>
                    <a:pt x="12366" y="21562"/>
                  </a:cubicBezTo>
                  <a:cubicBezTo>
                    <a:pt x="12366" y="21562"/>
                    <a:pt x="13086" y="21567"/>
                    <a:pt x="14225" y="21521"/>
                  </a:cubicBezTo>
                  <a:cubicBezTo>
                    <a:pt x="12880" y="21473"/>
                    <a:pt x="10954" y="21358"/>
                    <a:pt x="8937" y="21083"/>
                  </a:cubicBezTo>
                  <a:cubicBezTo>
                    <a:pt x="8937" y="21083"/>
                    <a:pt x="-3657" y="11581"/>
                    <a:pt x="10284" y="1124"/>
                  </a:cubicBezTo>
                  <a:cubicBezTo>
                    <a:pt x="10507" y="931"/>
                    <a:pt x="10906" y="547"/>
                    <a:pt x="11281" y="0"/>
                  </a:cubicBezTo>
                  <a:cubicBezTo>
                    <a:pt x="11227" y="0"/>
                    <a:pt x="11176" y="1"/>
                    <a:pt x="11123" y="0"/>
                  </a:cubicBezTo>
                  <a:cubicBezTo>
                    <a:pt x="11072" y="0"/>
                    <a:pt x="11021" y="1"/>
                    <a:pt x="10967" y="2"/>
                  </a:cubicBezTo>
                  <a:close/>
                  <a:moveTo>
                    <a:pt x="4056" y="17462"/>
                  </a:moveTo>
                  <a:cubicBezTo>
                    <a:pt x="4126" y="17572"/>
                    <a:pt x="4195" y="17682"/>
                    <a:pt x="4265" y="17792"/>
                  </a:cubicBezTo>
                  <a:cubicBezTo>
                    <a:pt x="4343" y="17900"/>
                    <a:pt x="4418" y="18009"/>
                    <a:pt x="4493" y="18116"/>
                  </a:cubicBezTo>
                  <a:cubicBezTo>
                    <a:pt x="4640" y="18333"/>
                    <a:pt x="4798" y="18541"/>
                    <a:pt x="4956" y="18744"/>
                  </a:cubicBezTo>
                  <a:cubicBezTo>
                    <a:pt x="4994" y="18795"/>
                    <a:pt x="5034" y="18846"/>
                    <a:pt x="5071" y="18895"/>
                  </a:cubicBezTo>
                  <a:cubicBezTo>
                    <a:pt x="5114" y="18945"/>
                    <a:pt x="5157" y="18993"/>
                    <a:pt x="5197" y="19041"/>
                  </a:cubicBezTo>
                  <a:cubicBezTo>
                    <a:pt x="5280" y="19138"/>
                    <a:pt x="5358" y="19232"/>
                    <a:pt x="5436" y="19324"/>
                  </a:cubicBezTo>
                  <a:cubicBezTo>
                    <a:pt x="5508" y="19417"/>
                    <a:pt x="5596" y="19504"/>
                    <a:pt x="5682" y="19589"/>
                  </a:cubicBezTo>
                  <a:cubicBezTo>
                    <a:pt x="5765" y="19674"/>
                    <a:pt x="5843" y="19756"/>
                    <a:pt x="5920" y="19835"/>
                  </a:cubicBezTo>
                  <a:cubicBezTo>
                    <a:pt x="5958" y="19874"/>
                    <a:pt x="5995" y="19913"/>
                    <a:pt x="6033" y="19951"/>
                  </a:cubicBezTo>
                  <a:cubicBezTo>
                    <a:pt x="6076" y="19988"/>
                    <a:pt x="6116" y="20023"/>
                    <a:pt x="6159" y="20058"/>
                  </a:cubicBezTo>
                  <a:cubicBezTo>
                    <a:pt x="6239" y="20128"/>
                    <a:pt x="6314" y="20194"/>
                    <a:pt x="6387" y="20257"/>
                  </a:cubicBezTo>
                  <a:cubicBezTo>
                    <a:pt x="6459" y="20321"/>
                    <a:pt x="6526" y="20379"/>
                    <a:pt x="6587" y="20433"/>
                  </a:cubicBezTo>
                  <a:cubicBezTo>
                    <a:pt x="6660" y="20485"/>
                    <a:pt x="6727" y="20532"/>
                    <a:pt x="6788" y="20575"/>
                  </a:cubicBezTo>
                  <a:cubicBezTo>
                    <a:pt x="7029" y="20746"/>
                    <a:pt x="7166" y="20849"/>
                    <a:pt x="7166" y="20849"/>
                  </a:cubicBezTo>
                  <a:cubicBezTo>
                    <a:pt x="7166" y="20849"/>
                    <a:pt x="6979" y="20767"/>
                    <a:pt x="6652" y="20617"/>
                  </a:cubicBezTo>
                  <a:cubicBezTo>
                    <a:pt x="6571" y="20579"/>
                    <a:pt x="6480" y="20538"/>
                    <a:pt x="6384" y="20492"/>
                  </a:cubicBezTo>
                  <a:cubicBezTo>
                    <a:pt x="6295" y="20444"/>
                    <a:pt x="6210" y="20388"/>
                    <a:pt x="6111" y="20331"/>
                  </a:cubicBezTo>
                  <a:cubicBezTo>
                    <a:pt x="5926" y="20214"/>
                    <a:pt x="5677" y="20088"/>
                    <a:pt x="5489" y="19933"/>
                  </a:cubicBezTo>
                  <a:cubicBezTo>
                    <a:pt x="5294" y="19780"/>
                    <a:pt x="5044" y="19619"/>
                    <a:pt x="4857" y="19435"/>
                  </a:cubicBezTo>
                  <a:cubicBezTo>
                    <a:pt x="4664" y="19252"/>
                    <a:pt x="4428" y="19064"/>
                    <a:pt x="4257" y="18858"/>
                  </a:cubicBezTo>
                  <a:cubicBezTo>
                    <a:pt x="4077" y="18653"/>
                    <a:pt x="3866" y="18445"/>
                    <a:pt x="3713" y="18226"/>
                  </a:cubicBezTo>
                  <a:cubicBezTo>
                    <a:pt x="3630" y="18116"/>
                    <a:pt x="3547" y="18006"/>
                    <a:pt x="3467" y="17895"/>
                  </a:cubicBezTo>
                  <a:cubicBezTo>
                    <a:pt x="3386" y="17785"/>
                    <a:pt x="3317" y="17672"/>
                    <a:pt x="3242" y="17560"/>
                  </a:cubicBezTo>
                  <a:cubicBezTo>
                    <a:pt x="3097" y="17336"/>
                    <a:pt x="2971" y="17111"/>
                    <a:pt x="2850" y="16887"/>
                  </a:cubicBezTo>
                  <a:cubicBezTo>
                    <a:pt x="2719" y="16665"/>
                    <a:pt x="2639" y="16443"/>
                    <a:pt x="2537" y="16230"/>
                  </a:cubicBezTo>
                  <a:cubicBezTo>
                    <a:pt x="2438" y="16016"/>
                    <a:pt x="2374" y="15808"/>
                    <a:pt x="2304" y="15612"/>
                  </a:cubicBezTo>
                  <a:cubicBezTo>
                    <a:pt x="2240" y="15414"/>
                    <a:pt x="2186" y="15227"/>
                    <a:pt x="2146" y="15055"/>
                  </a:cubicBezTo>
                  <a:cubicBezTo>
                    <a:pt x="2060" y="14708"/>
                    <a:pt x="2020" y="14420"/>
                    <a:pt x="2004" y="14216"/>
                  </a:cubicBezTo>
                  <a:cubicBezTo>
                    <a:pt x="1988" y="14013"/>
                    <a:pt x="1990" y="13897"/>
                    <a:pt x="1990" y="13897"/>
                  </a:cubicBezTo>
                  <a:cubicBezTo>
                    <a:pt x="1990" y="13897"/>
                    <a:pt x="2055" y="14010"/>
                    <a:pt x="2167" y="14207"/>
                  </a:cubicBezTo>
                  <a:cubicBezTo>
                    <a:pt x="2277" y="14403"/>
                    <a:pt x="2432" y="14683"/>
                    <a:pt x="2620" y="15020"/>
                  </a:cubicBezTo>
                  <a:cubicBezTo>
                    <a:pt x="2808" y="15355"/>
                    <a:pt x="3027" y="15746"/>
                    <a:pt x="3263" y="16165"/>
                  </a:cubicBezTo>
                  <a:cubicBezTo>
                    <a:pt x="3386" y="16373"/>
                    <a:pt x="3512" y="16588"/>
                    <a:pt x="3641" y="16807"/>
                  </a:cubicBezTo>
                  <a:cubicBezTo>
                    <a:pt x="3772" y="17021"/>
                    <a:pt x="3903" y="17243"/>
                    <a:pt x="4056" y="17462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176B77D5-2623-4688-BFED-D39916B16A2A}"/>
                </a:ext>
              </a:extLst>
            </p:cNvPr>
            <p:cNvSpPr/>
            <p:nvPr/>
          </p:nvSpPr>
          <p:spPr>
            <a:xfrm>
              <a:off x="5818173" y="1324429"/>
              <a:ext cx="351544" cy="7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96" extrusionOk="0">
                  <a:moveTo>
                    <a:pt x="6155" y="21472"/>
                  </a:moveTo>
                  <a:cubicBezTo>
                    <a:pt x="6497" y="21412"/>
                    <a:pt x="6848" y="21351"/>
                    <a:pt x="7198" y="21295"/>
                  </a:cubicBezTo>
                  <a:cubicBezTo>
                    <a:pt x="8839" y="21047"/>
                    <a:pt x="10302" y="20881"/>
                    <a:pt x="11680" y="20783"/>
                  </a:cubicBezTo>
                  <a:lnTo>
                    <a:pt x="11804" y="20776"/>
                  </a:lnTo>
                  <a:cubicBezTo>
                    <a:pt x="12146" y="20749"/>
                    <a:pt x="12489" y="20723"/>
                    <a:pt x="12854" y="20708"/>
                  </a:cubicBezTo>
                  <a:cubicBezTo>
                    <a:pt x="13251" y="20685"/>
                    <a:pt x="13656" y="20670"/>
                    <a:pt x="14068" y="20652"/>
                  </a:cubicBezTo>
                  <a:cubicBezTo>
                    <a:pt x="14068" y="20652"/>
                    <a:pt x="14590" y="20629"/>
                    <a:pt x="14675" y="20629"/>
                  </a:cubicBezTo>
                  <a:cubicBezTo>
                    <a:pt x="14815" y="20625"/>
                    <a:pt x="14971" y="20622"/>
                    <a:pt x="15127" y="20622"/>
                  </a:cubicBezTo>
                  <a:lnTo>
                    <a:pt x="16045" y="20606"/>
                  </a:lnTo>
                  <a:cubicBezTo>
                    <a:pt x="15422" y="18413"/>
                    <a:pt x="14333" y="16061"/>
                    <a:pt x="12605" y="13578"/>
                  </a:cubicBezTo>
                  <a:cubicBezTo>
                    <a:pt x="11469" y="12310"/>
                    <a:pt x="10816" y="10877"/>
                    <a:pt x="10800" y="9353"/>
                  </a:cubicBezTo>
                  <a:cubicBezTo>
                    <a:pt x="10754" y="5286"/>
                    <a:pt x="15243" y="1813"/>
                    <a:pt x="21538" y="519"/>
                  </a:cubicBezTo>
                  <a:cubicBezTo>
                    <a:pt x="19842" y="180"/>
                    <a:pt x="18029" y="-4"/>
                    <a:pt x="16130" y="0"/>
                  </a:cubicBezTo>
                  <a:cubicBezTo>
                    <a:pt x="7167" y="22"/>
                    <a:pt x="-62" y="4225"/>
                    <a:pt x="0" y="9379"/>
                  </a:cubicBezTo>
                  <a:cubicBezTo>
                    <a:pt x="16" y="10903"/>
                    <a:pt x="669" y="12337"/>
                    <a:pt x="1805" y="13605"/>
                  </a:cubicBezTo>
                  <a:cubicBezTo>
                    <a:pt x="3790" y="16457"/>
                    <a:pt x="4933" y="19132"/>
                    <a:pt x="5486" y="21596"/>
                  </a:cubicBezTo>
                  <a:lnTo>
                    <a:pt x="5610" y="21570"/>
                  </a:lnTo>
                  <a:lnTo>
                    <a:pt x="6155" y="214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DDA9F296-9B26-4DC8-B259-F4CA931EFF65}"/>
                </a:ext>
              </a:extLst>
            </p:cNvPr>
            <p:cNvSpPr/>
            <p:nvPr/>
          </p:nvSpPr>
          <p:spPr>
            <a:xfrm>
              <a:off x="5868973" y="2353129"/>
              <a:ext cx="42272" cy="14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extrusionOk="0">
                  <a:moveTo>
                    <a:pt x="17627" y="439"/>
                  </a:moveTo>
                  <a:cubicBezTo>
                    <a:pt x="15646" y="696"/>
                    <a:pt x="14304" y="1208"/>
                    <a:pt x="13921" y="1812"/>
                  </a:cubicBezTo>
                  <a:cubicBezTo>
                    <a:pt x="10598" y="7816"/>
                    <a:pt x="5997" y="13710"/>
                    <a:pt x="245" y="19348"/>
                  </a:cubicBezTo>
                  <a:cubicBezTo>
                    <a:pt x="-330" y="19934"/>
                    <a:pt x="117" y="20557"/>
                    <a:pt x="1459" y="21014"/>
                  </a:cubicBezTo>
                  <a:cubicBezTo>
                    <a:pt x="2098" y="21234"/>
                    <a:pt x="2865" y="21399"/>
                    <a:pt x="3696" y="21508"/>
                  </a:cubicBezTo>
                  <a:cubicBezTo>
                    <a:pt x="3952" y="21545"/>
                    <a:pt x="4207" y="21563"/>
                    <a:pt x="4527" y="21600"/>
                  </a:cubicBezTo>
                  <a:cubicBezTo>
                    <a:pt x="10853" y="15651"/>
                    <a:pt x="16988" y="8384"/>
                    <a:pt x="21270" y="0"/>
                  </a:cubicBezTo>
                  <a:lnTo>
                    <a:pt x="17627" y="439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46E0A279-BCD3-48B2-A500-AB5F2FB14580}"/>
                </a:ext>
              </a:extLst>
            </p:cNvPr>
            <p:cNvSpPr/>
            <p:nvPr/>
          </p:nvSpPr>
          <p:spPr>
            <a:xfrm>
              <a:off x="6059473" y="2315028"/>
              <a:ext cx="265184" cy="18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62" extrusionOk="0">
                  <a:moveTo>
                    <a:pt x="21507" y="19666"/>
                  </a:moveTo>
                  <a:cubicBezTo>
                    <a:pt x="20558" y="15129"/>
                    <a:pt x="19784" y="10369"/>
                    <a:pt x="19206" y="5504"/>
                  </a:cubicBezTo>
                  <a:cubicBezTo>
                    <a:pt x="19144" y="5028"/>
                    <a:pt x="18927" y="4612"/>
                    <a:pt x="18617" y="4418"/>
                  </a:cubicBezTo>
                  <a:cubicBezTo>
                    <a:pt x="18607" y="4418"/>
                    <a:pt x="17296" y="3615"/>
                    <a:pt x="17296" y="3615"/>
                  </a:cubicBezTo>
                  <a:lnTo>
                    <a:pt x="16285" y="3094"/>
                  </a:lnTo>
                  <a:cubicBezTo>
                    <a:pt x="15945" y="2916"/>
                    <a:pt x="15594" y="2752"/>
                    <a:pt x="15232" y="2574"/>
                  </a:cubicBezTo>
                  <a:cubicBezTo>
                    <a:pt x="13086" y="1636"/>
                    <a:pt x="11146" y="1012"/>
                    <a:pt x="9309" y="640"/>
                  </a:cubicBezTo>
                  <a:cubicBezTo>
                    <a:pt x="7461" y="223"/>
                    <a:pt x="5490" y="30"/>
                    <a:pt x="3055" y="0"/>
                  </a:cubicBezTo>
                  <a:lnTo>
                    <a:pt x="2869" y="15"/>
                  </a:lnTo>
                  <a:cubicBezTo>
                    <a:pt x="2239" y="8107"/>
                    <a:pt x="1156" y="15055"/>
                    <a:pt x="0" y="20678"/>
                  </a:cubicBezTo>
                  <a:cubicBezTo>
                    <a:pt x="196" y="20678"/>
                    <a:pt x="392" y="20663"/>
                    <a:pt x="588" y="20648"/>
                  </a:cubicBezTo>
                  <a:lnTo>
                    <a:pt x="3137" y="20588"/>
                  </a:lnTo>
                  <a:cubicBezTo>
                    <a:pt x="3715" y="20588"/>
                    <a:pt x="4293" y="20588"/>
                    <a:pt x="4871" y="20588"/>
                  </a:cubicBezTo>
                  <a:cubicBezTo>
                    <a:pt x="5944" y="20588"/>
                    <a:pt x="7018" y="20588"/>
                    <a:pt x="8091" y="20633"/>
                  </a:cubicBezTo>
                  <a:cubicBezTo>
                    <a:pt x="9206" y="20648"/>
                    <a:pt x="10299" y="20693"/>
                    <a:pt x="11383" y="20752"/>
                  </a:cubicBezTo>
                  <a:lnTo>
                    <a:pt x="12849" y="20812"/>
                  </a:lnTo>
                  <a:cubicBezTo>
                    <a:pt x="13230" y="20856"/>
                    <a:pt x="13623" y="20871"/>
                    <a:pt x="14004" y="20886"/>
                  </a:cubicBezTo>
                  <a:cubicBezTo>
                    <a:pt x="14397" y="20901"/>
                    <a:pt x="14778" y="20931"/>
                    <a:pt x="15160" y="20975"/>
                  </a:cubicBezTo>
                  <a:cubicBezTo>
                    <a:pt x="15552" y="21020"/>
                    <a:pt x="15934" y="21050"/>
                    <a:pt x="16285" y="21064"/>
                  </a:cubicBezTo>
                  <a:lnTo>
                    <a:pt x="16636" y="21109"/>
                  </a:lnTo>
                  <a:cubicBezTo>
                    <a:pt x="16894" y="21139"/>
                    <a:pt x="17152" y="21169"/>
                    <a:pt x="17410" y="21183"/>
                  </a:cubicBezTo>
                  <a:cubicBezTo>
                    <a:pt x="17823" y="21213"/>
                    <a:pt x="18225" y="21258"/>
                    <a:pt x="18618" y="21317"/>
                  </a:cubicBezTo>
                  <a:cubicBezTo>
                    <a:pt x="18917" y="21362"/>
                    <a:pt x="19226" y="21392"/>
                    <a:pt x="19495" y="21421"/>
                  </a:cubicBezTo>
                  <a:lnTo>
                    <a:pt x="20434" y="21555"/>
                  </a:lnTo>
                  <a:cubicBezTo>
                    <a:pt x="20774" y="21600"/>
                    <a:pt x="21105" y="21407"/>
                    <a:pt x="21321" y="21020"/>
                  </a:cubicBezTo>
                  <a:cubicBezTo>
                    <a:pt x="21538" y="20648"/>
                    <a:pt x="21600" y="20127"/>
                    <a:pt x="21507" y="196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C78B6445-E12D-4361-81B3-7A592444706F}"/>
                </a:ext>
              </a:extLst>
            </p:cNvPr>
            <p:cNvSpPr/>
            <p:nvPr/>
          </p:nvSpPr>
          <p:spPr>
            <a:xfrm>
              <a:off x="5881673" y="2315028"/>
              <a:ext cx="213997" cy="18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extrusionOk="0">
                  <a:moveTo>
                    <a:pt x="19959" y="74"/>
                  </a:moveTo>
                  <a:cubicBezTo>
                    <a:pt x="19959" y="74"/>
                    <a:pt x="19280" y="103"/>
                    <a:pt x="19113" y="118"/>
                  </a:cubicBezTo>
                  <a:cubicBezTo>
                    <a:pt x="18959" y="118"/>
                    <a:pt x="18780" y="132"/>
                    <a:pt x="18588" y="162"/>
                  </a:cubicBezTo>
                  <a:lnTo>
                    <a:pt x="18100" y="206"/>
                  </a:lnTo>
                  <a:cubicBezTo>
                    <a:pt x="17434" y="265"/>
                    <a:pt x="16754" y="338"/>
                    <a:pt x="16101" y="412"/>
                  </a:cubicBezTo>
                  <a:cubicBezTo>
                    <a:pt x="15498" y="485"/>
                    <a:pt x="14960" y="574"/>
                    <a:pt x="14396" y="676"/>
                  </a:cubicBezTo>
                  <a:lnTo>
                    <a:pt x="14165" y="721"/>
                  </a:lnTo>
                  <a:cubicBezTo>
                    <a:pt x="11909" y="1088"/>
                    <a:pt x="9499" y="1750"/>
                    <a:pt x="6781" y="2720"/>
                  </a:cubicBezTo>
                  <a:cubicBezTo>
                    <a:pt x="6192" y="2941"/>
                    <a:pt x="5628" y="3176"/>
                    <a:pt x="5051" y="3411"/>
                  </a:cubicBezTo>
                  <a:lnTo>
                    <a:pt x="4153" y="3779"/>
                  </a:lnTo>
                  <a:lnTo>
                    <a:pt x="3359" y="4176"/>
                  </a:lnTo>
                  <a:cubicBezTo>
                    <a:pt x="2500" y="10910"/>
                    <a:pt x="1269" y="16733"/>
                    <a:pt x="0" y="21526"/>
                  </a:cubicBezTo>
                  <a:cubicBezTo>
                    <a:pt x="154" y="21585"/>
                    <a:pt x="320" y="21600"/>
                    <a:pt x="487" y="21585"/>
                  </a:cubicBezTo>
                  <a:lnTo>
                    <a:pt x="1628" y="21438"/>
                  </a:lnTo>
                  <a:cubicBezTo>
                    <a:pt x="2000" y="21409"/>
                    <a:pt x="2359" y="21365"/>
                    <a:pt x="2730" y="21321"/>
                  </a:cubicBezTo>
                  <a:cubicBezTo>
                    <a:pt x="3230" y="21262"/>
                    <a:pt x="3730" y="21203"/>
                    <a:pt x="4256" y="21174"/>
                  </a:cubicBezTo>
                  <a:cubicBezTo>
                    <a:pt x="4551" y="21159"/>
                    <a:pt x="4833" y="21129"/>
                    <a:pt x="5128" y="21085"/>
                  </a:cubicBezTo>
                  <a:lnTo>
                    <a:pt x="5602" y="21041"/>
                  </a:lnTo>
                  <a:cubicBezTo>
                    <a:pt x="6076" y="21012"/>
                    <a:pt x="6563" y="20982"/>
                    <a:pt x="7063" y="20938"/>
                  </a:cubicBezTo>
                  <a:cubicBezTo>
                    <a:pt x="7525" y="20894"/>
                    <a:pt x="7999" y="20865"/>
                    <a:pt x="8473" y="20835"/>
                  </a:cubicBezTo>
                  <a:cubicBezTo>
                    <a:pt x="8960" y="20806"/>
                    <a:pt x="9448" y="20777"/>
                    <a:pt x="9871" y="20732"/>
                  </a:cubicBezTo>
                  <a:lnTo>
                    <a:pt x="11473" y="20659"/>
                  </a:lnTo>
                  <a:cubicBezTo>
                    <a:pt x="12896" y="20585"/>
                    <a:pt x="14344" y="20512"/>
                    <a:pt x="15793" y="20482"/>
                  </a:cubicBezTo>
                  <a:cubicBezTo>
                    <a:pt x="16037" y="20482"/>
                    <a:pt x="16293" y="20468"/>
                    <a:pt x="16549" y="20453"/>
                  </a:cubicBezTo>
                  <a:cubicBezTo>
                    <a:pt x="16793" y="20438"/>
                    <a:pt x="17049" y="20424"/>
                    <a:pt x="17280" y="20424"/>
                  </a:cubicBezTo>
                  <a:cubicBezTo>
                    <a:pt x="17536" y="20424"/>
                    <a:pt x="17793" y="20424"/>
                    <a:pt x="18036" y="20424"/>
                  </a:cubicBezTo>
                  <a:cubicBezTo>
                    <a:pt x="19459" y="14866"/>
                    <a:pt x="20805" y="7999"/>
                    <a:pt x="21600" y="0"/>
                  </a:cubicBezTo>
                  <a:lnTo>
                    <a:pt x="19959" y="7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2C2500B9-C728-47E4-BAAF-9DB574A58E2E}"/>
                </a:ext>
              </a:extLst>
            </p:cNvPr>
            <p:cNvSpPr/>
            <p:nvPr/>
          </p:nvSpPr>
          <p:spPr>
            <a:xfrm>
              <a:off x="6084874" y="2022929"/>
              <a:ext cx="194237" cy="18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73" extrusionOk="0">
                  <a:moveTo>
                    <a:pt x="1226" y="21008"/>
                  </a:moveTo>
                  <a:cubicBezTo>
                    <a:pt x="1818" y="21008"/>
                    <a:pt x="2424" y="21008"/>
                    <a:pt x="3015" y="21008"/>
                  </a:cubicBezTo>
                  <a:cubicBezTo>
                    <a:pt x="4495" y="21008"/>
                    <a:pt x="5960" y="21008"/>
                    <a:pt x="7454" y="21054"/>
                  </a:cubicBezTo>
                  <a:cubicBezTo>
                    <a:pt x="8961" y="21069"/>
                    <a:pt x="10441" y="21114"/>
                    <a:pt x="11892" y="21175"/>
                  </a:cubicBezTo>
                  <a:lnTo>
                    <a:pt x="13935" y="21236"/>
                  </a:lnTo>
                  <a:cubicBezTo>
                    <a:pt x="14456" y="21281"/>
                    <a:pt x="14978" y="21296"/>
                    <a:pt x="15499" y="21312"/>
                  </a:cubicBezTo>
                  <a:cubicBezTo>
                    <a:pt x="16034" y="21327"/>
                    <a:pt x="16556" y="21357"/>
                    <a:pt x="17091" y="21403"/>
                  </a:cubicBezTo>
                  <a:cubicBezTo>
                    <a:pt x="17627" y="21448"/>
                    <a:pt x="18148" y="21463"/>
                    <a:pt x="18627" y="21494"/>
                  </a:cubicBezTo>
                  <a:lnTo>
                    <a:pt x="19585" y="21570"/>
                  </a:lnTo>
                  <a:cubicBezTo>
                    <a:pt x="19980" y="21600"/>
                    <a:pt x="20360" y="21448"/>
                    <a:pt x="20642" y="21160"/>
                  </a:cubicBezTo>
                  <a:cubicBezTo>
                    <a:pt x="20924" y="20871"/>
                    <a:pt x="21079" y="20462"/>
                    <a:pt x="21079" y="20037"/>
                  </a:cubicBezTo>
                  <a:cubicBezTo>
                    <a:pt x="20994" y="15285"/>
                    <a:pt x="21149" y="10383"/>
                    <a:pt x="21544" y="5495"/>
                  </a:cubicBezTo>
                  <a:cubicBezTo>
                    <a:pt x="21600" y="4857"/>
                    <a:pt x="21248" y="4250"/>
                    <a:pt x="20712" y="3992"/>
                  </a:cubicBezTo>
                  <a:cubicBezTo>
                    <a:pt x="20698" y="3992"/>
                    <a:pt x="19994" y="3673"/>
                    <a:pt x="19994" y="3673"/>
                  </a:cubicBezTo>
                  <a:lnTo>
                    <a:pt x="18585" y="3142"/>
                  </a:lnTo>
                  <a:cubicBezTo>
                    <a:pt x="18120" y="2960"/>
                    <a:pt x="17655" y="2793"/>
                    <a:pt x="17162" y="2626"/>
                  </a:cubicBezTo>
                  <a:cubicBezTo>
                    <a:pt x="14231" y="1670"/>
                    <a:pt x="11582" y="1032"/>
                    <a:pt x="9088" y="668"/>
                  </a:cubicBezTo>
                  <a:cubicBezTo>
                    <a:pt x="6580" y="243"/>
                    <a:pt x="3889" y="46"/>
                    <a:pt x="535" y="0"/>
                  </a:cubicBezTo>
                  <a:lnTo>
                    <a:pt x="0" y="15"/>
                  </a:lnTo>
                  <a:cubicBezTo>
                    <a:pt x="972" y="7499"/>
                    <a:pt x="1310" y="14511"/>
                    <a:pt x="1226" y="2100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3D509377-2B82-4358-B879-5C3E356BE707}"/>
                </a:ext>
              </a:extLst>
            </p:cNvPr>
            <p:cNvSpPr/>
            <p:nvPr/>
          </p:nvSpPr>
          <p:spPr>
            <a:xfrm>
              <a:off x="5907074" y="2061028"/>
              <a:ext cx="18191" cy="14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extrusionOk="0">
                  <a:moveTo>
                    <a:pt x="12374" y="0"/>
                  </a:moveTo>
                  <a:lnTo>
                    <a:pt x="8421" y="221"/>
                  </a:lnTo>
                  <a:cubicBezTo>
                    <a:pt x="2774" y="534"/>
                    <a:pt x="-614" y="1289"/>
                    <a:pt x="92" y="2081"/>
                  </a:cubicBezTo>
                  <a:cubicBezTo>
                    <a:pt x="4468" y="7955"/>
                    <a:pt x="6586" y="13903"/>
                    <a:pt x="6304" y="19777"/>
                  </a:cubicBezTo>
                  <a:cubicBezTo>
                    <a:pt x="6304" y="20293"/>
                    <a:pt x="7857" y="20771"/>
                    <a:pt x="10821" y="21121"/>
                  </a:cubicBezTo>
                  <a:cubicBezTo>
                    <a:pt x="11951" y="21250"/>
                    <a:pt x="13222" y="21361"/>
                    <a:pt x="14492" y="21434"/>
                  </a:cubicBezTo>
                  <a:cubicBezTo>
                    <a:pt x="16186" y="21545"/>
                    <a:pt x="18163" y="21582"/>
                    <a:pt x="19998" y="21600"/>
                  </a:cubicBezTo>
                  <a:cubicBezTo>
                    <a:pt x="20986" y="14860"/>
                    <a:pt x="18727" y="7642"/>
                    <a:pt x="12374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4C8F5324-19EC-4422-8F2A-E7A1B1FD8930}"/>
                </a:ext>
              </a:extLst>
            </p:cNvPr>
            <p:cNvSpPr/>
            <p:nvPr/>
          </p:nvSpPr>
          <p:spPr>
            <a:xfrm>
              <a:off x="5919773" y="2022929"/>
              <a:ext cx="183248" cy="1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extrusionOk="0">
                  <a:moveTo>
                    <a:pt x="1909" y="21555"/>
                  </a:moveTo>
                  <a:cubicBezTo>
                    <a:pt x="2432" y="21540"/>
                    <a:pt x="2968" y="21495"/>
                    <a:pt x="3610" y="21450"/>
                  </a:cubicBezTo>
                  <a:cubicBezTo>
                    <a:pt x="4132" y="21404"/>
                    <a:pt x="4684" y="21374"/>
                    <a:pt x="5221" y="21344"/>
                  </a:cubicBezTo>
                  <a:cubicBezTo>
                    <a:pt x="5788" y="21314"/>
                    <a:pt x="6370" y="21284"/>
                    <a:pt x="6862" y="21239"/>
                  </a:cubicBezTo>
                  <a:lnTo>
                    <a:pt x="8891" y="21148"/>
                  </a:lnTo>
                  <a:cubicBezTo>
                    <a:pt x="10502" y="21073"/>
                    <a:pt x="12128" y="21013"/>
                    <a:pt x="13768" y="20968"/>
                  </a:cubicBezTo>
                  <a:cubicBezTo>
                    <a:pt x="14052" y="20968"/>
                    <a:pt x="14350" y="20953"/>
                    <a:pt x="14649" y="20938"/>
                  </a:cubicBezTo>
                  <a:cubicBezTo>
                    <a:pt x="14932" y="20923"/>
                    <a:pt x="15230" y="20908"/>
                    <a:pt x="15514" y="20908"/>
                  </a:cubicBezTo>
                  <a:cubicBezTo>
                    <a:pt x="16096" y="20908"/>
                    <a:pt x="16677" y="20893"/>
                    <a:pt x="17244" y="20877"/>
                  </a:cubicBezTo>
                  <a:lnTo>
                    <a:pt x="20929" y="20817"/>
                  </a:lnTo>
                  <a:cubicBezTo>
                    <a:pt x="21123" y="20817"/>
                    <a:pt x="21317" y="20817"/>
                    <a:pt x="21511" y="20817"/>
                  </a:cubicBezTo>
                  <a:cubicBezTo>
                    <a:pt x="21600" y="14375"/>
                    <a:pt x="21242" y="7406"/>
                    <a:pt x="20228" y="0"/>
                  </a:cubicBezTo>
                  <a:lnTo>
                    <a:pt x="18467" y="60"/>
                  </a:lnTo>
                  <a:cubicBezTo>
                    <a:pt x="18169" y="75"/>
                    <a:pt x="17871" y="75"/>
                    <a:pt x="17602" y="90"/>
                  </a:cubicBezTo>
                  <a:cubicBezTo>
                    <a:pt x="17423" y="105"/>
                    <a:pt x="16439" y="181"/>
                    <a:pt x="16439" y="181"/>
                  </a:cubicBezTo>
                  <a:cubicBezTo>
                    <a:pt x="15663" y="241"/>
                    <a:pt x="14872" y="316"/>
                    <a:pt x="14112" y="406"/>
                  </a:cubicBezTo>
                  <a:cubicBezTo>
                    <a:pt x="13411" y="482"/>
                    <a:pt x="12754" y="572"/>
                    <a:pt x="12098" y="677"/>
                  </a:cubicBezTo>
                  <a:lnTo>
                    <a:pt x="11859" y="707"/>
                  </a:lnTo>
                  <a:cubicBezTo>
                    <a:pt x="9219" y="1099"/>
                    <a:pt x="6414" y="1761"/>
                    <a:pt x="3267" y="2755"/>
                  </a:cubicBezTo>
                  <a:cubicBezTo>
                    <a:pt x="2596" y="2980"/>
                    <a:pt x="1924" y="3221"/>
                    <a:pt x="1268" y="3462"/>
                  </a:cubicBezTo>
                  <a:lnTo>
                    <a:pt x="239" y="3838"/>
                  </a:lnTo>
                  <a:lnTo>
                    <a:pt x="0" y="3944"/>
                  </a:lnTo>
                  <a:cubicBezTo>
                    <a:pt x="671" y="10190"/>
                    <a:pt x="910" y="16091"/>
                    <a:pt x="806" y="21600"/>
                  </a:cubicBezTo>
                  <a:cubicBezTo>
                    <a:pt x="850" y="21600"/>
                    <a:pt x="910" y="21600"/>
                    <a:pt x="955" y="21600"/>
                  </a:cubicBezTo>
                  <a:lnTo>
                    <a:pt x="1909" y="2155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7C17EB-7522-45BF-AA01-9B93361F8E14}"/>
                </a:ext>
              </a:extLst>
            </p:cNvPr>
            <p:cNvSpPr txBox="1"/>
            <p:nvPr/>
          </p:nvSpPr>
          <p:spPr>
            <a:xfrm>
              <a:off x="4142162" y="2970525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1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43E9C7F1-9B3D-44D1-9492-32378B6B3C71}"/>
                </a:ext>
              </a:extLst>
            </p:cNvPr>
            <p:cNvSpPr txBox="1"/>
            <p:nvPr/>
          </p:nvSpPr>
          <p:spPr>
            <a:xfrm>
              <a:off x="4984287" y="3173117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2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BE7A7D6-58A4-44AC-B9BE-78E31ED3E1E9}"/>
                </a:ext>
              </a:extLst>
            </p:cNvPr>
            <p:cNvSpPr txBox="1"/>
            <p:nvPr/>
          </p:nvSpPr>
          <p:spPr>
            <a:xfrm>
              <a:off x="5883703" y="3375710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3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091F4F2-419C-4B17-8C9A-EEF5D744FC6F}"/>
                </a:ext>
              </a:extLst>
            </p:cNvPr>
            <p:cNvSpPr txBox="1"/>
            <p:nvPr/>
          </p:nvSpPr>
          <p:spPr>
            <a:xfrm>
              <a:off x="6755907" y="3173117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4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AD2E921A-A720-4EE4-ABED-0663531AA01E}"/>
                </a:ext>
              </a:extLst>
            </p:cNvPr>
            <p:cNvSpPr txBox="1"/>
            <p:nvPr/>
          </p:nvSpPr>
          <p:spPr>
            <a:xfrm>
              <a:off x="7628111" y="2970525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5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62B1D25E-C52E-42D4-A50D-40BE8CF1FC7E}"/>
              </a:ext>
            </a:extLst>
          </p:cNvPr>
          <p:cNvSpPr/>
          <p:nvPr/>
        </p:nvSpPr>
        <p:spPr>
          <a:xfrm>
            <a:off x="261395" y="1744183"/>
            <a:ext cx="456248" cy="45624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1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45652361-81B5-46DB-885B-90A6E0CB0D29}"/>
              </a:ext>
            </a:extLst>
          </p:cNvPr>
          <p:cNvSpPr/>
          <p:nvPr/>
        </p:nvSpPr>
        <p:spPr>
          <a:xfrm>
            <a:off x="261395" y="3445669"/>
            <a:ext cx="456248" cy="45624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2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8112485-A87C-4B70-9C39-3C5D2E0780B3}"/>
              </a:ext>
            </a:extLst>
          </p:cNvPr>
          <p:cNvSpPr/>
          <p:nvPr/>
        </p:nvSpPr>
        <p:spPr>
          <a:xfrm>
            <a:off x="2923296" y="5265262"/>
            <a:ext cx="456248" cy="45624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3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34F2ED5-2995-4118-9AF1-AD2DE2BB2846}"/>
              </a:ext>
            </a:extLst>
          </p:cNvPr>
          <p:cNvSpPr/>
          <p:nvPr/>
        </p:nvSpPr>
        <p:spPr>
          <a:xfrm>
            <a:off x="8432581" y="1744183"/>
            <a:ext cx="456248" cy="45624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4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1503368D-77EC-465A-8046-AD3EF7E4498A}"/>
              </a:ext>
            </a:extLst>
          </p:cNvPr>
          <p:cNvSpPr/>
          <p:nvPr/>
        </p:nvSpPr>
        <p:spPr>
          <a:xfrm>
            <a:off x="8432581" y="3445669"/>
            <a:ext cx="456248" cy="45624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309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Bowling Process Diagram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F59E81-3A16-4ABE-B507-D9EC22B37626}"/>
              </a:ext>
            </a:extLst>
          </p:cNvPr>
          <p:cNvGrpSpPr/>
          <p:nvPr/>
        </p:nvGrpSpPr>
        <p:grpSpPr>
          <a:xfrm>
            <a:off x="7211318" y="5014737"/>
            <a:ext cx="2050377" cy="2055318"/>
            <a:chOff x="9032009" y="4279899"/>
            <a:chExt cx="3575452" cy="3584068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AD43C6D-8F6B-49C4-8B77-0CF65456171E}"/>
                </a:ext>
              </a:extLst>
            </p:cNvPr>
            <p:cNvSpPr/>
            <p:nvPr/>
          </p:nvSpPr>
          <p:spPr>
            <a:xfrm>
              <a:off x="9032009" y="4279899"/>
              <a:ext cx="3575452" cy="358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21459" y="9069"/>
                  </a:moveTo>
                  <a:cubicBezTo>
                    <a:pt x="21050" y="6524"/>
                    <a:pt x="19740" y="4208"/>
                    <a:pt x="17770" y="2548"/>
                  </a:cubicBezTo>
                  <a:cubicBezTo>
                    <a:pt x="15820" y="905"/>
                    <a:pt x="13349" y="0"/>
                    <a:pt x="10811" y="0"/>
                  </a:cubicBezTo>
                  <a:cubicBezTo>
                    <a:pt x="10238" y="0"/>
                    <a:pt x="9659" y="46"/>
                    <a:pt x="9089" y="137"/>
                  </a:cubicBezTo>
                  <a:cubicBezTo>
                    <a:pt x="3787" y="985"/>
                    <a:pt x="0" y="5573"/>
                    <a:pt x="1" y="10768"/>
                  </a:cubicBezTo>
                  <a:cubicBezTo>
                    <a:pt x="-1" y="11353"/>
                    <a:pt x="44" y="11942"/>
                    <a:pt x="139" y="12531"/>
                  </a:cubicBezTo>
                  <a:cubicBezTo>
                    <a:pt x="547" y="15076"/>
                    <a:pt x="1857" y="17392"/>
                    <a:pt x="3828" y="19052"/>
                  </a:cubicBezTo>
                  <a:cubicBezTo>
                    <a:pt x="5777" y="20695"/>
                    <a:pt x="8248" y="21600"/>
                    <a:pt x="10787" y="21600"/>
                  </a:cubicBezTo>
                  <a:cubicBezTo>
                    <a:pt x="11359" y="21600"/>
                    <a:pt x="11938" y="21554"/>
                    <a:pt x="12508" y="21463"/>
                  </a:cubicBezTo>
                  <a:cubicBezTo>
                    <a:pt x="17810" y="20615"/>
                    <a:pt x="21597" y="16027"/>
                    <a:pt x="21597" y="10832"/>
                  </a:cubicBezTo>
                  <a:cubicBezTo>
                    <a:pt x="21599" y="10247"/>
                    <a:pt x="21554" y="9658"/>
                    <a:pt x="21459" y="90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08464F-9B5C-4DE0-9D95-FC5FC0CECEB0}"/>
                </a:ext>
              </a:extLst>
            </p:cNvPr>
            <p:cNvSpPr/>
            <p:nvPr/>
          </p:nvSpPr>
          <p:spPr>
            <a:xfrm>
              <a:off x="9070108" y="5207000"/>
              <a:ext cx="3483788" cy="261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61" extrusionOk="0">
                  <a:moveTo>
                    <a:pt x="15645" y="19917"/>
                  </a:moveTo>
                  <a:cubicBezTo>
                    <a:pt x="18699" y="17795"/>
                    <a:pt x="20830" y="13796"/>
                    <a:pt x="21338" y="9213"/>
                  </a:cubicBezTo>
                  <a:cubicBezTo>
                    <a:pt x="19789" y="12919"/>
                    <a:pt x="17046" y="15673"/>
                    <a:pt x="13684" y="16399"/>
                  </a:cubicBezTo>
                  <a:cubicBezTo>
                    <a:pt x="7836" y="17661"/>
                    <a:pt x="2334" y="12299"/>
                    <a:pt x="1396" y="4422"/>
                  </a:cubicBezTo>
                  <a:cubicBezTo>
                    <a:pt x="1218" y="2917"/>
                    <a:pt x="1218" y="1431"/>
                    <a:pt x="1377" y="0"/>
                  </a:cubicBezTo>
                  <a:cubicBezTo>
                    <a:pt x="230" y="2745"/>
                    <a:pt x="-262" y="6011"/>
                    <a:pt x="136" y="9362"/>
                  </a:cubicBezTo>
                  <a:cubicBezTo>
                    <a:pt x="697" y="14072"/>
                    <a:pt x="2891" y="17882"/>
                    <a:pt x="5815" y="19916"/>
                  </a:cubicBezTo>
                  <a:cubicBezTo>
                    <a:pt x="5815" y="19916"/>
                    <a:pt x="7983" y="21520"/>
                    <a:pt x="10438" y="21560"/>
                  </a:cubicBezTo>
                  <a:cubicBezTo>
                    <a:pt x="12893" y="21600"/>
                    <a:pt x="14923" y="20467"/>
                    <a:pt x="15645" y="19917"/>
                  </a:cubicBezTo>
                  <a:close/>
                </a:path>
              </a:pathLst>
            </a:custGeom>
            <a:solidFill>
              <a:schemeClr val="tx1">
                <a:alpha val="12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CAA2D8D-426F-4ED8-8C92-56AF0C40C3C2}"/>
                </a:ext>
              </a:extLst>
            </p:cNvPr>
            <p:cNvSpPr/>
            <p:nvPr/>
          </p:nvSpPr>
          <p:spPr>
            <a:xfrm>
              <a:off x="9755908" y="5321300"/>
              <a:ext cx="396694" cy="44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3" h="21600" extrusionOk="0">
                  <a:moveTo>
                    <a:pt x="8899" y="21600"/>
                  </a:moveTo>
                  <a:cubicBezTo>
                    <a:pt x="7720" y="21600"/>
                    <a:pt x="6578" y="21347"/>
                    <a:pt x="5497" y="20861"/>
                  </a:cubicBezTo>
                  <a:cubicBezTo>
                    <a:pt x="765" y="18704"/>
                    <a:pt x="-1312" y="12445"/>
                    <a:pt x="863" y="6906"/>
                  </a:cubicBezTo>
                  <a:cubicBezTo>
                    <a:pt x="2515" y="2711"/>
                    <a:pt x="6129" y="0"/>
                    <a:pt x="10071" y="0"/>
                  </a:cubicBezTo>
                  <a:cubicBezTo>
                    <a:pt x="11250" y="0"/>
                    <a:pt x="12391" y="253"/>
                    <a:pt x="13473" y="739"/>
                  </a:cubicBezTo>
                  <a:cubicBezTo>
                    <a:pt x="18205" y="2896"/>
                    <a:pt x="20288" y="9155"/>
                    <a:pt x="18107" y="14694"/>
                  </a:cubicBezTo>
                  <a:cubicBezTo>
                    <a:pt x="16461" y="18889"/>
                    <a:pt x="12847" y="21600"/>
                    <a:pt x="8899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2A5378E-84CA-4993-8899-8CE591425161}"/>
                </a:ext>
              </a:extLst>
            </p:cNvPr>
            <p:cNvSpPr/>
            <p:nvPr/>
          </p:nvSpPr>
          <p:spPr>
            <a:xfrm>
              <a:off x="10098808" y="5892800"/>
              <a:ext cx="389615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600" extrusionOk="0">
                  <a:moveTo>
                    <a:pt x="10377" y="21600"/>
                  </a:moveTo>
                  <a:cubicBezTo>
                    <a:pt x="4931" y="21600"/>
                    <a:pt x="384" y="17192"/>
                    <a:pt x="23" y="11572"/>
                  </a:cubicBezTo>
                  <a:cubicBezTo>
                    <a:pt x="-358" y="5640"/>
                    <a:pt x="3999" y="459"/>
                    <a:pt x="9737" y="27"/>
                  </a:cubicBezTo>
                  <a:cubicBezTo>
                    <a:pt x="9996" y="7"/>
                    <a:pt x="10248" y="0"/>
                    <a:pt x="10507" y="0"/>
                  </a:cubicBezTo>
                  <a:cubicBezTo>
                    <a:pt x="15953" y="0"/>
                    <a:pt x="20500" y="4408"/>
                    <a:pt x="20861" y="10028"/>
                  </a:cubicBezTo>
                  <a:cubicBezTo>
                    <a:pt x="21242" y="15960"/>
                    <a:pt x="16885" y="21141"/>
                    <a:pt x="11147" y="21573"/>
                  </a:cubicBezTo>
                  <a:cubicBezTo>
                    <a:pt x="10881" y="21593"/>
                    <a:pt x="10629" y="21600"/>
                    <a:pt x="10377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EF217EA-A8AD-4EC2-8296-ECD92C207CD0}"/>
                </a:ext>
              </a:extLst>
            </p:cNvPr>
            <p:cNvSpPr/>
            <p:nvPr/>
          </p:nvSpPr>
          <p:spPr>
            <a:xfrm>
              <a:off x="9362209" y="5867400"/>
              <a:ext cx="389557" cy="41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6" h="21600" extrusionOk="0">
                  <a:moveTo>
                    <a:pt x="10031" y="21600"/>
                  </a:moveTo>
                  <a:cubicBezTo>
                    <a:pt x="5204" y="21600"/>
                    <a:pt x="1060" y="17858"/>
                    <a:pt x="170" y="12704"/>
                  </a:cubicBezTo>
                  <a:cubicBezTo>
                    <a:pt x="-837" y="6852"/>
                    <a:pt x="2729" y="1225"/>
                    <a:pt x="8128" y="173"/>
                  </a:cubicBezTo>
                  <a:cubicBezTo>
                    <a:pt x="8712" y="60"/>
                    <a:pt x="9310" y="0"/>
                    <a:pt x="9901" y="0"/>
                  </a:cubicBezTo>
                  <a:cubicBezTo>
                    <a:pt x="14728" y="0"/>
                    <a:pt x="18873" y="3742"/>
                    <a:pt x="19756" y="8896"/>
                  </a:cubicBezTo>
                  <a:cubicBezTo>
                    <a:pt x="20763" y="14748"/>
                    <a:pt x="17197" y="20375"/>
                    <a:pt x="11798" y="21427"/>
                  </a:cubicBezTo>
                  <a:cubicBezTo>
                    <a:pt x="11220" y="21540"/>
                    <a:pt x="10622" y="21600"/>
                    <a:pt x="10031" y="21600"/>
                  </a:cubicBezTo>
                  <a:close/>
                </a:path>
              </a:pathLst>
            </a:custGeom>
            <a:solidFill>
              <a:srgbClr val="120A1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7532C3F-D247-4E7D-9411-E8DF6724A867}"/>
                </a:ext>
              </a:extLst>
            </p:cNvPr>
            <p:cNvSpPr/>
            <p:nvPr/>
          </p:nvSpPr>
          <p:spPr>
            <a:xfrm>
              <a:off x="9755908" y="5308599"/>
              <a:ext cx="366501" cy="2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19651" extrusionOk="0">
                  <a:moveTo>
                    <a:pt x="1238" y="15400"/>
                  </a:moveTo>
                  <a:cubicBezTo>
                    <a:pt x="3655" y="7768"/>
                    <a:pt x="9845" y="3970"/>
                    <a:pt x="15061" y="6916"/>
                  </a:cubicBezTo>
                  <a:cubicBezTo>
                    <a:pt x="17954" y="8547"/>
                    <a:pt x="19938" y="11910"/>
                    <a:pt x="20717" y="15889"/>
                  </a:cubicBezTo>
                  <a:cubicBezTo>
                    <a:pt x="21345" y="9553"/>
                    <a:pt x="19058" y="3399"/>
                    <a:pt x="14794" y="997"/>
                  </a:cubicBezTo>
                  <a:cubicBezTo>
                    <a:pt x="9578" y="-1949"/>
                    <a:pt x="3388" y="1858"/>
                    <a:pt x="971" y="9481"/>
                  </a:cubicBezTo>
                  <a:cubicBezTo>
                    <a:pt x="-111" y="12880"/>
                    <a:pt x="-255" y="16460"/>
                    <a:pt x="373" y="19651"/>
                  </a:cubicBezTo>
                  <a:cubicBezTo>
                    <a:pt x="517" y="18228"/>
                    <a:pt x="798" y="16796"/>
                    <a:pt x="1238" y="15400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CCB39A8-2CD4-43A6-87F1-3B21CDC953B1}"/>
                </a:ext>
              </a:extLst>
            </p:cNvPr>
            <p:cNvSpPr/>
            <p:nvPr/>
          </p:nvSpPr>
          <p:spPr>
            <a:xfrm>
              <a:off x="10098809" y="5892799"/>
              <a:ext cx="348892" cy="32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27" extrusionOk="0">
                  <a:moveTo>
                    <a:pt x="2396" y="17646"/>
                  </a:moveTo>
                  <a:cubicBezTo>
                    <a:pt x="1995" y="10759"/>
                    <a:pt x="6568" y="4774"/>
                    <a:pt x="12609" y="4277"/>
                  </a:cubicBezTo>
                  <a:cubicBezTo>
                    <a:pt x="15962" y="4003"/>
                    <a:pt x="19060" y="5470"/>
                    <a:pt x="21223" y="8015"/>
                  </a:cubicBezTo>
                  <a:cubicBezTo>
                    <a:pt x="19562" y="3009"/>
                    <a:pt x="15174" y="-373"/>
                    <a:pt x="10238" y="33"/>
                  </a:cubicBezTo>
                  <a:cubicBezTo>
                    <a:pt x="4196" y="530"/>
                    <a:pt x="-377" y="6515"/>
                    <a:pt x="25" y="13403"/>
                  </a:cubicBezTo>
                  <a:cubicBezTo>
                    <a:pt x="202" y="16469"/>
                    <a:pt x="1346" y="19188"/>
                    <a:pt x="3084" y="21227"/>
                  </a:cubicBezTo>
                  <a:cubicBezTo>
                    <a:pt x="2713" y="20108"/>
                    <a:pt x="2474" y="18906"/>
                    <a:pt x="2396" y="17646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1008557-2EC5-48F0-831F-16D1C4948838}"/>
                </a:ext>
              </a:extLst>
            </p:cNvPr>
            <p:cNvSpPr/>
            <p:nvPr/>
          </p:nvSpPr>
          <p:spPr>
            <a:xfrm>
              <a:off x="9362209" y="5867399"/>
              <a:ext cx="340201" cy="33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849" extrusionOk="0">
                  <a:moveTo>
                    <a:pt x="2985" y="17575"/>
                  </a:moveTo>
                  <a:cubicBezTo>
                    <a:pt x="1866" y="11167"/>
                    <a:pt x="5786" y="5048"/>
                    <a:pt x="11736" y="3899"/>
                  </a:cubicBezTo>
                  <a:cubicBezTo>
                    <a:pt x="15039" y="3258"/>
                    <a:pt x="18264" y="4290"/>
                    <a:pt x="20672" y="6423"/>
                  </a:cubicBezTo>
                  <a:cubicBezTo>
                    <a:pt x="18504" y="1922"/>
                    <a:pt x="13796" y="-751"/>
                    <a:pt x="8934" y="187"/>
                  </a:cubicBezTo>
                  <a:cubicBezTo>
                    <a:pt x="2985" y="1336"/>
                    <a:pt x="-928" y="7454"/>
                    <a:pt x="191" y="13863"/>
                  </a:cubicBezTo>
                  <a:cubicBezTo>
                    <a:pt x="685" y="16715"/>
                    <a:pt x="2097" y="19138"/>
                    <a:pt x="4034" y="20849"/>
                  </a:cubicBezTo>
                  <a:cubicBezTo>
                    <a:pt x="3548" y="19849"/>
                    <a:pt x="3185" y="18747"/>
                    <a:pt x="2985" y="17575"/>
                  </a:cubicBezTo>
                  <a:close/>
                </a:path>
              </a:pathLst>
            </a:custGeom>
            <a:solidFill>
              <a:srgbClr val="403A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15FF3BB-EA66-4B49-B266-A1F84317CE31}"/>
              </a:ext>
            </a:extLst>
          </p:cNvPr>
          <p:cNvGrpSpPr/>
          <p:nvPr/>
        </p:nvGrpSpPr>
        <p:grpSpPr>
          <a:xfrm>
            <a:off x="6685636" y="3555683"/>
            <a:ext cx="2202816" cy="1260003"/>
            <a:chOff x="8921977" y="4001571"/>
            <a:chExt cx="2937088" cy="168000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B758302-4A7D-4D9D-B372-55EC930A249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67107F6-4A2E-4857-979F-115D071EB7B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CE32A4-C342-449E-AF03-7A00C23E4524}"/>
              </a:ext>
            </a:extLst>
          </p:cNvPr>
          <p:cNvGrpSpPr/>
          <p:nvPr/>
        </p:nvGrpSpPr>
        <p:grpSpPr>
          <a:xfrm>
            <a:off x="6685636" y="1828788"/>
            <a:ext cx="2202816" cy="1260003"/>
            <a:chOff x="8921977" y="4001571"/>
            <a:chExt cx="2937088" cy="168000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9403254-4732-4469-9CF4-4E5A5EEBA4C4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D0F3969-9C9F-4693-A59D-D2399A3FEE08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79A4C78-160E-406F-AFC0-E50DE2DB451C}"/>
              </a:ext>
            </a:extLst>
          </p:cNvPr>
          <p:cNvGrpSpPr/>
          <p:nvPr/>
        </p:nvGrpSpPr>
        <p:grpSpPr>
          <a:xfrm>
            <a:off x="249702" y="3555684"/>
            <a:ext cx="2202816" cy="1260003"/>
            <a:chOff x="332936" y="2555951"/>
            <a:chExt cx="2937088" cy="1680003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71E6823-D2FA-4FA2-98C8-FDF57B14638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7CD33C6-EDA1-4026-8EEB-5AD5D69565A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9BB4CD7-F119-46CA-BC4E-F65ECBC7A7A4}"/>
              </a:ext>
            </a:extLst>
          </p:cNvPr>
          <p:cNvGrpSpPr/>
          <p:nvPr/>
        </p:nvGrpSpPr>
        <p:grpSpPr>
          <a:xfrm>
            <a:off x="255548" y="1828789"/>
            <a:ext cx="2202816" cy="1260003"/>
            <a:chOff x="332936" y="2555951"/>
            <a:chExt cx="2937088" cy="168000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61E2F7B-3181-4838-AF28-013D74445C2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31F50F9-6FF0-4E95-8FCF-DD8510BB28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D22072B-3A81-4EB6-9C65-30F27017824E}"/>
              </a:ext>
            </a:extLst>
          </p:cNvPr>
          <p:cNvGrpSpPr/>
          <p:nvPr/>
        </p:nvGrpSpPr>
        <p:grpSpPr>
          <a:xfrm>
            <a:off x="3549678" y="4782393"/>
            <a:ext cx="2202816" cy="1260003"/>
            <a:chOff x="332936" y="4580523"/>
            <a:chExt cx="2937088" cy="1680003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419CDBC8-E608-45A4-B8C5-E447438C0425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8DC019F-8AE6-4822-96E1-3DF14DD32DB4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888FAC1-65DE-4AD6-8724-3C0732DCD75D}"/>
              </a:ext>
            </a:extLst>
          </p:cNvPr>
          <p:cNvGrpSpPr/>
          <p:nvPr/>
        </p:nvGrpSpPr>
        <p:grpSpPr>
          <a:xfrm>
            <a:off x="2953931" y="1841047"/>
            <a:ext cx="3236139" cy="2671293"/>
            <a:chOff x="3938574" y="1311729"/>
            <a:chExt cx="4314852" cy="3561724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667DFD9-2D31-475A-8F74-A049AB56998D}"/>
                </a:ext>
              </a:extLst>
            </p:cNvPr>
            <p:cNvSpPr/>
            <p:nvPr/>
          </p:nvSpPr>
          <p:spPr>
            <a:xfrm>
              <a:off x="39385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BACC586A-530A-4802-A389-8E564B0A39B5}"/>
                </a:ext>
              </a:extLst>
            </p:cNvPr>
            <p:cNvSpPr/>
            <p:nvPr/>
          </p:nvSpPr>
          <p:spPr>
            <a:xfrm>
              <a:off x="4281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7" y="16790"/>
                    <a:pt x="14512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7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7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8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8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3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BD24570-46DE-4206-AA3A-01A8003B21D9}"/>
                </a:ext>
              </a:extLst>
            </p:cNvPr>
            <p:cNvSpPr/>
            <p:nvPr/>
          </p:nvSpPr>
          <p:spPr>
            <a:xfrm>
              <a:off x="3951273" y="2416628"/>
              <a:ext cx="583550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6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3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2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1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3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71D8DC46-9628-4DF3-AA0C-57285FBF58B2}"/>
                </a:ext>
              </a:extLst>
            </p:cNvPr>
            <p:cNvSpPr/>
            <p:nvPr/>
          </p:nvSpPr>
          <p:spPr>
            <a:xfrm>
              <a:off x="4205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2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DAB759D0-641E-4964-AC92-29EF82192173}"/>
                </a:ext>
              </a:extLst>
            </p:cNvPr>
            <p:cNvSpPr/>
            <p:nvPr/>
          </p:nvSpPr>
          <p:spPr>
            <a:xfrm>
              <a:off x="4243373" y="2289629"/>
              <a:ext cx="36635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4" y="21558"/>
                    <a:pt x="4236" y="21579"/>
                    <a:pt x="4531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3E716F3-578B-4847-9506-23B77CD6501A}"/>
                </a:ext>
              </a:extLst>
            </p:cNvPr>
            <p:cNvSpPr/>
            <p:nvPr/>
          </p:nvSpPr>
          <p:spPr>
            <a:xfrm>
              <a:off x="4408474" y="2264228"/>
              <a:ext cx="229433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2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8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28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6FFA765-0A1E-440D-B8F3-E989E30B9CD2}"/>
                </a:ext>
              </a:extLst>
            </p:cNvPr>
            <p:cNvSpPr/>
            <p:nvPr/>
          </p:nvSpPr>
          <p:spPr>
            <a:xfrm>
              <a:off x="42560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9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C9383AA7-8AA2-46BB-8945-E9FFC46860BD}"/>
                </a:ext>
              </a:extLst>
            </p:cNvPr>
            <p:cNvSpPr/>
            <p:nvPr/>
          </p:nvSpPr>
          <p:spPr>
            <a:xfrm>
              <a:off x="4433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8" y="20987"/>
                    <a:pt x="7439" y="21039"/>
                  </a:cubicBezTo>
                  <a:cubicBezTo>
                    <a:pt x="8936" y="21057"/>
                    <a:pt x="10418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0A91241-3B6B-42D2-A2DC-8DB3CF65C58C}"/>
                </a:ext>
              </a:extLst>
            </p:cNvPr>
            <p:cNvSpPr/>
            <p:nvPr/>
          </p:nvSpPr>
          <p:spPr>
            <a:xfrm>
              <a:off x="4281473" y="2048328"/>
              <a:ext cx="15734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600" extrusionOk="0">
                  <a:moveTo>
                    <a:pt x="12352" y="0"/>
                  </a:moveTo>
                  <a:lnTo>
                    <a:pt x="8425" y="213"/>
                  </a:lnTo>
                  <a:cubicBezTo>
                    <a:pt x="2861" y="532"/>
                    <a:pt x="-575" y="1277"/>
                    <a:pt x="80" y="2064"/>
                  </a:cubicBezTo>
                  <a:cubicBezTo>
                    <a:pt x="4498" y="7938"/>
                    <a:pt x="6625" y="13896"/>
                    <a:pt x="6298" y="19770"/>
                  </a:cubicBezTo>
                  <a:cubicBezTo>
                    <a:pt x="6298" y="20281"/>
                    <a:pt x="7934" y="20770"/>
                    <a:pt x="10716" y="21132"/>
                  </a:cubicBezTo>
                  <a:cubicBezTo>
                    <a:pt x="11862" y="21259"/>
                    <a:pt x="13171" y="21366"/>
                    <a:pt x="14480" y="21451"/>
                  </a:cubicBezTo>
                  <a:cubicBezTo>
                    <a:pt x="16280" y="21557"/>
                    <a:pt x="18080" y="21600"/>
                    <a:pt x="20043" y="21600"/>
                  </a:cubicBezTo>
                  <a:cubicBezTo>
                    <a:pt x="21025" y="14854"/>
                    <a:pt x="18898" y="7640"/>
                    <a:pt x="1235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5FC8D1C-28E1-4DA9-851F-FF0B2B0BC36E}"/>
                </a:ext>
              </a:extLst>
            </p:cNvPr>
            <p:cNvSpPr/>
            <p:nvPr/>
          </p:nvSpPr>
          <p:spPr>
            <a:xfrm>
              <a:off x="4281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89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65246B-5F82-437D-BB68-CBD395AA1E06}"/>
                </a:ext>
              </a:extLst>
            </p:cNvPr>
            <p:cNvSpPr/>
            <p:nvPr/>
          </p:nvSpPr>
          <p:spPr>
            <a:xfrm>
              <a:off x="7227874" y="1400629"/>
              <a:ext cx="1025552" cy="308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588" extrusionOk="0">
                  <a:moveTo>
                    <a:pt x="4408" y="21267"/>
                  </a:moveTo>
                  <a:cubicBezTo>
                    <a:pt x="4368" y="21261"/>
                    <a:pt x="4332" y="21250"/>
                    <a:pt x="4309" y="21235"/>
                  </a:cubicBezTo>
                  <a:cubicBezTo>
                    <a:pt x="4284" y="21219"/>
                    <a:pt x="1689" y="19605"/>
                    <a:pt x="539" y="17157"/>
                  </a:cubicBezTo>
                  <a:cubicBezTo>
                    <a:pt x="-522" y="14896"/>
                    <a:pt x="-535" y="11440"/>
                    <a:pt x="5416" y="7806"/>
                  </a:cubicBezTo>
                  <a:cubicBezTo>
                    <a:pt x="6123" y="7305"/>
                    <a:pt x="8258" y="5456"/>
                    <a:pt x="5785" y="2884"/>
                  </a:cubicBezTo>
                  <a:cubicBezTo>
                    <a:pt x="5444" y="2611"/>
                    <a:pt x="5266" y="2310"/>
                    <a:pt x="5261" y="1995"/>
                  </a:cubicBezTo>
                  <a:cubicBezTo>
                    <a:pt x="5243" y="900"/>
                    <a:pt x="7390" y="4"/>
                    <a:pt x="10044" y="0"/>
                  </a:cubicBezTo>
                  <a:cubicBezTo>
                    <a:pt x="10644" y="-1"/>
                    <a:pt x="11229" y="43"/>
                    <a:pt x="11786" y="131"/>
                  </a:cubicBezTo>
                  <a:cubicBezTo>
                    <a:pt x="13659" y="426"/>
                    <a:pt x="14875" y="1151"/>
                    <a:pt x="14888" y="1978"/>
                  </a:cubicBezTo>
                  <a:cubicBezTo>
                    <a:pt x="14893" y="2292"/>
                    <a:pt x="14722" y="2593"/>
                    <a:pt x="14387" y="2874"/>
                  </a:cubicBezTo>
                  <a:cubicBezTo>
                    <a:pt x="11998" y="5449"/>
                    <a:pt x="14191" y="7290"/>
                    <a:pt x="14918" y="7793"/>
                  </a:cubicBezTo>
                  <a:cubicBezTo>
                    <a:pt x="20973" y="11400"/>
                    <a:pt x="21065" y="14856"/>
                    <a:pt x="20073" y="17121"/>
                  </a:cubicBezTo>
                  <a:cubicBezTo>
                    <a:pt x="18999" y="19574"/>
                    <a:pt x="16452" y="21197"/>
                    <a:pt x="16427" y="21213"/>
                  </a:cubicBezTo>
                  <a:cubicBezTo>
                    <a:pt x="16402" y="21230"/>
                    <a:pt x="16356" y="21242"/>
                    <a:pt x="16305" y="21249"/>
                  </a:cubicBezTo>
                  <a:cubicBezTo>
                    <a:pt x="13249" y="21599"/>
                    <a:pt x="10397" y="21588"/>
                    <a:pt x="10367" y="21588"/>
                  </a:cubicBezTo>
                  <a:lnTo>
                    <a:pt x="10367" y="21586"/>
                  </a:lnTo>
                  <a:cubicBezTo>
                    <a:pt x="9866" y="21594"/>
                    <a:pt x="7225" y="21580"/>
                    <a:pt x="4429" y="21271"/>
                  </a:cubicBezTo>
                  <a:cubicBezTo>
                    <a:pt x="4424" y="21269"/>
                    <a:pt x="4416" y="21268"/>
                    <a:pt x="4408" y="2126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AF8E2F75-FA06-4457-B971-3AD2DE6179F5}"/>
                </a:ext>
              </a:extLst>
            </p:cNvPr>
            <p:cNvSpPr/>
            <p:nvPr/>
          </p:nvSpPr>
          <p:spPr>
            <a:xfrm>
              <a:off x="7583473" y="2175328"/>
              <a:ext cx="162562" cy="12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1" y="20572"/>
                  </a:moveTo>
                  <a:cubicBezTo>
                    <a:pt x="2582" y="20266"/>
                    <a:pt x="3240" y="19960"/>
                    <a:pt x="3915" y="19676"/>
                  </a:cubicBezTo>
                  <a:cubicBezTo>
                    <a:pt x="7003" y="18430"/>
                    <a:pt x="9754" y="17577"/>
                    <a:pt x="12319" y="17096"/>
                  </a:cubicBezTo>
                  <a:lnTo>
                    <a:pt x="12572" y="17053"/>
                  </a:lnTo>
                  <a:cubicBezTo>
                    <a:pt x="13213" y="16921"/>
                    <a:pt x="13838" y="16790"/>
                    <a:pt x="14513" y="16703"/>
                  </a:cubicBezTo>
                  <a:cubicBezTo>
                    <a:pt x="15255" y="16594"/>
                    <a:pt x="16014" y="16506"/>
                    <a:pt x="16791" y="16440"/>
                  </a:cubicBezTo>
                  <a:lnTo>
                    <a:pt x="17348" y="16375"/>
                  </a:lnTo>
                  <a:cubicBezTo>
                    <a:pt x="17567" y="16353"/>
                    <a:pt x="17769" y="16331"/>
                    <a:pt x="17955" y="16331"/>
                  </a:cubicBezTo>
                  <a:cubicBezTo>
                    <a:pt x="18158" y="16309"/>
                    <a:pt x="18934" y="16287"/>
                    <a:pt x="18934" y="16287"/>
                  </a:cubicBezTo>
                  <a:lnTo>
                    <a:pt x="20807" y="16222"/>
                  </a:lnTo>
                  <a:cubicBezTo>
                    <a:pt x="21246" y="11150"/>
                    <a:pt x="21532" y="5728"/>
                    <a:pt x="21600" y="0"/>
                  </a:cubicBezTo>
                  <a:cubicBezTo>
                    <a:pt x="21414" y="0"/>
                    <a:pt x="21212" y="0"/>
                    <a:pt x="21026" y="0"/>
                  </a:cubicBezTo>
                  <a:lnTo>
                    <a:pt x="17415" y="66"/>
                  </a:lnTo>
                  <a:cubicBezTo>
                    <a:pt x="16875" y="87"/>
                    <a:pt x="16301" y="109"/>
                    <a:pt x="15727" y="109"/>
                  </a:cubicBezTo>
                  <a:cubicBezTo>
                    <a:pt x="15457" y="109"/>
                    <a:pt x="15171" y="131"/>
                    <a:pt x="14884" y="131"/>
                  </a:cubicBezTo>
                  <a:cubicBezTo>
                    <a:pt x="14597" y="153"/>
                    <a:pt x="14310" y="175"/>
                    <a:pt x="14023" y="175"/>
                  </a:cubicBezTo>
                  <a:cubicBezTo>
                    <a:pt x="12420" y="219"/>
                    <a:pt x="10817" y="306"/>
                    <a:pt x="9247" y="394"/>
                  </a:cubicBezTo>
                  <a:lnTo>
                    <a:pt x="7256" y="503"/>
                  </a:lnTo>
                  <a:cubicBezTo>
                    <a:pt x="6767" y="568"/>
                    <a:pt x="6210" y="590"/>
                    <a:pt x="5653" y="634"/>
                  </a:cubicBezTo>
                  <a:cubicBezTo>
                    <a:pt x="5113" y="678"/>
                    <a:pt x="4590" y="700"/>
                    <a:pt x="4067" y="765"/>
                  </a:cubicBezTo>
                  <a:cubicBezTo>
                    <a:pt x="3442" y="831"/>
                    <a:pt x="2919" y="875"/>
                    <a:pt x="2396" y="896"/>
                  </a:cubicBezTo>
                  <a:lnTo>
                    <a:pt x="1451" y="1006"/>
                  </a:lnTo>
                  <a:cubicBezTo>
                    <a:pt x="1401" y="1006"/>
                    <a:pt x="1350" y="1006"/>
                    <a:pt x="1299" y="1006"/>
                  </a:cubicBezTo>
                  <a:cubicBezTo>
                    <a:pt x="1198" y="8439"/>
                    <a:pt x="709" y="15326"/>
                    <a:pt x="0" y="21600"/>
                  </a:cubicBezTo>
                  <a:lnTo>
                    <a:pt x="911" y="21097"/>
                  </a:lnTo>
                  <a:lnTo>
                    <a:pt x="1941" y="205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0833475-A939-442F-BD7E-12AA76CBE330}"/>
                </a:ext>
              </a:extLst>
            </p:cNvPr>
            <p:cNvSpPr/>
            <p:nvPr/>
          </p:nvSpPr>
          <p:spPr>
            <a:xfrm>
              <a:off x="7240574" y="2416628"/>
              <a:ext cx="583548" cy="206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3" h="21561" extrusionOk="0">
                  <a:moveTo>
                    <a:pt x="10970" y="2"/>
                  </a:moveTo>
                  <a:cubicBezTo>
                    <a:pt x="10917" y="3"/>
                    <a:pt x="10864" y="4"/>
                    <a:pt x="10812" y="4"/>
                  </a:cubicBezTo>
                  <a:cubicBezTo>
                    <a:pt x="10508" y="7"/>
                    <a:pt x="10205" y="12"/>
                    <a:pt x="9908" y="19"/>
                  </a:cubicBezTo>
                  <a:lnTo>
                    <a:pt x="9571" y="26"/>
                  </a:lnTo>
                  <a:cubicBezTo>
                    <a:pt x="9481" y="28"/>
                    <a:pt x="9379" y="31"/>
                    <a:pt x="9280" y="34"/>
                  </a:cubicBezTo>
                  <a:cubicBezTo>
                    <a:pt x="9181" y="36"/>
                    <a:pt x="9081" y="38"/>
                    <a:pt x="8985" y="42"/>
                  </a:cubicBezTo>
                  <a:cubicBezTo>
                    <a:pt x="8883" y="46"/>
                    <a:pt x="8781" y="48"/>
                    <a:pt x="8682" y="50"/>
                  </a:cubicBezTo>
                  <a:lnTo>
                    <a:pt x="8583" y="53"/>
                  </a:lnTo>
                  <a:cubicBezTo>
                    <a:pt x="8521" y="56"/>
                    <a:pt x="8462" y="59"/>
                    <a:pt x="8400" y="60"/>
                  </a:cubicBezTo>
                  <a:cubicBezTo>
                    <a:pt x="8292" y="63"/>
                    <a:pt x="8187" y="67"/>
                    <a:pt x="8082" y="72"/>
                  </a:cubicBezTo>
                  <a:cubicBezTo>
                    <a:pt x="8004" y="75"/>
                    <a:pt x="7927" y="79"/>
                    <a:pt x="7853" y="81"/>
                  </a:cubicBezTo>
                  <a:lnTo>
                    <a:pt x="7614" y="92"/>
                  </a:lnTo>
                  <a:cubicBezTo>
                    <a:pt x="7580" y="93"/>
                    <a:pt x="7546" y="92"/>
                    <a:pt x="7512" y="88"/>
                  </a:cubicBezTo>
                  <a:cubicBezTo>
                    <a:pt x="7153" y="593"/>
                    <a:pt x="6782" y="951"/>
                    <a:pt x="6568" y="1135"/>
                  </a:cubicBezTo>
                  <a:cubicBezTo>
                    <a:pt x="-7377" y="11590"/>
                    <a:pt x="5218" y="21091"/>
                    <a:pt x="5218" y="21091"/>
                  </a:cubicBezTo>
                  <a:cubicBezTo>
                    <a:pt x="8948" y="21599"/>
                    <a:pt x="12366" y="21560"/>
                    <a:pt x="12366" y="21560"/>
                  </a:cubicBezTo>
                  <a:cubicBezTo>
                    <a:pt x="12366" y="21560"/>
                    <a:pt x="13087" y="21564"/>
                    <a:pt x="14223" y="21519"/>
                  </a:cubicBezTo>
                  <a:cubicBezTo>
                    <a:pt x="12880" y="21471"/>
                    <a:pt x="10954" y="21357"/>
                    <a:pt x="8933" y="21082"/>
                  </a:cubicBezTo>
                  <a:cubicBezTo>
                    <a:pt x="8933" y="21082"/>
                    <a:pt x="-3662" y="11581"/>
                    <a:pt x="10282" y="1126"/>
                  </a:cubicBezTo>
                  <a:cubicBezTo>
                    <a:pt x="10505" y="932"/>
                    <a:pt x="10905" y="548"/>
                    <a:pt x="11279" y="2"/>
                  </a:cubicBezTo>
                  <a:cubicBezTo>
                    <a:pt x="11227" y="2"/>
                    <a:pt x="11174" y="3"/>
                    <a:pt x="11121" y="2"/>
                  </a:cubicBezTo>
                  <a:cubicBezTo>
                    <a:pt x="11075" y="-1"/>
                    <a:pt x="11022" y="0"/>
                    <a:pt x="10970" y="2"/>
                  </a:cubicBezTo>
                  <a:close/>
                  <a:moveTo>
                    <a:pt x="4058" y="17458"/>
                  </a:moveTo>
                  <a:cubicBezTo>
                    <a:pt x="4126" y="17568"/>
                    <a:pt x="4197" y="17678"/>
                    <a:pt x="4265" y="17787"/>
                  </a:cubicBezTo>
                  <a:cubicBezTo>
                    <a:pt x="4342" y="17896"/>
                    <a:pt x="4417" y="18004"/>
                    <a:pt x="4494" y="18112"/>
                  </a:cubicBezTo>
                  <a:cubicBezTo>
                    <a:pt x="4643" y="18327"/>
                    <a:pt x="4800" y="18537"/>
                    <a:pt x="4955" y="18739"/>
                  </a:cubicBezTo>
                  <a:cubicBezTo>
                    <a:pt x="4995" y="18790"/>
                    <a:pt x="5033" y="18840"/>
                    <a:pt x="5070" y="18891"/>
                  </a:cubicBezTo>
                  <a:cubicBezTo>
                    <a:pt x="5113" y="18940"/>
                    <a:pt x="5153" y="18988"/>
                    <a:pt x="5197" y="19037"/>
                  </a:cubicBezTo>
                  <a:cubicBezTo>
                    <a:pt x="5277" y="19134"/>
                    <a:pt x="5358" y="19228"/>
                    <a:pt x="5435" y="19320"/>
                  </a:cubicBezTo>
                  <a:cubicBezTo>
                    <a:pt x="5506" y="19413"/>
                    <a:pt x="5596" y="19499"/>
                    <a:pt x="5680" y="19584"/>
                  </a:cubicBezTo>
                  <a:cubicBezTo>
                    <a:pt x="5763" y="19669"/>
                    <a:pt x="5841" y="19752"/>
                    <a:pt x="5918" y="19830"/>
                  </a:cubicBezTo>
                  <a:cubicBezTo>
                    <a:pt x="5955" y="19870"/>
                    <a:pt x="5992" y="19909"/>
                    <a:pt x="6029" y="19946"/>
                  </a:cubicBezTo>
                  <a:cubicBezTo>
                    <a:pt x="6073" y="19982"/>
                    <a:pt x="6113" y="20018"/>
                    <a:pt x="6153" y="20052"/>
                  </a:cubicBezTo>
                  <a:cubicBezTo>
                    <a:pt x="6234" y="20122"/>
                    <a:pt x="6311" y="20188"/>
                    <a:pt x="6382" y="20250"/>
                  </a:cubicBezTo>
                  <a:cubicBezTo>
                    <a:pt x="6453" y="20313"/>
                    <a:pt x="6522" y="20371"/>
                    <a:pt x="6583" y="20426"/>
                  </a:cubicBezTo>
                  <a:cubicBezTo>
                    <a:pt x="6658" y="20477"/>
                    <a:pt x="6723" y="20524"/>
                    <a:pt x="6785" y="20566"/>
                  </a:cubicBezTo>
                  <a:cubicBezTo>
                    <a:pt x="7026" y="20738"/>
                    <a:pt x="7162" y="20840"/>
                    <a:pt x="7162" y="20840"/>
                  </a:cubicBezTo>
                  <a:cubicBezTo>
                    <a:pt x="7162" y="20840"/>
                    <a:pt x="6973" y="20759"/>
                    <a:pt x="6648" y="20609"/>
                  </a:cubicBezTo>
                  <a:cubicBezTo>
                    <a:pt x="6568" y="20572"/>
                    <a:pt x="6478" y="20529"/>
                    <a:pt x="6379" y="20484"/>
                  </a:cubicBezTo>
                  <a:cubicBezTo>
                    <a:pt x="6289" y="20436"/>
                    <a:pt x="6203" y="20380"/>
                    <a:pt x="6107" y="20323"/>
                  </a:cubicBezTo>
                  <a:cubicBezTo>
                    <a:pt x="5921" y="20206"/>
                    <a:pt x="5673" y="20080"/>
                    <a:pt x="5485" y="19924"/>
                  </a:cubicBezTo>
                  <a:cubicBezTo>
                    <a:pt x="5290" y="19772"/>
                    <a:pt x="5042" y="19611"/>
                    <a:pt x="4853" y="19426"/>
                  </a:cubicBezTo>
                  <a:cubicBezTo>
                    <a:pt x="4661" y="19244"/>
                    <a:pt x="4423" y="19055"/>
                    <a:pt x="4253" y="18849"/>
                  </a:cubicBezTo>
                  <a:cubicBezTo>
                    <a:pt x="4073" y="18645"/>
                    <a:pt x="3859" y="18436"/>
                    <a:pt x="3711" y="18217"/>
                  </a:cubicBezTo>
                  <a:cubicBezTo>
                    <a:pt x="3627" y="18108"/>
                    <a:pt x="3547" y="17997"/>
                    <a:pt x="3463" y="17887"/>
                  </a:cubicBezTo>
                  <a:cubicBezTo>
                    <a:pt x="3383" y="17777"/>
                    <a:pt x="3312" y="17664"/>
                    <a:pt x="3237" y="17552"/>
                  </a:cubicBezTo>
                  <a:cubicBezTo>
                    <a:pt x="3092" y="17328"/>
                    <a:pt x="2968" y="17102"/>
                    <a:pt x="2847" y="16880"/>
                  </a:cubicBezTo>
                  <a:cubicBezTo>
                    <a:pt x="2714" y="16658"/>
                    <a:pt x="2637" y="16436"/>
                    <a:pt x="2535" y="16222"/>
                  </a:cubicBezTo>
                  <a:cubicBezTo>
                    <a:pt x="2436" y="16008"/>
                    <a:pt x="2374" y="15799"/>
                    <a:pt x="2299" y="15603"/>
                  </a:cubicBezTo>
                  <a:cubicBezTo>
                    <a:pt x="2237" y="15405"/>
                    <a:pt x="2182" y="15219"/>
                    <a:pt x="2141" y="15046"/>
                  </a:cubicBezTo>
                  <a:cubicBezTo>
                    <a:pt x="2058" y="14700"/>
                    <a:pt x="2015" y="14411"/>
                    <a:pt x="1999" y="14207"/>
                  </a:cubicBezTo>
                  <a:cubicBezTo>
                    <a:pt x="1980" y="14004"/>
                    <a:pt x="1987" y="13888"/>
                    <a:pt x="1987" y="13888"/>
                  </a:cubicBezTo>
                  <a:cubicBezTo>
                    <a:pt x="1987" y="13888"/>
                    <a:pt x="2052" y="14001"/>
                    <a:pt x="2166" y="14198"/>
                  </a:cubicBezTo>
                  <a:cubicBezTo>
                    <a:pt x="2275" y="14395"/>
                    <a:pt x="2432" y="14675"/>
                    <a:pt x="2618" y="15011"/>
                  </a:cubicBezTo>
                  <a:cubicBezTo>
                    <a:pt x="2807" y="15346"/>
                    <a:pt x="3027" y="15737"/>
                    <a:pt x="3262" y="16155"/>
                  </a:cubicBezTo>
                  <a:cubicBezTo>
                    <a:pt x="3386" y="16364"/>
                    <a:pt x="3513" y="16578"/>
                    <a:pt x="3640" y="16797"/>
                  </a:cubicBezTo>
                  <a:cubicBezTo>
                    <a:pt x="3773" y="17017"/>
                    <a:pt x="3906" y="17239"/>
                    <a:pt x="4058" y="17458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B4EB5CE5-7142-4C0A-9939-6AD7B7C210F8}"/>
                </a:ext>
              </a:extLst>
            </p:cNvPr>
            <p:cNvSpPr/>
            <p:nvPr/>
          </p:nvSpPr>
          <p:spPr>
            <a:xfrm>
              <a:off x="7507273" y="1413329"/>
              <a:ext cx="304298" cy="63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96" extrusionOk="0">
                  <a:moveTo>
                    <a:pt x="6142" y="21479"/>
                  </a:moveTo>
                  <a:cubicBezTo>
                    <a:pt x="6484" y="21418"/>
                    <a:pt x="6834" y="21357"/>
                    <a:pt x="7185" y="21300"/>
                  </a:cubicBezTo>
                  <a:cubicBezTo>
                    <a:pt x="8831" y="21053"/>
                    <a:pt x="10287" y="20883"/>
                    <a:pt x="11672" y="20787"/>
                  </a:cubicBezTo>
                  <a:lnTo>
                    <a:pt x="11798" y="20779"/>
                  </a:lnTo>
                  <a:cubicBezTo>
                    <a:pt x="12149" y="20753"/>
                    <a:pt x="12482" y="20727"/>
                    <a:pt x="12850" y="20709"/>
                  </a:cubicBezTo>
                  <a:cubicBezTo>
                    <a:pt x="13246" y="20687"/>
                    <a:pt x="13651" y="20670"/>
                    <a:pt x="14064" y="20653"/>
                  </a:cubicBezTo>
                  <a:cubicBezTo>
                    <a:pt x="14064" y="20653"/>
                    <a:pt x="14586" y="20631"/>
                    <a:pt x="14676" y="20631"/>
                  </a:cubicBezTo>
                  <a:cubicBezTo>
                    <a:pt x="14820" y="20627"/>
                    <a:pt x="14972" y="20627"/>
                    <a:pt x="15125" y="20622"/>
                  </a:cubicBezTo>
                  <a:lnTo>
                    <a:pt x="16043" y="20609"/>
                  </a:lnTo>
                  <a:cubicBezTo>
                    <a:pt x="15422" y="18414"/>
                    <a:pt x="14334" y="16062"/>
                    <a:pt x="12607" y="13580"/>
                  </a:cubicBezTo>
                  <a:cubicBezTo>
                    <a:pt x="11465" y="12311"/>
                    <a:pt x="10818" y="10876"/>
                    <a:pt x="10800" y="9355"/>
                  </a:cubicBezTo>
                  <a:cubicBezTo>
                    <a:pt x="10755" y="5286"/>
                    <a:pt x="15242" y="1813"/>
                    <a:pt x="21546" y="518"/>
                  </a:cubicBezTo>
                  <a:cubicBezTo>
                    <a:pt x="19846" y="179"/>
                    <a:pt x="18030" y="-4"/>
                    <a:pt x="16141" y="0"/>
                  </a:cubicBezTo>
                  <a:cubicBezTo>
                    <a:pt x="7176" y="22"/>
                    <a:pt x="-54" y="4226"/>
                    <a:pt x="0" y="9381"/>
                  </a:cubicBezTo>
                  <a:cubicBezTo>
                    <a:pt x="18" y="10902"/>
                    <a:pt x="674" y="12337"/>
                    <a:pt x="1807" y="13606"/>
                  </a:cubicBezTo>
                  <a:cubicBezTo>
                    <a:pt x="3786" y="16458"/>
                    <a:pt x="4937" y="19131"/>
                    <a:pt x="5494" y="21596"/>
                  </a:cubicBezTo>
                  <a:lnTo>
                    <a:pt x="5620" y="21570"/>
                  </a:lnTo>
                  <a:lnTo>
                    <a:pt x="6142" y="214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596941F-9D56-4E23-ABF7-F2041EE3F5D6}"/>
                </a:ext>
              </a:extLst>
            </p:cNvPr>
            <p:cNvSpPr/>
            <p:nvPr/>
          </p:nvSpPr>
          <p:spPr>
            <a:xfrm>
              <a:off x="7545374" y="2289629"/>
              <a:ext cx="36634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extrusionOk="0">
                  <a:moveTo>
                    <a:pt x="17579" y="444"/>
                  </a:moveTo>
                  <a:cubicBezTo>
                    <a:pt x="15589" y="698"/>
                    <a:pt x="14262" y="1206"/>
                    <a:pt x="13893" y="1819"/>
                  </a:cubicBezTo>
                  <a:cubicBezTo>
                    <a:pt x="10576" y="7828"/>
                    <a:pt x="5931" y="13730"/>
                    <a:pt x="255" y="19358"/>
                  </a:cubicBezTo>
                  <a:cubicBezTo>
                    <a:pt x="-335" y="19929"/>
                    <a:pt x="107" y="20563"/>
                    <a:pt x="1508" y="21029"/>
                  </a:cubicBezTo>
                  <a:cubicBezTo>
                    <a:pt x="2098" y="21240"/>
                    <a:pt x="2909" y="21410"/>
                    <a:pt x="3720" y="21515"/>
                  </a:cubicBezTo>
                  <a:cubicBezTo>
                    <a:pt x="4015" y="21558"/>
                    <a:pt x="4236" y="21579"/>
                    <a:pt x="4530" y="21600"/>
                  </a:cubicBezTo>
                  <a:cubicBezTo>
                    <a:pt x="10870" y="15634"/>
                    <a:pt x="16989" y="8378"/>
                    <a:pt x="21265" y="0"/>
                  </a:cubicBezTo>
                  <a:lnTo>
                    <a:pt x="17579" y="44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FE68EB03-2C70-47FD-B7A0-3C3C97E8B8B1}"/>
                </a:ext>
              </a:extLst>
            </p:cNvPr>
            <p:cNvSpPr/>
            <p:nvPr/>
          </p:nvSpPr>
          <p:spPr>
            <a:xfrm>
              <a:off x="7710473" y="2264228"/>
              <a:ext cx="229459" cy="1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56" extrusionOk="0">
                  <a:moveTo>
                    <a:pt x="21505" y="19658"/>
                  </a:moveTo>
                  <a:cubicBezTo>
                    <a:pt x="20550" y="15122"/>
                    <a:pt x="19775" y="10362"/>
                    <a:pt x="19203" y="5499"/>
                  </a:cubicBezTo>
                  <a:cubicBezTo>
                    <a:pt x="19143" y="5018"/>
                    <a:pt x="18928" y="4605"/>
                    <a:pt x="18618" y="4399"/>
                  </a:cubicBezTo>
                  <a:cubicBezTo>
                    <a:pt x="18606" y="4399"/>
                    <a:pt x="17294" y="3609"/>
                    <a:pt x="17294" y="3609"/>
                  </a:cubicBezTo>
                  <a:lnTo>
                    <a:pt x="16281" y="3093"/>
                  </a:lnTo>
                  <a:cubicBezTo>
                    <a:pt x="15935" y="2921"/>
                    <a:pt x="15589" y="2749"/>
                    <a:pt x="15219" y="2578"/>
                  </a:cubicBezTo>
                  <a:cubicBezTo>
                    <a:pt x="13072" y="1632"/>
                    <a:pt x="11128" y="1014"/>
                    <a:pt x="9303" y="653"/>
                  </a:cubicBezTo>
                  <a:cubicBezTo>
                    <a:pt x="7454" y="241"/>
                    <a:pt x="5486" y="34"/>
                    <a:pt x="3041" y="0"/>
                  </a:cubicBezTo>
                  <a:lnTo>
                    <a:pt x="2863" y="0"/>
                  </a:lnTo>
                  <a:cubicBezTo>
                    <a:pt x="2230" y="8094"/>
                    <a:pt x="1145" y="15036"/>
                    <a:pt x="0" y="20655"/>
                  </a:cubicBezTo>
                  <a:cubicBezTo>
                    <a:pt x="203" y="20655"/>
                    <a:pt x="394" y="20638"/>
                    <a:pt x="584" y="20638"/>
                  </a:cubicBezTo>
                  <a:lnTo>
                    <a:pt x="3137" y="20586"/>
                  </a:lnTo>
                  <a:cubicBezTo>
                    <a:pt x="3721" y="20586"/>
                    <a:pt x="4294" y="20586"/>
                    <a:pt x="4878" y="20586"/>
                  </a:cubicBezTo>
                  <a:cubicBezTo>
                    <a:pt x="5952" y="20586"/>
                    <a:pt x="7025" y="20586"/>
                    <a:pt x="8099" y="20621"/>
                  </a:cubicBezTo>
                  <a:cubicBezTo>
                    <a:pt x="9208" y="20638"/>
                    <a:pt x="10305" y="20689"/>
                    <a:pt x="11390" y="20741"/>
                  </a:cubicBezTo>
                  <a:lnTo>
                    <a:pt x="12857" y="20810"/>
                  </a:lnTo>
                  <a:cubicBezTo>
                    <a:pt x="13239" y="20844"/>
                    <a:pt x="13633" y="20861"/>
                    <a:pt x="14014" y="20895"/>
                  </a:cubicBezTo>
                  <a:cubicBezTo>
                    <a:pt x="14408" y="20913"/>
                    <a:pt x="14790" y="20930"/>
                    <a:pt x="15171" y="20981"/>
                  </a:cubicBezTo>
                  <a:cubicBezTo>
                    <a:pt x="15565" y="21016"/>
                    <a:pt x="15947" y="21050"/>
                    <a:pt x="16304" y="21067"/>
                  </a:cubicBezTo>
                  <a:lnTo>
                    <a:pt x="16662" y="21102"/>
                  </a:lnTo>
                  <a:cubicBezTo>
                    <a:pt x="16925" y="21136"/>
                    <a:pt x="17175" y="21153"/>
                    <a:pt x="17437" y="21170"/>
                  </a:cubicBezTo>
                  <a:cubicBezTo>
                    <a:pt x="17855" y="21205"/>
                    <a:pt x="18249" y="21256"/>
                    <a:pt x="18642" y="21308"/>
                  </a:cubicBezTo>
                  <a:cubicBezTo>
                    <a:pt x="18940" y="21342"/>
                    <a:pt x="19250" y="21377"/>
                    <a:pt x="19525" y="21411"/>
                  </a:cubicBezTo>
                  <a:lnTo>
                    <a:pt x="20467" y="21548"/>
                  </a:lnTo>
                  <a:cubicBezTo>
                    <a:pt x="20801" y="21600"/>
                    <a:pt x="21135" y="21394"/>
                    <a:pt x="21350" y="21016"/>
                  </a:cubicBezTo>
                  <a:cubicBezTo>
                    <a:pt x="21540" y="20638"/>
                    <a:pt x="21600" y="20122"/>
                    <a:pt x="21505" y="1965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1B3D1576-6B6A-4412-9A59-283C2F883964}"/>
                </a:ext>
              </a:extLst>
            </p:cNvPr>
            <p:cNvSpPr/>
            <p:nvPr/>
          </p:nvSpPr>
          <p:spPr>
            <a:xfrm>
              <a:off x="7545374" y="2264228"/>
              <a:ext cx="185166" cy="16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extrusionOk="0">
                  <a:moveTo>
                    <a:pt x="19970" y="102"/>
                  </a:moveTo>
                  <a:cubicBezTo>
                    <a:pt x="19970" y="102"/>
                    <a:pt x="19289" y="136"/>
                    <a:pt x="19111" y="136"/>
                  </a:cubicBezTo>
                  <a:cubicBezTo>
                    <a:pt x="18948" y="136"/>
                    <a:pt x="18770" y="153"/>
                    <a:pt x="18578" y="170"/>
                  </a:cubicBezTo>
                  <a:lnTo>
                    <a:pt x="18089" y="221"/>
                  </a:lnTo>
                  <a:cubicBezTo>
                    <a:pt x="17422" y="289"/>
                    <a:pt x="16741" y="357"/>
                    <a:pt x="16089" y="425"/>
                  </a:cubicBezTo>
                  <a:cubicBezTo>
                    <a:pt x="15496" y="492"/>
                    <a:pt x="14948" y="594"/>
                    <a:pt x="14385" y="696"/>
                  </a:cubicBezTo>
                  <a:lnTo>
                    <a:pt x="14163" y="730"/>
                  </a:lnTo>
                  <a:cubicBezTo>
                    <a:pt x="11911" y="1104"/>
                    <a:pt x="9496" y="1749"/>
                    <a:pt x="6785" y="2734"/>
                  </a:cubicBezTo>
                  <a:cubicBezTo>
                    <a:pt x="6207" y="2955"/>
                    <a:pt x="5630" y="3192"/>
                    <a:pt x="5052" y="3430"/>
                  </a:cubicBezTo>
                  <a:lnTo>
                    <a:pt x="4163" y="3804"/>
                  </a:lnTo>
                  <a:lnTo>
                    <a:pt x="3363" y="4194"/>
                  </a:lnTo>
                  <a:cubicBezTo>
                    <a:pt x="2504" y="10936"/>
                    <a:pt x="1274" y="16760"/>
                    <a:pt x="0" y="21532"/>
                  </a:cubicBezTo>
                  <a:cubicBezTo>
                    <a:pt x="163" y="21583"/>
                    <a:pt x="326" y="21600"/>
                    <a:pt x="489" y="21583"/>
                  </a:cubicBezTo>
                  <a:lnTo>
                    <a:pt x="1630" y="21447"/>
                  </a:lnTo>
                  <a:cubicBezTo>
                    <a:pt x="2000" y="21413"/>
                    <a:pt x="2356" y="21379"/>
                    <a:pt x="2726" y="21328"/>
                  </a:cubicBezTo>
                  <a:cubicBezTo>
                    <a:pt x="3215" y="21277"/>
                    <a:pt x="3718" y="21209"/>
                    <a:pt x="4252" y="21175"/>
                  </a:cubicBezTo>
                  <a:cubicBezTo>
                    <a:pt x="4548" y="21158"/>
                    <a:pt x="4830" y="21125"/>
                    <a:pt x="5126" y="21091"/>
                  </a:cubicBezTo>
                  <a:lnTo>
                    <a:pt x="5600" y="21040"/>
                  </a:lnTo>
                  <a:cubicBezTo>
                    <a:pt x="6074" y="21023"/>
                    <a:pt x="6563" y="20972"/>
                    <a:pt x="7052" y="20938"/>
                  </a:cubicBezTo>
                  <a:cubicBezTo>
                    <a:pt x="7511" y="20887"/>
                    <a:pt x="7985" y="20870"/>
                    <a:pt x="8459" y="20836"/>
                  </a:cubicBezTo>
                  <a:cubicBezTo>
                    <a:pt x="8948" y="20802"/>
                    <a:pt x="9422" y="20785"/>
                    <a:pt x="9852" y="20734"/>
                  </a:cubicBezTo>
                  <a:lnTo>
                    <a:pt x="11467" y="20649"/>
                  </a:lnTo>
                  <a:cubicBezTo>
                    <a:pt x="12889" y="20581"/>
                    <a:pt x="14341" y="20496"/>
                    <a:pt x="15793" y="20462"/>
                  </a:cubicBezTo>
                  <a:cubicBezTo>
                    <a:pt x="16044" y="20462"/>
                    <a:pt x="16296" y="20445"/>
                    <a:pt x="16548" y="20428"/>
                  </a:cubicBezTo>
                  <a:cubicBezTo>
                    <a:pt x="16800" y="20411"/>
                    <a:pt x="17037" y="20394"/>
                    <a:pt x="17289" y="20411"/>
                  </a:cubicBezTo>
                  <a:cubicBezTo>
                    <a:pt x="17541" y="20411"/>
                    <a:pt x="17793" y="20411"/>
                    <a:pt x="18044" y="20411"/>
                  </a:cubicBezTo>
                  <a:cubicBezTo>
                    <a:pt x="19467" y="14858"/>
                    <a:pt x="20815" y="7998"/>
                    <a:pt x="21600" y="0"/>
                  </a:cubicBezTo>
                  <a:lnTo>
                    <a:pt x="19970" y="10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9998F08-57A7-4594-B92C-E3531325101B}"/>
                </a:ext>
              </a:extLst>
            </p:cNvPr>
            <p:cNvSpPr/>
            <p:nvPr/>
          </p:nvSpPr>
          <p:spPr>
            <a:xfrm>
              <a:off x="7735873" y="2022928"/>
              <a:ext cx="168186" cy="1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0" extrusionOk="0">
                  <a:moveTo>
                    <a:pt x="1221" y="20987"/>
                  </a:moveTo>
                  <a:cubicBezTo>
                    <a:pt x="1823" y="20987"/>
                    <a:pt x="2409" y="20987"/>
                    <a:pt x="3011" y="20987"/>
                  </a:cubicBezTo>
                  <a:cubicBezTo>
                    <a:pt x="4493" y="20987"/>
                    <a:pt x="5957" y="20987"/>
                    <a:pt x="7439" y="21039"/>
                  </a:cubicBezTo>
                  <a:cubicBezTo>
                    <a:pt x="8936" y="21057"/>
                    <a:pt x="10417" y="21109"/>
                    <a:pt x="11882" y="21162"/>
                  </a:cubicBezTo>
                  <a:lnTo>
                    <a:pt x="13933" y="21232"/>
                  </a:lnTo>
                  <a:cubicBezTo>
                    <a:pt x="14454" y="21267"/>
                    <a:pt x="14975" y="21285"/>
                    <a:pt x="15496" y="21320"/>
                  </a:cubicBezTo>
                  <a:cubicBezTo>
                    <a:pt x="16033" y="21337"/>
                    <a:pt x="16554" y="21355"/>
                    <a:pt x="17091" y="21407"/>
                  </a:cubicBezTo>
                  <a:cubicBezTo>
                    <a:pt x="17628" y="21442"/>
                    <a:pt x="18149" y="21477"/>
                    <a:pt x="18621" y="21495"/>
                  </a:cubicBezTo>
                  <a:lnTo>
                    <a:pt x="19582" y="21565"/>
                  </a:lnTo>
                  <a:cubicBezTo>
                    <a:pt x="19972" y="21600"/>
                    <a:pt x="20363" y="21442"/>
                    <a:pt x="20640" y="21162"/>
                  </a:cubicBezTo>
                  <a:cubicBezTo>
                    <a:pt x="20933" y="20864"/>
                    <a:pt x="21079" y="20461"/>
                    <a:pt x="21079" y="20041"/>
                  </a:cubicBezTo>
                  <a:cubicBezTo>
                    <a:pt x="20998" y="15293"/>
                    <a:pt x="21144" y="10406"/>
                    <a:pt x="21551" y="5518"/>
                  </a:cubicBezTo>
                  <a:cubicBezTo>
                    <a:pt x="21600" y="4888"/>
                    <a:pt x="21258" y="4274"/>
                    <a:pt x="20721" y="4012"/>
                  </a:cubicBezTo>
                  <a:cubicBezTo>
                    <a:pt x="20705" y="4012"/>
                    <a:pt x="20005" y="3696"/>
                    <a:pt x="20005" y="3696"/>
                  </a:cubicBezTo>
                  <a:lnTo>
                    <a:pt x="18589" y="3153"/>
                  </a:lnTo>
                  <a:cubicBezTo>
                    <a:pt x="18117" y="2978"/>
                    <a:pt x="17661" y="2803"/>
                    <a:pt x="17156" y="2628"/>
                  </a:cubicBezTo>
                  <a:cubicBezTo>
                    <a:pt x="14226" y="1682"/>
                    <a:pt x="11573" y="1034"/>
                    <a:pt x="9083" y="666"/>
                  </a:cubicBezTo>
                  <a:cubicBezTo>
                    <a:pt x="6576" y="245"/>
                    <a:pt x="3874" y="35"/>
                    <a:pt x="537" y="0"/>
                  </a:cubicBezTo>
                  <a:lnTo>
                    <a:pt x="0" y="18"/>
                  </a:lnTo>
                  <a:cubicBezTo>
                    <a:pt x="960" y="7480"/>
                    <a:pt x="1302" y="14505"/>
                    <a:pt x="1221" y="209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B8B53E90-EB96-4358-8A4D-46CDD42B9933}"/>
                </a:ext>
              </a:extLst>
            </p:cNvPr>
            <p:cNvSpPr/>
            <p:nvPr/>
          </p:nvSpPr>
          <p:spPr>
            <a:xfrm>
              <a:off x="7570774" y="2048328"/>
              <a:ext cx="15686" cy="12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600" extrusionOk="0">
                  <a:moveTo>
                    <a:pt x="12447" y="0"/>
                  </a:moveTo>
                  <a:lnTo>
                    <a:pt x="8490" y="213"/>
                  </a:lnTo>
                  <a:cubicBezTo>
                    <a:pt x="2883" y="532"/>
                    <a:pt x="-579" y="1277"/>
                    <a:pt x="80" y="2064"/>
                  </a:cubicBezTo>
                  <a:cubicBezTo>
                    <a:pt x="4532" y="7938"/>
                    <a:pt x="6676" y="13896"/>
                    <a:pt x="6346" y="19770"/>
                  </a:cubicBezTo>
                  <a:cubicBezTo>
                    <a:pt x="6346" y="20281"/>
                    <a:pt x="7995" y="20770"/>
                    <a:pt x="10798" y="21132"/>
                  </a:cubicBezTo>
                  <a:cubicBezTo>
                    <a:pt x="11952" y="21259"/>
                    <a:pt x="13271" y="21366"/>
                    <a:pt x="14590" y="21451"/>
                  </a:cubicBezTo>
                  <a:cubicBezTo>
                    <a:pt x="16404" y="21557"/>
                    <a:pt x="18218" y="21600"/>
                    <a:pt x="20196" y="21600"/>
                  </a:cubicBezTo>
                  <a:cubicBezTo>
                    <a:pt x="21021" y="14854"/>
                    <a:pt x="18877" y="7640"/>
                    <a:pt x="1244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0E13C730-5CF7-4E22-8907-92D9480A9D09}"/>
                </a:ext>
              </a:extLst>
            </p:cNvPr>
            <p:cNvSpPr/>
            <p:nvPr/>
          </p:nvSpPr>
          <p:spPr>
            <a:xfrm>
              <a:off x="7583473" y="2022928"/>
              <a:ext cx="158715" cy="15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extrusionOk="0">
                  <a:moveTo>
                    <a:pt x="1912" y="21496"/>
                  </a:moveTo>
                  <a:cubicBezTo>
                    <a:pt x="2446" y="21478"/>
                    <a:pt x="2963" y="21444"/>
                    <a:pt x="3617" y="21392"/>
                  </a:cubicBezTo>
                  <a:cubicBezTo>
                    <a:pt x="4151" y="21340"/>
                    <a:pt x="4685" y="21322"/>
                    <a:pt x="5236" y="21287"/>
                  </a:cubicBezTo>
                  <a:cubicBezTo>
                    <a:pt x="5805" y="21253"/>
                    <a:pt x="6373" y="21235"/>
                    <a:pt x="6873" y="21183"/>
                  </a:cubicBezTo>
                  <a:lnTo>
                    <a:pt x="8905" y="21096"/>
                  </a:lnTo>
                  <a:cubicBezTo>
                    <a:pt x="10524" y="21027"/>
                    <a:pt x="12144" y="20958"/>
                    <a:pt x="13780" y="20923"/>
                  </a:cubicBezTo>
                  <a:cubicBezTo>
                    <a:pt x="14073" y="20923"/>
                    <a:pt x="14366" y="20905"/>
                    <a:pt x="14658" y="20888"/>
                  </a:cubicBezTo>
                  <a:cubicBezTo>
                    <a:pt x="14951" y="20871"/>
                    <a:pt x="15244" y="20853"/>
                    <a:pt x="15520" y="20871"/>
                  </a:cubicBezTo>
                  <a:cubicBezTo>
                    <a:pt x="16105" y="20871"/>
                    <a:pt x="16691" y="20853"/>
                    <a:pt x="17242" y="20836"/>
                  </a:cubicBezTo>
                  <a:lnTo>
                    <a:pt x="20928" y="20784"/>
                  </a:lnTo>
                  <a:cubicBezTo>
                    <a:pt x="21118" y="20784"/>
                    <a:pt x="21324" y="20784"/>
                    <a:pt x="21514" y="20784"/>
                  </a:cubicBezTo>
                  <a:cubicBezTo>
                    <a:pt x="21600" y="14342"/>
                    <a:pt x="21238" y="7397"/>
                    <a:pt x="20239" y="0"/>
                  </a:cubicBezTo>
                  <a:lnTo>
                    <a:pt x="18482" y="52"/>
                  </a:lnTo>
                  <a:cubicBezTo>
                    <a:pt x="18190" y="69"/>
                    <a:pt x="17897" y="69"/>
                    <a:pt x="17621" y="87"/>
                  </a:cubicBezTo>
                  <a:cubicBezTo>
                    <a:pt x="17449" y="87"/>
                    <a:pt x="16450" y="174"/>
                    <a:pt x="16450" y="174"/>
                  </a:cubicBezTo>
                  <a:cubicBezTo>
                    <a:pt x="15675" y="243"/>
                    <a:pt x="14882" y="313"/>
                    <a:pt x="14124" y="399"/>
                  </a:cubicBezTo>
                  <a:cubicBezTo>
                    <a:pt x="13418" y="469"/>
                    <a:pt x="12781" y="573"/>
                    <a:pt x="12109" y="677"/>
                  </a:cubicBezTo>
                  <a:lnTo>
                    <a:pt x="11868" y="712"/>
                  </a:lnTo>
                  <a:cubicBezTo>
                    <a:pt x="9233" y="1094"/>
                    <a:pt x="6425" y="1754"/>
                    <a:pt x="3273" y="2761"/>
                  </a:cubicBezTo>
                  <a:cubicBezTo>
                    <a:pt x="2601" y="2987"/>
                    <a:pt x="1929" y="3230"/>
                    <a:pt x="1275" y="3473"/>
                  </a:cubicBezTo>
                  <a:lnTo>
                    <a:pt x="241" y="3855"/>
                  </a:lnTo>
                  <a:lnTo>
                    <a:pt x="0" y="3959"/>
                  </a:lnTo>
                  <a:cubicBezTo>
                    <a:pt x="672" y="10192"/>
                    <a:pt x="896" y="16078"/>
                    <a:pt x="792" y="21600"/>
                  </a:cubicBezTo>
                  <a:cubicBezTo>
                    <a:pt x="844" y="21600"/>
                    <a:pt x="896" y="21600"/>
                    <a:pt x="947" y="21600"/>
                  </a:cubicBezTo>
                  <a:lnTo>
                    <a:pt x="1912" y="2149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FC5BCA6F-28DC-4BB9-9C58-FD9244A5F457}"/>
                </a:ext>
              </a:extLst>
            </p:cNvPr>
            <p:cNvSpPr/>
            <p:nvPr/>
          </p:nvSpPr>
          <p:spPr>
            <a:xfrm>
              <a:off x="63896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98E761FD-5E51-4B2D-AC34-3476286C2BB9}"/>
                </a:ext>
              </a:extLst>
            </p:cNvPr>
            <p:cNvSpPr/>
            <p:nvPr/>
          </p:nvSpPr>
          <p:spPr>
            <a:xfrm>
              <a:off x="6770674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5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6" y="16664"/>
                    <a:pt x="16038" y="16582"/>
                    <a:pt x="16810" y="16501"/>
                  </a:cubicBezTo>
                  <a:lnTo>
                    <a:pt x="17362" y="16440"/>
                  </a:lnTo>
                  <a:cubicBezTo>
                    <a:pt x="17583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7056D6AD-36A1-4535-B2B3-274EFB4C4075}"/>
                </a:ext>
              </a:extLst>
            </p:cNvPr>
            <p:cNvSpPr/>
            <p:nvPr/>
          </p:nvSpPr>
          <p:spPr>
            <a:xfrm>
              <a:off x="64023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7" y="-1"/>
                    <a:pt x="11017" y="0"/>
                    <a:pt x="10966" y="1"/>
                  </a:cubicBezTo>
                  <a:close/>
                  <a:moveTo>
                    <a:pt x="4050" y="17460"/>
                  </a:moveTo>
                  <a:cubicBezTo>
                    <a:pt x="4120" y="17571"/>
                    <a:pt x="4189" y="17681"/>
                    <a:pt x="4258" y="17790"/>
                  </a:cubicBezTo>
                  <a:cubicBezTo>
                    <a:pt x="4336" y="17899"/>
                    <a:pt x="4411" y="18007"/>
                    <a:pt x="4486" y="18115"/>
                  </a:cubicBezTo>
                  <a:cubicBezTo>
                    <a:pt x="4633" y="18330"/>
                    <a:pt x="4792" y="18540"/>
                    <a:pt x="4948" y="18742"/>
                  </a:cubicBezTo>
                  <a:cubicBezTo>
                    <a:pt x="4985" y="18793"/>
                    <a:pt x="5026" y="18844"/>
                    <a:pt x="5063" y="18893"/>
                  </a:cubicBezTo>
                  <a:cubicBezTo>
                    <a:pt x="5107" y="18943"/>
                    <a:pt x="5147" y="18991"/>
                    <a:pt x="5190" y="19038"/>
                  </a:cubicBezTo>
                  <a:cubicBezTo>
                    <a:pt x="5271" y="19135"/>
                    <a:pt x="5352" y="19229"/>
                    <a:pt x="5430" y="19321"/>
                  </a:cubicBezTo>
                  <a:cubicBezTo>
                    <a:pt x="5502" y="19414"/>
                    <a:pt x="5591" y="19500"/>
                    <a:pt x="5675" y="19585"/>
                  </a:cubicBezTo>
                  <a:cubicBezTo>
                    <a:pt x="5759" y="19670"/>
                    <a:pt x="5837" y="19752"/>
                    <a:pt x="5912" y="19830"/>
                  </a:cubicBezTo>
                  <a:cubicBezTo>
                    <a:pt x="5949" y="19870"/>
                    <a:pt x="5987" y="19908"/>
                    <a:pt x="6024" y="19947"/>
                  </a:cubicBezTo>
                  <a:cubicBezTo>
                    <a:pt x="6068" y="19983"/>
                    <a:pt x="6108" y="20019"/>
                    <a:pt x="6149" y="20053"/>
                  </a:cubicBezTo>
                  <a:cubicBezTo>
                    <a:pt x="6229" y="20123"/>
                    <a:pt x="6304" y="20190"/>
                    <a:pt x="6377" y="20252"/>
                  </a:cubicBezTo>
                  <a:cubicBezTo>
                    <a:pt x="6449" y="20315"/>
                    <a:pt x="6515" y="20373"/>
                    <a:pt x="6579" y="20428"/>
                  </a:cubicBezTo>
                  <a:cubicBezTo>
                    <a:pt x="6651" y="20478"/>
                    <a:pt x="6720" y="20527"/>
                    <a:pt x="6781" y="20569"/>
                  </a:cubicBezTo>
                  <a:cubicBezTo>
                    <a:pt x="7023" y="20741"/>
                    <a:pt x="7159" y="20843"/>
                    <a:pt x="7159" y="20843"/>
                  </a:cubicBezTo>
                  <a:cubicBezTo>
                    <a:pt x="7159" y="20843"/>
                    <a:pt x="6971" y="20761"/>
                    <a:pt x="6645" y="20611"/>
                  </a:cubicBezTo>
                  <a:cubicBezTo>
                    <a:pt x="6564" y="20574"/>
                    <a:pt x="6475" y="20532"/>
                    <a:pt x="6377" y="20486"/>
                  </a:cubicBezTo>
                  <a:cubicBezTo>
                    <a:pt x="6287" y="20438"/>
                    <a:pt x="6200" y="20383"/>
                    <a:pt x="6102" y="20325"/>
                  </a:cubicBezTo>
                  <a:cubicBezTo>
                    <a:pt x="5918" y="20207"/>
                    <a:pt x="5669" y="20082"/>
                    <a:pt x="5482" y="19927"/>
                  </a:cubicBezTo>
                  <a:cubicBezTo>
                    <a:pt x="5286" y="19774"/>
                    <a:pt x="5037" y="19612"/>
                    <a:pt x="4850" y="19429"/>
                  </a:cubicBezTo>
                  <a:cubicBezTo>
                    <a:pt x="4656" y="19246"/>
                    <a:pt x="4420" y="19058"/>
                    <a:pt x="4249" y="18852"/>
                  </a:cubicBezTo>
                  <a:cubicBezTo>
                    <a:pt x="4071" y="18648"/>
                    <a:pt x="3857" y="18439"/>
                    <a:pt x="3707" y="18220"/>
                  </a:cubicBezTo>
                  <a:cubicBezTo>
                    <a:pt x="3626" y="18111"/>
                    <a:pt x="3542" y="18001"/>
                    <a:pt x="3459" y="17890"/>
                  </a:cubicBezTo>
                  <a:cubicBezTo>
                    <a:pt x="3378" y="17780"/>
                    <a:pt x="3309" y="17667"/>
                    <a:pt x="3234" y="17556"/>
                  </a:cubicBezTo>
                  <a:cubicBezTo>
                    <a:pt x="3089" y="17331"/>
                    <a:pt x="2962" y="17106"/>
                    <a:pt x="2844" y="16883"/>
                  </a:cubicBezTo>
                  <a:cubicBezTo>
                    <a:pt x="2711" y="16661"/>
                    <a:pt x="2633" y="16438"/>
                    <a:pt x="2532" y="16226"/>
                  </a:cubicBezTo>
                  <a:cubicBezTo>
                    <a:pt x="2434" y="16012"/>
                    <a:pt x="2371" y="15804"/>
                    <a:pt x="2298" y="15607"/>
                  </a:cubicBezTo>
                  <a:cubicBezTo>
                    <a:pt x="2235" y="15410"/>
                    <a:pt x="2180" y="15223"/>
                    <a:pt x="2140" y="15049"/>
                  </a:cubicBezTo>
                  <a:cubicBezTo>
                    <a:pt x="2056" y="14704"/>
                    <a:pt x="2013" y="14413"/>
                    <a:pt x="1998" y="14211"/>
                  </a:cubicBezTo>
                  <a:cubicBezTo>
                    <a:pt x="1981" y="14008"/>
                    <a:pt x="1987" y="13892"/>
                    <a:pt x="1987" y="13892"/>
                  </a:cubicBezTo>
                  <a:cubicBezTo>
                    <a:pt x="1987" y="13892"/>
                    <a:pt x="2050" y="14004"/>
                    <a:pt x="2166" y="14202"/>
                  </a:cubicBezTo>
                  <a:cubicBezTo>
                    <a:pt x="2275" y="14397"/>
                    <a:pt x="2431" y="14679"/>
                    <a:pt x="2619" y="15015"/>
                  </a:cubicBezTo>
                  <a:cubicBezTo>
                    <a:pt x="2806" y="15349"/>
                    <a:pt x="3026" y="15740"/>
                    <a:pt x="3262" y="16159"/>
                  </a:cubicBezTo>
                  <a:cubicBezTo>
                    <a:pt x="3386" y="16367"/>
                    <a:pt x="3513" y="16581"/>
                    <a:pt x="3640" y="16801"/>
                  </a:cubicBezTo>
                  <a:cubicBezTo>
                    <a:pt x="3767" y="17020"/>
                    <a:pt x="3900" y="17242"/>
                    <a:pt x="4050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60B8A9E-2E5A-4189-B017-9C1BE4E43A78}"/>
                </a:ext>
              </a:extLst>
            </p:cNvPr>
            <p:cNvSpPr/>
            <p:nvPr/>
          </p:nvSpPr>
          <p:spPr>
            <a:xfrm>
              <a:off x="66817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2" y="20724"/>
                    <a:pt x="12863" y="20708"/>
                  </a:cubicBezTo>
                  <a:cubicBezTo>
                    <a:pt x="13257" y="20688"/>
                    <a:pt x="13668" y="20668"/>
                    <a:pt x="14070" y="20655"/>
                  </a:cubicBezTo>
                  <a:cubicBezTo>
                    <a:pt x="14070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5D175FDB-D367-4414-A6CD-6C994E3316F7}"/>
                </a:ext>
              </a:extLst>
            </p:cNvPr>
            <p:cNvSpPr/>
            <p:nvPr/>
          </p:nvSpPr>
          <p:spPr>
            <a:xfrm>
              <a:off x="6732573" y="2315028"/>
              <a:ext cx="39299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2" y="454"/>
                  </a:moveTo>
                  <a:cubicBezTo>
                    <a:pt x="15646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4" y="21028"/>
                  </a:cubicBezTo>
                  <a:cubicBezTo>
                    <a:pt x="2094" y="21245"/>
                    <a:pt x="2850" y="21403"/>
                    <a:pt x="3744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2" y="454"/>
                  </a:ln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BC6A447-3187-4B11-9F24-D26FC9507A51}"/>
                </a:ext>
              </a:extLst>
            </p:cNvPr>
            <p:cNvSpPr/>
            <p:nvPr/>
          </p:nvSpPr>
          <p:spPr>
            <a:xfrm>
              <a:off x="6897673" y="2289628"/>
              <a:ext cx="246137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8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2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1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33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30C741D2-22D5-496E-850F-636B70A97F68}"/>
                </a:ext>
              </a:extLst>
            </p:cNvPr>
            <p:cNvSpPr/>
            <p:nvPr/>
          </p:nvSpPr>
          <p:spPr>
            <a:xfrm>
              <a:off x="6732574" y="2289628"/>
              <a:ext cx="198500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3" y="79"/>
                  </a:cubicBezTo>
                  <a:cubicBezTo>
                    <a:pt x="18961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7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EFDF43A9-F901-4C5B-A67C-70551894058C}"/>
                </a:ext>
              </a:extLst>
            </p:cNvPr>
            <p:cNvSpPr/>
            <p:nvPr/>
          </p:nvSpPr>
          <p:spPr>
            <a:xfrm>
              <a:off x="6935773" y="2022929"/>
              <a:ext cx="180249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8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59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91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FFD13FCC-9636-47FE-98D2-D99FB73C96BC}"/>
                </a:ext>
              </a:extLst>
            </p:cNvPr>
            <p:cNvSpPr/>
            <p:nvPr/>
          </p:nvSpPr>
          <p:spPr>
            <a:xfrm>
              <a:off x="6757974" y="2048328"/>
              <a:ext cx="16947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extrusionOk="0">
                  <a:moveTo>
                    <a:pt x="12480" y="0"/>
                  </a:moveTo>
                  <a:lnTo>
                    <a:pt x="8497" y="218"/>
                  </a:lnTo>
                  <a:cubicBezTo>
                    <a:pt x="2829" y="536"/>
                    <a:pt x="-541" y="1290"/>
                    <a:pt x="72" y="2065"/>
                  </a:cubicBezTo>
                  <a:cubicBezTo>
                    <a:pt x="4515" y="7941"/>
                    <a:pt x="6659" y="13897"/>
                    <a:pt x="6353" y="19774"/>
                  </a:cubicBezTo>
                  <a:cubicBezTo>
                    <a:pt x="6353" y="20290"/>
                    <a:pt x="7885" y="20786"/>
                    <a:pt x="10795" y="21124"/>
                  </a:cubicBezTo>
                  <a:cubicBezTo>
                    <a:pt x="11868" y="21263"/>
                    <a:pt x="13247" y="21362"/>
                    <a:pt x="14625" y="21441"/>
                  </a:cubicBezTo>
                  <a:cubicBezTo>
                    <a:pt x="16310" y="21540"/>
                    <a:pt x="18302" y="21600"/>
                    <a:pt x="20293" y="21600"/>
                  </a:cubicBezTo>
                  <a:cubicBezTo>
                    <a:pt x="21059" y="14870"/>
                    <a:pt x="18915" y="7643"/>
                    <a:pt x="12480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B5C33180-23D6-4652-8A7E-3CA0827A2950}"/>
                </a:ext>
              </a:extLst>
            </p:cNvPr>
            <p:cNvSpPr/>
            <p:nvPr/>
          </p:nvSpPr>
          <p:spPr>
            <a:xfrm>
              <a:off x="6770673" y="2022929"/>
              <a:ext cx="17017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9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5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2F68E26A-5B6E-4ABD-A5A2-53FE321077C0}"/>
                </a:ext>
              </a:extLst>
            </p:cNvPr>
            <p:cNvSpPr/>
            <p:nvPr/>
          </p:nvSpPr>
          <p:spPr>
            <a:xfrm>
              <a:off x="4713274" y="1362529"/>
              <a:ext cx="1099810" cy="33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6"/>
                  </a:moveTo>
                  <a:cubicBezTo>
                    <a:pt x="4365" y="21260"/>
                    <a:pt x="4332" y="21249"/>
                    <a:pt x="4308" y="21235"/>
                  </a:cubicBezTo>
                  <a:cubicBezTo>
                    <a:pt x="4282" y="21219"/>
                    <a:pt x="1687" y="19606"/>
                    <a:pt x="539" y="17157"/>
                  </a:cubicBezTo>
                  <a:cubicBezTo>
                    <a:pt x="-522" y="14896"/>
                    <a:pt x="-536" y="11440"/>
                    <a:pt x="5416" y="7806"/>
                  </a:cubicBezTo>
                  <a:cubicBezTo>
                    <a:pt x="6123" y="7305"/>
                    <a:pt x="8258" y="5456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8" y="900"/>
                    <a:pt x="7392" y="5"/>
                    <a:pt x="10047" y="0"/>
                  </a:cubicBezTo>
                  <a:cubicBezTo>
                    <a:pt x="10647" y="-1"/>
                    <a:pt x="11233" y="43"/>
                    <a:pt x="11788" y="130"/>
                  </a:cubicBezTo>
                  <a:cubicBezTo>
                    <a:pt x="13660" y="425"/>
                    <a:pt x="14877" y="1150"/>
                    <a:pt x="14889" y="1978"/>
                  </a:cubicBezTo>
                  <a:cubicBezTo>
                    <a:pt x="14894" y="2292"/>
                    <a:pt x="14725" y="2593"/>
                    <a:pt x="14386" y="2874"/>
                  </a:cubicBezTo>
                  <a:cubicBezTo>
                    <a:pt x="11997" y="5449"/>
                    <a:pt x="14189" y="7290"/>
                    <a:pt x="14917" y="7793"/>
                  </a:cubicBezTo>
                  <a:cubicBezTo>
                    <a:pt x="20974" y="11400"/>
                    <a:pt x="21064" y="14856"/>
                    <a:pt x="20072" y="17120"/>
                  </a:cubicBezTo>
                  <a:cubicBezTo>
                    <a:pt x="18998" y="19573"/>
                    <a:pt x="16452" y="21197"/>
                    <a:pt x="16428" y="21213"/>
                  </a:cubicBezTo>
                  <a:cubicBezTo>
                    <a:pt x="16402" y="21229"/>
                    <a:pt x="16357" y="21242"/>
                    <a:pt x="16305" y="21248"/>
                  </a:cubicBezTo>
                  <a:cubicBezTo>
                    <a:pt x="13252" y="21599"/>
                    <a:pt x="10398" y="21588"/>
                    <a:pt x="10370" y="21587"/>
                  </a:cubicBezTo>
                  <a:lnTo>
                    <a:pt x="10370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5" y="21269"/>
                    <a:pt x="4415" y="21267"/>
                    <a:pt x="4408" y="2126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DBA4E5E7-ECF5-45C7-94AF-A60FB771C6AD}"/>
                </a:ext>
              </a:extLst>
            </p:cNvPr>
            <p:cNvSpPr/>
            <p:nvPr/>
          </p:nvSpPr>
          <p:spPr>
            <a:xfrm>
              <a:off x="5081573" y="2188028"/>
              <a:ext cx="174118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8" y="20641"/>
                  </a:moveTo>
                  <a:cubicBezTo>
                    <a:pt x="2584" y="20335"/>
                    <a:pt x="3246" y="20029"/>
                    <a:pt x="3907" y="19744"/>
                  </a:cubicBezTo>
                  <a:cubicBezTo>
                    <a:pt x="7011" y="18479"/>
                    <a:pt x="9752" y="17643"/>
                    <a:pt x="12320" y="17174"/>
                  </a:cubicBezTo>
                  <a:lnTo>
                    <a:pt x="12588" y="17113"/>
                  </a:lnTo>
                  <a:cubicBezTo>
                    <a:pt x="13234" y="16990"/>
                    <a:pt x="13849" y="16868"/>
                    <a:pt x="14526" y="16766"/>
                  </a:cubicBezTo>
                  <a:cubicBezTo>
                    <a:pt x="15267" y="16664"/>
                    <a:pt x="16039" y="16582"/>
                    <a:pt x="16810" y="16501"/>
                  </a:cubicBezTo>
                  <a:lnTo>
                    <a:pt x="17362" y="16440"/>
                  </a:lnTo>
                  <a:cubicBezTo>
                    <a:pt x="17582" y="16419"/>
                    <a:pt x="17787" y="16399"/>
                    <a:pt x="17961" y="16378"/>
                  </a:cubicBezTo>
                  <a:cubicBezTo>
                    <a:pt x="18165" y="16358"/>
                    <a:pt x="18937" y="16317"/>
                    <a:pt x="18937" y="16317"/>
                  </a:cubicBezTo>
                  <a:lnTo>
                    <a:pt x="20812" y="16236"/>
                  </a:lnTo>
                  <a:cubicBezTo>
                    <a:pt x="21253" y="11157"/>
                    <a:pt x="21537" y="5752"/>
                    <a:pt x="21600" y="0"/>
                  </a:cubicBezTo>
                  <a:cubicBezTo>
                    <a:pt x="21411" y="0"/>
                    <a:pt x="21222" y="0"/>
                    <a:pt x="21033" y="0"/>
                  </a:cubicBezTo>
                  <a:lnTo>
                    <a:pt x="17409" y="61"/>
                  </a:lnTo>
                  <a:cubicBezTo>
                    <a:pt x="16858" y="82"/>
                    <a:pt x="16291" y="102"/>
                    <a:pt x="15723" y="102"/>
                  </a:cubicBezTo>
                  <a:cubicBezTo>
                    <a:pt x="15440" y="102"/>
                    <a:pt x="15156" y="122"/>
                    <a:pt x="14873" y="143"/>
                  </a:cubicBezTo>
                  <a:cubicBezTo>
                    <a:pt x="14589" y="163"/>
                    <a:pt x="14290" y="184"/>
                    <a:pt x="14022" y="184"/>
                  </a:cubicBezTo>
                  <a:cubicBezTo>
                    <a:pt x="12415" y="224"/>
                    <a:pt x="10824" y="326"/>
                    <a:pt x="9232" y="408"/>
                  </a:cubicBezTo>
                  <a:lnTo>
                    <a:pt x="7247" y="510"/>
                  </a:lnTo>
                  <a:cubicBezTo>
                    <a:pt x="6759" y="571"/>
                    <a:pt x="6192" y="612"/>
                    <a:pt x="5640" y="632"/>
                  </a:cubicBezTo>
                  <a:cubicBezTo>
                    <a:pt x="5105" y="673"/>
                    <a:pt x="4569" y="694"/>
                    <a:pt x="4049" y="755"/>
                  </a:cubicBezTo>
                  <a:cubicBezTo>
                    <a:pt x="3419" y="816"/>
                    <a:pt x="2899" y="857"/>
                    <a:pt x="2379" y="897"/>
                  </a:cubicBezTo>
                  <a:lnTo>
                    <a:pt x="1434" y="999"/>
                  </a:lnTo>
                  <a:cubicBezTo>
                    <a:pt x="1386" y="999"/>
                    <a:pt x="1339" y="999"/>
                    <a:pt x="1292" y="999"/>
                  </a:cubicBezTo>
                  <a:cubicBezTo>
                    <a:pt x="1182" y="8444"/>
                    <a:pt x="709" y="15338"/>
                    <a:pt x="0" y="21600"/>
                  </a:cubicBezTo>
                  <a:lnTo>
                    <a:pt x="914" y="21090"/>
                  </a:lnTo>
                  <a:lnTo>
                    <a:pt x="1938" y="2064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84D53D52-A207-40BC-93B3-21FFB53F6185}"/>
                </a:ext>
              </a:extLst>
            </p:cNvPr>
            <p:cNvSpPr/>
            <p:nvPr/>
          </p:nvSpPr>
          <p:spPr>
            <a:xfrm>
              <a:off x="4725973" y="2454729"/>
              <a:ext cx="625890" cy="220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4" h="21563" extrusionOk="0">
                  <a:moveTo>
                    <a:pt x="10966" y="1"/>
                  </a:moveTo>
                  <a:cubicBezTo>
                    <a:pt x="10914" y="3"/>
                    <a:pt x="10859" y="4"/>
                    <a:pt x="10807" y="4"/>
                  </a:cubicBezTo>
                  <a:cubicBezTo>
                    <a:pt x="10504" y="6"/>
                    <a:pt x="10201" y="13"/>
                    <a:pt x="9903" y="18"/>
                  </a:cubicBezTo>
                  <a:lnTo>
                    <a:pt x="9569" y="24"/>
                  </a:lnTo>
                  <a:cubicBezTo>
                    <a:pt x="9479" y="28"/>
                    <a:pt x="9378" y="29"/>
                    <a:pt x="9277" y="31"/>
                  </a:cubicBezTo>
                  <a:cubicBezTo>
                    <a:pt x="9176" y="34"/>
                    <a:pt x="9078" y="35"/>
                    <a:pt x="8983" y="39"/>
                  </a:cubicBezTo>
                  <a:cubicBezTo>
                    <a:pt x="8879" y="42"/>
                    <a:pt x="8778" y="45"/>
                    <a:pt x="8680" y="47"/>
                  </a:cubicBezTo>
                  <a:lnTo>
                    <a:pt x="8582" y="51"/>
                  </a:lnTo>
                  <a:cubicBezTo>
                    <a:pt x="8521" y="54"/>
                    <a:pt x="8460" y="56"/>
                    <a:pt x="8400" y="57"/>
                  </a:cubicBezTo>
                  <a:cubicBezTo>
                    <a:pt x="8290" y="60"/>
                    <a:pt x="8186" y="65"/>
                    <a:pt x="8082" y="68"/>
                  </a:cubicBezTo>
                  <a:cubicBezTo>
                    <a:pt x="8004" y="72"/>
                    <a:pt x="7929" y="75"/>
                    <a:pt x="7851" y="77"/>
                  </a:cubicBezTo>
                  <a:lnTo>
                    <a:pt x="7612" y="88"/>
                  </a:lnTo>
                  <a:cubicBezTo>
                    <a:pt x="7577" y="89"/>
                    <a:pt x="7543" y="88"/>
                    <a:pt x="7511" y="85"/>
                  </a:cubicBezTo>
                  <a:cubicBezTo>
                    <a:pt x="7153" y="590"/>
                    <a:pt x="6781" y="947"/>
                    <a:pt x="6567" y="1132"/>
                  </a:cubicBezTo>
                  <a:cubicBezTo>
                    <a:pt x="-7376" y="11590"/>
                    <a:pt x="5219" y="21092"/>
                    <a:pt x="5219" y="21092"/>
                  </a:cubicBezTo>
                  <a:cubicBezTo>
                    <a:pt x="8948" y="21599"/>
                    <a:pt x="12365" y="21562"/>
                    <a:pt x="12365" y="21562"/>
                  </a:cubicBezTo>
                  <a:cubicBezTo>
                    <a:pt x="12365" y="21562"/>
                    <a:pt x="13087" y="21567"/>
                    <a:pt x="14224" y="21521"/>
                  </a:cubicBezTo>
                  <a:cubicBezTo>
                    <a:pt x="12879" y="21474"/>
                    <a:pt x="10954" y="21359"/>
                    <a:pt x="8937" y="21085"/>
                  </a:cubicBezTo>
                  <a:cubicBezTo>
                    <a:pt x="8937" y="21085"/>
                    <a:pt x="-3659" y="11581"/>
                    <a:pt x="10284" y="1124"/>
                  </a:cubicBezTo>
                  <a:cubicBezTo>
                    <a:pt x="10507" y="931"/>
                    <a:pt x="10908" y="547"/>
                    <a:pt x="11280" y="0"/>
                  </a:cubicBezTo>
                  <a:cubicBezTo>
                    <a:pt x="11228" y="0"/>
                    <a:pt x="11176" y="1"/>
                    <a:pt x="11121" y="0"/>
                  </a:cubicBezTo>
                  <a:cubicBezTo>
                    <a:pt x="11069" y="-1"/>
                    <a:pt x="11017" y="0"/>
                    <a:pt x="10966" y="1"/>
                  </a:cubicBezTo>
                  <a:close/>
                  <a:moveTo>
                    <a:pt x="4053" y="17460"/>
                  </a:moveTo>
                  <a:cubicBezTo>
                    <a:pt x="4122" y="17571"/>
                    <a:pt x="4192" y="17681"/>
                    <a:pt x="4261" y="17790"/>
                  </a:cubicBezTo>
                  <a:cubicBezTo>
                    <a:pt x="4339" y="17899"/>
                    <a:pt x="4414" y="18007"/>
                    <a:pt x="4489" y="18115"/>
                  </a:cubicBezTo>
                  <a:cubicBezTo>
                    <a:pt x="4636" y="18330"/>
                    <a:pt x="4795" y="18540"/>
                    <a:pt x="4951" y="18742"/>
                  </a:cubicBezTo>
                  <a:cubicBezTo>
                    <a:pt x="4988" y="18793"/>
                    <a:pt x="5029" y="18844"/>
                    <a:pt x="5066" y="18893"/>
                  </a:cubicBezTo>
                  <a:cubicBezTo>
                    <a:pt x="5110" y="18943"/>
                    <a:pt x="5150" y="18991"/>
                    <a:pt x="5193" y="19038"/>
                  </a:cubicBezTo>
                  <a:cubicBezTo>
                    <a:pt x="5274" y="19135"/>
                    <a:pt x="5355" y="19229"/>
                    <a:pt x="5433" y="19321"/>
                  </a:cubicBezTo>
                  <a:cubicBezTo>
                    <a:pt x="5505" y="19414"/>
                    <a:pt x="5594" y="19500"/>
                    <a:pt x="5678" y="19585"/>
                  </a:cubicBezTo>
                  <a:cubicBezTo>
                    <a:pt x="5762" y="19670"/>
                    <a:pt x="5840" y="19752"/>
                    <a:pt x="5915" y="19830"/>
                  </a:cubicBezTo>
                  <a:cubicBezTo>
                    <a:pt x="5952" y="19870"/>
                    <a:pt x="5990" y="19908"/>
                    <a:pt x="6027" y="19947"/>
                  </a:cubicBezTo>
                  <a:cubicBezTo>
                    <a:pt x="6071" y="19983"/>
                    <a:pt x="6111" y="20019"/>
                    <a:pt x="6151" y="20053"/>
                  </a:cubicBezTo>
                  <a:cubicBezTo>
                    <a:pt x="6232" y="20123"/>
                    <a:pt x="6307" y="20190"/>
                    <a:pt x="6379" y="20252"/>
                  </a:cubicBezTo>
                  <a:cubicBezTo>
                    <a:pt x="6452" y="20315"/>
                    <a:pt x="6518" y="20373"/>
                    <a:pt x="6581" y="20428"/>
                  </a:cubicBezTo>
                  <a:cubicBezTo>
                    <a:pt x="6654" y="20478"/>
                    <a:pt x="6723" y="20527"/>
                    <a:pt x="6783" y="20569"/>
                  </a:cubicBezTo>
                  <a:cubicBezTo>
                    <a:pt x="7026" y="20741"/>
                    <a:pt x="7162" y="20843"/>
                    <a:pt x="7162" y="20843"/>
                  </a:cubicBezTo>
                  <a:cubicBezTo>
                    <a:pt x="7162" y="20843"/>
                    <a:pt x="6974" y="20761"/>
                    <a:pt x="6648" y="20611"/>
                  </a:cubicBezTo>
                  <a:cubicBezTo>
                    <a:pt x="6567" y="20574"/>
                    <a:pt x="6478" y="20532"/>
                    <a:pt x="6379" y="20486"/>
                  </a:cubicBezTo>
                  <a:cubicBezTo>
                    <a:pt x="6290" y="20438"/>
                    <a:pt x="6203" y="20383"/>
                    <a:pt x="6105" y="20325"/>
                  </a:cubicBezTo>
                  <a:cubicBezTo>
                    <a:pt x="5921" y="20207"/>
                    <a:pt x="5672" y="20082"/>
                    <a:pt x="5485" y="19927"/>
                  </a:cubicBezTo>
                  <a:cubicBezTo>
                    <a:pt x="5288" y="19774"/>
                    <a:pt x="5040" y="19612"/>
                    <a:pt x="4853" y="19429"/>
                  </a:cubicBezTo>
                  <a:cubicBezTo>
                    <a:pt x="4659" y="19246"/>
                    <a:pt x="4423" y="19058"/>
                    <a:pt x="4252" y="18852"/>
                  </a:cubicBezTo>
                  <a:cubicBezTo>
                    <a:pt x="4073" y="18648"/>
                    <a:pt x="3860" y="18439"/>
                    <a:pt x="3710" y="18220"/>
                  </a:cubicBezTo>
                  <a:cubicBezTo>
                    <a:pt x="3629" y="18111"/>
                    <a:pt x="3545" y="18001"/>
                    <a:pt x="3462" y="17890"/>
                  </a:cubicBezTo>
                  <a:cubicBezTo>
                    <a:pt x="3381" y="17780"/>
                    <a:pt x="3311" y="17667"/>
                    <a:pt x="3236" y="17556"/>
                  </a:cubicBezTo>
                  <a:cubicBezTo>
                    <a:pt x="3092" y="17331"/>
                    <a:pt x="2965" y="17106"/>
                    <a:pt x="2847" y="16883"/>
                  </a:cubicBezTo>
                  <a:cubicBezTo>
                    <a:pt x="2714" y="16661"/>
                    <a:pt x="2636" y="16438"/>
                    <a:pt x="2535" y="16226"/>
                  </a:cubicBezTo>
                  <a:cubicBezTo>
                    <a:pt x="2437" y="16012"/>
                    <a:pt x="2373" y="15804"/>
                    <a:pt x="2301" y="15607"/>
                  </a:cubicBezTo>
                  <a:cubicBezTo>
                    <a:pt x="2238" y="15410"/>
                    <a:pt x="2183" y="15223"/>
                    <a:pt x="2143" y="15049"/>
                  </a:cubicBezTo>
                  <a:cubicBezTo>
                    <a:pt x="2059" y="14704"/>
                    <a:pt x="2016" y="14413"/>
                    <a:pt x="2001" y="14211"/>
                  </a:cubicBezTo>
                  <a:cubicBezTo>
                    <a:pt x="1984" y="14008"/>
                    <a:pt x="1990" y="13892"/>
                    <a:pt x="1990" y="13892"/>
                  </a:cubicBezTo>
                  <a:cubicBezTo>
                    <a:pt x="1990" y="13892"/>
                    <a:pt x="2053" y="14004"/>
                    <a:pt x="2169" y="14202"/>
                  </a:cubicBezTo>
                  <a:cubicBezTo>
                    <a:pt x="2278" y="14397"/>
                    <a:pt x="2434" y="14679"/>
                    <a:pt x="2622" y="15015"/>
                  </a:cubicBezTo>
                  <a:cubicBezTo>
                    <a:pt x="2809" y="15349"/>
                    <a:pt x="3029" y="15740"/>
                    <a:pt x="3265" y="16159"/>
                  </a:cubicBezTo>
                  <a:cubicBezTo>
                    <a:pt x="3389" y="16367"/>
                    <a:pt x="3516" y="16581"/>
                    <a:pt x="3643" y="16801"/>
                  </a:cubicBezTo>
                  <a:cubicBezTo>
                    <a:pt x="3770" y="17020"/>
                    <a:pt x="3903" y="17242"/>
                    <a:pt x="4053" y="1746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38854F1D-22A3-49D6-94BF-32E75CA01C3D}"/>
                </a:ext>
              </a:extLst>
            </p:cNvPr>
            <p:cNvSpPr/>
            <p:nvPr/>
          </p:nvSpPr>
          <p:spPr>
            <a:xfrm>
              <a:off x="5005373" y="1375229"/>
              <a:ext cx="32639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96" extrusionOk="0">
                  <a:moveTo>
                    <a:pt x="6163" y="21474"/>
                  </a:moveTo>
                  <a:cubicBezTo>
                    <a:pt x="6507" y="21414"/>
                    <a:pt x="6851" y="21353"/>
                    <a:pt x="7203" y="21296"/>
                  </a:cubicBezTo>
                  <a:cubicBezTo>
                    <a:pt x="8847" y="21049"/>
                    <a:pt x="10314" y="20882"/>
                    <a:pt x="11689" y="20785"/>
                  </a:cubicBezTo>
                  <a:lnTo>
                    <a:pt x="11815" y="20777"/>
                  </a:lnTo>
                  <a:cubicBezTo>
                    <a:pt x="12159" y="20753"/>
                    <a:pt x="12503" y="20724"/>
                    <a:pt x="12863" y="20708"/>
                  </a:cubicBezTo>
                  <a:cubicBezTo>
                    <a:pt x="13257" y="20688"/>
                    <a:pt x="13668" y="20668"/>
                    <a:pt x="14071" y="20655"/>
                  </a:cubicBezTo>
                  <a:cubicBezTo>
                    <a:pt x="14071" y="20655"/>
                    <a:pt x="14590" y="20635"/>
                    <a:pt x="14683" y="20631"/>
                  </a:cubicBezTo>
                  <a:cubicBezTo>
                    <a:pt x="14825" y="20627"/>
                    <a:pt x="14976" y="20623"/>
                    <a:pt x="15135" y="20623"/>
                  </a:cubicBezTo>
                  <a:lnTo>
                    <a:pt x="16058" y="20611"/>
                  </a:lnTo>
                  <a:cubicBezTo>
                    <a:pt x="15437" y="18418"/>
                    <a:pt x="14347" y="16066"/>
                    <a:pt x="12620" y="13581"/>
                  </a:cubicBezTo>
                  <a:cubicBezTo>
                    <a:pt x="11480" y="12312"/>
                    <a:pt x="10825" y="10877"/>
                    <a:pt x="10809" y="9357"/>
                  </a:cubicBezTo>
                  <a:cubicBezTo>
                    <a:pt x="10767" y="5287"/>
                    <a:pt x="15253" y="1816"/>
                    <a:pt x="21550" y="519"/>
                  </a:cubicBezTo>
                  <a:cubicBezTo>
                    <a:pt x="19856" y="178"/>
                    <a:pt x="18037" y="-4"/>
                    <a:pt x="16142" y="0"/>
                  </a:cubicBezTo>
                  <a:cubicBezTo>
                    <a:pt x="7170" y="24"/>
                    <a:pt x="-50" y="4224"/>
                    <a:pt x="0" y="9381"/>
                  </a:cubicBezTo>
                  <a:cubicBezTo>
                    <a:pt x="17" y="10905"/>
                    <a:pt x="671" y="12341"/>
                    <a:pt x="1811" y="13605"/>
                  </a:cubicBezTo>
                  <a:cubicBezTo>
                    <a:pt x="3790" y="16455"/>
                    <a:pt x="4939" y="19135"/>
                    <a:pt x="5493" y="21596"/>
                  </a:cubicBezTo>
                  <a:lnTo>
                    <a:pt x="5618" y="21572"/>
                  </a:lnTo>
                  <a:lnTo>
                    <a:pt x="6163" y="2147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E5E12F51-AF23-4B2C-A72F-64B3D953AAEE}"/>
                </a:ext>
              </a:extLst>
            </p:cNvPr>
            <p:cNvSpPr/>
            <p:nvPr/>
          </p:nvSpPr>
          <p:spPr>
            <a:xfrm>
              <a:off x="5043474" y="2315028"/>
              <a:ext cx="39298" cy="13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extrusionOk="0">
                  <a:moveTo>
                    <a:pt x="17571" y="454"/>
                  </a:moveTo>
                  <a:cubicBezTo>
                    <a:pt x="15645" y="710"/>
                    <a:pt x="14201" y="1223"/>
                    <a:pt x="13857" y="1835"/>
                  </a:cubicBezTo>
                  <a:cubicBezTo>
                    <a:pt x="10486" y="7831"/>
                    <a:pt x="5946" y="13729"/>
                    <a:pt x="236" y="19371"/>
                  </a:cubicBezTo>
                  <a:cubicBezTo>
                    <a:pt x="-314" y="19943"/>
                    <a:pt x="99" y="20574"/>
                    <a:pt x="1475" y="21028"/>
                  </a:cubicBezTo>
                  <a:cubicBezTo>
                    <a:pt x="2094" y="21245"/>
                    <a:pt x="2850" y="21403"/>
                    <a:pt x="3745" y="21521"/>
                  </a:cubicBezTo>
                  <a:cubicBezTo>
                    <a:pt x="4020" y="21561"/>
                    <a:pt x="4295" y="21580"/>
                    <a:pt x="4570" y="21600"/>
                  </a:cubicBezTo>
                  <a:cubicBezTo>
                    <a:pt x="10899" y="15643"/>
                    <a:pt x="17021" y="8384"/>
                    <a:pt x="21286" y="0"/>
                  </a:cubicBezTo>
                  <a:lnTo>
                    <a:pt x="17571" y="45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AA41B741-6D43-49D5-B454-8A45EEDDE62D}"/>
                </a:ext>
              </a:extLst>
            </p:cNvPr>
            <p:cNvSpPr/>
            <p:nvPr/>
          </p:nvSpPr>
          <p:spPr>
            <a:xfrm>
              <a:off x="5221274" y="2289628"/>
              <a:ext cx="246113" cy="17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59" extrusionOk="0">
                  <a:moveTo>
                    <a:pt x="21500" y="19660"/>
                  </a:moveTo>
                  <a:cubicBezTo>
                    <a:pt x="20555" y="15122"/>
                    <a:pt x="19777" y="10359"/>
                    <a:pt x="19199" y="5484"/>
                  </a:cubicBezTo>
                  <a:cubicBezTo>
                    <a:pt x="19143" y="5003"/>
                    <a:pt x="18921" y="4586"/>
                    <a:pt x="18610" y="4394"/>
                  </a:cubicBezTo>
                  <a:cubicBezTo>
                    <a:pt x="18598" y="4394"/>
                    <a:pt x="17287" y="3592"/>
                    <a:pt x="17287" y="3592"/>
                  </a:cubicBezTo>
                  <a:lnTo>
                    <a:pt x="16275" y="3079"/>
                  </a:lnTo>
                  <a:cubicBezTo>
                    <a:pt x="15930" y="2902"/>
                    <a:pt x="15586" y="2726"/>
                    <a:pt x="15219" y="2566"/>
                  </a:cubicBezTo>
                  <a:cubicBezTo>
                    <a:pt x="13073" y="1636"/>
                    <a:pt x="11139" y="994"/>
                    <a:pt x="9305" y="641"/>
                  </a:cubicBezTo>
                  <a:cubicBezTo>
                    <a:pt x="7459" y="224"/>
                    <a:pt x="5481" y="32"/>
                    <a:pt x="3046" y="0"/>
                  </a:cubicBezTo>
                  <a:lnTo>
                    <a:pt x="2868" y="16"/>
                  </a:lnTo>
                  <a:cubicBezTo>
                    <a:pt x="2234" y="8114"/>
                    <a:pt x="1156" y="15057"/>
                    <a:pt x="0" y="20686"/>
                  </a:cubicBezTo>
                  <a:cubicBezTo>
                    <a:pt x="200" y="20686"/>
                    <a:pt x="389" y="20670"/>
                    <a:pt x="589" y="20670"/>
                  </a:cubicBezTo>
                  <a:lnTo>
                    <a:pt x="3135" y="20622"/>
                  </a:lnTo>
                  <a:cubicBezTo>
                    <a:pt x="3713" y="20622"/>
                    <a:pt x="4291" y="20622"/>
                    <a:pt x="4869" y="20622"/>
                  </a:cubicBezTo>
                  <a:cubicBezTo>
                    <a:pt x="5947" y="20622"/>
                    <a:pt x="7015" y="20622"/>
                    <a:pt x="8093" y="20670"/>
                  </a:cubicBezTo>
                  <a:cubicBezTo>
                    <a:pt x="9205" y="20686"/>
                    <a:pt x="10305" y="20734"/>
                    <a:pt x="11384" y="20782"/>
                  </a:cubicBezTo>
                  <a:lnTo>
                    <a:pt x="12851" y="20846"/>
                  </a:lnTo>
                  <a:cubicBezTo>
                    <a:pt x="13229" y="20878"/>
                    <a:pt x="13618" y="20910"/>
                    <a:pt x="14007" y="20926"/>
                  </a:cubicBezTo>
                  <a:cubicBezTo>
                    <a:pt x="14396" y="20943"/>
                    <a:pt x="14785" y="20975"/>
                    <a:pt x="15163" y="21007"/>
                  </a:cubicBezTo>
                  <a:cubicBezTo>
                    <a:pt x="15552" y="21039"/>
                    <a:pt x="15941" y="21071"/>
                    <a:pt x="16286" y="21087"/>
                  </a:cubicBezTo>
                  <a:lnTo>
                    <a:pt x="16642" y="21119"/>
                  </a:lnTo>
                  <a:cubicBezTo>
                    <a:pt x="16898" y="21151"/>
                    <a:pt x="17153" y="21183"/>
                    <a:pt x="17409" y="21199"/>
                  </a:cubicBezTo>
                  <a:cubicBezTo>
                    <a:pt x="17820" y="21231"/>
                    <a:pt x="18220" y="21279"/>
                    <a:pt x="18610" y="21327"/>
                  </a:cubicBezTo>
                  <a:cubicBezTo>
                    <a:pt x="18910" y="21359"/>
                    <a:pt x="19210" y="21408"/>
                    <a:pt x="19488" y="21424"/>
                  </a:cubicBezTo>
                  <a:lnTo>
                    <a:pt x="20422" y="21552"/>
                  </a:lnTo>
                  <a:cubicBezTo>
                    <a:pt x="20755" y="21600"/>
                    <a:pt x="21089" y="21392"/>
                    <a:pt x="21311" y="21023"/>
                  </a:cubicBezTo>
                  <a:cubicBezTo>
                    <a:pt x="21522" y="20638"/>
                    <a:pt x="21600" y="20141"/>
                    <a:pt x="21500" y="1966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85B0D325-09C6-46EB-AEAF-92C0D90FD0D7}"/>
                </a:ext>
              </a:extLst>
            </p:cNvPr>
            <p:cNvSpPr/>
            <p:nvPr/>
          </p:nvSpPr>
          <p:spPr>
            <a:xfrm>
              <a:off x="5056173" y="2289628"/>
              <a:ext cx="198502" cy="17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19969" y="32"/>
                  </a:moveTo>
                  <a:cubicBezTo>
                    <a:pt x="19969" y="32"/>
                    <a:pt x="19292" y="63"/>
                    <a:pt x="19112" y="79"/>
                  </a:cubicBezTo>
                  <a:cubicBezTo>
                    <a:pt x="18960" y="79"/>
                    <a:pt x="18767" y="95"/>
                    <a:pt x="18587" y="127"/>
                  </a:cubicBezTo>
                  <a:lnTo>
                    <a:pt x="18104" y="174"/>
                  </a:lnTo>
                  <a:cubicBezTo>
                    <a:pt x="17426" y="238"/>
                    <a:pt x="16763" y="301"/>
                    <a:pt x="16100" y="380"/>
                  </a:cubicBezTo>
                  <a:cubicBezTo>
                    <a:pt x="15506" y="444"/>
                    <a:pt x="14953" y="555"/>
                    <a:pt x="14400" y="650"/>
                  </a:cubicBezTo>
                  <a:lnTo>
                    <a:pt x="14165" y="697"/>
                  </a:lnTo>
                  <a:cubicBezTo>
                    <a:pt x="11912" y="1078"/>
                    <a:pt x="9494" y="1727"/>
                    <a:pt x="6785" y="2694"/>
                  </a:cubicBezTo>
                  <a:cubicBezTo>
                    <a:pt x="6205" y="2916"/>
                    <a:pt x="5625" y="3154"/>
                    <a:pt x="5058" y="3391"/>
                  </a:cubicBezTo>
                  <a:lnTo>
                    <a:pt x="4160" y="3772"/>
                  </a:lnTo>
                  <a:lnTo>
                    <a:pt x="3358" y="4168"/>
                  </a:lnTo>
                  <a:cubicBezTo>
                    <a:pt x="2501" y="10903"/>
                    <a:pt x="1271" y="16735"/>
                    <a:pt x="0" y="21521"/>
                  </a:cubicBezTo>
                  <a:cubicBezTo>
                    <a:pt x="152" y="21568"/>
                    <a:pt x="318" y="21600"/>
                    <a:pt x="484" y="21568"/>
                  </a:cubicBezTo>
                  <a:lnTo>
                    <a:pt x="1631" y="21426"/>
                  </a:lnTo>
                  <a:cubicBezTo>
                    <a:pt x="2004" y="21394"/>
                    <a:pt x="2363" y="21346"/>
                    <a:pt x="2736" y="21315"/>
                  </a:cubicBezTo>
                  <a:cubicBezTo>
                    <a:pt x="3234" y="21251"/>
                    <a:pt x="3731" y="21204"/>
                    <a:pt x="4256" y="21172"/>
                  </a:cubicBezTo>
                  <a:cubicBezTo>
                    <a:pt x="4547" y="21156"/>
                    <a:pt x="4837" y="21125"/>
                    <a:pt x="5127" y="21093"/>
                  </a:cubicBezTo>
                  <a:lnTo>
                    <a:pt x="5597" y="21045"/>
                  </a:lnTo>
                  <a:cubicBezTo>
                    <a:pt x="6081" y="21014"/>
                    <a:pt x="6550" y="20982"/>
                    <a:pt x="7048" y="20934"/>
                  </a:cubicBezTo>
                  <a:cubicBezTo>
                    <a:pt x="7504" y="20887"/>
                    <a:pt x="7988" y="20855"/>
                    <a:pt x="8458" y="20839"/>
                  </a:cubicBezTo>
                  <a:cubicBezTo>
                    <a:pt x="8941" y="20808"/>
                    <a:pt x="9425" y="20792"/>
                    <a:pt x="9853" y="20744"/>
                  </a:cubicBezTo>
                  <a:lnTo>
                    <a:pt x="11456" y="20665"/>
                  </a:lnTo>
                  <a:cubicBezTo>
                    <a:pt x="12880" y="20586"/>
                    <a:pt x="14331" y="20522"/>
                    <a:pt x="15782" y="20491"/>
                  </a:cubicBezTo>
                  <a:cubicBezTo>
                    <a:pt x="16031" y="20491"/>
                    <a:pt x="16279" y="20475"/>
                    <a:pt x="16542" y="20459"/>
                  </a:cubicBezTo>
                  <a:cubicBezTo>
                    <a:pt x="16791" y="20443"/>
                    <a:pt x="17040" y="20427"/>
                    <a:pt x="17274" y="20427"/>
                  </a:cubicBezTo>
                  <a:cubicBezTo>
                    <a:pt x="17523" y="20427"/>
                    <a:pt x="17786" y="20427"/>
                    <a:pt x="18035" y="20427"/>
                  </a:cubicBezTo>
                  <a:cubicBezTo>
                    <a:pt x="19458" y="14865"/>
                    <a:pt x="20812" y="8003"/>
                    <a:pt x="21600" y="0"/>
                  </a:cubicBezTo>
                  <a:lnTo>
                    <a:pt x="19969" y="3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5836E9E0-ABE9-4568-950E-93DD9A30DBD0}"/>
                </a:ext>
              </a:extLst>
            </p:cNvPr>
            <p:cNvSpPr/>
            <p:nvPr/>
          </p:nvSpPr>
          <p:spPr>
            <a:xfrm>
              <a:off x="5246674" y="2022929"/>
              <a:ext cx="180248" cy="1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2" extrusionOk="0">
                  <a:moveTo>
                    <a:pt x="1200" y="21011"/>
                  </a:moveTo>
                  <a:cubicBezTo>
                    <a:pt x="1792" y="21011"/>
                    <a:pt x="2385" y="21011"/>
                    <a:pt x="2992" y="21011"/>
                  </a:cubicBezTo>
                  <a:cubicBezTo>
                    <a:pt x="4466" y="21011"/>
                    <a:pt x="5939" y="21011"/>
                    <a:pt x="7428" y="21060"/>
                  </a:cubicBezTo>
                  <a:cubicBezTo>
                    <a:pt x="8932" y="21076"/>
                    <a:pt x="10420" y="21125"/>
                    <a:pt x="11879" y="21175"/>
                  </a:cubicBezTo>
                  <a:lnTo>
                    <a:pt x="13929" y="21240"/>
                  </a:lnTo>
                  <a:cubicBezTo>
                    <a:pt x="14446" y="21273"/>
                    <a:pt x="14977" y="21305"/>
                    <a:pt x="15494" y="21322"/>
                  </a:cubicBezTo>
                  <a:cubicBezTo>
                    <a:pt x="16025" y="21338"/>
                    <a:pt x="16557" y="21371"/>
                    <a:pt x="17089" y="21404"/>
                  </a:cubicBezTo>
                  <a:cubicBezTo>
                    <a:pt x="17620" y="21436"/>
                    <a:pt x="18152" y="21469"/>
                    <a:pt x="18623" y="21485"/>
                  </a:cubicBezTo>
                  <a:lnTo>
                    <a:pt x="19580" y="21567"/>
                  </a:lnTo>
                  <a:cubicBezTo>
                    <a:pt x="19975" y="21600"/>
                    <a:pt x="20354" y="21453"/>
                    <a:pt x="20643" y="21158"/>
                  </a:cubicBezTo>
                  <a:cubicBezTo>
                    <a:pt x="20932" y="20864"/>
                    <a:pt x="21084" y="20455"/>
                    <a:pt x="21084" y="20045"/>
                  </a:cubicBezTo>
                  <a:cubicBezTo>
                    <a:pt x="20992" y="15284"/>
                    <a:pt x="21160" y="10391"/>
                    <a:pt x="21554" y="5498"/>
                  </a:cubicBezTo>
                  <a:cubicBezTo>
                    <a:pt x="21600" y="4860"/>
                    <a:pt x="21266" y="4255"/>
                    <a:pt x="20719" y="3993"/>
                  </a:cubicBezTo>
                  <a:cubicBezTo>
                    <a:pt x="20704" y="3993"/>
                    <a:pt x="20005" y="3682"/>
                    <a:pt x="20005" y="3682"/>
                  </a:cubicBezTo>
                  <a:lnTo>
                    <a:pt x="18592" y="3142"/>
                  </a:lnTo>
                  <a:cubicBezTo>
                    <a:pt x="18122" y="2962"/>
                    <a:pt x="17651" y="2782"/>
                    <a:pt x="17165" y="2618"/>
                  </a:cubicBezTo>
                  <a:cubicBezTo>
                    <a:pt x="14233" y="1669"/>
                    <a:pt x="11575" y="1015"/>
                    <a:pt x="9084" y="655"/>
                  </a:cubicBezTo>
                  <a:cubicBezTo>
                    <a:pt x="6577" y="229"/>
                    <a:pt x="3873" y="33"/>
                    <a:pt x="532" y="0"/>
                  </a:cubicBezTo>
                  <a:lnTo>
                    <a:pt x="0" y="16"/>
                  </a:lnTo>
                  <a:cubicBezTo>
                    <a:pt x="942" y="7478"/>
                    <a:pt x="1276" y="14515"/>
                    <a:pt x="1200" y="2101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220C9AA4-D343-449F-A98D-93A212099BFC}"/>
                </a:ext>
              </a:extLst>
            </p:cNvPr>
            <p:cNvSpPr/>
            <p:nvPr/>
          </p:nvSpPr>
          <p:spPr>
            <a:xfrm>
              <a:off x="5081574" y="2048328"/>
              <a:ext cx="16985" cy="1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extrusionOk="0">
                  <a:moveTo>
                    <a:pt x="12392" y="0"/>
                  </a:moveTo>
                  <a:lnTo>
                    <a:pt x="8438" y="218"/>
                  </a:lnTo>
                  <a:cubicBezTo>
                    <a:pt x="2810" y="536"/>
                    <a:pt x="-537" y="1290"/>
                    <a:pt x="71" y="2065"/>
                  </a:cubicBezTo>
                  <a:cubicBezTo>
                    <a:pt x="4483" y="7941"/>
                    <a:pt x="6612" y="13897"/>
                    <a:pt x="6308" y="19774"/>
                  </a:cubicBezTo>
                  <a:cubicBezTo>
                    <a:pt x="6308" y="20290"/>
                    <a:pt x="7829" y="20786"/>
                    <a:pt x="10719" y="21124"/>
                  </a:cubicBezTo>
                  <a:cubicBezTo>
                    <a:pt x="11784" y="21263"/>
                    <a:pt x="13153" y="21362"/>
                    <a:pt x="14522" y="21441"/>
                  </a:cubicBezTo>
                  <a:cubicBezTo>
                    <a:pt x="16195" y="21540"/>
                    <a:pt x="18173" y="21600"/>
                    <a:pt x="20150" y="21600"/>
                  </a:cubicBezTo>
                  <a:cubicBezTo>
                    <a:pt x="21063" y="14870"/>
                    <a:pt x="18781" y="7643"/>
                    <a:pt x="12392" y="0"/>
                  </a:cubicBezTo>
                  <a:close/>
                </a:path>
              </a:pathLst>
            </a:custGeom>
            <a:solidFill>
              <a:srgbClr val="C045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CEA64C75-5CC2-4DFE-BD25-87236F40795D}"/>
                </a:ext>
              </a:extLst>
            </p:cNvPr>
            <p:cNvSpPr/>
            <p:nvPr/>
          </p:nvSpPr>
          <p:spPr>
            <a:xfrm>
              <a:off x="5081574" y="2022929"/>
              <a:ext cx="170170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extrusionOk="0">
                  <a:moveTo>
                    <a:pt x="1911" y="21535"/>
                  </a:moveTo>
                  <a:cubicBezTo>
                    <a:pt x="2441" y="21519"/>
                    <a:pt x="2971" y="21470"/>
                    <a:pt x="3613" y="21422"/>
                  </a:cubicBezTo>
                  <a:cubicBezTo>
                    <a:pt x="4143" y="21373"/>
                    <a:pt x="4689" y="21341"/>
                    <a:pt x="5235" y="21324"/>
                  </a:cubicBezTo>
                  <a:cubicBezTo>
                    <a:pt x="5814" y="21292"/>
                    <a:pt x="6376" y="21276"/>
                    <a:pt x="6873" y="21227"/>
                  </a:cubicBezTo>
                  <a:lnTo>
                    <a:pt x="8897" y="21146"/>
                  </a:lnTo>
                  <a:cubicBezTo>
                    <a:pt x="10503" y="21081"/>
                    <a:pt x="12141" y="21000"/>
                    <a:pt x="13779" y="20968"/>
                  </a:cubicBezTo>
                  <a:cubicBezTo>
                    <a:pt x="14068" y="20968"/>
                    <a:pt x="14357" y="20951"/>
                    <a:pt x="14646" y="20935"/>
                  </a:cubicBezTo>
                  <a:cubicBezTo>
                    <a:pt x="14935" y="20919"/>
                    <a:pt x="15224" y="20903"/>
                    <a:pt x="15513" y="20903"/>
                  </a:cubicBezTo>
                  <a:cubicBezTo>
                    <a:pt x="16092" y="20903"/>
                    <a:pt x="16686" y="20886"/>
                    <a:pt x="17232" y="20870"/>
                  </a:cubicBezTo>
                  <a:lnTo>
                    <a:pt x="20926" y="20822"/>
                  </a:lnTo>
                  <a:cubicBezTo>
                    <a:pt x="21118" y="20822"/>
                    <a:pt x="21311" y="20822"/>
                    <a:pt x="21504" y="20822"/>
                  </a:cubicBezTo>
                  <a:cubicBezTo>
                    <a:pt x="21600" y="14368"/>
                    <a:pt x="21231" y="7411"/>
                    <a:pt x="20219" y="0"/>
                  </a:cubicBezTo>
                  <a:lnTo>
                    <a:pt x="18452" y="49"/>
                  </a:lnTo>
                  <a:cubicBezTo>
                    <a:pt x="18163" y="65"/>
                    <a:pt x="17858" y="65"/>
                    <a:pt x="17585" y="81"/>
                  </a:cubicBezTo>
                  <a:cubicBezTo>
                    <a:pt x="17408" y="81"/>
                    <a:pt x="16413" y="178"/>
                    <a:pt x="16413" y="178"/>
                  </a:cubicBezTo>
                  <a:cubicBezTo>
                    <a:pt x="15626" y="243"/>
                    <a:pt x="14855" y="308"/>
                    <a:pt x="14100" y="389"/>
                  </a:cubicBezTo>
                  <a:cubicBezTo>
                    <a:pt x="13394" y="454"/>
                    <a:pt x="12751" y="568"/>
                    <a:pt x="12093" y="665"/>
                  </a:cubicBezTo>
                  <a:lnTo>
                    <a:pt x="11852" y="697"/>
                  </a:lnTo>
                  <a:cubicBezTo>
                    <a:pt x="9218" y="1087"/>
                    <a:pt x="6424" y="1751"/>
                    <a:pt x="3260" y="2741"/>
                  </a:cubicBezTo>
                  <a:cubicBezTo>
                    <a:pt x="2586" y="2968"/>
                    <a:pt x="1911" y="3211"/>
                    <a:pt x="1269" y="3454"/>
                  </a:cubicBezTo>
                  <a:lnTo>
                    <a:pt x="241" y="3843"/>
                  </a:lnTo>
                  <a:lnTo>
                    <a:pt x="0" y="3941"/>
                  </a:lnTo>
                  <a:cubicBezTo>
                    <a:pt x="674" y="10184"/>
                    <a:pt x="899" y="16087"/>
                    <a:pt x="803" y="21600"/>
                  </a:cubicBezTo>
                  <a:cubicBezTo>
                    <a:pt x="851" y="21600"/>
                    <a:pt x="899" y="21600"/>
                    <a:pt x="948" y="21600"/>
                  </a:cubicBezTo>
                  <a:lnTo>
                    <a:pt x="1911" y="2153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2AB4B5D4-0911-4193-946C-34C74F45E5D3}"/>
                </a:ext>
              </a:extLst>
            </p:cNvPr>
            <p:cNvSpPr/>
            <p:nvPr/>
          </p:nvSpPr>
          <p:spPr>
            <a:xfrm>
              <a:off x="5513373" y="1311729"/>
              <a:ext cx="1184834" cy="356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88" extrusionOk="0">
                  <a:moveTo>
                    <a:pt x="4408" y="21268"/>
                  </a:moveTo>
                  <a:cubicBezTo>
                    <a:pt x="4366" y="21261"/>
                    <a:pt x="4331" y="21250"/>
                    <a:pt x="4309" y="21236"/>
                  </a:cubicBezTo>
                  <a:cubicBezTo>
                    <a:pt x="4282" y="21220"/>
                    <a:pt x="1688" y="19607"/>
                    <a:pt x="539" y="17158"/>
                  </a:cubicBezTo>
                  <a:cubicBezTo>
                    <a:pt x="-521" y="14898"/>
                    <a:pt x="-536" y="11441"/>
                    <a:pt x="5416" y="7807"/>
                  </a:cubicBezTo>
                  <a:cubicBezTo>
                    <a:pt x="6123" y="7305"/>
                    <a:pt x="8259" y="5457"/>
                    <a:pt x="5786" y="2884"/>
                  </a:cubicBezTo>
                  <a:cubicBezTo>
                    <a:pt x="5447" y="2611"/>
                    <a:pt x="5269" y="2310"/>
                    <a:pt x="5264" y="1996"/>
                  </a:cubicBezTo>
                  <a:cubicBezTo>
                    <a:pt x="5247" y="900"/>
                    <a:pt x="7394" y="5"/>
                    <a:pt x="10047" y="0"/>
                  </a:cubicBezTo>
                  <a:cubicBezTo>
                    <a:pt x="10648" y="-1"/>
                    <a:pt x="11234" y="43"/>
                    <a:pt x="11789" y="130"/>
                  </a:cubicBezTo>
                  <a:cubicBezTo>
                    <a:pt x="13661" y="425"/>
                    <a:pt x="14876" y="1150"/>
                    <a:pt x="14889" y="1977"/>
                  </a:cubicBezTo>
                  <a:cubicBezTo>
                    <a:pt x="14894" y="2291"/>
                    <a:pt x="14724" y="2592"/>
                    <a:pt x="14387" y="2873"/>
                  </a:cubicBezTo>
                  <a:cubicBezTo>
                    <a:pt x="11998" y="5448"/>
                    <a:pt x="14191" y="7289"/>
                    <a:pt x="14918" y="7792"/>
                  </a:cubicBezTo>
                  <a:cubicBezTo>
                    <a:pt x="20974" y="11399"/>
                    <a:pt x="21064" y="14856"/>
                    <a:pt x="20073" y="17120"/>
                  </a:cubicBezTo>
                  <a:cubicBezTo>
                    <a:pt x="18998" y="19573"/>
                    <a:pt x="16453" y="21196"/>
                    <a:pt x="16429" y="21213"/>
                  </a:cubicBezTo>
                  <a:cubicBezTo>
                    <a:pt x="16402" y="21230"/>
                    <a:pt x="16358" y="21242"/>
                    <a:pt x="16305" y="21248"/>
                  </a:cubicBezTo>
                  <a:cubicBezTo>
                    <a:pt x="13251" y="21599"/>
                    <a:pt x="10397" y="21587"/>
                    <a:pt x="10369" y="21587"/>
                  </a:cubicBezTo>
                  <a:lnTo>
                    <a:pt x="10369" y="21585"/>
                  </a:lnTo>
                  <a:cubicBezTo>
                    <a:pt x="9869" y="21593"/>
                    <a:pt x="7226" y="21580"/>
                    <a:pt x="4432" y="21270"/>
                  </a:cubicBezTo>
                  <a:cubicBezTo>
                    <a:pt x="4423" y="21270"/>
                    <a:pt x="4414" y="21270"/>
                    <a:pt x="4408" y="2126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54672E80-9BF7-4D36-BD58-A692E52F8DB4}"/>
                </a:ext>
              </a:extLst>
            </p:cNvPr>
            <p:cNvSpPr/>
            <p:nvPr/>
          </p:nvSpPr>
          <p:spPr>
            <a:xfrm>
              <a:off x="5907073" y="2200729"/>
              <a:ext cx="187580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" y="20579"/>
                  </a:moveTo>
                  <a:cubicBezTo>
                    <a:pt x="2559" y="20277"/>
                    <a:pt x="3217" y="19975"/>
                    <a:pt x="3890" y="19691"/>
                  </a:cubicBezTo>
                  <a:cubicBezTo>
                    <a:pt x="6990" y="18444"/>
                    <a:pt x="9740" y="17613"/>
                    <a:pt x="12314" y="17121"/>
                  </a:cubicBezTo>
                  <a:lnTo>
                    <a:pt x="12577" y="17065"/>
                  </a:lnTo>
                  <a:cubicBezTo>
                    <a:pt x="13220" y="16932"/>
                    <a:pt x="13834" y="16819"/>
                    <a:pt x="14522" y="16724"/>
                  </a:cubicBezTo>
                  <a:cubicBezTo>
                    <a:pt x="15268" y="16611"/>
                    <a:pt x="16028" y="16535"/>
                    <a:pt x="16803" y="16460"/>
                  </a:cubicBezTo>
                  <a:lnTo>
                    <a:pt x="17359" y="16403"/>
                  </a:lnTo>
                  <a:cubicBezTo>
                    <a:pt x="17578" y="16384"/>
                    <a:pt x="17783" y="16365"/>
                    <a:pt x="17959" y="16346"/>
                  </a:cubicBezTo>
                  <a:cubicBezTo>
                    <a:pt x="18163" y="16328"/>
                    <a:pt x="18924" y="16290"/>
                    <a:pt x="18924" y="16290"/>
                  </a:cubicBezTo>
                  <a:lnTo>
                    <a:pt x="20810" y="16214"/>
                  </a:lnTo>
                  <a:cubicBezTo>
                    <a:pt x="21249" y="11150"/>
                    <a:pt x="21541" y="5745"/>
                    <a:pt x="21600" y="0"/>
                  </a:cubicBezTo>
                  <a:cubicBezTo>
                    <a:pt x="21410" y="0"/>
                    <a:pt x="21220" y="0"/>
                    <a:pt x="21030" y="0"/>
                  </a:cubicBezTo>
                  <a:lnTo>
                    <a:pt x="17417" y="76"/>
                  </a:lnTo>
                  <a:cubicBezTo>
                    <a:pt x="16876" y="94"/>
                    <a:pt x="16291" y="113"/>
                    <a:pt x="15721" y="113"/>
                  </a:cubicBezTo>
                  <a:cubicBezTo>
                    <a:pt x="15443" y="113"/>
                    <a:pt x="15165" y="132"/>
                    <a:pt x="14873" y="151"/>
                  </a:cubicBezTo>
                  <a:cubicBezTo>
                    <a:pt x="14580" y="170"/>
                    <a:pt x="14302" y="189"/>
                    <a:pt x="14010" y="189"/>
                  </a:cubicBezTo>
                  <a:cubicBezTo>
                    <a:pt x="12401" y="227"/>
                    <a:pt x="10807" y="321"/>
                    <a:pt x="9228" y="416"/>
                  </a:cubicBezTo>
                  <a:lnTo>
                    <a:pt x="7239" y="529"/>
                  </a:lnTo>
                  <a:cubicBezTo>
                    <a:pt x="6756" y="586"/>
                    <a:pt x="6186" y="624"/>
                    <a:pt x="5630" y="661"/>
                  </a:cubicBezTo>
                  <a:cubicBezTo>
                    <a:pt x="5089" y="699"/>
                    <a:pt x="4563" y="737"/>
                    <a:pt x="4051" y="794"/>
                  </a:cubicBezTo>
                  <a:cubicBezTo>
                    <a:pt x="3422" y="850"/>
                    <a:pt x="2896" y="907"/>
                    <a:pt x="2384" y="926"/>
                  </a:cubicBezTo>
                  <a:lnTo>
                    <a:pt x="1448" y="1039"/>
                  </a:lnTo>
                  <a:cubicBezTo>
                    <a:pt x="1404" y="1039"/>
                    <a:pt x="1345" y="1039"/>
                    <a:pt x="1302" y="1039"/>
                  </a:cubicBezTo>
                  <a:cubicBezTo>
                    <a:pt x="1199" y="8466"/>
                    <a:pt x="717" y="15345"/>
                    <a:pt x="0" y="21600"/>
                  </a:cubicBezTo>
                  <a:lnTo>
                    <a:pt x="907" y="21090"/>
                  </a:lnTo>
                  <a:lnTo>
                    <a:pt x="1916" y="2057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0AA48B93-E142-4A33-B701-8055C99EF6EA}"/>
                </a:ext>
              </a:extLst>
            </p:cNvPr>
            <p:cNvSpPr/>
            <p:nvPr/>
          </p:nvSpPr>
          <p:spPr>
            <a:xfrm>
              <a:off x="5526074" y="2492828"/>
              <a:ext cx="674359" cy="238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225" h="21563" extrusionOk="0">
                  <a:moveTo>
                    <a:pt x="10967" y="2"/>
                  </a:moveTo>
                  <a:cubicBezTo>
                    <a:pt x="10914" y="3"/>
                    <a:pt x="10860" y="5"/>
                    <a:pt x="10809" y="5"/>
                  </a:cubicBezTo>
                  <a:cubicBezTo>
                    <a:pt x="10507" y="7"/>
                    <a:pt x="10204" y="13"/>
                    <a:pt x="9907" y="18"/>
                  </a:cubicBezTo>
                  <a:lnTo>
                    <a:pt x="9572" y="24"/>
                  </a:lnTo>
                  <a:cubicBezTo>
                    <a:pt x="9481" y="28"/>
                    <a:pt x="9382" y="30"/>
                    <a:pt x="9280" y="32"/>
                  </a:cubicBezTo>
                  <a:cubicBezTo>
                    <a:pt x="9181" y="35"/>
                    <a:pt x="9082" y="37"/>
                    <a:pt x="8985" y="40"/>
                  </a:cubicBezTo>
                  <a:cubicBezTo>
                    <a:pt x="8881" y="44"/>
                    <a:pt x="8781" y="46"/>
                    <a:pt x="8680" y="48"/>
                  </a:cubicBezTo>
                  <a:lnTo>
                    <a:pt x="8581" y="52"/>
                  </a:lnTo>
                  <a:cubicBezTo>
                    <a:pt x="8519" y="54"/>
                    <a:pt x="8460" y="56"/>
                    <a:pt x="8398" y="59"/>
                  </a:cubicBezTo>
                  <a:cubicBezTo>
                    <a:pt x="8289" y="61"/>
                    <a:pt x="8184" y="66"/>
                    <a:pt x="8080" y="70"/>
                  </a:cubicBezTo>
                  <a:cubicBezTo>
                    <a:pt x="8002" y="74"/>
                    <a:pt x="7927" y="77"/>
                    <a:pt x="7849" y="79"/>
                  </a:cubicBezTo>
                  <a:lnTo>
                    <a:pt x="7611" y="91"/>
                  </a:lnTo>
                  <a:cubicBezTo>
                    <a:pt x="7576" y="92"/>
                    <a:pt x="7541" y="91"/>
                    <a:pt x="7509" y="86"/>
                  </a:cubicBezTo>
                  <a:cubicBezTo>
                    <a:pt x="7150" y="591"/>
                    <a:pt x="6778" y="949"/>
                    <a:pt x="6566" y="1133"/>
                  </a:cubicBezTo>
                  <a:cubicBezTo>
                    <a:pt x="-7375" y="11590"/>
                    <a:pt x="5219" y="21093"/>
                    <a:pt x="5219" y="21093"/>
                  </a:cubicBezTo>
                  <a:cubicBezTo>
                    <a:pt x="8948" y="21600"/>
                    <a:pt x="12366" y="21562"/>
                    <a:pt x="12366" y="21562"/>
                  </a:cubicBezTo>
                  <a:cubicBezTo>
                    <a:pt x="12366" y="21562"/>
                    <a:pt x="13086" y="21567"/>
                    <a:pt x="14225" y="21521"/>
                  </a:cubicBezTo>
                  <a:cubicBezTo>
                    <a:pt x="12880" y="21473"/>
                    <a:pt x="10954" y="21358"/>
                    <a:pt x="8937" y="21083"/>
                  </a:cubicBezTo>
                  <a:cubicBezTo>
                    <a:pt x="8937" y="21083"/>
                    <a:pt x="-3657" y="11581"/>
                    <a:pt x="10284" y="1124"/>
                  </a:cubicBezTo>
                  <a:cubicBezTo>
                    <a:pt x="10507" y="931"/>
                    <a:pt x="10906" y="547"/>
                    <a:pt x="11281" y="0"/>
                  </a:cubicBezTo>
                  <a:cubicBezTo>
                    <a:pt x="11227" y="0"/>
                    <a:pt x="11176" y="1"/>
                    <a:pt x="11123" y="0"/>
                  </a:cubicBezTo>
                  <a:cubicBezTo>
                    <a:pt x="11072" y="0"/>
                    <a:pt x="11021" y="1"/>
                    <a:pt x="10967" y="2"/>
                  </a:cubicBezTo>
                  <a:close/>
                  <a:moveTo>
                    <a:pt x="4056" y="17462"/>
                  </a:moveTo>
                  <a:cubicBezTo>
                    <a:pt x="4126" y="17572"/>
                    <a:pt x="4195" y="17682"/>
                    <a:pt x="4265" y="17792"/>
                  </a:cubicBezTo>
                  <a:cubicBezTo>
                    <a:pt x="4343" y="17900"/>
                    <a:pt x="4418" y="18009"/>
                    <a:pt x="4493" y="18116"/>
                  </a:cubicBezTo>
                  <a:cubicBezTo>
                    <a:pt x="4640" y="18333"/>
                    <a:pt x="4798" y="18541"/>
                    <a:pt x="4956" y="18744"/>
                  </a:cubicBezTo>
                  <a:cubicBezTo>
                    <a:pt x="4994" y="18795"/>
                    <a:pt x="5034" y="18846"/>
                    <a:pt x="5071" y="18895"/>
                  </a:cubicBezTo>
                  <a:cubicBezTo>
                    <a:pt x="5114" y="18945"/>
                    <a:pt x="5157" y="18993"/>
                    <a:pt x="5197" y="19041"/>
                  </a:cubicBezTo>
                  <a:cubicBezTo>
                    <a:pt x="5280" y="19138"/>
                    <a:pt x="5358" y="19232"/>
                    <a:pt x="5436" y="19324"/>
                  </a:cubicBezTo>
                  <a:cubicBezTo>
                    <a:pt x="5508" y="19417"/>
                    <a:pt x="5596" y="19504"/>
                    <a:pt x="5682" y="19589"/>
                  </a:cubicBezTo>
                  <a:cubicBezTo>
                    <a:pt x="5765" y="19674"/>
                    <a:pt x="5843" y="19756"/>
                    <a:pt x="5920" y="19835"/>
                  </a:cubicBezTo>
                  <a:cubicBezTo>
                    <a:pt x="5958" y="19874"/>
                    <a:pt x="5995" y="19913"/>
                    <a:pt x="6033" y="19951"/>
                  </a:cubicBezTo>
                  <a:cubicBezTo>
                    <a:pt x="6076" y="19988"/>
                    <a:pt x="6116" y="20023"/>
                    <a:pt x="6159" y="20058"/>
                  </a:cubicBezTo>
                  <a:cubicBezTo>
                    <a:pt x="6239" y="20128"/>
                    <a:pt x="6314" y="20194"/>
                    <a:pt x="6387" y="20257"/>
                  </a:cubicBezTo>
                  <a:cubicBezTo>
                    <a:pt x="6459" y="20321"/>
                    <a:pt x="6526" y="20379"/>
                    <a:pt x="6587" y="20433"/>
                  </a:cubicBezTo>
                  <a:cubicBezTo>
                    <a:pt x="6660" y="20485"/>
                    <a:pt x="6727" y="20532"/>
                    <a:pt x="6788" y="20575"/>
                  </a:cubicBezTo>
                  <a:cubicBezTo>
                    <a:pt x="7029" y="20746"/>
                    <a:pt x="7166" y="20849"/>
                    <a:pt x="7166" y="20849"/>
                  </a:cubicBezTo>
                  <a:cubicBezTo>
                    <a:pt x="7166" y="20849"/>
                    <a:pt x="6979" y="20767"/>
                    <a:pt x="6652" y="20617"/>
                  </a:cubicBezTo>
                  <a:cubicBezTo>
                    <a:pt x="6571" y="20579"/>
                    <a:pt x="6480" y="20538"/>
                    <a:pt x="6384" y="20492"/>
                  </a:cubicBezTo>
                  <a:cubicBezTo>
                    <a:pt x="6295" y="20444"/>
                    <a:pt x="6210" y="20388"/>
                    <a:pt x="6111" y="20331"/>
                  </a:cubicBezTo>
                  <a:cubicBezTo>
                    <a:pt x="5926" y="20214"/>
                    <a:pt x="5677" y="20088"/>
                    <a:pt x="5489" y="19933"/>
                  </a:cubicBezTo>
                  <a:cubicBezTo>
                    <a:pt x="5294" y="19780"/>
                    <a:pt x="5044" y="19619"/>
                    <a:pt x="4857" y="19435"/>
                  </a:cubicBezTo>
                  <a:cubicBezTo>
                    <a:pt x="4664" y="19252"/>
                    <a:pt x="4428" y="19064"/>
                    <a:pt x="4257" y="18858"/>
                  </a:cubicBezTo>
                  <a:cubicBezTo>
                    <a:pt x="4077" y="18653"/>
                    <a:pt x="3866" y="18445"/>
                    <a:pt x="3713" y="18226"/>
                  </a:cubicBezTo>
                  <a:cubicBezTo>
                    <a:pt x="3630" y="18116"/>
                    <a:pt x="3547" y="18006"/>
                    <a:pt x="3467" y="17895"/>
                  </a:cubicBezTo>
                  <a:cubicBezTo>
                    <a:pt x="3386" y="17785"/>
                    <a:pt x="3317" y="17672"/>
                    <a:pt x="3242" y="17560"/>
                  </a:cubicBezTo>
                  <a:cubicBezTo>
                    <a:pt x="3097" y="17336"/>
                    <a:pt x="2971" y="17111"/>
                    <a:pt x="2850" y="16887"/>
                  </a:cubicBezTo>
                  <a:cubicBezTo>
                    <a:pt x="2719" y="16665"/>
                    <a:pt x="2639" y="16443"/>
                    <a:pt x="2537" y="16230"/>
                  </a:cubicBezTo>
                  <a:cubicBezTo>
                    <a:pt x="2438" y="16016"/>
                    <a:pt x="2374" y="15808"/>
                    <a:pt x="2304" y="15612"/>
                  </a:cubicBezTo>
                  <a:cubicBezTo>
                    <a:pt x="2240" y="15414"/>
                    <a:pt x="2186" y="15227"/>
                    <a:pt x="2146" y="15055"/>
                  </a:cubicBezTo>
                  <a:cubicBezTo>
                    <a:pt x="2060" y="14708"/>
                    <a:pt x="2020" y="14420"/>
                    <a:pt x="2004" y="14216"/>
                  </a:cubicBezTo>
                  <a:cubicBezTo>
                    <a:pt x="1988" y="14013"/>
                    <a:pt x="1990" y="13897"/>
                    <a:pt x="1990" y="13897"/>
                  </a:cubicBezTo>
                  <a:cubicBezTo>
                    <a:pt x="1990" y="13897"/>
                    <a:pt x="2055" y="14010"/>
                    <a:pt x="2167" y="14207"/>
                  </a:cubicBezTo>
                  <a:cubicBezTo>
                    <a:pt x="2277" y="14403"/>
                    <a:pt x="2432" y="14683"/>
                    <a:pt x="2620" y="15020"/>
                  </a:cubicBezTo>
                  <a:cubicBezTo>
                    <a:pt x="2808" y="15355"/>
                    <a:pt x="3027" y="15746"/>
                    <a:pt x="3263" y="16165"/>
                  </a:cubicBezTo>
                  <a:cubicBezTo>
                    <a:pt x="3386" y="16373"/>
                    <a:pt x="3512" y="16588"/>
                    <a:pt x="3641" y="16807"/>
                  </a:cubicBezTo>
                  <a:cubicBezTo>
                    <a:pt x="3772" y="17021"/>
                    <a:pt x="3903" y="17243"/>
                    <a:pt x="4056" y="17462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176B77D5-2623-4688-BFED-D39916B16A2A}"/>
                </a:ext>
              </a:extLst>
            </p:cNvPr>
            <p:cNvSpPr/>
            <p:nvPr/>
          </p:nvSpPr>
          <p:spPr>
            <a:xfrm>
              <a:off x="5818173" y="1324429"/>
              <a:ext cx="351544" cy="72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96" extrusionOk="0">
                  <a:moveTo>
                    <a:pt x="6155" y="21472"/>
                  </a:moveTo>
                  <a:cubicBezTo>
                    <a:pt x="6497" y="21412"/>
                    <a:pt x="6848" y="21351"/>
                    <a:pt x="7198" y="21295"/>
                  </a:cubicBezTo>
                  <a:cubicBezTo>
                    <a:pt x="8839" y="21047"/>
                    <a:pt x="10302" y="20881"/>
                    <a:pt x="11680" y="20783"/>
                  </a:cubicBezTo>
                  <a:lnTo>
                    <a:pt x="11804" y="20776"/>
                  </a:lnTo>
                  <a:cubicBezTo>
                    <a:pt x="12146" y="20749"/>
                    <a:pt x="12489" y="20723"/>
                    <a:pt x="12854" y="20708"/>
                  </a:cubicBezTo>
                  <a:cubicBezTo>
                    <a:pt x="13251" y="20685"/>
                    <a:pt x="13656" y="20670"/>
                    <a:pt x="14068" y="20652"/>
                  </a:cubicBezTo>
                  <a:cubicBezTo>
                    <a:pt x="14068" y="20652"/>
                    <a:pt x="14590" y="20629"/>
                    <a:pt x="14675" y="20629"/>
                  </a:cubicBezTo>
                  <a:cubicBezTo>
                    <a:pt x="14815" y="20625"/>
                    <a:pt x="14971" y="20622"/>
                    <a:pt x="15127" y="20622"/>
                  </a:cubicBezTo>
                  <a:lnTo>
                    <a:pt x="16045" y="20606"/>
                  </a:lnTo>
                  <a:cubicBezTo>
                    <a:pt x="15422" y="18413"/>
                    <a:pt x="14333" y="16061"/>
                    <a:pt x="12605" y="13578"/>
                  </a:cubicBezTo>
                  <a:cubicBezTo>
                    <a:pt x="11469" y="12310"/>
                    <a:pt x="10816" y="10877"/>
                    <a:pt x="10800" y="9353"/>
                  </a:cubicBezTo>
                  <a:cubicBezTo>
                    <a:pt x="10754" y="5286"/>
                    <a:pt x="15243" y="1813"/>
                    <a:pt x="21538" y="519"/>
                  </a:cubicBezTo>
                  <a:cubicBezTo>
                    <a:pt x="19842" y="180"/>
                    <a:pt x="18029" y="-4"/>
                    <a:pt x="16130" y="0"/>
                  </a:cubicBezTo>
                  <a:cubicBezTo>
                    <a:pt x="7167" y="22"/>
                    <a:pt x="-62" y="4225"/>
                    <a:pt x="0" y="9379"/>
                  </a:cubicBezTo>
                  <a:cubicBezTo>
                    <a:pt x="16" y="10903"/>
                    <a:pt x="669" y="12337"/>
                    <a:pt x="1805" y="13605"/>
                  </a:cubicBezTo>
                  <a:cubicBezTo>
                    <a:pt x="3790" y="16457"/>
                    <a:pt x="4933" y="19132"/>
                    <a:pt x="5486" y="21596"/>
                  </a:cubicBezTo>
                  <a:lnTo>
                    <a:pt x="5610" y="21570"/>
                  </a:lnTo>
                  <a:lnTo>
                    <a:pt x="6155" y="2147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DDA9F296-9B26-4DC8-B259-F4CA931EFF65}"/>
                </a:ext>
              </a:extLst>
            </p:cNvPr>
            <p:cNvSpPr/>
            <p:nvPr/>
          </p:nvSpPr>
          <p:spPr>
            <a:xfrm>
              <a:off x="5868973" y="2353129"/>
              <a:ext cx="42272" cy="149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extrusionOk="0">
                  <a:moveTo>
                    <a:pt x="17627" y="439"/>
                  </a:moveTo>
                  <a:cubicBezTo>
                    <a:pt x="15646" y="696"/>
                    <a:pt x="14304" y="1208"/>
                    <a:pt x="13921" y="1812"/>
                  </a:cubicBezTo>
                  <a:cubicBezTo>
                    <a:pt x="10598" y="7816"/>
                    <a:pt x="5997" y="13710"/>
                    <a:pt x="245" y="19348"/>
                  </a:cubicBezTo>
                  <a:cubicBezTo>
                    <a:pt x="-330" y="19934"/>
                    <a:pt x="117" y="20557"/>
                    <a:pt x="1459" y="21014"/>
                  </a:cubicBezTo>
                  <a:cubicBezTo>
                    <a:pt x="2098" y="21234"/>
                    <a:pt x="2865" y="21399"/>
                    <a:pt x="3696" y="21508"/>
                  </a:cubicBezTo>
                  <a:cubicBezTo>
                    <a:pt x="3952" y="21545"/>
                    <a:pt x="4207" y="21563"/>
                    <a:pt x="4527" y="21600"/>
                  </a:cubicBezTo>
                  <a:cubicBezTo>
                    <a:pt x="10853" y="15651"/>
                    <a:pt x="16988" y="8384"/>
                    <a:pt x="21270" y="0"/>
                  </a:cubicBezTo>
                  <a:lnTo>
                    <a:pt x="17627" y="439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46E0A279-BCD3-48B2-A500-AB5F2FB14580}"/>
                </a:ext>
              </a:extLst>
            </p:cNvPr>
            <p:cNvSpPr/>
            <p:nvPr/>
          </p:nvSpPr>
          <p:spPr>
            <a:xfrm>
              <a:off x="6059473" y="2315028"/>
              <a:ext cx="265184" cy="18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62" extrusionOk="0">
                  <a:moveTo>
                    <a:pt x="21507" y="19666"/>
                  </a:moveTo>
                  <a:cubicBezTo>
                    <a:pt x="20558" y="15129"/>
                    <a:pt x="19784" y="10369"/>
                    <a:pt x="19206" y="5504"/>
                  </a:cubicBezTo>
                  <a:cubicBezTo>
                    <a:pt x="19144" y="5028"/>
                    <a:pt x="18927" y="4612"/>
                    <a:pt x="18617" y="4418"/>
                  </a:cubicBezTo>
                  <a:cubicBezTo>
                    <a:pt x="18607" y="4418"/>
                    <a:pt x="17296" y="3615"/>
                    <a:pt x="17296" y="3615"/>
                  </a:cubicBezTo>
                  <a:lnTo>
                    <a:pt x="16285" y="3094"/>
                  </a:lnTo>
                  <a:cubicBezTo>
                    <a:pt x="15945" y="2916"/>
                    <a:pt x="15594" y="2752"/>
                    <a:pt x="15232" y="2574"/>
                  </a:cubicBezTo>
                  <a:cubicBezTo>
                    <a:pt x="13086" y="1636"/>
                    <a:pt x="11146" y="1012"/>
                    <a:pt x="9309" y="640"/>
                  </a:cubicBezTo>
                  <a:cubicBezTo>
                    <a:pt x="7461" y="223"/>
                    <a:pt x="5490" y="30"/>
                    <a:pt x="3055" y="0"/>
                  </a:cubicBezTo>
                  <a:lnTo>
                    <a:pt x="2869" y="15"/>
                  </a:lnTo>
                  <a:cubicBezTo>
                    <a:pt x="2239" y="8107"/>
                    <a:pt x="1156" y="15055"/>
                    <a:pt x="0" y="20678"/>
                  </a:cubicBezTo>
                  <a:cubicBezTo>
                    <a:pt x="196" y="20678"/>
                    <a:pt x="392" y="20663"/>
                    <a:pt x="588" y="20648"/>
                  </a:cubicBezTo>
                  <a:lnTo>
                    <a:pt x="3137" y="20588"/>
                  </a:lnTo>
                  <a:cubicBezTo>
                    <a:pt x="3715" y="20588"/>
                    <a:pt x="4293" y="20588"/>
                    <a:pt x="4871" y="20588"/>
                  </a:cubicBezTo>
                  <a:cubicBezTo>
                    <a:pt x="5944" y="20588"/>
                    <a:pt x="7018" y="20588"/>
                    <a:pt x="8091" y="20633"/>
                  </a:cubicBezTo>
                  <a:cubicBezTo>
                    <a:pt x="9206" y="20648"/>
                    <a:pt x="10299" y="20693"/>
                    <a:pt x="11383" y="20752"/>
                  </a:cubicBezTo>
                  <a:lnTo>
                    <a:pt x="12849" y="20812"/>
                  </a:lnTo>
                  <a:cubicBezTo>
                    <a:pt x="13230" y="20856"/>
                    <a:pt x="13623" y="20871"/>
                    <a:pt x="14004" y="20886"/>
                  </a:cubicBezTo>
                  <a:cubicBezTo>
                    <a:pt x="14397" y="20901"/>
                    <a:pt x="14778" y="20931"/>
                    <a:pt x="15160" y="20975"/>
                  </a:cubicBezTo>
                  <a:cubicBezTo>
                    <a:pt x="15552" y="21020"/>
                    <a:pt x="15934" y="21050"/>
                    <a:pt x="16285" y="21064"/>
                  </a:cubicBezTo>
                  <a:lnTo>
                    <a:pt x="16636" y="21109"/>
                  </a:lnTo>
                  <a:cubicBezTo>
                    <a:pt x="16894" y="21139"/>
                    <a:pt x="17152" y="21169"/>
                    <a:pt x="17410" y="21183"/>
                  </a:cubicBezTo>
                  <a:cubicBezTo>
                    <a:pt x="17823" y="21213"/>
                    <a:pt x="18225" y="21258"/>
                    <a:pt x="18618" y="21317"/>
                  </a:cubicBezTo>
                  <a:cubicBezTo>
                    <a:pt x="18917" y="21362"/>
                    <a:pt x="19226" y="21392"/>
                    <a:pt x="19495" y="21421"/>
                  </a:cubicBezTo>
                  <a:lnTo>
                    <a:pt x="20434" y="21555"/>
                  </a:lnTo>
                  <a:cubicBezTo>
                    <a:pt x="20774" y="21600"/>
                    <a:pt x="21105" y="21407"/>
                    <a:pt x="21321" y="21020"/>
                  </a:cubicBezTo>
                  <a:cubicBezTo>
                    <a:pt x="21538" y="20648"/>
                    <a:pt x="21600" y="20127"/>
                    <a:pt x="21507" y="196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C78B6445-E12D-4361-81B3-7A592444706F}"/>
                </a:ext>
              </a:extLst>
            </p:cNvPr>
            <p:cNvSpPr/>
            <p:nvPr/>
          </p:nvSpPr>
          <p:spPr>
            <a:xfrm>
              <a:off x="5881673" y="2315028"/>
              <a:ext cx="213997" cy="18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extrusionOk="0">
                  <a:moveTo>
                    <a:pt x="19959" y="74"/>
                  </a:moveTo>
                  <a:cubicBezTo>
                    <a:pt x="19959" y="74"/>
                    <a:pt x="19280" y="103"/>
                    <a:pt x="19113" y="118"/>
                  </a:cubicBezTo>
                  <a:cubicBezTo>
                    <a:pt x="18959" y="118"/>
                    <a:pt x="18780" y="132"/>
                    <a:pt x="18588" y="162"/>
                  </a:cubicBezTo>
                  <a:lnTo>
                    <a:pt x="18100" y="206"/>
                  </a:lnTo>
                  <a:cubicBezTo>
                    <a:pt x="17434" y="265"/>
                    <a:pt x="16754" y="338"/>
                    <a:pt x="16101" y="412"/>
                  </a:cubicBezTo>
                  <a:cubicBezTo>
                    <a:pt x="15498" y="485"/>
                    <a:pt x="14960" y="574"/>
                    <a:pt x="14396" y="676"/>
                  </a:cubicBezTo>
                  <a:lnTo>
                    <a:pt x="14165" y="721"/>
                  </a:lnTo>
                  <a:cubicBezTo>
                    <a:pt x="11909" y="1088"/>
                    <a:pt x="9499" y="1750"/>
                    <a:pt x="6781" y="2720"/>
                  </a:cubicBezTo>
                  <a:cubicBezTo>
                    <a:pt x="6192" y="2941"/>
                    <a:pt x="5628" y="3176"/>
                    <a:pt x="5051" y="3411"/>
                  </a:cubicBezTo>
                  <a:lnTo>
                    <a:pt x="4153" y="3779"/>
                  </a:lnTo>
                  <a:lnTo>
                    <a:pt x="3359" y="4176"/>
                  </a:lnTo>
                  <a:cubicBezTo>
                    <a:pt x="2500" y="10910"/>
                    <a:pt x="1269" y="16733"/>
                    <a:pt x="0" y="21526"/>
                  </a:cubicBezTo>
                  <a:cubicBezTo>
                    <a:pt x="154" y="21585"/>
                    <a:pt x="320" y="21600"/>
                    <a:pt x="487" y="21585"/>
                  </a:cubicBezTo>
                  <a:lnTo>
                    <a:pt x="1628" y="21438"/>
                  </a:lnTo>
                  <a:cubicBezTo>
                    <a:pt x="2000" y="21409"/>
                    <a:pt x="2359" y="21365"/>
                    <a:pt x="2730" y="21321"/>
                  </a:cubicBezTo>
                  <a:cubicBezTo>
                    <a:pt x="3230" y="21262"/>
                    <a:pt x="3730" y="21203"/>
                    <a:pt x="4256" y="21174"/>
                  </a:cubicBezTo>
                  <a:cubicBezTo>
                    <a:pt x="4551" y="21159"/>
                    <a:pt x="4833" y="21129"/>
                    <a:pt x="5128" y="21085"/>
                  </a:cubicBezTo>
                  <a:lnTo>
                    <a:pt x="5602" y="21041"/>
                  </a:lnTo>
                  <a:cubicBezTo>
                    <a:pt x="6076" y="21012"/>
                    <a:pt x="6563" y="20982"/>
                    <a:pt x="7063" y="20938"/>
                  </a:cubicBezTo>
                  <a:cubicBezTo>
                    <a:pt x="7525" y="20894"/>
                    <a:pt x="7999" y="20865"/>
                    <a:pt x="8473" y="20835"/>
                  </a:cubicBezTo>
                  <a:cubicBezTo>
                    <a:pt x="8960" y="20806"/>
                    <a:pt x="9448" y="20777"/>
                    <a:pt x="9871" y="20732"/>
                  </a:cubicBezTo>
                  <a:lnTo>
                    <a:pt x="11473" y="20659"/>
                  </a:lnTo>
                  <a:cubicBezTo>
                    <a:pt x="12896" y="20585"/>
                    <a:pt x="14344" y="20512"/>
                    <a:pt x="15793" y="20482"/>
                  </a:cubicBezTo>
                  <a:cubicBezTo>
                    <a:pt x="16037" y="20482"/>
                    <a:pt x="16293" y="20468"/>
                    <a:pt x="16549" y="20453"/>
                  </a:cubicBezTo>
                  <a:cubicBezTo>
                    <a:pt x="16793" y="20438"/>
                    <a:pt x="17049" y="20424"/>
                    <a:pt x="17280" y="20424"/>
                  </a:cubicBezTo>
                  <a:cubicBezTo>
                    <a:pt x="17536" y="20424"/>
                    <a:pt x="17793" y="20424"/>
                    <a:pt x="18036" y="20424"/>
                  </a:cubicBezTo>
                  <a:cubicBezTo>
                    <a:pt x="19459" y="14866"/>
                    <a:pt x="20805" y="7999"/>
                    <a:pt x="21600" y="0"/>
                  </a:cubicBezTo>
                  <a:lnTo>
                    <a:pt x="19959" y="7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2C2500B9-C728-47E4-BAAF-9DB574A58E2E}"/>
                </a:ext>
              </a:extLst>
            </p:cNvPr>
            <p:cNvSpPr/>
            <p:nvPr/>
          </p:nvSpPr>
          <p:spPr>
            <a:xfrm>
              <a:off x="6084874" y="2022929"/>
              <a:ext cx="194237" cy="18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73" extrusionOk="0">
                  <a:moveTo>
                    <a:pt x="1226" y="21008"/>
                  </a:moveTo>
                  <a:cubicBezTo>
                    <a:pt x="1818" y="21008"/>
                    <a:pt x="2424" y="21008"/>
                    <a:pt x="3015" y="21008"/>
                  </a:cubicBezTo>
                  <a:cubicBezTo>
                    <a:pt x="4495" y="21008"/>
                    <a:pt x="5960" y="21008"/>
                    <a:pt x="7454" y="21054"/>
                  </a:cubicBezTo>
                  <a:cubicBezTo>
                    <a:pt x="8961" y="21069"/>
                    <a:pt x="10441" y="21114"/>
                    <a:pt x="11892" y="21175"/>
                  </a:cubicBezTo>
                  <a:lnTo>
                    <a:pt x="13935" y="21236"/>
                  </a:lnTo>
                  <a:cubicBezTo>
                    <a:pt x="14456" y="21281"/>
                    <a:pt x="14978" y="21296"/>
                    <a:pt x="15499" y="21312"/>
                  </a:cubicBezTo>
                  <a:cubicBezTo>
                    <a:pt x="16034" y="21327"/>
                    <a:pt x="16556" y="21357"/>
                    <a:pt x="17091" y="21403"/>
                  </a:cubicBezTo>
                  <a:cubicBezTo>
                    <a:pt x="17627" y="21448"/>
                    <a:pt x="18148" y="21463"/>
                    <a:pt x="18627" y="21494"/>
                  </a:cubicBezTo>
                  <a:lnTo>
                    <a:pt x="19585" y="21570"/>
                  </a:lnTo>
                  <a:cubicBezTo>
                    <a:pt x="19980" y="21600"/>
                    <a:pt x="20360" y="21448"/>
                    <a:pt x="20642" y="21160"/>
                  </a:cubicBezTo>
                  <a:cubicBezTo>
                    <a:pt x="20924" y="20871"/>
                    <a:pt x="21079" y="20462"/>
                    <a:pt x="21079" y="20037"/>
                  </a:cubicBezTo>
                  <a:cubicBezTo>
                    <a:pt x="20994" y="15285"/>
                    <a:pt x="21149" y="10383"/>
                    <a:pt x="21544" y="5495"/>
                  </a:cubicBezTo>
                  <a:cubicBezTo>
                    <a:pt x="21600" y="4857"/>
                    <a:pt x="21248" y="4250"/>
                    <a:pt x="20712" y="3992"/>
                  </a:cubicBezTo>
                  <a:cubicBezTo>
                    <a:pt x="20698" y="3992"/>
                    <a:pt x="19994" y="3673"/>
                    <a:pt x="19994" y="3673"/>
                  </a:cubicBezTo>
                  <a:lnTo>
                    <a:pt x="18585" y="3142"/>
                  </a:lnTo>
                  <a:cubicBezTo>
                    <a:pt x="18120" y="2960"/>
                    <a:pt x="17655" y="2793"/>
                    <a:pt x="17162" y="2626"/>
                  </a:cubicBezTo>
                  <a:cubicBezTo>
                    <a:pt x="14231" y="1670"/>
                    <a:pt x="11582" y="1032"/>
                    <a:pt x="9088" y="668"/>
                  </a:cubicBezTo>
                  <a:cubicBezTo>
                    <a:pt x="6580" y="243"/>
                    <a:pt x="3889" y="46"/>
                    <a:pt x="535" y="0"/>
                  </a:cubicBezTo>
                  <a:lnTo>
                    <a:pt x="0" y="15"/>
                  </a:lnTo>
                  <a:cubicBezTo>
                    <a:pt x="972" y="7499"/>
                    <a:pt x="1310" y="14511"/>
                    <a:pt x="1226" y="2100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3D509377-2B82-4358-B879-5C3E356BE707}"/>
                </a:ext>
              </a:extLst>
            </p:cNvPr>
            <p:cNvSpPr/>
            <p:nvPr/>
          </p:nvSpPr>
          <p:spPr>
            <a:xfrm>
              <a:off x="5907074" y="2061028"/>
              <a:ext cx="18191" cy="14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600" extrusionOk="0">
                  <a:moveTo>
                    <a:pt x="12374" y="0"/>
                  </a:moveTo>
                  <a:lnTo>
                    <a:pt x="8421" y="221"/>
                  </a:lnTo>
                  <a:cubicBezTo>
                    <a:pt x="2774" y="534"/>
                    <a:pt x="-614" y="1289"/>
                    <a:pt x="92" y="2081"/>
                  </a:cubicBezTo>
                  <a:cubicBezTo>
                    <a:pt x="4468" y="7955"/>
                    <a:pt x="6586" y="13903"/>
                    <a:pt x="6304" y="19777"/>
                  </a:cubicBezTo>
                  <a:cubicBezTo>
                    <a:pt x="6304" y="20293"/>
                    <a:pt x="7857" y="20771"/>
                    <a:pt x="10821" y="21121"/>
                  </a:cubicBezTo>
                  <a:cubicBezTo>
                    <a:pt x="11951" y="21250"/>
                    <a:pt x="13222" y="21361"/>
                    <a:pt x="14492" y="21434"/>
                  </a:cubicBezTo>
                  <a:cubicBezTo>
                    <a:pt x="16186" y="21545"/>
                    <a:pt x="18163" y="21582"/>
                    <a:pt x="19998" y="21600"/>
                  </a:cubicBezTo>
                  <a:cubicBezTo>
                    <a:pt x="20986" y="14860"/>
                    <a:pt x="18727" y="7642"/>
                    <a:pt x="12374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4C8F5324-19EC-4422-8F2A-E7A1B1FD8930}"/>
                </a:ext>
              </a:extLst>
            </p:cNvPr>
            <p:cNvSpPr/>
            <p:nvPr/>
          </p:nvSpPr>
          <p:spPr>
            <a:xfrm>
              <a:off x="5919773" y="2022929"/>
              <a:ext cx="183248" cy="18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extrusionOk="0">
                  <a:moveTo>
                    <a:pt x="1909" y="21555"/>
                  </a:moveTo>
                  <a:cubicBezTo>
                    <a:pt x="2432" y="21540"/>
                    <a:pt x="2968" y="21495"/>
                    <a:pt x="3610" y="21450"/>
                  </a:cubicBezTo>
                  <a:cubicBezTo>
                    <a:pt x="4132" y="21404"/>
                    <a:pt x="4684" y="21374"/>
                    <a:pt x="5221" y="21344"/>
                  </a:cubicBezTo>
                  <a:cubicBezTo>
                    <a:pt x="5788" y="21314"/>
                    <a:pt x="6370" y="21284"/>
                    <a:pt x="6862" y="21239"/>
                  </a:cubicBezTo>
                  <a:lnTo>
                    <a:pt x="8891" y="21148"/>
                  </a:lnTo>
                  <a:cubicBezTo>
                    <a:pt x="10502" y="21073"/>
                    <a:pt x="12128" y="21013"/>
                    <a:pt x="13768" y="20968"/>
                  </a:cubicBezTo>
                  <a:cubicBezTo>
                    <a:pt x="14052" y="20968"/>
                    <a:pt x="14350" y="20953"/>
                    <a:pt x="14649" y="20938"/>
                  </a:cubicBezTo>
                  <a:cubicBezTo>
                    <a:pt x="14932" y="20923"/>
                    <a:pt x="15230" y="20908"/>
                    <a:pt x="15514" y="20908"/>
                  </a:cubicBezTo>
                  <a:cubicBezTo>
                    <a:pt x="16096" y="20908"/>
                    <a:pt x="16677" y="20893"/>
                    <a:pt x="17244" y="20877"/>
                  </a:cubicBezTo>
                  <a:lnTo>
                    <a:pt x="20929" y="20817"/>
                  </a:lnTo>
                  <a:cubicBezTo>
                    <a:pt x="21123" y="20817"/>
                    <a:pt x="21317" y="20817"/>
                    <a:pt x="21511" y="20817"/>
                  </a:cubicBezTo>
                  <a:cubicBezTo>
                    <a:pt x="21600" y="14375"/>
                    <a:pt x="21242" y="7406"/>
                    <a:pt x="20228" y="0"/>
                  </a:cubicBezTo>
                  <a:lnTo>
                    <a:pt x="18467" y="60"/>
                  </a:lnTo>
                  <a:cubicBezTo>
                    <a:pt x="18169" y="75"/>
                    <a:pt x="17871" y="75"/>
                    <a:pt x="17602" y="90"/>
                  </a:cubicBezTo>
                  <a:cubicBezTo>
                    <a:pt x="17423" y="105"/>
                    <a:pt x="16439" y="181"/>
                    <a:pt x="16439" y="181"/>
                  </a:cubicBezTo>
                  <a:cubicBezTo>
                    <a:pt x="15663" y="241"/>
                    <a:pt x="14872" y="316"/>
                    <a:pt x="14112" y="406"/>
                  </a:cubicBezTo>
                  <a:cubicBezTo>
                    <a:pt x="13411" y="482"/>
                    <a:pt x="12754" y="572"/>
                    <a:pt x="12098" y="677"/>
                  </a:cubicBezTo>
                  <a:lnTo>
                    <a:pt x="11859" y="707"/>
                  </a:lnTo>
                  <a:cubicBezTo>
                    <a:pt x="9219" y="1099"/>
                    <a:pt x="6414" y="1761"/>
                    <a:pt x="3267" y="2755"/>
                  </a:cubicBezTo>
                  <a:cubicBezTo>
                    <a:pt x="2596" y="2980"/>
                    <a:pt x="1924" y="3221"/>
                    <a:pt x="1268" y="3462"/>
                  </a:cubicBezTo>
                  <a:lnTo>
                    <a:pt x="239" y="3838"/>
                  </a:lnTo>
                  <a:lnTo>
                    <a:pt x="0" y="3944"/>
                  </a:lnTo>
                  <a:cubicBezTo>
                    <a:pt x="671" y="10190"/>
                    <a:pt x="910" y="16091"/>
                    <a:pt x="806" y="21600"/>
                  </a:cubicBezTo>
                  <a:cubicBezTo>
                    <a:pt x="850" y="21600"/>
                    <a:pt x="910" y="21600"/>
                    <a:pt x="955" y="21600"/>
                  </a:cubicBezTo>
                  <a:lnTo>
                    <a:pt x="1909" y="2155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7C17EB-7522-45BF-AA01-9B93361F8E14}"/>
                </a:ext>
              </a:extLst>
            </p:cNvPr>
            <p:cNvSpPr txBox="1"/>
            <p:nvPr/>
          </p:nvSpPr>
          <p:spPr>
            <a:xfrm>
              <a:off x="4142162" y="2970525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1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43E9C7F1-9B3D-44D1-9492-32378B6B3C71}"/>
                </a:ext>
              </a:extLst>
            </p:cNvPr>
            <p:cNvSpPr txBox="1"/>
            <p:nvPr/>
          </p:nvSpPr>
          <p:spPr>
            <a:xfrm>
              <a:off x="4984287" y="3173117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2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BE7A7D6-58A4-44AC-B9BE-78E31ED3E1E9}"/>
                </a:ext>
              </a:extLst>
            </p:cNvPr>
            <p:cNvSpPr txBox="1"/>
            <p:nvPr/>
          </p:nvSpPr>
          <p:spPr>
            <a:xfrm>
              <a:off x="5883703" y="3375710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3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091F4F2-419C-4B17-8C9A-EEF5D744FC6F}"/>
                </a:ext>
              </a:extLst>
            </p:cNvPr>
            <p:cNvSpPr txBox="1"/>
            <p:nvPr/>
          </p:nvSpPr>
          <p:spPr>
            <a:xfrm>
              <a:off x="6755907" y="3173117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4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AD2E921A-A720-4EE4-ABED-0663531AA01E}"/>
                </a:ext>
              </a:extLst>
            </p:cNvPr>
            <p:cNvSpPr txBox="1"/>
            <p:nvPr/>
          </p:nvSpPr>
          <p:spPr>
            <a:xfrm>
              <a:off x="7628111" y="2970525"/>
              <a:ext cx="532624" cy="8002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5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62B1D25E-C52E-42D4-A50D-40BE8CF1FC7E}"/>
              </a:ext>
            </a:extLst>
          </p:cNvPr>
          <p:cNvSpPr/>
          <p:nvPr/>
        </p:nvSpPr>
        <p:spPr>
          <a:xfrm>
            <a:off x="261395" y="1744183"/>
            <a:ext cx="456248" cy="45624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45652361-81B5-46DB-885B-90A6E0CB0D29}"/>
              </a:ext>
            </a:extLst>
          </p:cNvPr>
          <p:cNvSpPr/>
          <p:nvPr/>
        </p:nvSpPr>
        <p:spPr>
          <a:xfrm>
            <a:off x="261395" y="3445669"/>
            <a:ext cx="456248" cy="45624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8112485-A87C-4B70-9C39-3C5D2E0780B3}"/>
              </a:ext>
            </a:extLst>
          </p:cNvPr>
          <p:cNvSpPr/>
          <p:nvPr/>
        </p:nvSpPr>
        <p:spPr>
          <a:xfrm>
            <a:off x="2923296" y="5265262"/>
            <a:ext cx="456248" cy="45624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34F2ED5-2995-4118-9AF1-AD2DE2BB2846}"/>
              </a:ext>
            </a:extLst>
          </p:cNvPr>
          <p:cNvSpPr/>
          <p:nvPr/>
        </p:nvSpPr>
        <p:spPr>
          <a:xfrm>
            <a:off x="8432581" y="1744183"/>
            <a:ext cx="456248" cy="45624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1503368D-77EC-465A-8046-AD3EF7E4498A}"/>
              </a:ext>
            </a:extLst>
          </p:cNvPr>
          <p:cNvSpPr/>
          <p:nvPr/>
        </p:nvSpPr>
        <p:spPr>
          <a:xfrm>
            <a:off x="8432581" y="3445669"/>
            <a:ext cx="456248" cy="45624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374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456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Bowling Process Diagram for PowerPoint</vt:lpstr>
      <vt:lpstr>Bowling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Bowling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2019-01-02T23:21:45Z</dcterms:modified>
  <cp:category>Charts &amp; Diagrams</cp:category>
</cp:coreProperties>
</file>