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74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22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Bowtie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FE5E838-89A2-4A77-8C08-1ED64CAFB5F3}"/>
              </a:ext>
            </a:extLst>
          </p:cNvPr>
          <p:cNvSpPr/>
          <p:nvPr/>
        </p:nvSpPr>
        <p:spPr>
          <a:xfrm>
            <a:off x="6060948" y="1201531"/>
            <a:ext cx="58421" cy="4609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5040" y="21600"/>
                  <a:pt x="0" y="21536"/>
                  <a:pt x="0" y="21463"/>
                </a:cubicBezTo>
                <a:lnTo>
                  <a:pt x="0" y="20916"/>
                </a:lnTo>
                <a:cubicBezTo>
                  <a:pt x="0" y="20843"/>
                  <a:pt x="5040" y="20779"/>
                  <a:pt x="10800" y="20779"/>
                </a:cubicBezTo>
                <a:cubicBezTo>
                  <a:pt x="16560" y="20779"/>
                  <a:pt x="21600" y="20843"/>
                  <a:pt x="21600" y="20916"/>
                </a:cubicBezTo>
                <a:lnTo>
                  <a:pt x="21600" y="21463"/>
                </a:lnTo>
                <a:cubicBezTo>
                  <a:pt x="21600" y="21536"/>
                  <a:pt x="16560" y="21600"/>
                  <a:pt x="10800" y="21600"/>
                </a:cubicBezTo>
                <a:close/>
                <a:moveTo>
                  <a:pt x="10800" y="20505"/>
                </a:moveTo>
                <a:cubicBezTo>
                  <a:pt x="5040" y="20505"/>
                  <a:pt x="0" y="20441"/>
                  <a:pt x="0" y="20368"/>
                </a:cubicBezTo>
                <a:lnTo>
                  <a:pt x="0" y="19821"/>
                </a:lnTo>
                <a:cubicBezTo>
                  <a:pt x="0" y="19748"/>
                  <a:pt x="5040" y="19684"/>
                  <a:pt x="10800" y="19684"/>
                </a:cubicBezTo>
                <a:cubicBezTo>
                  <a:pt x="16560" y="19684"/>
                  <a:pt x="21600" y="19748"/>
                  <a:pt x="21600" y="19821"/>
                </a:cubicBezTo>
                <a:lnTo>
                  <a:pt x="21600" y="20368"/>
                </a:lnTo>
                <a:cubicBezTo>
                  <a:pt x="21600" y="20441"/>
                  <a:pt x="16560" y="20505"/>
                  <a:pt x="10800" y="20505"/>
                </a:cubicBezTo>
                <a:close/>
                <a:moveTo>
                  <a:pt x="10800" y="19410"/>
                </a:moveTo>
                <a:cubicBezTo>
                  <a:pt x="5040" y="19410"/>
                  <a:pt x="0" y="19346"/>
                  <a:pt x="0" y="19273"/>
                </a:cubicBezTo>
                <a:lnTo>
                  <a:pt x="0" y="18725"/>
                </a:lnTo>
                <a:cubicBezTo>
                  <a:pt x="0" y="18652"/>
                  <a:pt x="5040" y="18589"/>
                  <a:pt x="10800" y="18589"/>
                </a:cubicBezTo>
                <a:cubicBezTo>
                  <a:pt x="16560" y="18589"/>
                  <a:pt x="21600" y="18652"/>
                  <a:pt x="21600" y="18725"/>
                </a:cubicBezTo>
                <a:lnTo>
                  <a:pt x="21600" y="19273"/>
                </a:lnTo>
                <a:cubicBezTo>
                  <a:pt x="21600" y="19346"/>
                  <a:pt x="16560" y="19410"/>
                  <a:pt x="10800" y="19410"/>
                </a:cubicBezTo>
                <a:close/>
                <a:moveTo>
                  <a:pt x="10800" y="18315"/>
                </a:moveTo>
                <a:cubicBezTo>
                  <a:pt x="5040" y="18315"/>
                  <a:pt x="0" y="18251"/>
                  <a:pt x="0" y="18178"/>
                </a:cubicBezTo>
                <a:lnTo>
                  <a:pt x="0" y="17630"/>
                </a:lnTo>
                <a:cubicBezTo>
                  <a:pt x="0" y="17557"/>
                  <a:pt x="5040" y="17494"/>
                  <a:pt x="10800" y="17494"/>
                </a:cubicBezTo>
                <a:cubicBezTo>
                  <a:pt x="16560" y="17494"/>
                  <a:pt x="21600" y="17557"/>
                  <a:pt x="21600" y="17630"/>
                </a:cubicBezTo>
                <a:lnTo>
                  <a:pt x="21600" y="18178"/>
                </a:lnTo>
                <a:cubicBezTo>
                  <a:pt x="21600" y="18260"/>
                  <a:pt x="16560" y="18315"/>
                  <a:pt x="10800" y="18315"/>
                </a:cubicBezTo>
                <a:close/>
                <a:moveTo>
                  <a:pt x="10800" y="17229"/>
                </a:moveTo>
                <a:cubicBezTo>
                  <a:pt x="5040" y="17229"/>
                  <a:pt x="0" y="17165"/>
                  <a:pt x="0" y="17092"/>
                </a:cubicBezTo>
                <a:lnTo>
                  <a:pt x="0" y="16544"/>
                </a:lnTo>
                <a:cubicBezTo>
                  <a:pt x="0" y="16471"/>
                  <a:pt x="5040" y="16408"/>
                  <a:pt x="10800" y="16408"/>
                </a:cubicBezTo>
                <a:cubicBezTo>
                  <a:pt x="16560" y="16408"/>
                  <a:pt x="21600" y="16471"/>
                  <a:pt x="21600" y="16544"/>
                </a:cubicBezTo>
                <a:lnTo>
                  <a:pt x="21600" y="17092"/>
                </a:lnTo>
                <a:cubicBezTo>
                  <a:pt x="21600" y="17165"/>
                  <a:pt x="16560" y="17229"/>
                  <a:pt x="10800" y="17229"/>
                </a:cubicBezTo>
                <a:close/>
                <a:moveTo>
                  <a:pt x="10800" y="16134"/>
                </a:moveTo>
                <a:cubicBezTo>
                  <a:pt x="5040" y="16134"/>
                  <a:pt x="0" y="16070"/>
                  <a:pt x="0" y="15997"/>
                </a:cubicBezTo>
                <a:lnTo>
                  <a:pt x="0" y="15449"/>
                </a:lnTo>
                <a:cubicBezTo>
                  <a:pt x="0" y="15376"/>
                  <a:pt x="5040" y="15313"/>
                  <a:pt x="10800" y="15313"/>
                </a:cubicBezTo>
                <a:cubicBezTo>
                  <a:pt x="16560" y="15313"/>
                  <a:pt x="21600" y="15376"/>
                  <a:pt x="21600" y="15449"/>
                </a:cubicBezTo>
                <a:lnTo>
                  <a:pt x="21600" y="15997"/>
                </a:lnTo>
                <a:cubicBezTo>
                  <a:pt x="21600" y="16070"/>
                  <a:pt x="16560" y="16134"/>
                  <a:pt x="10800" y="16134"/>
                </a:cubicBezTo>
                <a:close/>
                <a:moveTo>
                  <a:pt x="10800" y="15039"/>
                </a:moveTo>
                <a:cubicBezTo>
                  <a:pt x="5040" y="15039"/>
                  <a:pt x="0" y="14975"/>
                  <a:pt x="0" y="14902"/>
                </a:cubicBezTo>
                <a:lnTo>
                  <a:pt x="0" y="14354"/>
                </a:lnTo>
                <a:cubicBezTo>
                  <a:pt x="0" y="14281"/>
                  <a:pt x="5040" y="14217"/>
                  <a:pt x="10800" y="14217"/>
                </a:cubicBezTo>
                <a:cubicBezTo>
                  <a:pt x="16560" y="14217"/>
                  <a:pt x="21600" y="14281"/>
                  <a:pt x="21600" y="14354"/>
                </a:cubicBezTo>
                <a:lnTo>
                  <a:pt x="21600" y="14902"/>
                </a:lnTo>
                <a:cubicBezTo>
                  <a:pt x="21600" y="14975"/>
                  <a:pt x="16560" y="15039"/>
                  <a:pt x="10800" y="15039"/>
                </a:cubicBezTo>
                <a:close/>
                <a:moveTo>
                  <a:pt x="10800" y="13944"/>
                </a:moveTo>
                <a:cubicBezTo>
                  <a:pt x="5040" y="13944"/>
                  <a:pt x="0" y="13880"/>
                  <a:pt x="0" y="13807"/>
                </a:cubicBezTo>
                <a:lnTo>
                  <a:pt x="0" y="13259"/>
                </a:lnTo>
                <a:cubicBezTo>
                  <a:pt x="0" y="13186"/>
                  <a:pt x="5040" y="13122"/>
                  <a:pt x="10800" y="13122"/>
                </a:cubicBezTo>
                <a:cubicBezTo>
                  <a:pt x="16560" y="13122"/>
                  <a:pt x="21600" y="13186"/>
                  <a:pt x="21600" y="13259"/>
                </a:cubicBezTo>
                <a:lnTo>
                  <a:pt x="21600" y="13807"/>
                </a:lnTo>
                <a:cubicBezTo>
                  <a:pt x="21600" y="13880"/>
                  <a:pt x="16560" y="13944"/>
                  <a:pt x="10800" y="13944"/>
                </a:cubicBezTo>
                <a:close/>
                <a:moveTo>
                  <a:pt x="10800" y="12849"/>
                </a:moveTo>
                <a:cubicBezTo>
                  <a:pt x="5040" y="12849"/>
                  <a:pt x="0" y="12785"/>
                  <a:pt x="0" y="12712"/>
                </a:cubicBezTo>
                <a:lnTo>
                  <a:pt x="0" y="12164"/>
                </a:lnTo>
                <a:cubicBezTo>
                  <a:pt x="0" y="12091"/>
                  <a:pt x="5040" y="12027"/>
                  <a:pt x="10800" y="12027"/>
                </a:cubicBezTo>
                <a:cubicBezTo>
                  <a:pt x="16560" y="12027"/>
                  <a:pt x="21600" y="12091"/>
                  <a:pt x="21600" y="12164"/>
                </a:cubicBezTo>
                <a:lnTo>
                  <a:pt x="21600" y="12712"/>
                </a:lnTo>
                <a:cubicBezTo>
                  <a:pt x="21600" y="12794"/>
                  <a:pt x="16560" y="12849"/>
                  <a:pt x="10800" y="12849"/>
                </a:cubicBezTo>
                <a:close/>
                <a:moveTo>
                  <a:pt x="10800" y="11763"/>
                </a:moveTo>
                <a:cubicBezTo>
                  <a:pt x="5040" y="11763"/>
                  <a:pt x="0" y="11699"/>
                  <a:pt x="0" y="11626"/>
                </a:cubicBezTo>
                <a:lnTo>
                  <a:pt x="0" y="11078"/>
                </a:lnTo>
                <a:cubicBezTo>
                  <a:pt x="0" y="11005"/>
                  <a:pt x="5040" y="10941"/>
                  <a:pt x="10800" y="10941"/>
                </a:cubicBezTo>
                <a:cubicBezTo>
                  <a:pt x="16560" y="10941"/>
                  <a:pt x="21600" y="11005"/>
                  <a:pt x="21600" y="11078"/>
                </a:cubicBezTo>
                <a:lnTo>
                  <a:pt x="21600" y="11626"/>
                </a:lnTo>
                <a:cubicBezTo>
                  <a:pt x="21600" y="11699"/>
                  <a:pt x="16560" y="11763"/>
                  <a:pt x="10800" y="11763"/>
                </a:cubicBezTo>
                <a:close/>
                <a:moveTo>
                  <a:pt x="10800" y="10668"/>
                </a:moveTo>
                <a:cubicBezTo>
                  <a:pt x="5040" y="10668"/>
                  <a:pt x="0" y="10604"/>
                  <a:pt x="0" y="10531"/>
                </a:cubicBezTo>
                <a:lnTo>
                  <a:pt x="0" y="9983"/>
                </a:lnTo>
                <a:cubicBezTo>
                  <a:pt x="0" y="9910"/>
                  <a:pt x="5040" y="9846"/>
                  <a:pt x="10800" y="9846"/>
                </a:cubicBezTo>
                <a:cubicBezTo>
                  <a:pt x="16560" y="9846"/>
                  <a:pt x="21600" y="9910"/>
                  <a:pt x="21600" y="9983"/>
                </a:cubicBezTo>
                <a:lnTo>
                  <a:pt x="21600" y="10531"/>
                </a:lnTo>
                <a:cubicBezTo>
                  <a:pt x="21600" y="10604"/>
                  <a:pt x="16560" y="10668"/>
                  <a:pt x="10800" y="10668"/>
                </a:cubicBezTo>
                <a:close/>
                <a:moveTo>
                  <a:pt x="10800" y="9573"/>
                </a:moveTo>
                <a:cubicBezTo>
                  <a:pt x="5040" y="9573"/>
                  <a:pt x="0" y="9509"/>
                  <a:pt x="0" y="9436"/>
                </a:cubicBezTo>
                <a:lnTo>
                  <a:pt x="0" y="8888"/>
                </a:lnTo>
                <a:cubicBezTo>
                  <a:pt x="0" y="8815"/>
                  <a:pt x="5040" y="8751"/>
                  <a:pt x="10800" y="8751"/>
                </a:cubicBezTo>
                <a:cubicBezTo>
                  <a:pt x="16560" y="8751"/>
                  <a:pt x="21600" y="8815"/>
                  <a:pt x="21600" y="8888"/>
                </a:cubicBezTo>
                <a:lnTo>
                  <a:pt x="21600" y="9436"/>
                </a:lnTo>
                <a:cubicBezTo>
                  <a:pt x="21600" y="9509"/>
                  <a:pt x="16560" y="9573"/>
                  <a:pt x="10800" y="9573"/>
                </a:cubicBezTo>
                <a:close/>
                <a:moveTo>
                  <a:pt x="10800" y="8478"/>
                </a:moveTo>
                <a:cubicBezTo>
                  <a:pt x="5040" y="8478"/>
                  <a:pt x="0" y="8414"/>
                  <a:pt x="0" y="8341"/>
                </a:cubicBezTo>
                <a:lnTo>
                  <a:pt x="0" y="7793"/>
                </a:lnTo>
                <a:cubicBezTo>
                  <a:pt x="0" y="7720"/>
                  <a:pt x="5040" y="7656"/>
                  <a:pt x="10800" y="7656"/>
                </a:cubicBezTo>
                <a:cubicBezTo>
                  <a:pt x="16560" y="7656"/>
                  <a:pt x="21600" y="7720"/>
                  <a:pt x="21600" y="7793"/>
                </a:cubicBezTo>
                <a:lnTo>
                  <a:pt x="21600" y="8341"/>
                </a:lnTo>
                <a:cubicBezTo>
                  <a:pt x="21600" y="8414"/>
                  <a:pt x="16560" y="8478"/>
                  <a:pt x="10800" y="8478"/>
                </a:cubicBezTo>
                <a:close/>
                <a:moveTo>
                  <a:pt x="10800" y="7383"/>
                </a:moveTo>
                <a:cubicBezTo>
                  <a:pt x="5040" y="7383"/>
                  <a:pt x="0" y="7319"/>
                  <a:pt x="0" y="7246"/>
                </a:cubicBezTo>
                <a:lnTo>
                  <a:pt x="0" y="6698"/>
                </a:lnTo>
                <a:cubicBezTo>
                  <a:pt x="0" y="6625"/>
                  <a:pt x="5040" y="6561"/>
                  <a:pt x="10800" y="6561"/>
                </a:cubicBezTo>
                <a:cubicBezTo>
                  <a:pt x="16560" y="6561"/>
                  <a:pt x="21600" y="6625"/>
                  <a:pt x="21600" y="6698"/>
                </a:cubicBezTo>
                <a:lnTo>
                  <a:pt x="21600" y="7246"/>
                </a:lnTo>
                <a:cubicBezTo>
                  <a:pt x="21600" y="7328"/>
                  <a:pt x="16560" y="7383"/>
                  <a:pt x="10800" y="7383"/>
                </a:cubicBezTo>
                <a:close/>
                <a:moveTo>
                  <a:pt x="10800" y="6287"/>
                </a:moveTo>
                <a:cubicBezTo>
                  <a:pt x="5040" y="6287"/>
                  <a:pt x="0" y="6224"/>
                  <a:pt x="0" y="6151"/>
                </a:cubicBezTo>
                <a:lnTo>
                  <a:pt x="0" y="5603"/>
                </a:lnTo>
                <a:cubicBezTo>
                  <a:pt x="0" y="5530"/>
                  <a:pt x="5040" y="5466"/>
                  <a:pt x="10800" y="5466"/>
                </a:cubicBezTo>
                <a:cubicBezTo>
                  <a:pt x="16560" y="5466"/>
                  <a:pt x="21600" y="5530"/>
                  <a:pt x="21600" y="5603"/>
                </a:cubicBezTo>
                <a:lnTo>
                  <a:pt x="21600" y="6151"/>
                </a:lnTo>
                <a:cubicBezTo>
                  <a:pt x="21600" y="6233"/>
                  <a:pt x="16560" y="6287"/>
                  <a:pt x="10800" y="6287"/>
                </a:cubicBezTo>
                <a:close/>
                <a:moveTo>
                  <a:pt x="10800" y="5202"/>
                </a:moveTo>
                <a:cubicBezTo>
                  <a:pt x="5040" y="5202"/>
                  <a:pt x="0" y="5138"/>
                  <a:pt x="0" y="5065"/>
                </a:cubicBezTo>
                <a:lnTo>
                  <a:pt x="0" y="4517"/>
                </a:lnTo>
                <a:cubicBezTo>
                  <a:pt x="0" y="4444"/>
                  <a:pt x="5040" y="4380"/>
                  <a:pt x="10800" y="4380"/>
                </a:cubicBezTo>
                <a:cubicBezTo>
                  <a:pt x="16560" y="4380"/>
                  <a:pt x="21600" y="4444"/>
                  <a:pt x="21600" y="4517"/>
                </a:cubicBezTo>
                <a:lnTo>
                  <a:pt x="21600" y="5065"/>
                </a:lnTo>
                <a:cubicBezTo>
                  <a:pt x="21600" y="5138"/>
                  <a:pt x="16560" y="5202"/>
                  <a:pt x="10800" y="5202"/>
                </a:cubicBezTo>
                <a:close/>
                <a:moveTo>
                  <a:pt x="10800" y="4106"/>
                </a:moveTo>
                <a:cubicBezTo>
                  <a:pt x="5040" y="4106"/>
                  <a:pt x="0" y="4043"/>
                  <a:pt x="0" y="3970"/>
                </a:cubicBezTo>
                <a:lnTo>
                  <a:pt x="0" y="3422"/>
                </a:lnTo>
                <a:cubicBezTo>
                  <a:pt x="0" y="3349"/>
                  <a:pt x="5040" y="3285"/>
                  <a:pt x="10800" y="3285"/>
                </a:cubicBezTo>
                <a:cubicBezTo>
                  <a:pt x="16560" y="3285"/>
                  <a:pt x="21600" y="3349"/>
                  <a:pt x="21600" y="3422"/>
                </a:cubicBezTo>
                <a:lnTo>
                  <a:pt x="21600" y="3970"/>
                </a:lnTo>
                <a:cubicBezTo>
                  <a:pt x="21600" y="4043"/>
                  <a:pt x="16560" y="4106"/>
                  <a:pt x="10800" y="4106"/>
                </a:cubicBezTo>
                <a:close/>
                <a:moveTo>
                  <a:pt x="10800" y="3011"/>
                </a:moveTo>
                <a:cubicBezTo>
                  <a:pt x="5040" y="3011"/>
                  <a:pt x="0" y="2948"/>
                  <a:pt x="0" y="2875"/>
                </a:cubicBezTo>
                <a:lnTo>
                  <a:pt x="0" y="2327"/>
                </a:lnTo>
                <a:cubicBezTo>
                  <a:pt x="0" y="2254"/>
                  <a:pt x="5040" y="2190"/>
                  <a:pt x="10800" y="2190"/>
                </a:cubicBezTo>
                <a:cubicBezTo>
                  <a:pt x="16560" y="2190"/>
                  <a:pt x="21600" y="2254"/>
                  <a:pt x="21600" y="2327"/>
                </a:cubicBezTo>
                <a:lnTo>
                  <a:pt x="21600" y="2875"/>
                </a:lnTo>
                <a:cubicBezTo>
                  <a:pt x="21600" y="2948"/>
                  <a:pt x="16560" y="3011"/>
                  <a:pt x="10800" y="3011"/>
                </a:cubicBezTo>
                <a:close/>
                <a:moveTo>
                  <a:pt x="10800" y="1916"/>
                </a:moveTo>
                <a:cubicBezTo>
                  <a:pt x="5040" y="1916"/>
                  <a:pt x="0" y="1852"/>
                  <a:pt x="0" y="1779"/>
                </a:cubicBezTo>
                <a:lnTo>
                  <a:pt x="0" y="1232"/>
                </a:lnTo>
                <a:cubicBezTo>
                  <a:pt x="0" y="1159"/>
                  <a:pt x="5040" y="1095"/>
                  <a:pt x="10800" y="1095"/>
                </a:cubicBezTo>
                <a:cubicBezTo>
                  <a:pt x="16560" y="1095"/>
                  <a:pt x="21600" y="1159"/>
                  <a:pt x="21600" y="1232"/>
                </a:cubicBezTo>
                <a:lnTo>
                  <a:pt x="21600" y="1779"/>
                </a:lnTo>
                <a:cubicBezTo>
                  <a:pt x="21600" y="1862"/>
                  <a:pt x="16560" y="1916"/>
                  <a:pt x="10800" y="1916"/>
                </a:cubicBezTo>
                <a:close/>
                <a:moveTo>
                  <a:pt x="10800" y="821"/>
                </a:moveTo>
                <a:cubicBezTo>
                  <a:pt x="5040" y="821"/>
                  <a:pt x="0" y="757"/>
                  <a:pt x="0" y="684"/>
                </a:cubicBezTo>
                <a:lnTo>
                  <a:pt x="0" y="137"/>
                </a:lnTo>
                <a:cubicBezTo>
                  <a:pt x="0" y="64"/>
                  <a:pt x="5040" y="0"/>
                  <a:pt x="10800" y="0"/>
                </a:cubicBezTo>
                <a:cubicBezTo>
                  <a:pt x="16560" y="0"/>
                  <a:pt x="21600" y="64"/>
                  <a:pt x="21600" y="137"/>
                </a:cubicBezTo>
                <a:lnTo>
                  <a:pt x="21600" y="684"/>
                </a:lnTo>
                <a:cubicBezTo>
                  <a:pt x="21600" y="767"/>
                  <a:pt x="16560" y="821"/>
                  <a:pt x="10800" y="821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E8C692C-8EE7-44BF-86E6-05D281A1EC67}"/>
              </a:ext>
            </a:extLst>
          </p:cNvPr>
          <p:cNvSpPr/>
          <p:nvPr/>
        </p:nvSpPr>
        <p:spPr>
          <a:xfrm>
            <a:off x="1426234" y="1045742"/>
            <a:ext cx="4665871" cy="49002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00" extrusionOk="0">
                <a:moveTo>
                  <a:pt x="20870" y="8353"/>
                </a:moveTo>
                <a:lnTo>
                  <a:pt x="1776" y="111"/>
                </a:lnTo>
                <a:cubicBezTo>
                  <a:pt x="947" y="-250"/>
                  <a:pt x="0" y="312"/>
                  <a:pt x="0" y="1167"/>
                </a:cubicBezTo>
                <a:lnTo>
                  <a:pt x="0" y="10550"/>
                </a:lnTo>
                <a:lnTo>
                  <a:pt x="0" y="19933"/>
                </a:lnTo>
                <a:cubicBezTo>
                  <a:pt x="0" y="20780"/>
                  <a:pt x="947" y="21350"/>
                  <a:pt x="1776" y="20989"/>
                </a:cubicBezTo>
                <a:lnTo>
                  <a:pt x="20879" y="12747"/>
                </a:lnTo>
                <a:cubicBezTo>
                  <a:pt x="21321" y="12554"/>
                  <a:pt x="21600" y="12143"/>
                  <a:pt x="21600" y="11690"/>
                </a:cubicBezTo>
                <a:lnTo>
                  <a:pt x="21600" y="10550"/>
                </a:lnTo>
                <a:lnTo>
                  <a:pt x="21600" y="9410"/>
                </a:lnTo>
                <a:cubicBezTo>
                  <a:pt x="21600" y="8957"/>
                  <a:pt x="21312" y="8546"/>
                  <a:pt x="20870" y="8353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3547B7E-9F0D-47A9-B33F-1F55295C17AC}"/>
              </a:ext>
            </a:extLst>
          </p:cNvPr>
          <p:cNvSpPr/>
          <p:nvPr/>
        </p:nvSpPr>
        <p:spPr>
          <a:xfrm>
            <a:off x="6099895" y="1045744"/>
            <a:ext cx="4665871" cy="49004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01" extrusionOk="0">
                <a:moveTo>
                  <a:pt x="19824" y="111"/>
                </a:moveTo>
                <a:lnTo>
                  <a:pt x="721" y="8353"/>
                </a:lnTo>
                <a:cubicBezTo>
                  <a:pt x="279" y="8546"/>
                  <a:pt x="0" y="8957"/>
                  <a:pt x="0" y="9410"/>
                </a:cubicBezTo>
                <a:lnTo>
                  <a:pt x="0" y="10550"/>
                </a:lnTo>
                <a:lnTo>
                  <a:pt x="0" y="11690"/>
                </a:lnTo>
                <a:cubicBezTo>
                  <a:pt x="0" y="12143"/>
                  <a:pt x="279" y="12554"/>
                  <a:pt x="721" y="12747"/>
                </a:cubicBezTo>
                <a:lnTo>
                  <a:pt x="19824" y="20989"/>
                </a:lnTo>
                <a:cubicBezTo>
                  <a:pt x="20653" y="21350"/>
                  <a:pt x="21600" y="20788"/>
                  <a:pt x="21600" y="19933"/>
                </a:cubicBezTo>
                <a:lnTo>
                  <a:pt x="21600" y="10550"/>
                </a:lnTo>
                <a:lnTo>
                  <a:pt x="21600" y="1167"/>
                </a:lnTo>
                <a:cubicBezTo>
                  <a:pt x="21600" y="312"/>
                  <a:pt x="20653" y="-250"/>
                  <a:pt x="19824" y="111"/>
                </a:cubicBez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79E6D49-4EE6-4864-8D0E-CA84D0B7BA11}"/>
              </a:ext>
            </a:extLst>
          </p:cNvPr>
          <p:cNvSpPr/>
          <p:nvPr/>
        </p:nvSpPr>
        <p:spPr>
          <a:xfrm>
            <a:off x="3042542" y="2233633"/>
            <a:ext cx="2040909" cy="254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568" extrusionOk="0">
                <a:moveTo>
                  <a:pt x="21560" y="10785"/>
                </a:moveTo>
                <a:cubicBezTo>
                  <a:pt x="21560" y="10768"/>
                  <a:pt x="21560" y="10751"/>
                  <a:pt x="21560" y="10735"/>
                </a:cubicBezTo>
                <a:cubicBezTo>
                  <a:pt x="21560" y="10718"/>
                  <a:pt x="21560" y="10718"/>
                  <a:pt x="21560" y="10702"/>
                </a:cubicBezTo>
                <a:cubicBezTo>
                  <a:pt x="21560" y="10702"/>
                  <a:pt x="21560" y="10702"/>
                  <a:pt x="21560" y="10685"/>
                </a:cubicBezTo>
                <a:cubicBezTo>
                  <a:pt x="21560" y="10669"/>
                  <a:pt x="21539" y="10652"/>
                  <a:pt x="21539" y="10652"/>
                </a:cubicBezTo>
                <a:cubicBezTo>
                  <a:pt x="21539" y="10636"/>
                  <a:pt x="21519" y="10636"/>
                  <a:pt x="21519" y="10619"/>
                </a:cubicBezTo>
                <a:cubicBezTo>
                  <a:pt x="21519" y="10603"/>
                  <a:pt x="21498" y="10603"/>
                  <a:pt x="21478" y="10586"/>
                </a:cubicBezTo>
                <a:cubicBezTo>
                  <a:pt x="21457" y="10570"/>
                  <a:pt x="21457" y="10570"/>
                  <a:pt x="21437" y="10553"/>
                </a:cubicBezTo>
                <a:cubicBezTo>
                  <a:pt x="21437" y="10553"/>
                  <a:pt x="21437" y="10553"/>
                  <a:pt x="21437" y="10553"/>
                </a:cubicBezTo>
                <a:lnTo>
                  <a:pt x="12838" y="6227"/>
                </a:lnTo>
                <a:lnTo>
                  <a:pt x="12838" y="5368"/>
                </a:lnTo>
                <a:cubicBezTo>
                  <a:pt x="12838" y="5021"/>
                  <a:pt x="12488" y="4757"/>
                  <a:pt x="12077" y="4757"/>
                </a:cubicBezTo>
                <a:cubicBezTo>
                  <a:pt x="11665" y="4757"/>
                  <a:pt x="11315" y="5038"/>
                  <a:pt x="11315" y="5368"/>
                </a:cubicBezTo>
                <a:lnTo>
                  <a:pt x="11315" y="5451"/>
                </a:lnTo>
                <a:lnTo>
                  <a:pt x="7098" y="3370"/>
                </a:lnTo>
                <a:lnTo>
                  <a:pt x="7098" y="1751"/>
                </a:lnTo>
                <a:cubicBezTo>
                  <a:pt x="7098" y="1190"/>
                  <a:pt x="6522" y="728"/>
                  <a:pt x="5823" y="728"/>
                </a:cubicBezTo>
                <a:cubicBezTo>
                  <a:pt x="5123" y="728"/>
                  <a:pt x="4547" y="1190"/>
                  <a:pt x="4547" y="1751"/>
                </a:cubicBezTo>
                <a:lnTo>
                  <a:pt x="4547" y="2082"/>
                </a:lnTo>
                <a:lnTo>
                  <a:pt x="474" y="34"/>
                </a:lnTo>
                <a:cubicBezTo>
                  <a:pt x="330" y="-32"/>
                  <a:pt x="145" y="1"/>
                  <a:pt x="42" y="117"/>
                </a:cubicBezTo>
                <a:cubicBezTo>
                  <a:pt x="-40" y="232"/>
                  <a:pt x="1" y="381"/>
                  <a:pt x="145" y="463"/>
                </a:cubicBezTo>
                <a:lnTo>
                  <a:pt x="4547" y="2676"/>
                </a:lnTo>
                <a:lnTo>
                  <a:pt x="4547" y="4790"/>
                </a:lnTo>
                <a:cubicBezTo>
                  <a:pt x="4547" y="5351"/>
                  <a:pt x="5123" y="5814"/>
                  <a:pt x="5823" y="5814"/>
                </a:cubicBezTo>
                <a:cubicBezTo>
                  <a:pt x="6522" y="5814"/>
                  <a:pt x="7098" y="5351"/>
                  <a:pt x="7098" y="4790"/>
                </a:cubicBezTo>
                <a:lnTo>
                  <a:pt x="7098" y="3964"/>
                </a:lnTo>
                <a:lnTo>
                  <a:pt x="11274" y="6062"/>
                </a:lnTo>
                <a:lnTo>
                  <a:pt x="11274" y="7201"/>
                </a:lnTo>
                <a:cubicBezTo>
                  <a:pt x="11274" y="7548"/>
                  <a:pt x="11624" y="7812"/>
                  <a:pt x="12035" y="7812"/>
                </a:cubicBezTo>
                <a:cubicBezTo>
                  <a:pt x="12447" y="7812"/>
                  <a:pt x="12797" y="7531"/>
                  <a:pt x="12797" y="7201"/>
                </a:cubicBezTo>
                <a:lnTo>
                  <a:pt x="12797" y="6838"/>
                </a:lnTo>
                <a:lnTo>
                  <a:pt x="20161" y="10537"/>
                </a:lnTo>
                <a:lnTo>
                  <a:pt x="12797" y="10537"/>
                </a:lnTo>
                <a:lnTo>
                  <a:pt x="12797" y="9876"/>
                </a:lnTo>
                <a:cubicBezTo>
                  <a:pt x="12797" y="9529"/>
                  <a:pt x="12447" y="9265"/>
                  <a:pt x="12035" y="9265"/>
                </a:cubicBezTo>
                <a:cubicBezTo>
                  <a:pt x="11624" y="9265"/>
                  <a:pt x="11274" y="9546"/>
                  <a:pt x="11274" y="9876"/>
                </a:cubicBezTo>
                <a:lnTo>
                  <a:pt x="11274" y="10537"/>
                </a:lnTo>
                <a:lnTo>
                  <a:pt x="7098" y="10537"/>
                </a:lnTo>
                <a:lnTo>
                  <a:pt x="7098" y="9265"/>
                </a:lnTo>
                <a:cubicBezTo>
                  <a:pt x="7098" y="8704"/>
                  <a:pt x="6522" y="8241"/>
                  <a:pt x="5823" y="8241"/>
                </a:cubicBezTo>
                <a:cubicBezTo>
                  <a:pt x="5123" y="8241"/>
                  <a:pt x="4547" y="8704"/>
                  <a:pt x="4547" y="9265"/>
                </a:cubicBezTo>
                <a:lnTo>
                  <a:pt x="4547" y="10537"/>
                </a:lnTo>
                <a:lnTo>
                  <a:pt x="310" y="10537"/>
                </a:lnTo>
                <a:cubicBezTo>
                  <a:pt x="145" y="10537"/>
                  <a:pt x="1" y="10652"/>
                  <a:pt x="1" y="10785"/>
                </a:cubicBezTo>
                <a:cubicBezTo>
                  <a:pt x="1" y="10917"/>
                  <a:pt x="145" y="11032"/>
                  <a:pt x="310" y="11032"/>
                </a:cubicBezTo>
                <a:lnTo>
                  <a:pt x="4547" y="11032"/>
                </a:lnTo>
                <a:lnTo>
                  <a:pt x="4547" y="12304"/>
                </a:lnTo>
                <a:cubicBezTo>
                  <a:pt x="4547" y="12865"/>
                  <a:pt x="5123" y="13328"/>
                  <a:pt x="5823" y="13328"/>
                </a:cubicBezTo>
                <a:cubicBezTo>
                  <a:pt x="6522" y="13328"/>
                  <a:pt x="7098" y="12865"/>
                  <a:pt x="7098" y="12304"/>
                </a:cubicBezTo>
                <a:lnTo>
                  <a:pt x="7098" y="11032"/>
                </a:lnTo>
                <a:lnTo>
                  <a:pt x="11274" y="11032"/>
                </a:lnTo>
                <a:lnTo>
                  <a:pt x="11274" y="11693"/>
                </a:lnTo>
                <a:cubicBezTo>
                  <a:pt x="11274" y="12040"/>
                  <a:pt x="11624" y="12304"/>
                  <a:pt x="12035" y="12304"/>
                </a:cubicBezTo>
                <a:cubicBezTo>
                  <a:pt x="12447" y="12304"/>
                  <a:pt x="12797" y="12023"/>
                  <a:pt x="12797" y="11693"/>
                </a:cubicBezTo>
                <a:lnTo>
                  <a:pt x="12797" y="11032"/>
                </a:lnTo>
                <a:lnTo>
                  <a:pt x="20161" y="11032"/>
                </a:lnTo>
                <a:lnTo>
                  <a:pt x="12797" y="14731"/>
                </a:lnTo>
                <a:lnTo>
                  <a:pt x="12797" y="14368"/>
                </a:lnTo>
                <a:cubicBezTo>
                  <a:pt x="12797" y="14021"/>
                  <a:pt x="12447" y="13757"/>
                  <a:pt x="12035" y="13757"/>
                </a:cubicBezTo>
                <a:cubicBezTo>
                  <a:pt x="11624" y="13757"/>
                  <a:pt x="11274" y="14038"/>
                  <a:pt x="11274" y="14368"/>
                </a:cubicBezTo>
                <a:lnTo>
                  <a:pt x="11274" y="15507"/>
                </a:lnTo>
                <a:lnTo>
                  <a:pt x="7098" y="17605"/>
                </a:lnTo>
                <a:lnTo>
                  <a:pt x="7098" y="16779"/>
                </a:lnTo>
                <a:cubicBezTo>
                  <a:pt x="7098" y="16218"/>
                  <a:pt x="6522" y="15755"/>
                  <a:pt x="5823" y="15755"/>
                </a:cubicBezTo>
                <a:cubicBezTo>
                  <a:pt x="5123" y="15755"/>
                  <a:pt x="4547" y="16218"/>
                  <a:pt x="4547" y="16779"/>
                </a:cubicBezTo>
                <a:lnTo>
                  <a:pt x="4547" y="18893"/>
                </a:lnTo>
                <a:lnTo>
                  <a:pt x="145" y="21106"/>
                </a:lnTo>
                <a:cubicBezTo>
                  <a:pt x="1" y="21172"/>
                  <a:pt x="-40" y="21337"/>
                  <a:pt x="42" y="21452"/>
                </a:cubicBezTo>
                <a:cubicBezTo>
                  <a:pt x="104" y="21535"/>
                  <a:pt x="207" y="21568"/>
                  <a:pt x="310" y="21568"/>
                </a:cubicBezTo>
                <a:cubicBezTo>
                  <a:pt x="371" y="21568"/>
                  <a:pt x="413" y="21551"/>
                  <a:pt x="474" y="21535"/>
                </a:cubicBezTo>
                <a:lnTo>
                  <a:pt x="4547" y="19487"/>
                </a:lnTo>
                <a:lnTo>
                  <a:pt x="4547" y="19818"/>
                </a:lnTo>
                <a:cubicBezTo>
                  <a:pt x="4547" y="20379"/>
                  <a:pt x="5123" y="20841"/>
                  <a:pt x="5823" y="20841"/>
                </a:cubicBezTo>
                <a:cubicBezTo>
                  <a:pt x="6522" y="20841"/>
                  <a:pt x="7098" y="20379"/>
                  <a:pt x="7098" y="19818"/>
                </a:cubicBezTo>
                <a:lnTo>
                  <a:pt x="7098" y="18183"/>
                </a:lnTo>
                <a:lnTo>
                  <a:pt x="11274" y="16085"/>
                </a:lnTo>
                <a:lnTo>
                  <a:pt x="11274" y="16168"/>
                </a:lnTo>
                <a:cubicBezTo>
                  <a:pt x="11274" y="16515"/>
                  <a:pt x="11624" y="16779"/>
                  <a:pt x="12035" y="16779"/>
                </a:cubicBezTo>
                <a:cubicBezTo>
                  <a:pt x="12447" y="16779"/>
                  <a:pt x="12797" y="16498"/>
                  <a:pt x="12797" y="16168"/>
                </a:cubicBezTo>
                <a:lnTo>
                  <a:pt x="12797" y="15309"/>
                </a:lnTo>
                <a:lnTo>
                  <a:pt x="21395" y="10983"/>
                </a:lnTo>
                <a:cubicBezTo>
                  <a:pt x="21395" y="10983"/>
                  <a:pt x="21395" y="10983"/>
                  <a:pt x="21395" y="10983"/>
                </a:cubicBezTo>
                <a:cubicBezTo>
                  <a:pt x="21416" y="10983"/>
                  <a:pt x="21416" y="10966"/>
                  <a:pt x="21437" y="10950"/>
                </a:cubicBezTo>
                <a:cubicBezTo>
                  <a:pt x="21457" y="10933"/>
                  <a:pt x="21457" y="10933"/>
                  <a:pt x="21478" y="10917"/>
                </a:cubicBezTo>
                <a:cubicBezTo>
                  <a:pt x="21478" y="10900"/>
                  <a:pt x="21498" y="10900"/>
                  <a:pt x="21498" y="10884"/>
                </a:cubicBezTo>
                <a:cubicBezTo>
                  <a:pt x="21498" y="10867"/>
                  <a:pt x="21519" y="10867"/>
                  <a:pt x="21519" y="10851"/>
                </a:cubicBezTo>
                <a:cubicBezTo>
                  <a:pt x="21519" y="10851"/>
                  <a:pt x="21519" y="10851"/>
                  <a:pt x="21519" y="10834"/>
                </a:cubicBezTo>
                <a:cubicBezTo>
                  <a:pt x="21519" y="10818"/>
                  <a:pt x="21519" y="10818"/>
                  <a:pt x="21519" y="10801"/>
                </a:cubicBezTo>
                <a:cubicBezTo>
                  <a:pt x="21539" y="10801"/>
                  <a:pt x="21560" y="10801"/>
                  <a:pt x="21560" y="10785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CD098A6-F39A-4EFE-BF4C-6513B516F0F3}"/>
              </a:ext>
            </a:extLst>
          </p:cNvPr>
          <p:cNvSpPr/>
          <p:nvPr/>
        </p:nvSpPr>
        <p:spPr>
          <a:xfrm>
            <a:off x="7093046" y="2233631"/>
            <a:ext cx="2040909" cy="2543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568" extrusionOk="0">
                <a:moveTo>
                  <a:pt x="0" y="10800"/>
                </a:moveTo>
                <a:cubicBezTo>
                  <a:pt x="0" y="10817"/>
                  <a:pt x="0" y="10833"/>
                  <a:pt x="0" y="10850"/>
                </a:cubicBezTo>
                <a:cubicBezTo>
                  <a:pt x="0" y="10866"/>
                  <a:pt x="0" y="10866"/>
                  <a:pt x="0" y="10883"/>
                </a:cubicBezTo>
                <a:cubicBezTo>
                  <a:pt x="0" y="10883"/>
                  <a:pt x="0" y="10883"/>
                  <a:pt x="0" y="10899"/>
                </a:cubicBezTo>
                <a:cubicBezTo>
                  <a:pt x="0" y="10916"/>
                  <a:pt x="21" y="10932"/>
                  <a:pt x="21" y="10932"/>
                </a:cubicBezTo>
                <a:cubicBezTo>
                  <a:pt x="21" y="10949"/>
                  <a:pt x="41" y="10949"/>
                  <a:pt x="41" y="10965"/>
                </a:cubicBezTo>
                <a:cubicBezTo>
                  <a:pt x="41" y="10982"/>
                  <a:pt x="62" y="10982"/>
                  <a:pt x="82" y="10998"/>
                </a:cubicBezTo>
                <a:cubicBezTo>
                  <a:pt x="103" y="11015"/>
                  <a:pt x="103" y="11015"/>
                  <a:pt x="123" y="11031"/>
                </a:cubicBezTo>
                <a:cubicBezTo>
                  <a:pt x="123" y="11031"/>
                  <a:pt x="123" y="11031"/>
                  <a:pt x="123" y="11031"/>
                </a:cubicBezTo>
                <a:lnTo>
                  <a:pt x="8722" y="15358"/>
                </a:lnTo>
                <a:lnTo>
                  <a:pt x="8722" y="16217"/>
                </a:lnTo>
                <a:cubicBezTo>
                  <a:pt x="8722" y="16563"/>
                  <a:pt x="9072" y="16828"/>
                  <a:pt x="9483" y="16828"/>
                </a:cubicBezTo>
                <a:cubicBezTo>
                  <a:pt x="9895" y="16828"/>
                  <a:pt x="10245" y="16547"/>
                  <a:pt x="10245" y="16217"/>
                </a:cubicBezTo>
                <a:lnTo>
                  <a:pt x="10245" y="16134"/>
                </a:lnTo>
                <a:lnTo>
                  <a:pt x="14462" y="18198"/>
                </a:lnTo>
                <a:lnTo>
                  <a:pt x="14462" y="19817"/>
                </a:lnTo>
                <a:cubicBezTo>
                  <a:pt x="14462" y="20378"/>
                  <a:pt x="15038" y="20840"/>
                  <a:pt x="15737" y="20840"/>
                </a:cubicBezTo>
                <a:cubicBezTo>
                  <a:pt x="16437" y="20840"/>
                  <a:pt x="17013" y="20378"/>
                  <a:pt x="17013" y="19817"/>
                </a:cubicBezTo>
                <a:lnTo>
                  <a:pt x="17013" y="19486"/>
                </a:lnTo>
                <a:lnTo>
                  <a:pt x="21086" y="21534"/>
                </a:lnTo>
                <a:cubicBezTo>
                  <a:pt x="21230" y="21600"/>
                  <a:pt x="21415" y="21567"/>
                  <a:pt x="21518" y="21451"/>
                </a:cubicBezTo>
                <a:cubicBezTo>
                  <a:pt x="21600" y="21336"/>
                  <a:pt x="21559" y="21187"/>
                  <a:pt x="21415" y="21105"/>
                </a:cubicBezTo>
                <a:lnTo>
                  <a:pt x="17013" y="18892"/>
                </a:lnTo>
                <a:lnTo>
                  <a:pt x="17013" y="16778"/>
                </a:lnTo>
                <a:cubicBezTo>
                  <a:pt x="17013" y="16217"/>
                  <a:pt x="16437" y="15754"/>
                  <a:pt x="15737" y="15754"/>
                </a:cubicBezTo>
                <a:cubicBezTo>
                  <a:pt x="15038" y="15754"/>
                  <a:pt x="14462" y="16217"/>
                  <a:pt x="14462" y="16778"/>
                </a:cubicBezTo>
                <a:lnTo>
                  <a:pt x="14462" y="17604"/>
                </a:lnTo>
                <a:lnTo>
                  <a:pt x="10286" y="15506"/>
                </a:lnTo>
                <a:lnTo>
                  <a:pt x="10286" y="14367"/>
                </a:lnTo>
                <a:cubicBezTo>
                  <a:pt x="10286" y="14020"/>
                  <a:pt x="9936" y="13756"/>
                  <a:pt x="9525" y="13756"/>
                </a:cubicBezTo>
                <a:cubicBezTo>
                  <a:pt x="9113" y="13756"/>
                  <a:pt x="8763" y="14037"/>
                  <a:pt x="8763" y="14367"/>
                </a:cubicBezTo>
                <a:lnTo>
                  <a:pt x="8763" y="14730"/>
                </a:lnTo>
                <a:lnTo>
                  <a:pt x="1399" y="11031"/>
                </a:lnTo>
                <a:lnTo>
                  <a:pt x="8763" y="11031"/>
                </a:lnTo>
                <a:lnTo>
                  <a:pt x="8763" y="11692"/>
                </a:lnTo>
                <a:cubicBezTo>
                  <a:pt x="8763" y="12039"/>
                  <a:pt x="9113" y="12303"/>
                  <a:pt x="9525" y="12303"/>
                </a:cubicBezTo>
                <a:cubicBezTo>
                  <a:pt x="9936" y="12303"/>
                  <a:pt x="10286" y="12022"/>
                  <a:pt x="10286" y="11692"/>
                </a:cubicBezTo>
                <a:lnTo>
                  <a:pt x="10286" y="11031"/>
                </a:lnTo>
                <a:lnTo>
                  <a:pt x="14462" y="11031"/>
                </a:lnTo>
                <a:lnTo>
                  <a:pt x="14462" y="12303"/>
                </a:lnTo>
                <a:cubicBezTo>
                  <a:pt x="14462" y="12864"/>
                  <a:pt x="15038" y="13327"/>
                  <a:pt x="15737" y="13327"/>
                </a:cubicBezTo>
                <a:cubicBezTo>
                  <a:pt x="16437" y="13327"/>
                  <a:pt x="17013" y="12864"/>
                  <a:pt x="17013" y="12303"/>
                </a:cubicBezTo>
                <a:lnTo>
                  <a:pt x="17013" y="11031"/>
                </a:lnTo>
                <a:lnTo>
                  <a:pt x="21250" y="11031"/>
                </a:lnTo>
                <a:cubicBezTo>
                  <a:pt x="21415" y="11031"/>
                  <a:pt x="21559" y="10916"/>
                  <a:pt x="21559" y="10783"/>
                </a:cubicBezTo>
                <a:cubicBezTo>
                  <a:pt x="21559" y="10651"/>
                  <a:pt x="21415" y="10536"/>
                  <a:pt x="21250" y="10536"/>
                </a:cubicBezTo>
                <a:lnTo>
                  <a:pt x="17013" y="10536"/>
                </a:lnTo>
                <a:lnTo>
                  <a:pt x="17013" y="9281"/>
                </a:lnTo>
                <a:cubicBezTo>
                  <a:pt x="17013" y="8719"/>
                  <a:pt x="16437" y="8257"/>
                  <a:pt x="15737" y="8257"/>
                </a:cubicBezTo>
                <a:cubicBezTo>
                  <a:pt x="15038" y="8257"/>
                  <a:pt x="14462" y="8719"/>
                  <a:pt x="14462" y="9281"/>
                </a:cubicBezTo>
                <a:lnTo>
                  <a:pt x="14462" y="10552"/>
                </a:lnTo>
                <a:lnTo>
                  <a:pt x="10286" y="10552"/>
                </a:lnTo>
                <a:lnTo>
                  <a:pt x="10286" y="9892"/>
                </a:lnTo>
                <a:cubicBezTo>
                  <a:pt x="10286" y="9545"/>
                  <a:pt x="9936" y="9281"/>
                  <a:pt x="9525" y="9281"/>
                </a:cubicBezTo>
                <a:cubicBezTo>
                  <a:pt x="9113" y="9281"/>
                  <a:pt x="8763" y="9561"/>
                  <a:pt x="8763" y="9892"/>
                </a:cubicBezTo>
                <a:lnTo>
                  <a:pt x="8763" y="10552"/>
                </a:lnTo>
                <a:lnTo>
                  <a:pt x="1399" y="10552"/>
                </a:lnTo>
                <a:lnTo>
                  <a:pt x="8763" y="6853"/>
                </a:lnTo>
                <a:lnTo>
                  <a:pt x="8763" y="7217"/>
                </a:lnTo>
                <a:cubicBezTo>
                  <a:pt x="8763" y="7563"/>
                  <a:pt x="9113" y="7828"/>
                  <a:pt x="9525" y="7828"/>
                </a:cubicBezTo>
                <a:cubicBezTo>
                  <a:pt x="9936" y="7828"/>
                  <a:pt x="10286" y="7547"/>
                  <a:pt x="10286" y="7217"/>
                </a:cubicBezTo>
                <a:lnTo>
                  <a:pt x="10286" y="6077"/>
                </a:lnTo>
                <a:lnTo>
                  <a:pt x="14462" y="3980"/>
                </a:lnTo>
                <a:lnTo>
                  <a:pt x="14462" y="4806"/>
                </a:lnTo>
                <a:cubicBezTo>
                  <a:pt x="14462" y="5367"/>
                  <a:pt x="15038" y="5829"/>
                  <a:pt x="15737" y="5829"/>
                </a:cubicBezTo>
                <a:cubicBezTo>
                  <a:pt x="16437" y="5829"/>
                  <a:pt x="17013" y="5367"/>
                  <a:pt x="17013" y="4806"/>
                </a:cubicBezTo>
                <a:lnTo>
                  <a:pt x="17013" y="2675"/>
                </a:lnTo>
                <a:lnTo>
                  <a:pt x="21415" y="462"/>
                </a:lnTo>
                <a:cubicBezTo>
                  <a:pt x="21559" y="396"/>
                  <a:pt x="21600" y="231"/>
                  <a:pt x="21518" y="116"/>
                </a:cubicBezTo>
                <a:cubicBezTo>
                  <a:pt x="21456" y="33"/>
                  <a:pt x="21353" y="0"/>
                  <a:pt x="21250" y="0"/>
                </a:cubicBezTo>
                <a:cubicBezTo>
                  <a:pt x="21189" y="0"/>
                  <a:pt x="21147" y="17"/>
                  <a:pt x="21086" y="33"/>
                </a:cubicBezTo>
                <a:lnTo>
                  <a:pt x="17013" y="2081"/>
                </a:lnTo>
                <a:lnTo>
                  <a:pt x="17013" y="1750"/>
                </a:lnTo>
                <a:cubicBezTo>
                  <a:pt x="17013" y="1189"/>
                  <a:pt x="16437" y="727"/>
                  <a:pt x="15737" y="727"/>
                </a:cubicBezTo>
                <a:cubicBezTo>
                  <a:pt x="15038" y="727"/>
                  <a:pt x="14462" y="1189"/>
                  <a:pt x="14462" y="1750"/>
                </a:cubicBezTo>
                <a:lnTo>
                  <a:pt x="14462" y="3369"/>
                </a:lnTo>
                <a:lnTo>
                  <a:pt x="10286" y="5483"/>
                </a:lnTo>
                <a:lnTo>
                  <a:pt x="10286" y="5400"/>
                </a:lnTo>
                <a:cubicBezTo>
                  <a:pt x="10286" y="5053"/>
                  <a:pt x="9936" y="4789"/>
                  <a:pt x="9525" y="4789"/>
                </a:cubicBezTo>
                <a:cubicBezTo>
                  <a:pt x="9113" y="4789"/>
                  <a:pt x="8763" y="5070"/>
                  <a:pt x="8763" y="5400"/>
                </a:cubicBezTo>
                <a:lnTo>
                  <a:pt x="8763" y="6259"/>
                </a:lnTo>
                <a:lnTo>
                  <a:pt x="165" y="10585"/>
                </a:lnTo>
                <a:cubicBezTo>
                  <a:pt x="165" y="10585"/>
                  <a:pt x="165" y="10585"/>
                  <a:pt x="165" y="10585"/>
                </a:cubicBezTo>
                <a:cubicBezTo>
                  <a:pt x="144" y="10585"/>
                  <a:pt x="144" y="10602"/>
                  <a:pt x="123" y="10618"/>
                </a:cubicBezTo>
                <a:cubicBezTo>
                  <a:pt x="103" y="10635"/>
                  <a:pt x="103" y="10635"/>
                  <a:pt x="82" y="10651"/>
                </a:cubicBezTo>
                <a:cubicBezTo>
                  <a:pt x="82" y="10668"/>
                  <a:pt x="62" y="10668"/>
                  <a:pt x="62" y="10684"/>
                </a:cubicBezTo>
                <a:cubicBezTo>
                  <a:pt x="62" y="10701"/>
                  <a:pt x="41" y="10701"/>
                  <a:pt x="41" y="10717"/>
                </a:cubicBezTo>
                <a:cubicBezTo>
                  <a:pt x="41" y="10717"/>
                  <a:pt x="41" y="10717"/>
                  <a:pt x="41" y="10734"/>
                </a:cubicBezTo>
                <a:cubicBezTo>
                  <a:pt x="41" y="10750"/>
                  <a:pt x="41" y="10750"/>
                  <a:pt x="41" y="10767"/>
                </a:cubicBezTo>
                <a:cubicBezTo>
                  <a:pt x="21" y="10767"/>
                  <a:pt x="0" y="10783"/>
                  <a:pt x="0" y="1080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D1A118C-1FA1-405C-A7F2-5150160B4B33}"/>
              </a:ext>
            </a:extLst>
          </p:cNvPr>
          <p:cNvSpPr/>
          <p:nvPr/>
        </p:nvSpPr>
        <p:spPr>
          <a:xfrm>
            <a:off x="1620968" y="1902580"/>
            <a:ext cx="1526766" cy="71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19014" y="21600"/>
                </a:moveTo>
                <a:lnTo>
                  <a:pt x="2559" y="21600"/>
                </a:lnTo>
                <a:cubicBezTo>
                  <a:pt x="1156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6" y="0"/>
                  <a:pt x="2559" y="0"/>
                </a:cubicBezTo>
                <a:lnTo>
                  <a:pt x="19014" y="0"/>
                </a:lnTo>
                <a:cubicBezTo>
                  <a:pt x="20417" y="0"/>
                  <a:pt x="21572" y="2479"/>
                  <a:pt x="21572" y="5489"/>
                </a:cubicBezTo>
                <a:lnTo>
                  <a:pt x="21572" y="16111"/>
                </a:lnTo>
                <a:cubicBezTo>
                  <a:pt x="21600" y="19180"/>
                  <a:pt x="20444" y="21600"/>
                  <a:pt x="19014" y="2160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>
                <a:solidFill>
                  <a:schemeClr val="bg1"/>
                </a:solidFill>
              </a:rPr>
              <a:t>Cause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9B76641-5795-4A96-BEFE-90DF0AD423E5}"/>
              </a:ext>
            </a:extLst>
          </p:cNvPr>
          <p:cNvSpPr/>
          <p:nvPr/>
        </p:nvSpPr>
        <p:spPr>
          <a:xfrm>
            <a:off x="1620968" y="4395200"/>
            <a:ext cx="1526766" cy="71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19014" y="21600"/>
                </a:moveTo>
                <a:lnTo>
                  <a:pt x="2559" y="21600"/>
                </a:lnTo>
                <a:cubicBezTo>
                  <a:pt x="1156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6" y="0"/>
                  <a:pt x="2559" y="0"/>
                </a:cubicBezTo>
                <a:lnTo>
                  <a:pt x="19014" y="0"/>
                </a:lnTo>
                <a:cubicBezTo>
                  <a:pt x="20417" y="0"/>
                  <a:pt x="21572" y="2479"/>
                  <a:pt x="21572" y="5489"/>
                </a:cubicBezTo>
                <a:lnTo>
                  <a:pt x="21572" y="16111"/>
                </a:lnTo>
                <a:cubicBezTo>
                  <a:pt x="21600" y="19180"/>
                  <a:pt x="20444" y="21600"/>
                  <a:pt x="19014" y="2160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>
                <a:solidFill>
                  <a:schemeClr val="bg1"/>
                </a:solidFill>
              </a:rPr>
              <a:t>Cause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FDB8C6A-6456-4AA8-937B-987B09E2C6A2}"/>
              </a:ext>
            </a:extLst>
          </p:cNvPr>
          <p:cNvSpPr/>
          <p:nvPr/>
        </p:nvSpPr>
        <p:spPr>
          <a:xfrm>
            <a:off x="1620968" y="3148890"/>
            <a:ext cx="1526766" cy="71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19014" y="21600"/>
                </a:moveTo>
                <a:lnTo>
                  <a:pt x="2559" y="21600"/>
                </a:lnTo>
                <a:cubicBezTo>
                  <a:pt x="1156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6" y="0"/>
                  <a:pt x="2559" y="0"/>
                </a:cubicBezTo>
                <a:lnTo>
                  <a:pt x="19014" y="0"/>
                </a:lnTo>
                <a:cubicBezTo>
                  <a:pt x="20417" y="0"/>
                  <a:pt x="21572" y="2479"/>
                  <a:pt x="21572" y="5489"/>
                </a:cubicBezTo>
                <a:lnTo>
                  <a:pt x="21572" y="16111"/>
                </a:lnTo>
                <a:cubicBezTo>
                  <a:pt x="21600" y="19121"/>
                  <a:pt x="20444" y="21600"/>
                  <a:pt x="19014" y="2160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>
                <a:solidFill>
                  <a:schemeClr val="bg1"/>
                </a:solidFill>
              </a:rPr>
              <a:t>Cause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3526808-0C31-4E5B-9FBC-AA2117BC71E1}"/>
              </a:ext>
            </a:extLst>
          </p:cNvPr>
          <p:cNvSpPr/>
          <p:nvPr/>
        </p:nvSpPr>
        <p:spPr>
          <a:xfrm>
            <a:off x="9059878" y="1902580"/>
            <a:ext cx="1526732" cy="71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38" y="21600"/>
                </a:moveTo>
                <a:lnTo>
                  <a:pt x="2562" y="21600"/>
                </a:lnTo>
                <a:cubicBezTo>
                  <a:pt x="1157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7" y="0"/>
                  <a:pt x="2562" y="0"/>
                </a:cubicBezTo>
                <a:lnTo>
                  <a:pt x="19038" y="0"/>
                </a:lnTo>
                <a:cubicBezTo>
                  <a:pt x="20443" y="0"/>
                  <a:pt x="21600" y="2479"/>
                  <a:pt x="21600" y="5489"/>
                </a:cubicBezTo>
                <a:lnTo>
                  <a:pt x="21600" y="16111"/>
                </a:lnTo>
                <a:cubicBezTo>
                  <a:pt x="21600" y="19180"/>
                  <a:pt x="20443" y="21600"/>
                  <a:pt x="19038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>
                <a:solidFill>
                  <a:schemeClr val="bg1"/>
                </a:solidFill>
              </a:rPr>
              <a:t>Consequence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5CCD5C4-3ACC-416A-BCA4-0FB303906916}"/>
              </a:ext>
            </a:extLst>
          </p:cNvPr>
          <p:cNvSpPr/>
          <p:nvPr/>
        </p:nvSpPr>
        <p:spPr>
          <a:xfrm>
            <a:off x="9059878" y="4395200"/>
            <a:ext cx="1526732" cy="71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38" y="21600"/>
                </a:moveTo>
                <a:lnTo>
                  <a:pt x="2562" y="21600"/>
                </a:lnTo>
                <a:cubicBezTo>
                  <a:pt x="1157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7" y="0"/>
                  <a:pt x="2562" y="0"/>
                </a:cubicBezTo>
                <a:lnTo>
                  <a:pt x="19038" y="0"/>
                </a:lnTo>
                <a:cubicBezTo>
                  <a:pt x="20443" y="0"/>
                  <a:pt x="21600" y="2479"/>
                  <a:pt x="21600" y="5489"/>
                </a:cubicBezTo>
                <a:lnTo>
                  <a:pt x="21600" y="16111"/>
                </a:lnTo>
                <a:cubicBezTo>
                  <a:pt x="21600" y="19180"/>
                  <a:pt x="20443" y="21600"/>
                  <a:pt x="19038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>
                <a:solidFill>
                  <a:schemeClr val="bg1"/>
                </a:solidFill>
              </a:rPr>
              <a:t>Consequence</a:t>
            </a: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B9A370AF-8862-4E9C-8E49-AA44A899D06D}"/>
              </a:ext>
            </a:extLst>
          </p:cNvPr>
          <p:cNvSpPr/>
          <p:nvPr/>
        </p:nvSpPr>
        <p:spPr>
          <a:xfrm>
            <a:off x="9059878" y="3148890"/>
            <a:ext cx="1526732" cy="71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38" y="21600"/>
                </a:moveTo>
                <a:lnTo>
                  <a:pt x="2562" y="21600"/>
                </a:lnTo>
                <a:cubicBezTo>
                  <a:pt x="1157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7" y="0"/>
                  <a:pt x="2562" y="0"/>
                </a:cubicBezTo>
                <a:lnTo>
                  <a:pt x="19038" y="0"/>
                </a:lnTo>
                <a:cubicBezTo>
                  <a:pt x="20443" y="0"/>
                  <a:pt x="21600" y="2479"/>
                  <a:pt x="21600" y="5489"/>
                </a:cubicBezTo>
                <a:lnTo>
                  <a:pt x="21600" y="16111"/>
                </a:lnTo>
                <a:cubicBezTo>
                  <a:pt x="21600" y="19121"/>
                  <a:pt x="20443" y="21600"/>
                  <a:pt x="19038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>
                <a:solidFill>
                  <a:schemeClr val="bg1"/>
                </a:solidFill>
              </a:rPr>
              <a:t>Consequence</a:t>
            </a: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D92AA72D-5884-4E8C-9D16-450B2DA7A2A7}"/>
              </a:ext>
            </a:extLst>
          </p:cNvPr>
          <p:cNvSpPr/>
          <p:nvPr/>
        </p:nvSpPr>
        <p:spPr>
          <a:xfrm>
            <a:off x="5067795" y="2467316"/>
            <a:ext cx="2083674" cy="208367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82527083-6DBF-4C20-9BF4-C163CEAA3E18}"/>
              </a:ext>
            </a:extLst>
          </p:cNvPr>
          <p:cNvSpPr/>
          <p:nvPr/>
        </p:nvSpPr>
        <p:spPr>
          <a:xfrm>
            <a:off x="5223583" y="2623104"/>
            <a:ext cx="1772096" cy="1772097"/>
          </a:xfrm>
          <a:prstGeom prst="ellipse">
            <a:avLst/>
          </a:prstGeom>
          <a:gradFill>
            <a:gsLst>
              <a:gs pos="0">
                <a:schemeClr val="accent4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>
                <a:solidFill>
                  <a:schemeClr val="bg2">
                    <a:lumMod val="25000"/>
                  </a:schemeClr>
                </a:solidFill>
              </a:rPr>
              <a:t>Hazardous Event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92A0C5-7B1E-4C81-AC4C-C4272563B5AA}"/>
              </a:ext>
            </a:extLst>
          </p:cNvPr>
          <p:cNvSpPr txBox="1"/>
          <p:nvPr/>
        </p:nvSpPr>
        <p:spPr>
          <a:xfrm rot="1479368">
            <a:off x="2635908" y="1343405"/>
            <a:ext cx="2408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PREVENTION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41DB0E-C36D-4564-804E-44D53039FC37}"/>
              </a:ext>
            </a:extLst>
          </p:cNvPr>
          <p:cNvSpPr txBox="1"/>
          <p:nvPr/>
        </p:nvSpPr>
        <p:spPr>
          <a:xfrm rot="20078806">
            <a:off x="7455564" y="1311247"/>
            <a:ext cx="1974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</a:rPr>
              <a:t>RECOVERY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85710C-D6BD-4D05-8CDC-6FE72A69AB97}"/>
              </a:ext>
            </a:extLst>
          </p:cNvPr>
          <p:cNvSpPr txBox="1"/>
          <p:nvPr/>
        </p:nvSpPr>
        <p:spPr>
          <a:xfrm rot="20097010">
            <a:off x="2978257" y="4904456"/>
            <a:ext cx="2200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Control Barriers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2F13E1-445C-4220-8166-26D84A84FA14}"/>
              </a:ext>
            </a:extLst>
          </p:cNvPr>
          <p:cNvSpPr txBox="1"/>
          <p:nvPr/>
        </p:nvSpPr>
        <p:spPr>
          <a:xfrm rot="1507722">
            <a:off x="6841020" y="4877103"/>
            <a:ext cx="2295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Defense Barriers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5DD1D59-D422-4601-9708-8097D0C5E460}"/>
              </a:ext>
            </a:extLst>
          </p:cNvPr>
          <p:cNvSpPr txBox="1"/>
          <p:nvPr/>
        </p:nvSpPr>
        <p:spPr>
          <a:xfrm rot="16200000">
            <a:off x="-210091" y="3234260"/>
            <a:ext cx="2641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Potential Causes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A935466-E4AE-48B5-BB45-AAE9E7D3CAC1}"/>
              </a:ext>
            </a:extLst>
          </p:cNvPr>
          <p:cNvSpPr txBox="1"/>
          <p:nvPr/>
        </p:nvSpPr>
        <p:spPr>
          <a:xfrm rot="5400000">
            <a:off x="9531235" y="3234363"/>
            <a:ext cx="3125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/>
              <a:t>Potential Outcomes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9CCD8C-5F4B-4B9A-A45F-50C7ABAF97A8}"/>
              </a:ext>
            </a:extLst>
          </p:cNvPr>
          <p:cNvSpPr txBox="1"/>
          <p:nvPr/>
        </p:nvSpPr>
        <p:spPr>
          <a:xfrm>
            <a:off x="3003898" y="5795938"/>
            <a:ext cx="151054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BEFORE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CBF078-7755-48F9-AE35-EFEA1ED85C69}"/>
              </a:ext>
            </a:extLst>
          </p:cNvPr>
          <p:cNvSpPr txBox="1"/>
          <p:nvPr/>
        </p:nvSpPr>
        <p:spPr>
          <a:xfrm>
            <a:off x="7804293" y="5795938"/>
            <a:ext cx="125707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Bowtie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FE5E838-89A2-4A77-8C08-1ED64CAFB5F3}"/>
              </a:ext>
            </a:extLst>
          </p:cNvPr>
          <p:cNvSpPr/>
          <p:nvPr/>
        </p:nvSpPr>
        <p:spPr>
          <a:xfrm>
            <a:off x="6060948" y="1201531"/>
            <a:ext cx="58421" cy="4609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5040" y="21600"/>
                  <a:pt x="0" y="21536"/>
                  <a:pt x="0" y="21463"/>
                </a:cubicBezTo>
                <a:lnTo>
                  <a:pt x="0" y="20916"/>
                </a:lnTo>
                <a:cubicBezTo>
                  <a:pt x="0" y="20843"/>
                  <a:pt x="5040" y="20779"/>
                  <a:pt x="10800" y="20779"/>
                </a:cubicBezTo>
                <a:cubicBezTo>
                  <a:pt x="16560" y="20779"/>
                  <a:pt x="21600" y="20843"/>
                  <a:pt x="21600" y="20916"/>
                </a:cubicBezTo>
                <a:lnTo>
                  <a:pt x="21600" y="21463"/>
                </a:lnTo>
                <a:cubicBezTo>
                  <a:pt x="21600" y="21536"/>
                  <a:pt x="16560" y="21600"/>
                  <a:pt x="10800" y="21600"/>
                </a:cubicBezTo>
                <a:close/>
                <a:moveTo>
                  <a:pt x="10800" y="20505"/>
                </a:moveTo>
                <a:cubicBezTo>
                  <a:pt x="5040" y="20505"/>
                  <a:pt x="0" y="20441"/>
                  <a:pt x="0" y="20368"/>
                </a:cubicBezTo>
                <a:lnTo>
                  <a:pt x="0" y="19821"/>
                </a:lnTo>
                <a:cubicBezTo>
                  <a:pt x="0" y="19748"/>
                  <a:pt x="5040" y="19684"/>
                  <a:pt x="10800" y="19684"/>
                </a:cubicBezTo>
                <a:cubicBezTo>
                  <a:pt x="16560" y="19684"/>
                  <a:pt x="21600" y="19748"/>
                  <a:pt x="21600" y="19821"/>
                </a:cubicBezTo>
                <a:lnTo>
                  <a:pt x="21600" y="20368"/>
                </a:lnTo>
                <a:cubicBezTo>
                  <a:pt x="21600" y="20441"/>
                  <a:pt x="16560" y="20505"/>
                  <a:pt x="10800" y="20505"/>
                </a:cubicBezTo>
                <a:close/>
                <a:moveTo>
                  <a:pt x="10800" y="19410"/>
                </a:moveTo>
                <a:cubicBezTo>
                  <a:pt x="5040" y="19410"/>
                  <a:pt x="0" y="19346"/>
                  <a:pt x="0" y="19273"/>
                </a:cubicBezTo>
                <a:lnTo>
                  <a:pt x="0" y="18725"/>
                </a:lnTo>
                <a:cubicBezTo>
                  <a:pt x="0" y="18652"/>
                  <a:pt x="5040" y="18589"/>
                  <a:pt x="10800" y="18589"/>
                </a:cubicBezTo>
                <a:cubicBezTo>
                  <a:pt x="16560" y="18589"/>
                  <a:pt x="21600" y="18652"/>
                  <a:pt x="21600" y="18725"/>
                </a:cubicBezTo>
                <a:lnTo>
                  <a:pt x="21600" y="19273"/>
                </a:lnTo>
                <a:cubicBezTo>
                  <a:pt x="21600" y="19346"/>
                  <a:pt x="16560" y="19410"/>
                  <a:pt x="10800" y="19410"/>
                </a:cubicBezTo>
                <a:close/>
                <a:moveTo>
                  <a:pt x="10800" y="18315"/>
                </a:moveTo>
                <a:cubicBezTo>
                  <a:pt x="5040" y="18315"/>
                  <a:pt x="0" y="18251"/>
                  <a:pt x="0" y="18178"/>
                </a:cubicBezTo>
                <a:lnTo>
                  <a:pt x="0" y="17630"/>
                </a:lnTo>
                <a:cubicBezTo>
                  <a:pt x="0" y="17557"/>
                  <a:pt x="5040" y="17494"/>
                  <a:pt x="10800" y="17494"/>
                </a:cubicBezTo>
                <a:cubicBezTo>
                  <a:pt x="16560" y="17494"/>
                  <a:pt x="21600" y="17557"/>
                  <a:pt x="21600" y="17630"/>
                </a:cubicBezTo>
                <a:lnTo>
                  <a:pt x="21600" y="18178"/>
                </a:lnTo>
                <a:cubicBezTo>
                  <a:pt x="21600" y="18260"/>
                  <a:pt x="16560" y="18315"/>
                  <a:pt x="10800" y="18315"/>
                </a:cubicBezTo>
                <a:close/>
                <a:moveTo>
                  <a:pt x="10800" y="17229"/>
                </a:moveTo>
                <a:cubicBezTo>
                  <a:pt x="5040" y="17229"/>
                  <a:pt x="0" y="17165"/>
                  <a:pt x="0" y="17092"/>
                </a:cubicBezTo>
                <a:lnTo>
                  <a:pt x="0" y="16544"/>
                </a:lnTo>
                <a:cubicBezTo>
                  <a:pt x="0" y="16471"/>
                  <a:pt x="5040" y="16408"/>
                  <a:pt x="10800" y="16408"/>
                </a:cubicBezTo>
                <a:cubicBezTo>
                  <a:pt x="16560" y="16408"/>
                  <a:pt x="21600" y="16471"/>
                  <a:pt x="21600" y="16544"/>
                </a:cubicBezTo>
                <a:lnTo>
                  <a:pt x="21600" y="17092"/>
                </a:lnTo>
                <a:cubicBezTo>
                  <a:pt x="21600" y="17165"/>
                  <a:pt x="16560" y="17229"/>
                  <a:pt x="10800" y="17229"/>
                </a:cubicBezTo>
                <a:close/>
                <a:moveTo>
                  <a:pt x="10800" y="16134"/>
                </a:moveTo>
                <a:cubicBezTo>
                  <a:pt x="5040" y="16134"/>
                  <a:pt x="0" y="16070"/>
                  <a:pt x="0" y="15997"/>
                </a:cubicBezTo>
                <a:lnTo>
                  <a:pt x="0" y="15449"/>
                </a:lnTo>
                <a:cubicBezTo>
                  <a:pt x="0" y="15376"/>
                  <a:pt x="5040" y="15313"/>
                  <a:pt x="10800" y="15313"/>
                </a:cubicBezTo>
                <a:cubicBezTo>
                  <a:pt x="16560" y="15313"/>
                  <a:pt x="21600" y="15376"/>
                  <a:pt x="21600" y="15449"/>
                </a:cubicBezTo>
                <a:lnTo>
                  <a:pt x="21600" y="15997"/>
                </a:lnTo>
                <a:cubicBezTo>
                  <a:pt x="21600" y="16070"/>
                  <a:pt x="16560" y="16134"/>
                  <a:pt x="10800" y="16134"/>
                </a:cubicBezTo>
                <a:close/>
                <a:moveTo>
                  <a:pt x="10800" y="15039"/>
                </a:moveTo>
                <a:cubicBezTo>
                  <a:pt x="5040" y="15039"/>
                  <a:pt x="0" y="14975"/>
                  <a:pt x="0" y="14902"/>
                </a:cubicBezTo>
                <a:lnTo>
                  <a:pt x="0" y="14354"/>
                </a:lnTo>
                <a:cubicBezTo>
                  <a:pt x="0" y="14281"/>
                  <a:pt x="5040" y="14217"/>
                  <a:pt x="10800" y="14217"/>
                </a:cubicBezTo>
                <a:cubicBezTo>
                  <a:pt x="16560" y="14217"/>
                  <a:pt x="21600" y="14281"/>
                  <a:pt x="21600" y="14354"/>
                </a:cubicBezTo>
                <a:lnTo>
                  <a:pt x="21600" y="14902"/>
                </a:lnTo>
                <a:cubicBezTo>
                  <a:pt x="21600" y="14975"/>
                  <a:pt x="16560" y="15039"/>
                  <a:pt x="10800" y="15039"/>
                </a:cubicBezTo>
                <a:close/>
                <a:moveTo>
                  <a:pt x="10800" y="13944"/>
                </a:moveTo>
                <a:cubicBezTo>
                  <a:pt x="5040" y="13944"/>
                  <a:pt x="0" y="13880"/>
                  <a:pt x="0" y="13807"/>
                </a:cubicBezTo>
                <a:lnTo>
                  <a:pt x="0" y="13259"/>
                </a:lnTo>
                <a:cubicBezTo>
                  <a:pt x="0" y="13186"/>
                  <a:pt x="5040" y="13122"/>
                  <a:pt x="10800" y="13122"/>
                </a:cubicBezTo>
                <a:cubicBezTo>
                  <a:pt x="16560" y="13122"/>
                  <a:pt x="21600" y="13186"/>
                  <a:pt x="21600" y="13259"/>
                </a:cubicBezTo>
                <a:lnTo>
                  <a:pt x="21600" y="13807"/>
                </a:lnTo>
                <a:cubicBezTo>
                  <a:pt x="21600" y="13880"/>
                  <a:pt x="16560" y="13944"/>
                  <a:pt x="10800" y="13944"/>
                </a:cubicBezTo>
                <a:close/>
                <a:moveTo>
                  <a:pt x="10800" y="12849"/>
                </a:moveTo>
                <a:cubicBezTo>
                  <a:pt x="5040" y="12849"/>
                  <a:pt x="0" y="12785"/>
                  <a:pt x="0" y="12712"/>
                </a:cubicBezTo>
                <a:lnTo>
                  <a:pt x="0" y="12164"/>
                </a:lnTo>
                <a:cubicBezTo>
                  <a:pt x="0" y="12091"/>
                  <a:pt x="5040" y="12027"/>
                  <a:pt x="10800" y="12027"/>
                </a:cubicBezTo>
                <a:cubicBezTo>
                  <a:pt x="16560" y="12027"/>
                  <a:pt x="21600" y="12091"/>
                  <a:pt x="21600" y="12164"/>
                </a:cubicBezTo>
                <a:lnTo>
                  <a:pt x="21600" y="12712"/>
                </a:lnTo>
                <a:cubicBezTo>
                  <a:pt x="21600" y="12794"/>
                  <a:pt x="16560" y="12849"/>
                  <a:pt x="10800" y="12849"/>
                </a:cubicBezTo>
                <a:close/>
                <a:moveTo>
                  <a:pt x="10800" y="11763"/>
                </a:moveTo>
                <a:cubicBezTo>
                  <a:pt x="5040" y="11763"/>
                  <a:pt x="0" y="11699"/>
                  <a:pt x="0" y="11626"/>
                </a:cubicBezTo>
                <a:lnTo>
                  <a:pt x="0" y="11078"/>
                </a:lnTo>
                <a:cubicBezTo>
                  <a:pt x="0" y="11005"/>
                  <a:pt x="5040" y="10941"/>
                  <a:pt x="10800" y="10941"/>
                </a:cubicBezTo>
                <a:cubicBezTo>
                  <a:pt x="16560" y="10941"/>
                  <a:pt x="21600" y="11005"/>
                  <a:pt x="21600" y="11078"/>
                </a:cubicBezTo>
                <a:lnTo>
                  <a:pt x="21600" y="11626"/>
                </a:lnTo>
                <a:cubicBezTo>
                  <a:pt x="21600" y="11699"/>
                  <a:pt x="16560" y="11763"/>
                  <a:pt x="10800" y="11763"/>
                </a:cubicBezTo>
                <a:close/>
                <a:moveTo>
                  <a:pt x="10800" y="10668"/>
                </a:moveTo>
                <a:cubicBezTo>
                  <a:pt x="5040" y="10668"/>
                  <a:pt x="0" y="10604"/>
                  <a:pt x="0" y="10531"/>
                </a:cubicBezTo>
                <a:lnTo>
                  <a:pt x="0" y="9983"/>
                </a:lnTo>
                <a:cubicBezTo>
                  <a:pt x="0" y="9910"/>
                  <a:pt x="5040" y="9846"/>
                  <a:pt x="10800" y="9846"/>
                </a:cubicBezTo>
                <a:cubicBezTo>
                  <a:pt x="16560" y="9846"/>
                  <a:pt x="21600" y="9910"/>
                  <a:pt x="21600" y="9983"/>
                </a:cubicBezTo>
                <a:lnTo>
                  <a:pt x="21600" y="10531"/>
                </a:lnTo>
                <a:cubicBezTo>
                  <a:pt x="21600" y="10604"/>
                  <a:pt x="16560" y="10668"/>
                  <a:pt x="10800" y="10668"/>
                </a:cubicBezTo>
                <a:close/>
                <a:moveTo>
                  <a:pt x="10800" y="9573"/>
                </a:moveTo>
                <a:cubicBezTo>
                  <a:pt x="5040" y="9573"/>
                  <a:pt x="0" y="9509"/>
                  <a:pt x="0" y="9436"/>
                </a:cubicBezTo>
                <a:lnTo>
                  <a:pt x="0" y="8888"/>
                </a:lnTo>
                <a:cubicBezTo>
                  <a:pt x="0" y="8815"/>
                  <a:pt x="5040" y="8751"/>
                  <a:pt x="10800" y="8751"/>
                </a:cubicBezTo>
                <a:cubicBezTo>
                  <a:pt x="16560" y="8751"/>
                  <a:pt x="21600" y="8815"/>
                  <a:pt x="21600" y="8888"/>
                </a:cubicBezTo>
                <a:lnTo>
                  <a:pt x="21600" y="9436"/>
                </a:lnTo>
                <a:cubicBezTo>
                  <a:pt x="21600" y="9509"/>
                  <a:pt x="16560" y="9573"/>
                  <a:pt x="10800" y="9573"/>
                </a:cubicBezTo>
                <a:close/>
                <a:moveTo>
                  <a:pt x="10800" y="8478"/>
                </a:moveTo>
                <a:cubicBezTo>
                  <a:pt x="5040" y="8478"/>
                  <a:pt x="0" y="8414"/>
                  <a:pt x="0" y="8341"/>
                </a:cubicBezTo>
                <a:lnTo>
                  <a:pt x="0" y="7793"/>
                </a:lnTo>
                <a:cubicBezTo>
                  <a:pt x="0" y="7720"/>
                  <a:pt x="5040" y="7656"/>
                  <a:pt x="10800" y="7656"/>
                </a:cubicBezTo>
                <a:cubicBezTo>
                  <a:pt x="16560" y="7656"/>
                  <a:pt x="21600" y="7720"/>
                  <a:pt x="21600" y="7793"/>
                </a:cubicBezTo>
                <a:lnTo>
                  <a:pt x="21600" y="8341"/>
                </a:lnTo>
                <a:cubicBezTo>
                  <a:pt x="21600" y="8414"/>
                  <a:pt x="16560" y="8478"/>
                  <a:pt x="10800" y="8478"/>
                </a:cubicBezTo>
                <a:close/>
                <a:moveTo>
                  <a:pt x="10800" y="7383"/>
                </a:moveTo>
                <a:cubicBezTo>
                  <a:pt x="5040" y="7383"/>
                  <a:pt x="0" y="7319"/>
                  <a:pt x="0" y="7246"/>
                </a:cubicBezTo>
                <a:lnTo>
                  <a:pt x="0" y="6698"/>
                </a:lnTo>
                <a:cubicBezTo>
                  <a:pt x="0" y="6625"/>
                  <a:pt x="5040" y="6561"/>
                  <a:pt x="10800" y="6561"/>
                </a:cubicBezTo>
                <a:cubicBezTo>
                  <a:pt x="16560" y="6561"/>
                  <a:pt x="21600" y="6625"/>
                  <a:pt x="21600" y="6698"/>
                </a:cubicBezTo>
                <a:lnTo>
                  <a:pt x="21600" y="7246"/>
                </a:lnTo>
                <a:cubicBezTo>
                  <a:pt x="21600" y="7328"/>
                  <a:pt x="16560" y="7383"/>
                  <a:pt x="10800" y="7383"/>
                </a:cubicBezTo>
                <a:close/>
                <a:moveTo>
                  <a:pt x="10800" y="6287"/>
                </a:moveTo>
                <a:cubicBezTo>
                  <a:pt x="5040" y="6287"/>
                  <a:pt x="0" y="6224"/>
                  <a:pt x="0" y="6151"/>
                </a:cubicBezTo>
                <a:lnTo>
                  <a:pt x="0" y="5603"/>
                </a:lnTo>
                <a:cubicBezTo>
                  <a:pt x="0" y="5530"/>
                  <a:pt x="5040" y="5466"/>
                  <a:pt x="10800" y="5466"/>
                </a:cubicBezTo>
                <a:cubicBezTo>
                  <a:pt x="16560" y="5466"/>
                  <a:pt x="21600" y="5530"/>
                  <a:pt x="21600" y="5603"/>
                </a:cubicBezTo>
                <a:lnTo>
                  <a:pt x="21600" y="6151"/>
                </a:lnTo>
                <a:cubicBezTo>
                  <a:pt x="21600" y="6233"/>
                  <a:pt x="16560" y="6287"/>
                  <a:pt x="10800" y="6287"/>
                </a:cubicBezTo>
                <a:close/>
                <a:moveTo>
                  <a:pt x="10800" y="5202"/>
                </a:moveTo>
                <a:cubicBezTo>
                  <a:pt x="5040" y="5202"/>
                  <a:pt x="0" y="5138"/>
                  <a:pt x="0" y="5065"/>
                </a:cubicBezTo>
                <a:lnTo>
                  <a:pt x="0" y="4517"/>
                </a:lnTo>
                <a:cubicBezTo>
                  <a:pt x="0" y="4444"/>
                  <a:pt x="5040" y="4380"/>
                  <a:pt x="10800" y="4380"/>
                </a:cubicBezTo>
                <a:cubicBezTo>
                  <a:pt x="16560" y="4380"/>
                  <a:pt x="21600" y="4444"/>
                  <a:pt x="21600" y="4517"/>
                </a:cubicBezTo>
                <a:lnTo>
                  <a:pt x="21600" y="5065"/>
                </a:lnTo>
                <a:cubicBezTo>
                  <a:pt x="21600" y="5138"/>
                  <a:pt x="16560" y="5202"/>
                  <a:pt x="10800" y="5202"/>
                </a:cubicBezTo>
                <a:close/>
                <a:moveTo>
                  <a:pt x="10800" y="4106"/>
                </a:moveTo>
                <a:cubicBezTo>
                  <a:pt x="5040" y="4106"/>
                  <a:pt x="0" y="4043"/>
                  <a:pt x="0" y="3970"/>
                </a:cubicBezTo>
                <a:lnTo>
                  <a:pt x="0" y="3422"/>
                </a:lnTo>
                <a:cubicBezTo>
                  <a:pt x="0" y="3349"/>
                  <a:pt x="5040" y="3285"/>
                  <a:pt x="10800" y="3285"/>
                </a:cubicBezTo>
                <a:cubicBezTo>
                  <a:pt x="16560" y="3285"/>
                  <a:pt x="21600" y="3349"/>
                  <a:pt x="21600" y="3422"/>
                </a:cubicBezTo>
                <a:lnTo>
                  <a:pt x="21600" y="3970"/>
                </a:lnTo>
                <a:cubicBezTo>
                  <a:pt x="21600" y="4043"/>
                  <a:pt x="16560" y="4106"/>
                  <a:pt x="10800" y="4106"/>
                </a:cubicBezTo>
                <a:close/>
                <a:moveTo>
                  <a:pt x="10800" y="3011"/>
                </a:moveTo>
                <a:cubicBezTo>
                  <a:pt x="5040" y="3011"/>
                  <a:pt x="0" y="2948"/>
                  <a:pt x="0" y="2875"/>
                </a:cubicBezTo>
                <a:lnTo>
                  <a:pt x="0" y="2327"/>
                </a:lnTo>
                <a:cubicBezTo>
                  <a:pt x="0" y="2254"/>
                  <a:pt x="5040" y="2190"/>
                  <a:pt x="10800" y="2190"/>
                </a:cubicBezTo>
                <a:cubicBezTo>
                  <a:pt x="16560" y="2190"/>
                  <a:pt x="21600" y="2254"/>
                  <a:pt x="21600" y="2327"/>
                </a:cubicBezTo>
                <a:lnTo>
                  <a:pt x="21600" y="2875"/>
                </a:lnTo>
                <a:cubicBezTo>
                  <a:pt x="21600" y="2948"/>
                  <a:pt x="16560" y="3011"/>
                  <a:pt x="10800" y="3011"/>
                </a:cubicBezTo>
                <a:close/>
                <a:moveTo>
                  <a:pt x="10800" y="1916"/>
                </a:moveTo>
                <a:cubicBezTo>
                  <a:pt x="5040" y="1916"/>
                  <a:pt x="0" y="1852"/>
                  <a:pt x="0" y="1779"/>
                </a:cubicBezTo>
                <a:lnTo>
                  <a:pt x="0" y="1232"/>
                </a:lnTo>
                <a:cubicBezTo>
                  <a:pt x="0" y="1159"/>
                  <a:pt x="5040" y="1095"/>
                  <a:pt x="10800" y="1095"/>
                </a:cubicBezTo>
                <a:cubicBezTo>
                  <a:pt x="16560" y="1095"/>
                  <a:pt x="21600" y="1159"/>
                  <a:pt x="21600" y="1232"/>
                </a:cubicBezTo>
                <a:lnTo>
                  <a:pt x="21600" y="1779"/>
                </a:lnTo>
                <a:cubicBezTo>
                  <a:pt x="21600" y="1862"/>
                  <a:pt x="16560" y="1916"/>
                  <a:pt x="10800" y="1916"/>
                </a:cubicBezTo>
                <a:close/>
                <a:moveTo>
                  <a:pt x="10800" y="821"/>
                </a:moveTo>
                <a:cubicBezTo>
                  <a:pt x="5040" y="821"/>
                  <a:pt x="0" y="757"/>
                  <a:pt x="0" y="684"/>
                </a:cubicBezTo>
                <a:lnTo>
                  <a:pt x="0" y="137"/>
                </a:lnTo>
                <a:cubicBezTo>
                  <a:pt x="0" y="64"/>
                  <a:pt x="5040" y="0"/>
                  <a:pt x="10800" y="0"/>
                </a:cubicBezTo>
                <a:cubicBezTo>
                  <a:pt x="16560" y="0"/>
                  <a:pt x="21600" y="64"/>
                  <a:pt x="21600" y="137"/>
                </a:cubicBezTo>
                <a:lnTo>
                  <a:pt x="21600" y="684"/>
                </a:lnTo>
                <a:cubicBezTo>
                  <a:pt x="21600" y="767"/>
                  <a:pt x="16560" y="821"/>
                  <a:pt x="10800" y="821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E8C692C-8EE7-44BF-86E6-05D281A1EC67}"/>
              </a:ext>
            </a:extLst>
          </p:cNvPr>
          <p:cNvSpPr/>
          <p:nvPr/>
        </p:nvSpPr>
        <p:spPr>
          <a:xfrm>
            <a:off x="1426234" y="1045742"/>
            <a:ext cx="4665871" cy="49002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00" extrusionOk="0">
                <a:moveTo>
                  <a:pt x="20870" y="8353"/>
                </a:moveTo>
                <a:lnTo>
                  <a:pt x="1776" y="111"/>
                </a:lnTo>
                <a:cubicBezTo>
                  <a:pt x="947" y="-250"/>
                  <a:pt x="0" y="312"/>
                  <a:pt x="0" y="1167"/>
                </a:cubicBezTo>
                <a:lnTo>
                  <a:pt x="0" y="10550"/>
                </a:lnTo>
                <a:lnTo>
                  <a:pt x="0" y="19933"/>
                </a:lnTo>
                <a:cubicBezTo>
                  <a:pt x="0" y="20780"/>
                  <a:pt x="947" y="21350"/>
                  <a:pt x="1776" y="20989"/>
                </a:cubicBezTo>
                <a:lnTo>
                  <a:pt x="20879" y="12747"/>
                </a:lnTo>
                <a:cubicBezTo>
                  <a:pt x="21321" y="12554"/>
                  <a:pt x="21600" y="12143"/>
                  <a:pt x="21600" y="11690"/>
                </a:cubicBezTo>
                <a:lnTo>
                  <a:pt x="21600" y="10550"/>
                </a:lnTo>
                <a:lnTo>
                  <a:pt x="21600" y="9410"/>
                </a:lnTo>
                <a:cubicBezTo>
                  <a:pt x="21600" y="8957"/>
                  <a:pt x="21312" y="8546"/>
                  <a:pt x="20870" y="8353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3547B7E-9F0D-47A9-B33F-1F55295C17AC}"/>
              </a:ext>
            </a:extLst>
          </p:cNvPr>
          <p:cNvSpPr/>
          <p:nvPr/>
        </p:nvSpPr>
        <p:spPr>
          <a:xfrm>
            <a:off x="6099895" y="1045744"/>
            <a:ext cx="4665871" cy="49004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01" extrusionOk="0">
                <a:moveTo>
                  <a:pt x="19824" y="111"/>
                </a:moveTo>
                <a:lnTo>
                  <a:pt x="721" y="8353"/>
                </a:lnTo>
                <a:cubicBezTo>
                  <a:pt x="279" y="8546"/>
                  <a:pt x="0" y="8957"/>
                  <a:pt x="0" y="9410"/>
                </a:cubicBezTo>
                <a:lnTo>
                  <a:pt x="0" y="10550"/>
                </a:lnTo>
                <a:lnTo>
                  <a:pt x="0" y="11690"/>
                </a:lnTo>
                <a:cubicBezTo>
                  <a:pt x="0" y="12143"/>
                  <a:pt x="279" y="12554"/>
                  <a:pt x="721" y="12747"/>
                </a:cubicBezTo>
                <a:lnTo>
                  <a:pt x="19824" y="20989"/>
                </a:lnTo>
                <a:cubicBezTo>
                  <a:pt x="20653" y="21350"/>
                  <a:pt x="21600" y="20788"/>
                  <a:pt x="21600" y="19933"/>
                </a:cubicBezTo>
                <a:lnTo>
                  <a:pt x="21600" y="10550"/>
                </a:lnTo>
                <a:lnTo>
                  <a:pt x="21600" y="1167"/>
                </a:lnTo>
                <a:cubicBezTo>
                  <a:pt x="21600" y="312"/>
                  <a:pt x="20653" y="-250"/>
                  <a:pt x="19824" y="111"/>
                </a:cubicBezTo>
                <a:close/>
              </a:path>
            </a:pathLst>
          </a:cu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79E6D49-4EE6-4864-8D0E-CA84D0B7BA11}"/>
              </a:ext>
            </a:extLst>
          </p:cNvPr>
          <p:cNvSpPr/>
          <p:nvPr/>
        </p:nvSpPr>
        <p:spPr>
          <a:xfrm>
            <a:off x="3042542" y="2233633"/>
            <a:ext cx="2040909" cy="254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568" extrusionOk="0">
                <a:moveTo>
                  <a:pt x="21560" y="10785"/>
                </a:moveTo>
                <a:cubicBezTo>
                  <a:pt x="21560" y="10768"/>
                  <a:pt x="21560" y="10751"/>
                  <a:pt x="21560" y="10735"/>
                </a:cubicBezTo>
                <a:cubicBezTo>
                  <a:pt x="21560" y="10718"/>
                  <a:pt x="21560" y="10718"/>
                  <a:pt x="21560" y="10702"/>
                </a:cubicBezTo>
                <a:cubicBezTo>
                  <a:pt x="21560" y="10702"/>
                  <a:pt x="21560" y="10702"/>
                  <a:pt x="21560" y="10685"/>
                </a:cubicBezTo>
                <a:cubicBezTo>
                  <a:pt x="21560" y="10669"/>
                  <a:pt x="21539" y="10652"/>
                  <a:pt x="21539" y="10652"/>
                </a:cubicBezTo>
                <a:cubicBezTo>
                  <a:pt x="21539" y="10636"/>
                  <a:pt x="21519" y="10636"/>
                  <a:pt x="21519" y="10619"/>
                </a:cubicBezTo>
                <a:cubicBezTo>
                  <a:pt x="21519" y="10603"/>
                  <a:pt x="21498" y="10603"/>
                  <a:pt x="21478" y="10586"/>
                </a:cubicBezTo>
                <a:cubicBezTo>
                  <a:pt x="21457" y="10570"/>
                  <a:pt x="21457" y="10570"/>
                  <a:pt x="21437" y="10553"/>
                </a:cubicBezTo>
                <a:cubicBezTo>
                  <a:pt x="21437" y="10553"/>
                  <a:pt x="21437" y="10553"/>
                  <a:pt x="21437" y="10553"/>
                </a:cubicBezTo>
                <a:lnTo>
                  <a:pt x="12838" y="6227"/>
                </a:lnTo>
                <a:lnTo>
                  <a:pt x="12838" y="5368"/>
                </a:lnTo>
                <a:cubicBezTo>
                  <a:pt x="12838" y="5021"/>
                  <a:pt x="12488" y="4757"/>
                  <a:pt x="12077" y="4757"/>
                </a:cubicBezTo>
                <a:cubicBezTo>
                  <a:pt x="11665" y="4757"/>
                  <a:pt x="11315" y="5038"/>
                  <a:pt x="11315" y="5368"/>
                </a:cubicBezTo>
                <a:lnTo>
                  <a:pt x="11315" y="5451"/>
                </a:lnTo>
                <a:lnTo>
                  <a:pt x="7098" y="3370"/>
                </a:lnTo>
                <a:lnTo>
                  <a:pt x="7098" y="1751"/>
                </a:lnTo>
                <a:cubicBezTo>
                  <a:pt x="7098" y="1190"/>
                  <a:pt x="6522" y="728"/>
                  <a:pt x="5823" y="728"/>
                </a:cubicBezTo>
                <a:cubicBezTo>
                  <a:pt x="5123" y="728"/>
                  <a:pt x="4547" y="1190"/>
                  <a:pt x="4547" y="1751"/>
                </a:cubicBezTo>
                <a:lnTo>
                  <a:pt x="4547" y="2082"/>
                </a:lnTo>
                <a:lnTo>
                  <a:pt x="474" y="34"/>
                </a:lnTo>
                <a:cubicBezTo>
                  <a:pt x="330" y="-32"/>
                  <a:pt x="145" y="1"/>
                  <a:pt x="42" y="117"/>
                </a:cubicBezTo>
                <a:cubicBezTo>
                  <a:pt x="-40" y="232"/>
                  <a:pt x="1" y="381"/>
                  <a:pt x="145" y="463"/>
                </a:cubicBezTo>
                <a:lnTo>
                  <a:pt x="4547" y="2676"/>
                </a:lnTo>
                <a:lnTo>
                  <a:pt x="4547" y="4790"/>
                </a:lnTo>
                <a:cubicBezTo>
                  <a:pt x="4547" y="5351"/>
                  <a:pt x="5123" y="5814"/>
                  <a:pt x="5823" y="5814"/>
                </a:cubicBezTo>
                <a:cubicBezTo>
                  <a:pt x="6522" y="5814"/>
                  <a:pt x="7098" y="5351"/>
                  <a:pt x="7098" y="4790"/>
                </a:cubicBezTo>
                <a:lnTo>
                  <a:pt x="7098" y="3964"/>
                </a:lnTo>
                <a:lnTo>
                  <a:pt x="11274" y="6062"/>
                </a:lnTo>
                <a:lnTo>
                  <a:pt x="11274" y="7201"/>
                </a:lnTo>
                <a:cubicBezTo>
                  <a:pt x="11274" y="7548"/>
                  <a:pt x="11624" y="7812"/>
                  <a:pt x="12035" y="7812"/>
                </a:cubicBezTo>
                <a:cubicBezTo>
                  <a:pt x="12447" y="7812"/>
                  <a:pt x="12797" y="7531"/>
                  <a:pt x="12797" y="7201"/>
                </a:cubicBezTo>
                <a:lnTo>
                  <a:pt x="12797" y="6838"/>
                </a:lnTo>
                <a:lnTo>
                  <a:pt x="20161" y="10537"/>
                </a:lnTo>
                <a:lnTo>
                  <a:pt x="12797" y="10537"/>
                </a:lnTo>
                <a:lnTo>
                  <a:pt x="12797" y="9876"/>
                </a:lnTo>
                <a:cubicBezTo>
                  <a:pt x="12797" y="9529"/>
                  <a:pt x="12447" y="9265"/>
                  <a:pt x="12035" y="9265"/>
                </a:cubicBezTo>
                <a:cubicBezTo>
                  <a:pt x="11624" y="9265"/>
                  <a:pt x="11274" y="9546"/>
                  <a:pt x="11274" y="9876"/>
                </a:cubicBezTo>
                <a:lnTo>
                  <a:pt x="11274" y="10537"/>
                </a:lnTo>
                <a:lnTo>
                  <a:pt x="7098" y="10537"/>
                </a:lnTo>
                <a:lnTo>
                  <a:pt x="7098" y="9265"/>
                </a:lnTo>
                <a:cubicBezTo>
                  <a:pt x="7098" y="8704"/>
                  <a:pt x="6522" y="8241"/>
                  <a:pt x="5823" y="8241"/>
                </a:cubicBezTo>
                <a:cubicBezTo>
                  <a:pt x="5123" y="8241"/>
                  <a:pt x="4547" y="8704"/>
                  <a:pt x="4547" y="9265"/>
                </a:cubicBezTo>
                <a:lnTo>
                  <a:pt x="4547" y="10537"/>
                </a:lnTo>
                <a:lnTo>
                  <a:pt x="310" y="10537"/>
                </a:lnTo>
                <a:cubicBezTo>
                  <a:pt x="145" y="10537"/>
                  <a:pt x="1" y="10652"/>
                  <a:pt x="1" y="10785"/>
                </a:cubicBezTo>
                <a:cubicBezTo>
                  <a:pt x="1" y="10917"/>
                  <a:pt x="145" y="11032"/>
                  <a:pt x="310" y="11032"/>
                </a:cubicBezTo>
                <a:lnTo>
                  <a:pt x="4547" y="11032"/>
                </a:lnTo>
                <a:lnTo>
                  <a:pt x="4547" y="12304"/>
                </a:lnTo>
                <a:cubicBezTo>
                  <a:pt x="4547" y="12865"/>
                  <a:pt x="5123" y="13328"/>
                  <a:pt x="5823" y="13328"/>
                </a:cubicBezTo>
                <a:cubicBezTo>
                  <a:pt x="6522" y="13328"/>
                  <a:pt x="7098" y="12865"/>
                  <a:pt x="7098" y="12304"/>
                </a:cubicBezTo>
                <a:lnTo>
                  <a:pt x="7098" y="11032"/>
                </a:lnTo>
                <a:lnTo>
                  <a:pt x="11274" y="11032"/>
                </a:lnTo>
                <a:lnTo>
                  <a:pt x="11274" y="11693"/>
                </a:lnTo>
                <a:cubicBezTo>
                  <a:pt x="11274" y="12040"/>
                  <a:pt x="11624" y="12304"/>
                  <a:pt x="12035" y="12304"/>
                </a:cubicBezTo>
                <a:cubicBezTo>
                  <a:pt x="12447" y="12304"/>
                  <a:pt x="12797" y="12023"/>
                  <a:pt x="12797" y="11693"/>
                </a:cubicBezTo>
                <a:lnTo>
                  <a:pt x="12797" y="11032"/>
                </a:lnTo>
                <a:lnTo>
                  <a:pt x="20161" y="11032"/>
                </a:lnTo>
                <a:lnTo>
                  <a:pt x="12797" y="14731"/>
                </a:lnTo>
                <a:lnTo>
                  <a:pt x="12797" y="14368"/>
                </a:lnTo>
                <a:cubicBezTo>
                  <a:pt x="12797" y="14021"/>
                  <a:pt x="12447" y="13757"/>
                  <a:pt x="12035" y="13757"/>
                </a:cubicBezTo>
                <a:cubicBezTo>
                  <a:pt x="11624" y="13757"/>
                  <a:pt x="11274" y="14038"/>
                  <a:pt x="11274" y="14368"/>
                </a:cubicBezTo>
                <a:lnTo>
                  <a:pt x="11274" y="15507"/>
                </a:lnTo>
                <a:lnTo>
                  <a:pt x="7098" y="17605"/>
                </a:lnTo>
                <a:lnTo>
                  <a:pt x="7098" y="16779"/>
                </a:lnTo>
                <a:cubicBezTo>
                  <a:pt x="7098" y="16218"/>
                  <a:pt x="6522" y="15755"/>
                  <a:pt x="5823" y="15755"/>
                </a:cubicBezTo>
                <a:cubicBezTo>
                  <a:pt x="5123" y="15755"/>
                  <a:pt x="4547" y="16218"/>
                  <a:pt x="4547" y="16779"/>
                </a:cubicBezTo>
                <a:lnTo>
                  <a:pt x="4547" y="18893"/>
                </a:lnTo>
                <a:lnTo>
                  <a:pt x="145" y="21106"/>
                </a:lnTo>
                <a:cubicBezTo>
                  <a:pt x="1" y="21172"/>
                  <a:pt x="-40" y="21337"/>
                  <a:pt x="42" y="21452"/>
                </a:cubicBezTo>
                <a:cubicBezTo>
                  <a:pt x="104" y="21535"/>
                  <a:pt x="207" y="21568"/>
                  <a:pt x="310" y="21568"/>
                </a:cubicBezTo>
                <a:cubicBezTo>
                  <a:pt x="371" y="21568"/>
                  <a:pt x="413" y="21551"/>
                  <a:pt x="474" y="21535"/>
                </a:cubicBezTo>
                <a:lnTo>
                  <a:pt x="4547" y="19487"/>
                </a:lnTo>
                <a:lnTo>
                  <a:pt x="4547" y="19818"/>
                </a:lnTo>
                <a:cubicBezTo>
                  <a:pt x="4547" y="20379"/>
                  <a:pt x="5123" y="20841"/>
                  <a:pt x="5823" y="20841"/>
                </a:cubicBezTo>
                <a:cubicBezTo>
                  <a:pt x="6522" y="20841"/>
                  <a:pt x="7098" y="20379"/>
                  <a:pt x="7098" y="19818"/>
                </a:cubicBezTo>
                <a:lnTo>
                  <a:pt x="7098" y="18183"/>
                </a:lnTo>
                <a:lnTo>
                  <a:pt x="11274" y="16085"/>
                </a:lnTo>
                <a:lnTo>
                  <a:pt x="11274" y="16168"/>
                </a:lnTo>
                <a:cubicBezTo>
                  <a:pt x="11274" y="16515"/>
                  <a:pt x="11624" y="16779"/>
                  <a:pt x="12035" y="16779"/>
                </a:cubicBezTo>
                <a:cubicBezTo>
                  <a:pt x="12447" y="16779"/>
                  <a:pt x="12797" y="16498"/>
                  <a:pt x="12797" y="16168"/>
                </a:cubicBezTo>
                <a:lnTo>
                  <a:pt x="12797" y="15309"/>
                </a:lnTo>
                <a:lnTo>
                  <a:pt x="21395" y="10983"/>
                </a:lnTo>
                <a:cubicBezTo>
                  <a:pt x="21395" y="10983"/>
                  <a:pt x="21395" y="10983"/>
                  <a:pt x="21395" y="10983"/>
                </a:cubicBezTo>
                <a:cubicBezTo>
                  <a:pt x="21416" y="10983"/>
                  <a:pt x="21416" y="10966"/>
                  <a:pt x="21437" y="10950"/>
                </a:cubicBezTo>
                <a:cubicBezTo>
                  <a:pt x="21457" y="10933"/>
                  <a:pt x="21457" y="10933"/>
                  <a:pt x="21478" y="10917"/>
                </a:cubicBezTo>
                <a:cubicBezTo>
                  <a:pt x="21478" y="10900"/>
                  <a:pt x="21498" y="10900"/>
                  <a:pt x="21498" y="10884"/>
                </a:cubicBezTo>
                <a:cubicBezTo>
                  <a:pt x="21498" y="10867"/>
                  <a:pt x="21519" y="10867"/>
                  <a:pt x="21519" y="10851"/>
                </a:cubicBezTo>
                <a:cubicBezTo>
                  <a:pt x="21519" y="10851"/>
                  <a:pt x="21519" y="10851"/>
                  <a:pt x="21519" y="10834"/>
                </a:cubicBezTo>
                <a:cubicBezTo>
                  <a:pt x="21519" y="10818"/>
                  <a:pt x="21519" y="10818"/>
                  <a:pt x="21519" y="10801"/>
                </a:cubicBezTo>
                <a:cubicBezTo>
                  <a:pt x="21539" y="10801"/>
                  <a:pt x="21560" y="10801"/>
                  <a:pt x="21560" y="10785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CD098A6-F39A-4EFE-BF4C-6513B516F0F3}"/>
              </a:ext>
            </a:extLst>
          </p:cNvPr>
          <p:cNvSpPr/>
          <p:nvPr/>
        </p:nvSpPr>
        <p:spPr>
          <a:xfrm>
            <a:off x="7093046" y="2233631"/>
            <a:ext cx="2040909" cy="2543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568" extrusionOk="0">
                <a:moveTo>
                  <a:pt x="0" y="10800"/>
                </a:moveTo>
                <a:cubicBezTo>
                  <a:pt x="0" y="10817"/>
                  <a:pt x="0" y="10833"/>
                  <a:pt x="0" y="10850"/>
                </a:cubicBezTo>
                <a:cubicBezTo>
                  <a:pt x="0" y="10866"/>
                  <a:pt x="0" y="10866"/>
                  <a:pt x="0" y="10883"/>
                </a:cubicBezTo>
                <a:cubicBezTo>
                  <a:pt x="0" y="10883"/>
                  <a:pt x="0" y="10883"/>
                  <a:pt x="0" y="10899"/>
                </a:cubicBezTo>
                <a:cubicBezTo>
                  <a:pt x="0" y="10916"/>
                  <a:pt x="21" y="10932"/>
                  <a:pt x="21" y="10932"/>
                </a:cubicBezTo>
                <a:cubicBezTo>
                  <a:pt x="21" y="10949"/>
                  <a:pt x="41" y="10949"/>
                  <a:pt x="41" y="10965"/>
                </a:cubicBezTo>
                <a:cubicBezTo>
                  <a:pt x="41" y="10982"/>
                  <a:pt x="62" y="10982"/>
                  <a:pt x="82" y="10998"/>
                </a:cubicBezTo>
                <a:cubicBezTo>
                  <a:pt x="103" y="11015"/>
                  <a:pt x="103" y="11015"/>
                  <a:pt x="123" y="11031"/>
                </a:cubicBezTo>
                <a:cubicBezTo>
                  <a:pt x="123" y="11031"/>
                  <a:pt x="123" y="11031"/>
                  <a:pt x="123" y="11031"/>
                </a:cubicBezTo>
                <a:lnTo>
                  <a:pt x="8722" y="15358"/>
                </a:lnTo>
                <a:lnTo>
                  <a:pt x="8722" y="16217"/>
                </a:lnTo>
                <a:cubicBezTo>
                  <a:pt x="8722" y="16563"/>
                  <a:pt x="9072" y="16828"/>
                  <a:pt x="9483" y="16828"/>
                </a:cubicBezTo>
                <a:cubicBezTo>
                  <a:pt x="9895" y="16828"/>
                  <a:pt x="10245" y="16547"/>
                  <a:pt x="10245" y="16217"/>
                </a:cubicBezTo>
                <a:lnTo>
                  <a:pt x="10245" y="16134"/>
                </a:lnTo>
                <a:lnTo>
                  <a:pt x="14462" y="18198"/>
                </a:lnTo>
                <a:lnTo>
                  <a:pt x="14462" y="19817"/>
                </a:lnTo>
                <a:cubicBezTo>
                  <a:pt x="14462" y="20378"/>
                  <a:pt x="15038" y="20840"/>
                  <a:pt x="15737" y="20840"/>
                </a:cubicBezTo>
                <a:cubicBezTo>
                  <a:pt x="16437" y="20840"/>
                  <a:pt x="17013" y="20378"/>
                  <a:pt x="17013" y="19817"/>
                </a:cubicBezTo>
                <a:lnTo>
                  <a:pt x="17013" y="19486"/>
                </a:lnTo>
                <a:lnTo>
                  <a:pt x="21086" y="21534"/>
                </a:lnTo>
                <a:cubicBezTo>
                  <a:pt x="21230" y="21600"/>
                  <a:pt x="21415" y="21567"/>
                  <a:pt x="21518" y="21451"/>
                </a:cubicBezTo>
                <a:cubicBezTo>
                  <a:pt x="21600" y="21336"/>
                  <a:pt x="21559" y="21187"/>
                  <a:pt x="21415" y="21105"/>
                </a:cubicBezTo>
                <a:lnTo>
                  <a:pt x="17013" y="18892"/>
                </a:lnTo>
                <a:lnTo>
                  <a:pt x="17013" y="16778"/>
                </a:lnTo>
                <a:cubicBezTo>
                  <a:pt x="17013" y="16217"/>
                  <a:pt x="16437" y="15754"/>
                  <a:pt x="15737" y="15754"/>
                </a:cubicBezTo>
                <a:cubicBezTo>
                  <a:pt x="15038" y="15754"/>
                  <a:pt x="14462" y="16217"/>
                  <a:pt x="14462" y="16778"/>
                </a:cubicBezTo>
                <a:lnTo>
                  <a:pt x="14462" y="17604"/>
                </a:lnTo>
                <a:lnTo>
                  <a:pt x="10286" y="15506"/>
                </a:lnTo>
                <a:lnTo>
                  <a:pt x="10286" y="14367"/>
                </a:lnTo>
                <a:cubicBezTo>
                  <a:pt x="10286" y="14020"/>
                  <a:pt x="9936" y="13756"/>
                  <a:pt x="9525" y="13756"/>
                </a:cubicBezTo>
                <a:cubicBezTo>
                  <a:pt x="9113" y="13756"/>
                  <a:pt x="8763" y="14037"/>
                  <a:pt x="8763" y="14367"/>
                </a:cubicBezTo>
                <a:lnTo>
                  <a:pt x="8763" y="14730"/>
                </a:lnTo>
                <a:lnTo>
                  <a:pt x="1399" y="11031"/>
                </a:lnTo>
                <a:lnTo>
                  <a:pt x="8763" y="11031"/>
                </a:lnTo>
                <a:lnTo>
                  <a:pt x="8763" y="11692"/>
                </a:lnTo>
                <a:cubicBezTo>
                  <a:pt x="8763" y="12039"/>
                  <a:pt x="9113" y="12303"/>
                  <a:pt x="9525" y="12303"/>
                </a:cubicBezTo>
                <a:cubicBezTo>
                  <a:pt x="9936" y="12303"/>
                  <a:pt x="10286" y="12022"/>
                  <a:pt x="10286" y="11692"/>
                </a:cubicBezTo>
                <a:lnTo>
                  <a:pt x="10286" y="11031"/>
                </a:lnTo>
                <a:lnTo>
                  <a:pt x="14462" y="11031"/>
                </a:lnTo>
                <a:lnTo>
                  <a:pt x="14462" y="12303"/>
                </a:lnTo>
                <a:cubicBezTo>
                  <a:pt x="14462" y="12864"/>
                  <a:pt x="15038" y="13327"/>
                  <a:pt x="15737" y="13327"/>
                </a:cubicBezTo>
                <a:cubicBezTo>
                  <a:pt x="16437" y="13327"/>
                  <a:pt x="17013" y="12864"/>
                  <a:pt x="17013" y="12303"/>
                </a:cubicBezTo>
                <a:lnTo>
                  <a:pt x="17013" y="11031"/>
                </a:lnTo>
                <a:lnTo>
                  <a:pt x="21250" y="11031"/>
                </a:lnTo>
                <a:cubicBezTo>
                  <a:pt x="21415" y="11031"/>
                  <a:pt x="21559" y="10916"/>
                  <a:pt x="21559" y="10783"/>
                </a:cubicBezTo>
                <a:cubicBezTo>
                  <a:pt x="21559" y="10651"/>
                  <a:pt x="21415" y="10536"/>
                  <a:pt x="21250" y="10536"/>
                </a:cubicBezTo>
                <a:lnTo>
                  <a:pt x="17013" y="10536"/>
                </a:lnTo>
                <a:lnTo>
                  <a:pt x="17013" y="9281"/>
                </a:lnTo>
                <a:cubicBezTo>
                  <a:pt x="17013" y="8719"/>
                  <a:pt x="16437" y="8257"/>
                  <a:pt x="15737" y="8257"/>
                </a:cubicBezTo>
                <a:cubicBezTo>
                  <a:pt x="15038" y="8257"/>
                  <a:pt x="14462" y="8719"/>
                  <a:pt x="14462" y="9281"/>
                </a:cubicBezTo>
                <a:lnTo>
                  <a:pt x="14462" y="10552"/>
                </a:lnTo>
                <a:lnTo>
                  <a:pt x="10286" y="10552"/>
                </a:lnTo>
                <a:lnTo>
                  <a:pt x="10286" y="9892"/>
                </a:lnTo>
                <a:cubicBezTo>
                  <a:pt x="10286" y="9545"/>
                  <a:pt x="9936" y="9281"/>
                  <a:pt x="9525" y="9281"/>
                </a:cubicBezTo>
                <a:cubicBezTo>
                  <a:pt x="9113" y="9281"/>
                  <a:pt x="8763" y="9561"/>
                  <a:pt x="8763" y="9892"/>
                </a:cubicBezTo>
                <a:lnTo>
                  <a:pt x="8763" y="10552"/>
                </a:lnTo>
                <a:lnTo>
                  <a:pt x="1399" y="10552"/>
                </a:lnTo>
                <a:lnTo>
                  <a:pt x="8763" y="6853"/>
                </a:lnTo>
                <a:lnTo>
                  <a:pt x="8763" y="7217"/>
                </a:lnTo>
                <a:cubicBezTo>
                  <a:pt x="8763" y="7563"/>
                  <a:pt x="9113" y="7828"/>
                  <a:pt x="9525" y="7828"/>
                </a:cubicBezTo>
                <a:cubicBezTo>
                  <a:pt x="9936" y="7828"/>
                  <a:pt x="10286" y="7547"/>
                  <a:pt x="10286" y="7217"/>
                </a:cubicBezTo>
                <a:lnTo>
                  <a:pt x="10286" y="6077"/>
                </a:lnTo>
                <a:lnTo>
                  <a:pt x="14462" y="3980"/>
                </a:lnTo>
                <a:lnTo>
                  <a:pt x="14462" y="4806"/>
                </a:lnTo>
                <a:cubicBezTo>
                  <a:pt x="14462" y="5367"/>
                  <a:pt x="15038" y="5829"/>
                  <a:pt x="15737" y="5829"/>
                </a:cubicBezTo>
                <a:cubicBezTo>
                  <a:pt x="16437" y="5829"/>
                  <a:pt x="17013" y="5367"/>
                  <a:pt x="17013" y="4806"/>
                </a:cubicBezTo>
                <a:lnTo>
                  <a:pt x="17013" y="2675"/>
                </a:lnTo>
                <a:lnTo>
                  <a:pt x="21415" y="462"/>
                </a:lnTo>
                <a:cubicBezTo>
                  <a:pt x="21559" y="396"/>
                  <a:pt x="21600" y="231"/>
                  <a:pt x="21518" y="116"/>
                </a:cubicBezTo>
                <a:cubicBezTo>
                  <a:pt x="21456" y="33"/>
                  <a:pt x="21353" y="0"/>
                  <a:pt x="21250" y="0"/>
                </a:cubicBezTo>
                <a:cubicBezTo>
                  <a:pt x="21189" y="0"/>
                  <a:pt x="21147" y="17"/>
                  <a:pt x="21086" y="33"/>
                </a:cubicBezTo>
                <a:lnTo>
                  <a:pt x="17013" y="2081"/>
                </a:lnTo>
                <a:lnTo>
                  <a:pt x="17013" y="1750"/>
                </a:lnTo>
                <a:cubicBezTo>
                  <a:pt x="17013" y="1189"/>
                  <a:pt x="16437" y="727"/>
                  <a:pt x="15737" y="727"/>
                </a:cubicBezTo>
                <a:cubicBezTo>
                  <a:pt x="15038" y="727"/>
                  <a:pt x="14462" y="1189"/>
                  <a:pt x="14462" y="1750"/>
                </a:cubicBezTo>
                <a:lnTo>
                  <a:pt x="14462" y="3369"/>
                </a:lnTo>
                <a:lnTo>
                  <a:pt x="10286" y="5483"/>
                </a:lnTo>
                <a:lnTo>
                  <a:pt x="10286" y="5400"/>
                </a:lnTo>
                <a:cubicBezTo>
                  <a:pt x="10286" y="5053"/>
                  <a:pt x="9936" y="4789"/>
                  <a:pt x="9525" y="4789"/>
                </a:cubicBezTo>
                <a:cubicBezTo>
                  <a:pt x="9113" y="4789"/>
                  <a:pt x="8763" y="5070"/>
                  <a:pt x="8763" y="5400"/>
                </a:cubicBezTo>
                <a:lnTo>
                  <a:pt x="8763" y="6259"/>
                </a:lnTo>
                <a:lnTo>
                  <a:pt x="165" y="10585"/>
                </a:lnTo>
                <a:cubicBezTo>
                  <a:pt x="165" y="10585"/>
                  <a:pt x="165" y="10585"/>
                  <a:pt x="165" y="10585"/>
                </a:cubicBezTo>
                <a:cubicBezTo>
                  <a:pt x="144" y="10585"/>
                  <a:pt x="144" y="10602"/>
                  <a:pt x="123" y="10618"/>
                </a:cubicBezTo>
                <a:cubicBezTo>
                  <a:pt x="103" y="10635"/>
                  <a:pt x="103" y="10635"/>
                  <a:pt x="82" y="10651"/>
                </a:cubicBezTo>
                <a:cubicBezTo>
                  <a:pt x="82" y="10668"/>
                  <a:pt x="62" y="10668"/>
                  <a:pt x="62" y="10684"/>
                </a:cubicBezTo>
                <a:cubicBezTo>
                  <a:pt x="62" y="10701"/>
                  <a:pt x="41" y="10701"/>
                  <a:pt x="41" y="10717"/>
                </a:cubicBezTo>
                <a:cubicBezTo>
                  <a:pt x="41" y="10717"/>
                  <a:pt x="41" y="10717"/>
                  <a:pt x="41" y="10734"/>
                </a:cubicBezTo>
                <a:cubicBezTo>
                  <a:pt x="41" y="10750"/>
                  <a:pt x="41" y="10750"/>
                  <a:pt x="41" y="10767"/>
                </a:cubicBezTo>
                <a:cubicBezTo>
                  <a:pt x="21" y="10767"/>
                  <a:pt x="0" y="10783"/>
                  <a:pt x="0" y="1080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D1A118C-1FA1-405C-A7F2-5150160B4B33}"/>
              </a:ext>
            </a:extLst>
          </p:cNvPr>
          <p:cNvSpPr/>
          <p:nvPr/>
        </p:nvSpPr>
        <p:spPr>
          <a:xfrm>
            <a:off x="1620968" y="1902580"/>
            <a:ext cx="1526766" cy="71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19014" y="21600"/>
                </a:moveTo>
                <a:lnTo>
                  <a:pt x="2559" y="21600"/>
                </a:lnTo>
                <a:cubicBezTo>
                  <a:pt x="1156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6" y="0"/>
                  <a:pt x="2559" y="0"/>
                </a:cubicBezTo>
                <a:lnTo>
                  <a:pt x="19014" y="0"/>
                </a:lnTo>
                <a:cubicBezTo>
                  <a:pt x="20417" y="0"/>
                  <a:pt x="21572" y="2479"/>
                  <a:pt x="21572" y="5489"/>
                </a:cubicBezTo>
                <a:lnTo>
                  <a:pt x="21572" y="16111"/>
                </a:lnTo>
                <a:cubicBezTo>
                  <a:pt x="21600" y="19180"/>
                  <a:pt x="20444" y="21600"/>
                  <a:pt x="19014" y="2160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>
                <a:solidFill>
                  <a:schemeClr val="bg1"/>
                </a:solidFill>
              </a:rPr>
              <a:t>Cause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9B76641-5795-4A96-BEFE-90DF0AD423E5}"/>
              </a:ext>
            </a:extLst>
          </p:cNvPr>
          <p:cNvSpPr/>
          <p:nvPr/>
        </p:nvSpPr>
        <p:spPr>
          <a:xfrm>
            <a:off x="1620968" y="4395200"/>
            <a:ext cx="1526766" cy="71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19014" y="21600"/>
                </a:moveTo>
                <a:lnTo>
                  <a:pt x="2559" y="21600"/>
                </a:lnTo>
                <a:cubicBezTo>
                  <a:pt x="1156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6" y="0"/>
                  <a:pt x="2559" y="0"/>
                </a:cubicBezTo>
                <a:lnTo>
                  <a:pt x="19014" y="0"/>
                </a:lnTo>
                <a:cubicBezTo>
                  <a:pt x="20417" y="0"/>
                  <a:pt x="21572" y="2479"/>
                  <a:pt x="21572" y="5489"/>
                </a:cubicBezTo>
                <a:lnTo>
                  <a:pt x="21572" y="16111"/>
                </a:lnTo>
                <a:cubicBezTo>
                  <a:pt x="21600" y="19180"/>
                  <a:pt x="20444" y="21600"/>
                  <a:pt x="19014" y="2160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>
                <a:solidFill>
                  <a:schemeClr val="bg1"/>
                </a:solidFill>
              </a:rPr>
              <a:t>Cause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FDB8C6A-6456-4AA8-937B-987B09E2C6A2}"/>
              </a:ext>
            </a:extLst>
          </p:cNvPr>
          <p:cNvSpPr/>
          <p:nvPr/>
        </p:nvSpPr>
        <p:spPr>
          <a:xfrm>
            <a:off x="1620968" y="3148890"/>
            <a:ext cx="1526766" cy="71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19014" y="21600"/>
                </a:moveTo>
                <a:lnTo>
                  <a:pt x="2559" y="21600"/>
                </a:lnTo>
                <a:cubicBezTo>
                  <a:pt x="1156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6" y="0"/>
                  <a:pt x="2559" y="0"/>
                </a:cubicBezTo>
                <a:lnTo>
                  <a:pt x="19014" y="0"/>
                </a:lnTo>
                <a:cubicBezTo>
                  <a:pt x="20417" y="0"/>
                  <a:pt x="21572" y="2479"/>
                  <a:pt x="21572" y="5489"/>
                </a:cubicBezTo>
                <a:lnTo>
                  <a:pt x="21572" y="16111"/>
                </a:lnTo>
                <a:cubicBezTo>
                  <a:pt x="21600" y="19121"/>
                  <a:pt x="20444" y="21600"/>
                  <a:pt x="19014" y="2160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>
                <a:solidFill>
                  <a:schemeClr val="bg1"/>
                </a:solidFill>
              </a:rPr>
              <a:t>Cause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3526808-0C31-4E5B-9FBC-AA2117BC71E1}"/>
              </a:ext>
            </a:extLst>
          </p:cNvPr>
          <p:cNvSpPr/>
          <p:nvPr/>
        </p:nvSpPr>
        <p:spPr>
          <a:xfrm>
            <a:off x="9059878" y="1902580"/>
            <a:ext cx="1526732" cy="71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38" y="21600"/>
                </a:moveTo>
                <a:lnTo>
                  <a:pt x="2562" y="21600"/>
                </a:lnTo>
                <a:cubicBezTo>
                  <a:pt x="1157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7" y="0"/>
                  <a:pt x="2562" y="0"/>
                </a:cubicBezTo>
                <a:lnTo>
                  <a:pt x="19038" y="0"/>
                </a:lnTo>
                <a:cubicBezTo>
                  <a:pt x="20443" y="0"/>
                  <a:pt x="21600" y="2479"/>
                  <a:pt x="21600" y="5489"/>
                </a:cubicBezTo>
                <a:lnTo>
                  <a:pt x="21600" y="16111"/>
                </a:lnTo>
                <a:cubicBezTo>
                  <a:pt x="21600" y="19180"/>
                  <a:pt x="20443" y="21600"/>
                  <a:pt x="19038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>
                <a:solidFill>
                  <a:schemeClr val="bg1"/>
                </a:solidFill>
              </a:rPr>
              <a:t>Consequence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5CCD5C4-3ACC-416A-BCA4-0FB303906916}"/>
              </a:ext>
            </a:extLst>
          </p:cNvPr>
          <p:cNvSpPr/>
          <p:nvPr/>
        </p:nvSpPr>
        <p:spPr>
          <a:xfrm>
            <a:off x="9059878" y="4395200"/>
            <a:ext cx="1526732" cy="71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38" y="21600"/>
                </a:moveTo>
                <a:lnTo>
                  <a:pt x="2562" y="21600"/>
                </a:lnTo>
                <a:cubicBezTo>
                  <a:pt x="1157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7" y="0"/>
                  <a:pt x="2562" y="0"/>
                </a:cubicBezTo>
                <a:lnTo>
                  <a:pt x="19038" y="0"/>
                </a:lnTo>
                <a:cubicBezTo>
                  <a:pt x="20443" y="0"/>
                  <a:pt x="21600" y="2479"/>
                  <a:pt x="21600" y="5489"/>
                </a:cubicBezTo>
                <a:lnTo>
                  <a:pt x="21600" y="16111"/>
                </a:lnTo>
                <a:cubicBezTo>
                  <a:pt x="21600" y="19180"/>
                  <a:pt x="20443" y="21600"/>
                  <a:pt x="19038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>
                <a:solidFill>
                  <a:schemeClr val="bg1"/>
                </a:solidFill>
              </a:rPr>
              <a:t>Consequence</a:t>
            </a: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B9A370AF-8862-4E9C-8E49-AA44A899D06D}"/>
              </a:ext>
            </a:extLst>
          </p:cNvPr>
          <p:cNvSpPr/>
          <p:nvPr/>
        </p:nvSpPr>
        <p:spPr>
          <a:xfrm>
            <a:off x="9059878" y="3148890"/>
            <a:ext cx="1526732" cy="71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38" y="21600"/>
                </a:moveTo>
                <a:lnTo>
                  <a:pt x="2562" y="21600"/>
                </a:lnTo>
                <a:cubicBezTo>
                  <a:pt x="1157" y="21600"/>
                  <a:pt x="0" y="19121"/>
                  <a:pt x="0" y="16111"/>
                </a:cubicBezTo>
                <a:lnTo>
                  <a:pt x="0" y="5489"/>
                </a:lnTo>
                <a:cubicBezTo>
                  <a:pt x="0" y="2479"/>
                  <a:pt x="1157" y="0"/>
                  <a:pt x="2562" y="0"/>
                </a:cubicBezTo>
                <a:lnTo>
                  <a:pt x="19038" y="0"/>
                </a:lnTo>
                <a:cubicBezTo>
                  <a:pt x="20443" y="0"/>
                  <a:pt x="21600" y="2479"/>
                  <a:pt x="21600" y="5489"/>
                </a:cubicBezTo>
                <a:lnTo>
                  <a:pt x="21600" y="16111"/>
                </a:lnTo>
                <a:cubicBezTo>
                  <a:pt x="21600" y="19121"/>
                  <a:pt x="20443" y="21600"/>
                  <a:pt x="19038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>
                <a:solidFill>
                  <a:schemeClr val="bg1"/>
                </a:solidFill>
              </a:rPr>
              <a:t>Consequence</a:t>
            </a: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D92AA72D-5884-4E8C-9D16-450B2DA7A2A7}"/>
              </a:ext>
            </a:extLst>
          </p:cNvPr>
          <p:cNvSpPr/>
          <p:nvPr/>
        </p:nvSpPr>
        <p:spPr>
          <a:xfrm>
            <a:off x="5067795" y="2467316"/>
            <a:ext cx="2083674" cy="208367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82527083-6DBF-4C20-9BF4-C163CEAA3E18}"/>
              </a:ext>
            </a:extLst>
          </p:cNvPr>
          <p:cNvSpPr/>
          <p:nvPr/>
        </p:nvSpPr>
        <p:spPr>
          <a:xfrm>
            <a:off x="5223583" y="2623104"/>
            <a:ext cx="1772096" cy="1772097"/>
          </a:xfrm>
          <a:prstGeom prst="ellipse">
            <a:avLst/>
          </a:prstGeom>
          <a:gradFill>
            <a:gsLst>
              <a:gs pos="0">
                <a:schemeClr val="accent4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>
                <a:solidFill>
                  <a:schemeClr val="bg2">
                    <a:lumMod val="25000"/>
                  </a:schemeClr>
                </a:solidFill>
              </a:rPr>
              <a:t>Hazardous Event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92A0C5-7B1E-4C81-AC4C-C4272563B5AA}"/>
              </a:ext>
            </a:extLst>
          </p:cNvPr>
          <p:cNvSpPr txBox="1"/>
          <p:nvPr/>
        </p:nvSpPr>
        <p:spPr>
          <a:xfrm rot="1479368">
            <a:off x="2635908" y="1343405"/>
            <a:ext cx="2408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</a:rPr>
              <a:t>PREVENTION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41DB0E-C36D-4564-804E-44D53039FC37}"/>
              </a:ext>
            </a:extLst>
          </p:cNvPr>
          <p:cNvSpPr txBox="1"/>
          <p:nvPr/>
        </p:nvSpPr>
        <p:spPr>
          <a:xfrm rot="20078806">
            <a:off x="7455564" y="1311247"/>
            <a:ext cx="1974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RECOVERY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85710C-D6BD-4D05-8CDC-6FE72A69AB97}"/>
              </a:ext>
            </a:extLst>
          </p:cNvPr>
          <p:cNvSpPr txBox="1"/>
          <p:nvPr/>
        </p:nvSpPr>
        <p:spPr>
          <a:xfrm rot="20097010">
            <a:off x="2978257" y="4904456"/>
            <a:ext cx="2200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Control Barriers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2F13E1-445C-4220-8166-26D84A84FA14}"/>
              </a:ext>
            </a:extLst>
          </p:cNvPr>
          <p:cNvSpPr txBox="1"/>
          <p:nvPr/>
        </p:nvSpPr>
        <p:spPr>
          <a:xfrm rot="1507722">
            <a:off x="6841020" y="4877103"/>
            <a:ext cx="2295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Defense Barriers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5DD1D59-D422-4601-9708-8097D0C5E460}"/>
              </a:ext>
            </a:extLst>
          </p:cNvPr>
          <p:cNvSpPr txBox="1"/>
          <p:nvPr/>
        </p:nvSpPr>
        <p:spPr>
          <a:xfrm rot="16200000">
            <a:off x="-210091" y="3234260"/>
            <a:ext cx="2641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Potential Causes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A935466-E4AE-48B5-BB45-AAE9E7D3CAC1}"/>
              </a:ext>
            </a:extLst>
          </p:cNvPr>
          <p:cNvSpPr txBox="1"/>
          <p:nvPr/>
        </p:nvSpPr>
        <p:spPr>
          <a:xfrm rot="5400000">
            <a:off x="9531235" y="3234363"/>
            <a:ext cx="3125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Potential Outcomes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7F8706-4400-4AB9-AA16-71D0D05C6322}"/>
              </a:ext>
            </a:extLst>
          </p:cNvPr>
          <p:cNvSpPr txBox="1"/>
          <p:nvPr/>
        </p:nvSpPr>
        <p:spPr>
          <a:xfrm>
            <a:off x="3003898" y="5795938"/>
            <a:ext cx="151054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2">
                    <a:lumMod val="90000"/>
                  </a:schemeClr>
                </a:solidFill>
              </a:rPr>
              <a:t>BEFORE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196297-145A-43CF-9352-82B209C3499F}"/>
              </a:ext>
            </a:extLst>
          </p:cNvPr>
          <p:cNvSpPr txBox="1"/>
          <p:nvPr/>
        </p:nvSpPr>
        <p:spPr>
          <a:xfrm>
            <a:off x="7804293" y="5795938"/>
            <a:ext cx="125707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2">
                    <a:lumMod val="90000"/>
                  </a:schemeClr>
                </a:solidFill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2490231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8472</TotalTime>
  <Words>95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Bowtie Diagram – Slide Template</vt:lpstr>
      <vt:lpstr>Bowtie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Bowtie Diagram</dc:title>
  <dc:creator>PresentationGO.com</dc:creator>
  <dc:description>© Copyright PresentationGO.com</dc:description>
  <dcterms:created xsi:type="dcterms:W3CDTF">2014-11-26T05:14:11Z</dcterms:created>
  <dcterms:modified xsi:type="dcterms:W3CDTF">2020-04-30T18:56:13Z</dcterms:modified>
  <cp:category>Charts &amp; Diagrams</cp:category>
</cp:coreProperties>
</file>