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346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304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Boxes &amp; Serpentine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186B7D2F-47DE-3B49-813A-5B0DB41D9902}"/>
              </a:ext>
            </a:extLst>
          </p:cNvPr>
          <p:cNvSpPr/>
          <p:nvPr/>
        </p:nvSpPr>
        <p:spPr>
          <a:xfrm>
            <a:off x="3278574" y="2809259"/>
            <a:ext cx="1194534" cy="6405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87" y="17499"/>
                </a:moveTo>
                <a:cubicBezTo>
                  <a:pt x="19596" y="17818"/>
                  <a:pt x="19303" y="18592"/>
                  <a:pt x="19303" y="19458"/>
                </a:cubicBezTo>
                <a:cubicBezTo>
                  <a:pt x="19303" y="20643"/>
                  <a:pt x="19816" y="21600"/>
                  <a:pt x="20452" y="21600"/>
                </a:cubicBezTo>
                <a:cubicBezTo>
                  <a:pt x="21087" y="21600"/>
                  <a:pt x="21600" y="20643"/>
                  <a:pt x="21600" y="19458"/>
                </a:cubicBezTo>
                <a:cubicBezTo>
                  <a:pt x="21600" y="18501"/>
                  <a:pt x="21258" y="17681"/>
                  <a:pt x="20794" y="17408"/>
                </a:cubicBezTo>
                <a:cubicBezTo>
                  <a:pt x="20256" y="7656"/>
                  <a:pt x="15809" y="0"/>
                  <a:pt x="10433" y="0"/>
                </a:cubicBezTo>
                <a:cubicBezTo>
                  <a:pt x="4691" y="0"/>
                  <a:pt x="0" y="8704"/>
                  <a:pt x="0" y="19458"/>
                </a:cubicBezTo>
                <a:cubicBezTo>
                  <a:pt x="0" y="19868"/>
                  <a:pt x="195" y="20233"/>
                  <a:pt x="415" y="20233"/>
                </a:cubicBezTo>
                <a:cubicBezTo>
                  <a:pt x="635" y="20233"/>
                  <a:pt x="831" y="19868"/>
                  <a:pt x="831" y="19458"/>
                </a:cubicBezTo>
                <a:cubicBezTo>
                  <a:pt x="831" y="9570"/>
                  <a:pt x="5131" y="1549"/>
                  <a:pt x="10433" y="1549"/>
                </a:cubicBezTo>
                <a:cubicBezTo>
                  <a:pt x="15394" y="1549"/>
                  <a:pt x="19474" y="8522"/>
                  <a:pt x="19987" y="1749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D7EF702-3B45-2D4B-9C37-1552819AA103}"/>
              </a:ext>
            </a:extLst>
          </p:cNvPr>
          <p:cNvSpPr/>
          <p:nvPr/>
        </p:nvSpPr>
        <p:spPr>
          <a:xfrm>
            <a:off x="4359601" y="3498414"/>
            <a:ext cx="1194534" cy="6405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13" y="4101"/>
                </a:moveTo>
                <a:cubicBezTo>
                  <a:pt x="2004" y="3782"/>
                  <a:pt x="2297" y="3008"/>
                  <a:pt x="2297" y="2142"/>
                </a:cubicBezTo>
                <a:cubicBezTo>
                  <a:pt x="2297" y="957"/>
                  <a:pt x="1784" y="0"/>
                  <a:pt x="1148" y="0"/>
                </a:cubicBezTo>
                <a:cubicBezTo>
                  <a:pt x="513" y="0"/>
                  <a:pt x="0" y="957"/>
                  <a:pt x="0" y="2142"/>
                </a:cubicBezTo>
                <a:cubicBezTo>
                  <a:pt x="0" y="3099"/>
                  <a:pt x="342" y="3919"/>
                  <a:pt x="806" y="4192"/>
                </a:cubicBezTo>
                <a:cubicBezTo>
                  <a:pt x="1344" y="13944"/>
                  <a:pt x="5791" y="21600"/>
                  <a:pt x="11167" y="21600"/>
                </a:cubicBezTo>
                <a:cubicBezTo>
                  <a:pt x="16909" y="21600"/>
                  <a:pt x="21600" y="12896"/>
                  <a:pt x="21600" y="2142"/>
                </a:cubicBezTo>
                <a:cubicBezTo>
                  <a:pt x="21600" y="1732"/>
                  <a:pt x="21405" y="1367"/>
                  <a:pt x="21185" y="1367"/>
                </a:cubicBezTo>
                <a:cubicBezTo>
                  <a:pt x="20965" y="1367"/>
                  <a:pt x="20769" y="1732"/>
                  <a:pt x="20769" y="2142"/>
                </a:cubicBezTo>
                <a:cubicBezTo>
                  <a:pt x="20769" y="12030"/>
                  <a:pt x="16469" y="20051"/>
                  <a:pt x="11167" y="20051"/>
                </a:cubicBezTo>
                <a:cubicBezTo>
                  <a:pt x="6206" y="20051"/>
                  <a:pt x="2126" y="13078"/>
                  <a:pt x="1613" y="410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D9935568-9827-3B4A-B408-1A1A5D167739}"/>
              </a:ext>
            </a:extLst>
          </p:cNvPr>
          <p:cNvSpPr/>
          <p:nvPr/>
        </p:nvSpPr>
        <p:spPr>
          <a:xfrm>
            <a:off x="5521704" y="2809259"/>
            <a:ext cx="1194534" cy="6405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87" y="17499"/>
                </a:moveTo>
                <a:cubicBezTo>
                  <a:pt x="19596" y="17818"/>
                  <a:pt x="19303" y="18592"/>
                  <a:pt x="19303" y="19458"/>
                </a:cubicBezTo>
                <a:cubicBezTo>
                  <a:pt x="19303" y="20643"/>
                  <a:pt x="19816" y="21600"/>
                  <a:pt x="20452" y="21600"/>
                </a:cubicBezTo>
                <a:cubicBezTo>
                  <a:pt x="21087" y="21600"/>
                  <a:pt x="21600" y="20643"/>
                  <a:pt x="21600" y="19458"/>
                </a:cubicBezTo>
                <a:cubicBezTo>
                  <a:pt x="21600" y="18501"/>
                  <a:pt x="21258" y="17681"/>
                  <a:pt x="20794" y="17408"/>
                </a:cubicBezTo>
                <a:cubicBezTo>
                  <a:pt x="20256" y="7656"/>
                  <a:pt x="15809" y="0"/>
                  <a:pt x="10433" y="0"/>
                </a:cubicBezTo>
                <a:cubicBezTo>
                  <a:pt x="4691" y="0"/>
                  <a:pt x="0" y="8704"/>
                  <a:pt x="0" y="19458"/>
                </a:cubicBezTo>
                <a:cubicBezTo>
                  <a:pt x="0" y="19868"/>
                  <a:pt x="195" y="20233"/>
                  <a:pt x="415" y="20233"/>
                </a:cubicBezTo>
                <a:cubicBezTo>
                  <a:pt x="635" y="20233"/>
                  <a:pt x="831" y="19868"/>
                  <a:pt x="831" y="19458"/>
                </a:cubicBezTo>
                <a:cubicBezTo>
                  <a:pt x="831" y="9570"/>
                  <a:pt x="5131" y="1549"/>
                  <a:pt x="10433" y="1549"/>
                </a:cubicBezTo>
                <a:cubicBezTo>
                  <a:pt x="15369" y="1549"/>
                  <a:pt x="19450" y="8522"/>
                  <a:pt x="19987" y="17499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7BFBF88-4388-B441-85A1-F96358245EA1}"/>
              </a:ext>
            </a:extLst>
          </p:cNvPr>
          <p:cNvSpPr/>
          <p:nvPr/>
        </p:nvSpPr>
        <p:spPr>
          <a:xfrm>
            <a:off x="7764834" y="2809259"/>
            <a:ext cx="1194534" cy="6405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87" y="17499"/>
                </a:moveTo>
                <a:cubicBezTo>
                  <a:pt x="19596" y="17818"/>
                  <a:pt x="19303" y="18592"/>
                  <a:pt x="19303" y="19458"/>
                </a:cubicBezTo>
                <a:cubicBezTo>
                  <a:pt x="19303" y="20643"/>
                  <a:pt x="19816" y="21600"/>
                  <a:pt x="20452" y="21600"/>
                </a:cubicBezTo>
                <a:cubicBezTo>
                  <a:pt x="21087" y="21600"/>
                  <a:pt x="21600" y="20643"/>
                  <a:pt x="21600" y="19458"/>
                </a:cubicBezTo>
                <a:cubicBezTo>
                  <a:pt x="21600" y="18501"/>
                  <a:pt x="21258" y="17681"/>
                  <a:pt x="20794" y="17408"/>
                </a:cubicBezTo>
                <a:cubicBezTo>
                  <a:pt x="20256" y="7656"/>
                  <a:pt x="15809" y="0"/>
                  <a:pt x="10433" y="0"/>
                </a:cubicBezTo>
                <a:cubicBezTo>
                  <a:pt x="4691" y="0"/>
                  <a:pt x="0" y="8704"/>
                  <a:pt x="0" y="19458"/>
                </a:cubicBezTo>
                <a:cubicBezTo>
                  <a:pt x="0" y="19868"/>
                  <a:pt x="195" y="20233"/>
                  <a:pt x="415" y="20233"/>
                </a:cubicBezTo>
                <a:cubicBezTo>
                  <a:pt x="635" y="20233"/>
                  <a:pt x="831" y="19868"/>
                  <a:pt x="831" y="19458"/>
                </a:cubicBezTo>
                <a:cubicBezTo>
                  <a:pt x="831" y="9570"/>
                  <a:pt x="5131" y="1549"/>
                  <a:pt x="10433" y="1549"/>
                </a:cubicBezTo>
                <a:cubicBezTo>
                  <a:pt x="15369" y="1549"/>
                  <a:pt x="19450" y="8522"/>
                  <a:pt x="19987" y="17499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06902C69-2901-F24C-AED3-50B033C844F0}"/>
              </a:ext>
            </a:extLst>
          </p:cNvPr>
          <p:cNvSpPr/>
          <p:nvPr/>
        </p:nvSpPr>
        <p:spPr>
          <a:xfrm>
            <a:off x="6602731" y="3498414"/>
            <a:ext cx="1194534" cy="6405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13" y="4101"/>
                </a:moveTo>
                <a:cubicBezTo>
                  <a:pt x="2004" y="3782"/>
                  <a:pt x="2297" y="3008"/>
                  <a:pt x="2297" y="2142"/>
                </a:cubicBezTo>
                <a:cubicBezTo>
                  <a:pt x="2297" y="957"/>
                  <a:pt x="1784" y="0"/>
                  <a:pt x="1148" y="0"/>
                </a:cubicBezTo>
                <a:cubicBezTo>
                  <a:pt x="513" y="0"/>
                  <a:pt x="0" y="957"/>
                  <a:pt x="0" y="2142"/>
                </a:cubicBezTo>
                <a:cubicBezTo>
                  <a:pt x="0" y="3099"/>
                  <a:pt x="342" y="3919"/>
                  <a:pt x="806" y="4192"/>
                </a:cubicBezTo>
                <a:cubicBezTo>
                  <a:pt x="1344" y="13944"/>
                  <a:pt x="5791" y="21600"/>
                  <a:pt x="11167" y="21600"/>
                </a:cubicBezTo>
                <a:cubicBezTo>
                  <a:pt x="16909" y="21600"/>
                  <a:pt x="21600" y="12896"/>
                  <a:pt x="21600" y="2142"/>
                </a:cubicBezTo>
                <a:cubicBezTo>
                  <a:pt x="21600" y="1732"/>
                  <a:pt x="21405" y="1367"/>
                  <a:pt x="21185" y="1367"/>
                </a:cubicBezTo>
                <a:cubicBezTo>
                  <a:pt x="20965" y="1367"/>
                  <a:pt x="20769" y="1732"/>
                  <a:pt x="20769" y="2142"/>
                </a:cubicBezTo>
                <a:cubicBezTo>
                  <a:pt x="20769" y="12030"/>
                  <a:pt x="16469" y="20051"/>
                  <a:pt x="11167" y="20051"/>
                </a:cubicBezTo>
                <a:cubicBezTo>
                  <a:pt x="6231" y="20051"/>
                  <a:pt x="2126" y="13078"/>
                  <a:pt x="1613" y="410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803EA1C3-91B4-C441-B9BC-74DBE41A8B37}"/>
              </a:ext>
            </a:extLst>
          </p:cNvPr>
          <p:cNvSpPr/>
          <p:nvPr/>
        </p:nvSpPr>
        <p:spPr>
          <a:xfrm>
            <a:off x="5062269" y="2971412"/>
            <a:ext cx="2053950" cy="28972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0" extrusionOk="0">
                <a:moveTo>
                  <a:pt x="21586" y="9377"/>
                </a:moveTo>
                <a:cubicBezTo>
                  <a:pt x="17976" y="9377"/>
                  <a:pt x="15049" y="7304"/>
                  <a:pt x="15049" y="4749"/>
                </a:cubicBezTo>
                <a:lnTo>
                  <a:pt x="15049" y="3079"/>
                </a:lnTo>
                <a:cubicBezTo>
                  <a:pt x="15049" y="1389"/>
                  <a:pt x="13102" y="-30"/>
                  <a:pt x="10715" y="0"/>
                </a:cubicBezTo>
                <a:cubicBezTo>
                  <a:pt x="8398" y="30"/>
                  <a:pt x="6537" y="1368"/>
                  <a:pt x="6537" y="3008"/>
                </a:cubicBezTo>
                <a:lnTo>
                  <a:pt x="6537" y="4739"/>
                </a:lnTo>
                <a:cubicBezTo>
                  <a:pt x="6537" y="7294"/>
                  <a:pt x="3609" y="9367"/>
                  <a:pt x="0" y="9367"/>
                </a:cubicBezTo>
                <a:lnTo>
                  <a:pt x="0" y="13924"/>
                </a:lnTo>
                <a:cubicBezTo>
                  <a:pt x="0" y="18149"/>
                  <a:pt x="4832" y="21570"/>
                  <a:pt x="10800" y="21570"/>
                </a:cubicBezTo>
                <a:lnTo>
                  <a:pt x="10800" y="21570"/>
                </a:lnTo>
                <a:cubicBezTo>
                  <a:pt x="16768" y="21570"/>
                  <a:pt x="21600" y="18149"/>
                  <a:pt x="21600" y="13924"/>
                </a:cubicBezTo>
                <a:lnTo>
                  <a:pt x="21586" y="9377"/>
                </a:lnTo>
                <a:lnTo>
                  <a:pt x="21586" y="9377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633E4B78-26C2-4F45-A60F-826E531182FA}"/>
              </a:ext>
            </a:extLst>
          </p:cNvPr>
          <p:cNvSpPr/>
          <p:nvPr/>
        </p:nvSpPr>
        <p:spPr>
          <a:xfrm>
            <a:off x="2832652" y="2971412"/>
            <a:ext cx="2053950" cy="28972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0" extrusionOk="0">
                <a:moveTo>
                  <a:pt x="21586" y="9377"/>
                </a:moveTo>
                <a:cubicBezTo>
                  <a:pt x="17976" y="9377"/>
                  <a:pt x="15049" y="7304"/>
                  <a:pt x="15049" y="4749"/>
                </a:cubicBezTo>
                <a:lnTo>
                  <a:pt x="15049" y="3079"/>
                </a:lnTo>
                <a:cubicBezTo>
                  <a:pt x="15049" y="1389"/>
                  <a:pt x="13102" y="-30"/>
                  <a:pt x="10715" y="0"/>
                </a:cubicBezTo>
                <a:cubicBezTo>
                  <a:pt x="8398" y="30"/>
                  <a:pt x="6537" y="1368"/>
                  <a:pt x="6537" y="3008"/>
                </a:cubicBezTo>
                <a:lnTo>
                  <a:pt x="6537" y="4739"/>
                </a:lnTo>
                <a:cubicBezTo>
                  <a:pt x="6537" y="7294"/>
                  <a:pt x="3609" y="9367"/>
                  <a:pt x="0" y="9367"/>
                </a:cubicBezTo>
                <a:lnTo>
                  <a:pt x="0" y="13924"/>
                </a:lnTo>
                <a:cubicBezTo>
                  <a:pt x="0" y="18149"/>
                  <a:pt x="4832" y="21570"/>
                  <a:pt x="10800" y="21570"/>
                </a:cubicBezTo>
                <a:lnTo>
                  <a:pt x="10800" y="21570"/>
                </a:lnTo>
                <a:cubicBezTo>
                  <a:pt x="16768" y="21570"/>
                  <a:pt x="21600" y="18149"/>
                  <a:pt x="21600" y="13924"/>
                </a:cubicBezTo>
                <a:lnTo>
                  <a:pt x="21600" y="9377"/>
                </a:lnTo>
                <a:lnTo>
                  <a:pt x="21586" y="9377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DE0FD9BB-15E8-B241-8214-93E316581E90}"/>
              </a:ext>
            </a:extLst>
          </p:cNvPr>
          <p:cNvSpPr/>
          <p:nvPr/>
        </p:nvSpPr>
        <p:spPr>
          <a:xfrm>
            <a:off x="7305399" y="2971412"/>
            <a:ext cx="2053950" cy="28972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0" extrusionOk="0">
                <a:moveTo>
                  <a:pt x="21586" y="9377"/>
                </a:moveTo>
                <a:cubicBezTo>
                  <a:pt x="17976" y="9377"/>
                  <a:pt x="15049" y="7304"/>
                  <a:pt x="15049" y="4749"/>
                </a:cubicBezTo>
                <a:lnTo>
                  <a:pt x="15049" y="3079"/>
                </a:lnTo>
                <a:cubicBezTo>
                  <a:pt x="15049" y="1389"/>
                  <a:pt x="13102" y="-30"/>
                  <a:pt x="10715" y="0"/>
                </a:cubicBezTo>
                <a:cubicBezTo>
                  <a:pt x="8398" y="30"/>
                  <a:pt x="6537" y="1368"/>
                  <a:pt x="6537" y="3008"/>
                </a:cubicBezTo>
                <a:lnTo>
                  <a:pt x="6537" y="4739"/>
                </a:lnTo>
                <a:cubicBezTo>
                  <a:pt x="6537" y="7294"/>
                  <a:pt x="3609" y="9367"/>
                  <a:pt x="0" y="9367"/>
                </a:cubicBezTo>
                <a:lnTo>
                  <a:pt x="0" y="13924"/>
                </a:lnTo>
                <a:cubicBezTo>
                  <a:pt x="0" y="18149"/>
                  <a:pt x="4832" y="21570"/>
                  <a:pt x="10800" y="21570"/>
                </a:cubicBezTo>
                <a:lnTo>
                  <a:pt x="10800" y="21570"/>
                </a:lnTo>
                <a:cubicBezTo>
                  <a:pt x="16768" y="21570"/>
                  <a:pt x="21600" y="18149"/>
                  <a:pt x="21600" y="13924"/>
                </a:cubicBezTo>
                <a:lnTo>
                  <a:pt x="21600" y="9377"/>
                </a:lnTo>
                <a:lnTo>
                  <a:pt x="21586" y="9377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0C561DD2-3B86-8F4F-BE29-249A92F11BAD}"/>
              </a:ext>
            </a:extLst>
          </p:cNvPr>
          <p:cNvSpPr/>
          <p:nvPr/>
        </p:nvSpPr>
        <p:spPr>
          <a:xfrm>
            <a:off x="6183833" y="1093130"/>
            <a:ext cx="2052602" cy="2898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570" extrusionOk="0">
                <a:moveTo>
                  <a:pt x="10800" y="0"/>
                </a:moveTo>
                <a:lnTo>
                  <a:pt x="10800" y="0"/>
                </a:lnTo>
                <a:cubicBezTo>
                  <a:pt x="4832" y="0"/>
                  <a:pt x="0" y="3419"/>
                  <a:pt x="0" y="7642"/>
                </a:cubicBezTo>
                <a:lnTo>
                  <a:pt x="0" y="12198"/>
                </a:lnTo>
                <a:lnTo>
                  <a:pt x="0" y="12198"/>
                </a:lnTo>
                <a:cubicBezTo>
                  <a:pt x="3609" y="12198"/>
                  <a:pt x="6537" y="14269"/>
                  <a:pt x="6537" y="16823"/>
                </a:cubicBezTo>
                <a:lnTo>
                  <a:pt x="6537" y="18493"/>
                </a:lnTo>
                <a:cubicBezTo>
                  <a:pt x="6537" y="20182"/>
                  <a:pt x="8484" y="21600"/>
                  <a:pt x="10871" y="21570"/>
                </a:cubicBezTo>
                <a:cubicBezTo>
                  <a:pt x="13187" y="21540"/>
                  <a:pt x="15049" y="20202"/>
                  <a:pt x="15049" y="18563"/>
                </a:cubicBezTo>
                <a:lnTo>
                  <a:pt x="15049" y="16834"/>
                </a:lnTo>
                <a:cubicBezTo>
                  <a:pt x="15049" y="14279"/>
                  <a:pt x="17976" y="12208"/>
                  <a:pt x="21586" y="12208"/>
                </a:cubicBezTo>
                <a:lnTo>
                  <a:pt x="21586" y="12208"/>
                </a:lnTo>
                <a:lnTo>
                  <a:pt x="21586" y="7653"/>
                </a:lnTo>
                <a:cubicBezTo>
                  <a:pt x="21600" y="3419"/>
                  <a:pt x="16754" y="0"/>
                  <a:pt x="1080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9E61C14F-C6E3-E54C-BA1C-381A7BBDF96F}"/>
              </a:ext>
            </a:extLst>
          </p:cNvPr>
          <p:cNvSpPr/>
          <p:nvPr/>
        </p:nvSpPr>
        <p:spPr>
          <a:xfrm>
            <a:off x="3954216" y="1093130"/>
            <a:ext cx="2052602" cy="2898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570" extrusionOk="0">
                <a:moveTo>
                  <a:pt x="10800" y="0"/>
                </a:moveTo>
                <a:lnTo>
                  <a:pt x="10800" y="0"/>
                </a:lnTo>
                <a:cubicBezTo>
                  <a:pt x="4832" y="0"/>
                  <a:pt x="0" y="3419"/>
                  <a:pt x="0" y="7642"/>
                </a:cubicBezTo>
                <a:lnTo>
                  <a:pt x="0" y="12198"/>
                </a:lnTo>
                <a:lnTo>
                  <a:pt x="0" y="12198"/>
                </a:lnTo>
                <a:cubicBezTo>
                  <a:pt x="3609" y="12198"/>
                  <a:pt x="6537" y="14269"/>
                  <a:pt x="6537" y="16823"/>
                </a:cubicBezTo>
                <a:lnTo>
                  <a:pt x="6537" y="18493"/>
                </a:lnTo>
                <a:cubicBezTo>
                  <a:pt x="6537" y="20182"/>
                  <a:pt x="8484" y="21600"/>
                  <a:pt x="10871" y="21570"/>
                </a:cubicBezTo>
                <a:cubicBezTo>
                  <a:pt x="13187" y="21540"/>
                  <a:pt x="15049" y="20202"/>
                  <a:pt x="15049" y="18563"/>
                </a:cubicBezTo>
                <a:lnTo>
                  <a:pt x="15049" y="16834"/>
                </a:lnTo>
                <a:cubicBezTo>
                  <a:pt x="15049" y="14279"/>
                  <a:pt x="17976" y="12208"/>
                  <a:pt x="21586" y="12208"/>
                </a:cubicBezTo>
                <a:lnTo>
                  <a:pt x="21586" y="7653"/>
                </a:lnTo>
                <a:cubicBezTo>
                  <a:pt x="21600" y="3419"/>
                  <a:pt x="16768" y="0"/>
                  <a:pt x="10800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5C6FD190-84CD-794A-90C9-6C6BC645ED9A}"/>
              </a:ext>
            </a:extLst>
          </p:cNvPr>
          <p:cNvSpPr txBox="1"/>
          <p:nvPr/>
        </p:nvSpPr>
        <p:spPr>
          <a:xfrm>
            <a:off x="3088649" y="4820432"/>
            <a:ext cx="1541957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quam. </a:t>
            </a: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18222DAE-C51A-794C-B67B-1D061D196F60}"/>
              </a:ext>
            </a:extLst>
          </p:cNvPr>
          <p:cNvSpPr txBox="1"/>
          <p:nvPr/>
        </p:nvSpPr>
        <p:spPr>
          <a:xfrm>
            <a:off x="5318266" y="4820432"/>
            <a:ext cx="1541957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5" name="TextBox 15">
            <a:extLst>
              <a:ext uri="{FF2B5EF4-FFF2-40B4-BE49-F238E27FC236}">
                <a16:creationId xmlns:a16="http://schemas.microsoft.com/office/drawing/2014/main" id="{C2FDFA9C-9A4D-B14A-9FC5-A16961C6E88C}"/>
              </a:ext>
            </a:extLst>
          </p:cNvPr>
          <p:cNvSpPr txBox="1"/>
          <p:nvPr/>
        </p:nvSpPr>
        <p:spPr>
          <a:xfrm>
            <a:off x="7561396" y="4820432"/>
            <a:ext cx="1541957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1"/>
              <a:t>Lorem ipsum dolor sit amet, nibh est. A magna maecenas, quam. </a:t>
            </a:r>
          </a:p>
        </p:txBody>
      </p:sp>
      <p:sp>
        <p:nvSpPr>
          <p:cNvPr id="16" name="TextBox 16">
            <a:extLst>
              <a:ext uri="{FF2B5EF4-FFF2-40B4-BE49-F238E27FC236}">
                <a16:creationId xmlns:a16="http://schemas.microsoft.com/office/drawing/2014/main" id="{965E06BF-B993-8C4A-9167-F0A1AFDA295C}"/>
              </a:ext>
            </a:extLst>
          </p:cNvPr>
          <p:cNvSpPr txBox="1"/>
          <p:nvPr/>
        </p:nvSpPr>
        <p:spPr>
          <a:xfrm>
            <a:off x="4209539" y="1517834"/>
            <a:ext cx="1541957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1"/>
              <a:t>Lorem ipsum dolor sit amet, nibh est. A magna maecenas, quam. </a:t>
            </a:r>
          </a:p>
        </p:txBody>
      </p:sp>
      <p:sp>
        <p:nvSpPr>
          <p:cNvPr id="17" name="TextBox 17">
            <a:extLst>
              <a:ext uri="{FF2B5EF4-FFF2-40B4-BE49-F238E27FC236}">
                <a16:creationId xmlns:a16="http://schemas.microsoft.com/office/drawing/2014/main" id="{32B95E7F-EE6F-664D-B7F1-74682601262E}"/>
              </a:ext>
            </a:extLst>
          </p:cNvPr>
          <p:cNvSpPr txBox="1"/>
          <p:nvPr/>
        </p:nvSpPr>
        <p:spPr>
          <a:xfrm>
            <a:off x="6439156" y="1517834"/>
            <a:ext cx="1541957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1"/>
              <a:t>Lorem ipsum dolor sit amet, nibh est. A magna maecenas, quam. </a:t>
            </a:r>
          </a:p>
        </p:txBody>
      </p:sp>
      <p:sp>
        <p:nvSpPr>
          <p:cNvPr id="18" name="TextBox 18">
            <a:extLst>
              <a:ext uri="{FF2B5EF4-FFF2-40B4-BE49-F238E27FC236}">
                <a16:creationId xmlns:a16="http://schemas.microsoft.com/office/drawing/2014/main" id="{B1B2960A-0F3B-9746-A405-AE09D565C9C4}"/>
              </a:ext>
            </a:extLst>
          </p:cNvPr>
          <p:cNvSpPr txBox="1"/>
          <p:nvPr/>
        </p:nvSpPr>
        <p:spPr>
          <a:xfrm>
            <a:off x="4222245" y="2164165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19" name="TextBox 19">
            <a:extLst>
              <a:ext uri="{FF2B5EF4-FFF2-40B4-BE49-F238E27FC236}">
                <a16:creationId xmlns:a16="http://schemas.microsoft.com/office/drawing/2014/main" id="{2B18B578-5E85-244F-859E-C2F098DEB0DF}"/>
              </a:ext>
            </a:extLst>
          </p:cNvPr>
          <p:cNvSpPr txBox="1"/>
          <p:nvPr/>
        </p:nvSpPr>
        <p:spPr>
          <a:xfrm>
            <a:off x="6451862" y="2164165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0468F890-D36E-BB41-8A0E-9A2304A7FDBB}"/>
              </a:ext>
            </a:extLst>
          </p:cNvPr>
          <p:cNvSpPr txBox="1"/>
          <p:nvPr/>
        </p:nvSpPr>
        <p:spPr>
          <a:xfrm>
            <a:off x="3101355" y="4347968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EB64F188-BAAC-504A-9F25-49B4A45389C7}"/>
              </a:ext>
            </a:extLst>
          </p:cNvPr>
          <p:cNvSpPr txBox="1"/>
          <p:nvPr/>
        </p:nvSpPr>
        <p:spPr>
          <a:xfrm>
            <a:off x="5330972" y="4347968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22" name="TextBox 22">
            <a:extLst>
              <a:ext uri="{FF2B5EF4-FFF2-40B4-BE49-F238E27FC236}">
                <a16:creationId xmlns:a16="http://schemas.microsoft.com/office/drawing/2014/main" id="{D34522DC-095B-6D4B-A259-04ACDD8C9E63}"/>
              </a:ext>
            </a:extLst>
          </p:cNvPr>
          <p:cNvSpPr txBox="1"/>
          <p:nvPr/>
        </p:nvSpPr>
        <p:spPr>
          <a:xfrm>
            <a:off x="7574102" y="4347968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pic>
        <p:nvPicPr>
          <p:cNvPr id="23" name="Graphic 23" descr="Board Of Directors with solid fill">
            <a:extLst>
              <a:ext uri="{FF2B5EF4-FFF2-40B4-BE49-F238E27FC236}">
                <a16:creationId xmlns:a16="http://schemas.microsoft.com/office/drawing/2014/main" id="{C5D6A24B-EDAD-8B47-BAB9-261935C558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53388" y="3132039"/>
            <a:ext cx="471712" cy="4717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Graphic 24" descr="Briefcase with solid fill">
            <a:extLst>
              <a:ext uri="{FF2B5EF4-FFF2-40B4-BE49-F238E27FC236}">
                <a16:creationId xmlns:a16="http://schemas.microsoft.com/office/drawing/2014/main" id="{4EBCD662-4242-0146-BAC2-D4A2391DF4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23771" y="3127594"/>
            <a:ext cx="471712" cy="4717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Graphic 25" descr="Customer review with solid fill">
            <a:extLst>
              <a:ext uri="{FF2B5EF4-FFF2-40B4-BE49-F238E27FC236}">
                <a16:creationId xmlns:a16="http://schemas.microsoft.com/office/drawing/2014/main" id="{E184F71F-79D8-0C4C-9E3B-865E7E628E4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096518" y="3127594"/>
            <a:ext cx="471712" cy="4717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Graphic 26" descr="Handshake with solid fill">
            <a:extLst>
              <a:ext uri="{FF2B5EF4-FFF2-40B4-BE49-F238E27FC236}">
                <a16:creationId xmlns:a16="http://schemas.microsoft.com/office/drawing/2014/main" id="{07E09476-ED61-854E-BE59-A2AAE48F13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44661" y="3388651"/>
            <a:ext cx="471712" cy="4717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Graphic 27" descr="Postit Notes with solid fill">
            <a:extLst>
              <a:ext uri="{FF2B5EF4-FFF2-40B4-BE49-F238E27FC236}">
                <a16:creationId xmlns:a16="http://schemas.microsoft.com/office/drawing/2014/main" id="{E79B2794-411B-A74E-BCC9-6708C407DDB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974278" y="3289369"/>
            <a:ext cx="471712" cy="4717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70CB2549-9B08-7EA9-3E73-43AFC0B614F7}"/>
              </a:ext>
            </a:extLst>
          </p:cNvPr>
          <p:cNvGrpSpPr/>
          <p:nvPr/>
        </p:nvGrpSpPr>
        <p:grpSpPr>
          <a:xfrm>
            <a:off x="9317304" y="2033483"/>
            <a:ext cx="2310436" cy="1474819"/>
            <a:chOff x="8921977" y="1466725"/>
            <a:chExt cx="2926080" cy="147481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308D980-210E-339F-5F03-27B1643FF4A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3FF9764-F578-C616-5AD4-D0A2B5515E5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DE56334-2F9A-47A0-1F60-40A0BA239DE0}"/>
              </a:ext>
            </a:extLst>
          </p:cNvPr>
          <p:cNvGrpSpPr/>
          <p:nvPr/>
        </p:nvGrpSpPr>
        <p:grpSpPr>
          <a:xfrm>
            <a:off x="564260" y="2033483"/>
            <a:ext cx="2310436" cy="1474819"/>
            <a:chOff x="332936" y="2627766"/>
            <a:chExt cx="2926080" cy="1474819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C2231E1-1002-9A68-4743-041A7231F53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3C88CFA-F463-65FF-51C4-8611217C30A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Boxes &amp; Serpentine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186B7D2F-47DE-3B49-813A-5B0DB41D9902}"/>
              </a:ext>
            </a:extLst>
          </p:cNvPr>
          <p:cNvSpPr/>
          <p:nvPr/>
        </p:nvSpPr>
        <p:spPr>
          <a:xfrm>
            <a:off x="3278574" y="2809259"/>
            <a:ext cx="1194534" cy="6405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87" y="17499"/>
                </a:moveTo>
                <a:cubicBezTo>
                  <a:pt x="19596" y="17818"/>
                  <a:pt x="19303" y="18592"/>
                  <a:pt x="19303" y="19458"/>
                </a:cubicBezTo>
                <a:cubicBezTo>
                  <a:pt x="19303" y="20643"/>
                  <a:pt x="19816" y="21600"/>
                  <a:pt x="20452" y="21600"/>
                </a:cubicBezTo>
                <a:cubicBezTo>
                  <a:pt x="21087" y="21600"/>
                  <a:pt x="21600" y="20643"/>
                  <a:pt x="21600" y="19458"/>
                </a:cubicBezTo>
                <a:cubicBezTo>
                  <a:pt x="21600" y="18501"/>
                  <a:pt x="21258" y="17681"/>
                  <a:pt x="20794" y="17408"/>
                </a:cubicBezTo>
                <a:cubicBezTo>
                  <a:pt x="20256" y="7656"/>
                  <a:pt x="15809" y="0"/>
                  <a:pt x="10433" y="0"/>
                </a:cubicBezTo>
                <a:cubicBezTo>
                  <a:pt x="4691" y="0"/>
                  <a:pt x="0" y="8704"/>
                  <a:pt x="0" y="19458"/>
                </a:cubicBezTo>
                <a:cubicBezTo>
                  <a:pt x="0" y="19868"/>
                  <a:pt x="195" y="20233"/>
                  <a:pt x="415" y="20233"/>
                </a:cubicBezTo>
                <a:cubicBezTo>
                  <a:pt x="635" y="20233"/>
                  <a:pt x="831" y="19868"/>
                  <a:pt x="831" y="19458"/>
                </a:cubicBezTo>
                <a:cubicBezTo>
                  <a:pt x="831" y="9570"/>
                  <a:pt x="5131" y="1549"/>
                  <a:pt x="10433" y="1549"/>
                </a:cubicBezTo>
                <a:cubicBezTo>
                  <a:pt x="15394" y="1549"/>
                  <a:pt x="19474" y="8522"/>
                  <a:pt x="19987" y="17499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D7EF702-3B45-2D4B-9C37-1552819AA103}"/>
              </a:ext>
            </a:extLst>
          </p:cNvPr>
          <p:cNvSpPr/>
          <p:nvPr/>
        </p:nvSpPr>
        <p:spPr>
          <a:xfrm>
            <a:off x="4359601" y="3498414"/>
            <a:ext cx="1194534" cy="6405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13" y="4101"/>
                </a:moveTo>
                <a:cubicBezTo>
                  <a:pt x="2004" y="3782"/>
                  <a:pt x="2297" y="3008"/>
                  <a:pt x="2297" y="2142"/>
                </a:cubicBezTo>
                <a:cubicBezTo>
                  <a:pt x="2297" y="957"/>
                  <a:pt x="1784" y="0"/>
                  <a:pt x="1148" y="0"/>
                </a:cubicBezTo>
                <a:cubicBezTo>
                  <a:pt x="513" y="0"/>
                  <a:pt x="0" y="957"/>
                  <a:pt x="0" y="2142"/>
                </a:cubicBezTo>
                <a:cubicBezTo>
                  <a:pt x="0" y="3099"/>
                  <a:pt x="342" y="3919"/>
                  <a:pt x="806" y="4192"/>
                </a:cubicBezTo>
                <a:cubicBezTo>
                  <a:pt x="1344" y="13944"/>
                  <a:pt x="5791" y="21600"/>
                  <a:pt x="11167" y="21600"/>
                </a:cubicBezTo>
                <a:cubicBezTo>
                  <a:pt x="16909" y="21600"/>
                  <a:pt x="21600" y="12896"/>
                  <a:pt x="21600" y="2142"/>
                </a:cubicBezTo>
                <a:cubicBezTo>
                  <a:pt x="21600" y="1732"/>
                  <a:pt x="21405" y="1367"/>
                  <a:pt x="21185" y="1367"/>
                </a:cubicBezTo>
                <a:cubicBezTo>
                  <a:pt x="20965" y="1367"/>
                  <a:pt x="20769" y="1732"/>
                  <a:pt x="20769" y="2142"/>
                </a:cubicBezTo>
                <a:cubicBezTo>
                  <a:pt x="20769" y="12030"/>
                  <a:pt x="16469" y="20051"/>
                  <a:pt x="11167" y="20051"/>
                </a:cubicBezTo>
                <a:cubicBezTo>
                  <a:pt x="6206" y="20051"/>
                  <a:pt x="2126" y="13078"/>
                  <a:pt x="1613" y="4101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D9935568-9827-3B4A-B408-1A1A5D167739}"/>
              </a:ext>
            </a:extLst>
          </p:cNvPr>
          <p:cNvSpPr/>
          <p:nvPr/>
        </p:nvSpPr>
        <p:spPr>
          <a:xfrm>
            <a:off x="5521704" y="2809259"/>
            <a:ext cx="1194534" cy="6405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87" y="17499"/>
                </a:moveTo>
                <a:cubicBezTo>
                  <a:pt x="19596" y="17818"/>
                  <a:pt x="19303" y="18592"/>
                  <a:pt x="19303" y="19458"/>
                </a:cubicBezTo>
                <a:cubicBezTo>
                  <a:pt x="19303" y="20643"/>
                  <a:pt x="19816" y="21600"/>
                  <a:pt x="20452" y="21600"/>
                </a:cubicBezTo>
                <a:cubicBezTo>
                  <a:pt x="21087" y="21600"/>
                  <a:pt x="21600" y="20643"/>
                  <a:pt x="21600" y="19458"/>
                </a:cubicBezTo>
                <a:cubicBezTo>
                  <a:pt x="21600" y="18501"/>
                  <a:pt x="21258" y="17681"/>
                  <a:pt x="20794" y="17408"/>
                </a:cubicBezTo>
                <a:cubicBezTo>
                  <a:pt x="20256" y="7656"/>
                  <a:pt x="15809" y="0"/>
                  <a:pt x="10433" y="0"/>
                </a:cubicBezTo>
                <a:cubicBezTo>
                  <a:pt x="4691" y="0"/>
                  <a:pt x="0" y="8704"/>
                  <a:pt x="0" y="19458"/>
                </a:cubicBezTo>
                <a:cubicBezTo>
                  <a:pt x="0" y="19868"/>
                  <a:pt x="195" y="20233"/>
                  <a:pt x="415" y="20233"/>
                </a:cubicBezTo>
                <a:cubicBezTo>
                  <a:pt x="635" y="20233"/>
                  <a:pt x="831" y="19868"/>
                  <a:pt x="831" y="19458"/>
                </a:cubicBezTo>
                <a:cubicBezTo>
                  <a:pt x="831" y="9570"/>
                  <a:pt x="5131" y="1549"/>
                  <a:pt x="10433" y="1549"/>
                </a:cubicBezTo>
                <a:cubicBezTo>
                  <a:pt x="15369" y="1549"/>
                  <a:pt x="19450" y="8522"/>
                  <a:pt x="19987" y="17499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7BFBF88-4388-B441-85A1-F96358245EA1}"/>
              </a:ext>
            </a:extLst>
          </p:cNvPr>
          <p:cNvSpPr/>
          <p:nvPr/>
        </p:nvSpPr>
        <p:spPr>
          <a:xfrm>
            <a:off x="7764834" y="2809259"/>
            <a:ext cx="1194534" cy="6405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87" y="17499"/>
                </a:moveTo>
                <a:cubicBezTo>
                  <a:pt x="19596" y="17818"/>
                  <a:pt x="19303" y="18592"/>
                  <a:pt x="19303" y="19458"/>
                </a:cubicBezTo>
                <a:cubicBezTo>
                  <a:pt x="19303" y="20643"/>
                  <a:pt x="19816" y="21600"/>
                  <a:pt x="20452" y="21600"/>
                </a:cubicBezTo>
                <a:cubicBezTo>
                  <a:pt x="21087" y="21600"/>
                  <a:pt x="21600" y="20643"/>
                  <a:pt x="21600" y="19458"/>
                </a:cubicBezTo>
                <a:cubicBezTo>
                  <a:pt x="21600" y="18501"/>
                  <a:pt x="21258" y="17681"/>
                  <a:pt x="20794" y="17408"/>
                </a:cubicBezTo>
                <a:cubicBezTo>
                  <a:pt x="20256" y="7656"/>
                  <a:pt x="15809" y="0"/>
                  <a:pt x="10433" y="0"/>
                </a:cubicBezTo>
                <a:cubicBezTo>
                  <a:pt x="4691" y="0"/>
                  <a:pt x="0" y="8704"/>
                  <a:pt x="0" y="19458"/>
                </a:cubicBezTo>
                <a:cubicBezTo>
                  <a:pt x="0" y="19868"/>
                  <a:pt x="195" y="20233"/>
                  <a:pt x="415" y="20233"/>
                </a:cubicBezTo>
                <a:cubicBezTo>
                  <a:pt x="635" y="20233"/>
                  <a:pt x="831" y="19868"/>
                  <a:pt x="831" y="19458"/>
                </a:cubicBezTo>
                <a:cubicBezTo>
                  <a:pt x="831" y="9570"/>
                  <a:pt x="5131" y="1549"/>
                  <a:pt x="10433" y="1549"/>
                </a:cubicBezTo>
                <a:cubicBezTo>
                  <a:pt x="15369" y="1549"/>
                  <a:pt x="19450" y="8522"/>
                  <a:pt x="19987" y="17499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06902C69-2901-F24C-AED3-50B033C844F0}"/>
              </a:ext>
            </a:extLst>
          </p:cNvPr>
          <p:cNvSpPr/>
          <p:nvPr/>
        </p:nvSpPr>
        <p:spPr>
          <a:xfrm>
            <a:off x="6602731" y="3498414"/>
            <a:ext cx="1194534" cy="6405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13" y="4101"/>
                </a:moveTo>
                <a:cubicBezTo>
                  <a:pt x="2004" y="3782"/>
                  <a:pt x="2297" y="3008"/>
                  <a:pt x="2297" y="2142"/>
                </a:cubicBezTo>
                <a:cubicBezTo>
                  <a:pt x="2297" y="957"/>
                  <a:pt x="1784" y="0"/>
                  <a:pt x="1148" y="0"/>
                </a:cubicBezTo>
                <a:cubicBezTo>
                  <a:pt x="513" y="0"/>
                  <a:pt x="0" y="957"/>
                  <a:pt x="0" y="2142"/>
                </a:cubicBezTo>
                <a:cubicBezTo>
                  <a:pt x="0" y="3099"/>
                  <a:pt x="342" y="3919"/>
                  <a:pt x="806" y="4192"/>
                </a:cubicBezTo>
                <a:cubicBezTo>
                  <a:pt x="1344" y="13944"/>
                  <a:pt x="5791" y="21600"/>
                  <a:pt x="11167" y="21600"/>
                </a:cubicBezTo>
                <a:cubicBezTo>
                  <a:pt x="16909" y="21600"/>
                  <a:pt x="21600" y="12896"/>
                  <a:pt x="21600" y="2142"/>
                </a:cubicBezTo>
                <a:cubicBezTo>
                  <a:pt x="21600" y="1732"/>
                  <a:pt x="21405" y="1367"/>
                  <a:pt x="21185" y="1367"/>
                </a:cubicBezTo>
                <a:cubicBezTo>
                  <a:pt x="20965" y="1367"/>
                  <a:pt x="20769" y="1732"/>
                  <a:pt x="20769" y="2142"/>
                </a:cubicBezTo>
                <a:cubicBezTo>
                  <a:pt x="20769" y="12030"/>
                  <a:pt x="16469" y="20051"/>
                  <a:pt x="11167" y="20051"/>
                </a:cubicBezTo>
                <a:cubicBezTo>
                  <a:pt x="6231" y="20051"/>
                  <a:pt x="2126" y="13078"/>
                  <a:pt x="1613" y="41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803EA1C3-91B4-C441-B9BC-74DBE41A8B37}"/>
              </a:ext>
            </a:extLst>
          </p:cNvPr>
          <p:cNvSpPr/>
          <p:nvPr/>
        </p:nvSpPr>
        <p:spPr>
          <a:xfrm>
            <a:off x="5062269" y="2971412"/>
            <a:ext cx="2053950" cy="28972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0" extrusionOk="0">
                <a:moveTo>
                  <a:pt x="21586" y="9377"/>
                </a:moveTo>
                <a:cubicBezTo>
                  <a:pt x="17976" y="9377"/>
                  <a:pt x="15049" y="7304"/>
                  <a:pt x="15049" y="4749"/>
                </a:cubicBezTo>
                <a:lnTo>
                  <a:pt x="15049" y="3079"/>
                </a:lnTo>
                <a:cubicBezTo>
                  <a:pt x="15049" y="1389"/>
                  <a:pt x="13102" y="-30"/>
                  <a:pt x="10715" y="0"/>
                </a:cubicBezTo>
                <a:cubicBezTo>
                  <a:pt x="8398" y="30"/>
                  <a:pt x="6537" y="1368"/>
                  <a:pt x="6537" y="3008"/>
                </a:cubicBezTo>
                <a:lnTo>
                  <a:pt x="6537" y="4739"/>
                </a:lnTo>
                <a:cubicBezTo>
                  <a:pt x="6537" y="7294"/>
                  <a:pt x="3609" y="9367"/>
                  <a:pt x="0" y="9367"/>
                </a:cubicBezTo>
                <a:lnTo>
                  <a:pt x="0" y="13924"/>
                </a:lnTo>
                <a:cubicBezTo>
                  <a:pt x="0" y="18149"/>
                  <a:pt x="4832" y="21570"/>
                  <a:pt x="10800" y="21570"/>
                </a:cubicBezTo>
                <a:lnTo>
                  <a:pt x="10800" y="21570"/>
                </a:lnTo>
                <a:cubicBezTo>
                  <a:pt x="16768" y="21570"/>
                  <a:pt x="21600" y="18149"/>
                  <a:pt x="21600" y="13924"/>
                </a:cubicBezTo>
                <a:lnTo>
                  <a:pt x="21586" y="9377"/>
                </a:lnTo>
                <a:lnTo>
                  <a:pt x="21586" y="9377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633E4B78-26C2-4F45-A60F-826E531182FA}"/>
              </a:ext>
            </a:extLst>
          </p:cNvPr>
          <p:cNvSpPr/>
          <p:nvPr/>
        </p:nvSpPr>
        <p:spPr>
          <a:xfrm>
            <a:off x="2832652" y="2971412"/>
            <a:ext cx="2053950" cy="28972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0" extrusionOk="0">
                <a:moveTo>
                  <a:pt x="21586" y="9377"/>
                </a:moveTo>
                <a:cubicBezTo>
                  <a:pt x="17976" y="9377"/>
                  <a:pt x="15049" y="7304"/>
                  <a:pt x="15049" y="4749"/>
                </a:cubicBezTo>
                <a:lnTo>
                  <a:pt x="15049" y="3079"/>
                </a:lnTo>
                <a:cubicBezTo>
                  <a:pt x="15049" y="1389"/>
                  <a:pt x="13102" y="-30"/>
                  <a:pt x="10715" y="0"/>
                </a:cubicBezTo>
                <a:cubicBezTo>
                  <a:pt x="8398" y="30"/>
                  <a:pt x="6537" y="1368"/>
                  <a:pt x="6537" y="3008"/>
                </a:cubicBezTo>
                <a:lnTo>
                  <a:pt x="6537" y="4739"/>
                </a:lnTo>
                <a:cubicBezTo>
                  <a:pt x="6537" y="7294"/>
                  <a:pt x="3609" y="9367"/>
                  <a:pt x="0" y="9367"/>
                </a:cubicBezTo>
                <a:lnTo>
                  <a:pt x="0" y="13924"/>
                </a:lnTo>
                <a:cubicBezTo>
                  <a:pt x="0" y="18149"/>
                  <a:pt x="4832" y="21570"/>
                  <a:pt x="10800" y="21570"/>
                </a:cubicBezTo>
                <a:lnTo>
                  <a:pt x="10800" y="21570"/>
                </a:lnTo>
                <a:cubicBezTo>
                  <a:pt x="16768" y="21570"/>
                  <a:pt x="21600" y="18149"/>
                  <a:pt x="21600" y="13924"/>
                </a:cubicBezTo>
                <a:lnTo>
                  <a:pt x="21600" y="9377"/>
                </a:lnTo>
                <a:lnTo>
                  <a:pt x="21586" y="9377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DE0FD9BB-15E8-B241-8214-93E316581E90}"/>
              </a:ext>
            </a:extLst>
          </p:cNvPr>
          <p:cNvSpPr/>
          <p:nvPr/>
        </p:nvSpPr>
        <p:spPr>
          <a:xfrm>
            <a:off x="7305399" y="2971412"/>
            <a:ext cx="2053950" cy="28972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0" extrusionOk="0">
                <a:moveTo>
                  <a:pt x="21586" y="9377"/>
                </a:moveTo>
                <a:cubicBezTo>
                  <a:pt x="17976" y="9377"/>
                  <a:pt x="15049" y="7304"/>
                  <a:pt x="15049" y="4749"/>
                </a:cubicBezTo>
                <a:lnTo>
                  <a:pt x="15049" y="3079"/>
                </a:lnTo>
                <a:cubicBezTo>
                  <a:pt x="15049" y="1389"/>
                  <a:pt x="13102" y="-30"/>
                  <a:pt x="10715" y="0"/>
                </a:cubicBezTo>
                <a:cubicBezTo>
                  <a:pt x="8398" y="30"/>
                  <a:pt x="6537" y="1368"/>
                  <a:pt x="6537" y="3008"/>
                </a:cubicBezTo>
                <a:lnTo>
                  <a:pt x="6537" y="4739"/>
                </a:lnTo>
                <a:cubicBezTo>
                  <a:pt x="6537" y="7294"/>
                  <a:pt x="3609" y="9367"/>
                  <a:pt x="0" y="9367"/>
                </a:cubicBezTo>
                <a:lnTo>
                  <a:pt x="0" y="13924"/>
                </a:lnTo>
                <a:cubicBezTo>
                  <a:pt x="0" y="18149"/>
                  <a:pt x="4832" y="21570"/>
                  <a:pt x="10800" y="21570"/>
                </a:cubicBezTo>
                <a:lnTo>
                  <a:pt x="10800" y="21570"/>
                </a:lnTo>
                <a:cubicBezTo>
                  <a:pt x="16768" y="21570"/>
                  <a:pt x="21600" y="18149"/>
                  <a:pt x="21600" y="13924"/>
                </a:cubicBezTo>
                <a:lnTo>
                  <a:pt x="21600" y="9377"/>
                </a:lnTo>
                <a:lnTo>
                  <a:pt x="21586" y="9377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0C561DD2-3B86-8F4F-BE29-249A92F11BAD}"/>
              </a:ext>
            </a:extLst>
          </p:cNvPr>
          <p:cNvSpPr/>
          <p:nvPr/>
        </p:nvSpPr>
        <p:spPr>
          <a:xfrm>
            <a:off x="6183833" y="1093130"/>
            <a:ext cx="2052602" cy="2898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570" extrusionOk="0">
                <a:moveTo>
                  <a:pt x="10800" y="0"/>
                </a:moveTo>
                <a:lnTo>
                  <a:pt x="10800" y="0"/>
                </a:lnTo>
                <a:cubicBezTo>
                  <a:pt x="4832" y="0"/>
                  <a:pt x="0" y="3419"/>
                  <a:pt x="0" y="7642"/>
                </a:cubicBezTo>
                <a:lnTo>
                  <a:pt x="0" y="12198"/>
                </a:lnTo>
                <a:lnTo>
                  <a:pt x="0" y="12198"/>
                </a:lnTo>
                <a:cubicBezTo>
                  <a:pt x="3609" y="12198"/>
                  <a:pt x="6537" y="14269"/>
                  <a:pt x="6537" y="16823"/>
                </a:cubicBezTo>
                <a:lnTo>
                  <a:pt x="6537" y="18493"/>
                </a:lnTo>
                <a:cubicBezTo>
                  <a:pt x="6537" y="20182"/>
                  <a:pt x="8484" y="21600"/>
                  <a:pt x="10871" y="21570"/>
                </a:cubicBezTo>
                <a:cubicBezTo>
                  <a:pt x="13187" y="21540"/>
                  <a:pt x="15049" y="20202"/>
                  <a:pt x="15049" y="18563"/>
                </a:cubicBezTo>
                <a:lnTo>
                  <a:pt x="15049" y="16834"/>
                </a:lnTo>
                <a:cubicBezTo>
                  <a:pt x="15049" y="14279"/>
                  <a:pt x="17976" y="12208"/>
                  <a:pt x="21586" y="12208"/>
                </a:cubicBezTo>
                <a:lnTo>
                  <a:pt x="21586" y="12208"/>
                </a:lnTo>
                <a:lnTo>
                  <a:pt x="21586" y="7653"/>
                </a:lnTo>
                <a:cubicBezTo>
                  <a:pt x="21600" y="3419"/>
                  <a:pt x="16754" y="0"/>
                  <a:pt x="1080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9E61C14F-C6E3-E54C-BA1C-381A7BBDF96F}"/>
              </a:ext>
            </a:extLst>
          </p:cNvPr>
          <p:cNvSpPr/>
          <p:nvPr/>
        </p:nvSpPr>
        <p:spPr>
          <a:xfrm>
            <a:off x="3954216" y="1093130"/>
            <a:ext cx="2052602" cy="2898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570" extrusionOk="0">
                <a:moveTo>
                  <a:pt x="10800" y="0"/>
                </a:moveTo>
                <a:lnTo>
                  <a:pt x="10800" y="0"/>
                </a:lnTo>
                <a:cubicBezTo>
                  <a:pt x="4832" y="0"/>
                  <a:pt x="0" y="3419"/>
                  <a:pt x="0" y="7642"/>
                </a:cubicBezTo>
                <a:lnTo>
                  <a:pt x="0" y="12198"/>
                </a:lnTo>
                <a:lnTo>
                  <a:pt x="0" y="12198"/>
                </a:lnTo>
                <a:cubicBezTo>
                  <a:pt x="3609" y="12198"/>
                  <a:pt x="6537" y="14269"/>
                  <a:pt x="6537" y="16823"/>
                </a:cubicBezTo>
                <a:lnTo>
                  <a:pt x="6537" y="18493"/>
                </a:lnTo>
                <a:cubicBezTo>
                  <a:pt x="6537" y="20182"/>
                  <a:pt x="8484" y="21600"/>
                  <a:pt x="10871" y="21570"/>
                </a:cubicBezTo>
                <a:cubicBezTo>
                  <a:pt x="13187" y="21540"/>
                  <a:pt x="15049" y="20202"/>
                  <a:pt x="15049" y="18563"/>
                </a:cubicBezTo>
                <a:lnTo>
                  <a:pt x="15049" y="16834"/>
                </a:lnTo>
                <a:cubicBezTo>
                  <a:pt x="15049" y="14279"/>
                  <a:pt x="17976" y="12208"/>
                  <a:pt x="21586" y="12208"/>
                </a:cubicBezTo>
                <a:lnTo>
                  <a:pt x="21586" y="7653"/>
                </a:lnTo>
                <a:cubicBezTo>
                  <a:pt x="21600" y="3419"/>
                  <a:pt x="16768" y="0"/>
                  <a:pt x="10800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5C6FD190-84CD-794A-90C9-6C6BC645ED9A}"/>
              </a:ext>
            </a:extLst>
          </p:cNvPr>
          <p:cNvSpPr txBox="1"/>
          <p:nvPr/>
        </p:nvSpPr>
        <p:spPr>
          <a:xfrm>
            <a:off x="3088649" y="4820432"/>
            <a:ext cx="1541957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quam. </a:t>
            </a: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18222DAE-C51A-794C-B67B-1D061D196F60}"/>
              </a:ext>
            </a:extLst>
          </p:cNvPr>
          <p:cNvSpPr txBox="1"/>
          <p:nvPr/>
        </p:nvSpPr>
        <p:spPr>
          <a:xfrm>
            <a:off x="5318266" y="4820432"/>
            <a:ext cx="1541957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5" name="TextBox 15">
            <a:extLst>
              <a:ext uri="{FF2B5EF4-FFF2-40B4-BE49-F238E27FC236}">
                <a16:creationId xmlns:a16="http://schemas.microsoft.com/office/drawing/2014/main" id="{C2FDFA9C-9A4D-B14A-9FC5-A16961C6E88C}"/>
              </a:ext>
            </a:extLst>
          </p:cNvPr>
          <p:cNvSpPr txBox="1"/>
          <p:nvPr/>
        </p:nvSpPr>
        <p:spPr>
          <a:xfrm>
            <a:off x="7561396" y="4820432"/>
            <a:ext cx="1541957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1"/>
              <a:t>Lorem ipsum dolor sit amet, nibh est. A magna maecenas, quam. </a:t>
            </a:r>
          </a:p>
        </p:txBody>
      </p:sp>
      <p:sp>
        <p:nvSpPr>
          <p:cNvPr id="16" name="TextBox 16">
            <a:extLst>
              <a:ext uri="{FF2B5EF4-FFF2-40B4-BE49-F238E27FC236}">
                <a16:creationId xmlns:a16="http://schemas.microsoft.com/office/drawing/2014/main" id="{965E06BF-B993-8C4A-9167-F0A1AFDA295C}"/>
              </a:ext>
            </a:extLst>
          </p:cNvPr>
          <p:cNvSpPr txBox="1"/>
          <p:nvPr/>
        </p:nvSpPr>
        <p:spPr>
          <a:xfrm>
            <a:off x="4209539" y="1517834"/>
            <a:ext cx="1541957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1"/>
              <a:t>Lorem ipsum dolor sit amet, nibh est. A magna maecenas, quam. </a:t>
            </a:r>
          </a:p>
        </p:txBody>
      </p:sp>
      <p:sp>
        <p:nvSpPr>
          <p:cNvPr id="17" name="TextBox 17">
            <a:extLst>
              <a:ext uri="{FF2B5EF4-FFF2-40B4-BE49-F238E27FC236}">
                <a16:creationId xmlns:a16="http://schemas.microsoft.com/office/drawing/2014/main" id="{32B95E7F-EE6F-664D-B7F1-74682601262E}"/>
              </a:ext>
            </a:extLst>
          </p:cNvPr>
          <p:cNvSpPr txBox="1"/>
          <p:nvPr/>
        </p:nvSpPr>
        <p:spPr>
          <a:xfrm>
            <a:off x="6439156" y="1517834"/>
            <a:ext cx="1541957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1"/>
              <a:t>Lorem ipsum dolor sit amet, nibh est. A magna maecenas, quam. </a:t>
            </a:r>
          </a:p>
        </p:txBody>
      </p:sp>
      <p:sp>
        <p:nvSpPr>
          <p:cNvPr id="18" name="TextBox 18">
            <a:extLst>
              <a:ext uri="{FF2B5EF4-FFF2-40B4-BE49-F238E27FC236}">
                <a16:creationId xmlns:a16="http://schemas.microsoft.com/office/drawing/2014/main" id="{B1B2960A-0F3B-9746-A405-AE09D565C9C4}"/>
              </a:ext>
            </a:extLst>
          </p:cNvPr>
          <p:cNvSpPr txBox="1"/>
          <p:nvPr/>
        </p:nvSpPr>
        <p:spPr>
          <a:xfrm>
            <a:off x="4222245" y="2164165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19" name="TextBox 19">
            <a:extLst>
              <a:ext uri="{FF2B5EF4-FFF2-40B4-BE49-F238E27FC236}">
                <a16:creationId xmlns:a16="http://schemas.microsoft.com/office/drawing/2014/main" id="{2B18B578-5E85-244F-859E-C2F098DEB0DF}"/>
              </a:ext>
            </a:extLst>
          </p:cNvPr>
          <p:cNvSpPr txBox="1"/>
          <p:nvPr/>
        </p:nvSpPr>
        <p:spPr>
          <a:xfrm>
            <a:off x="6451862" y="2164165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0468F890-D36E-BB41-8A0E-9A2304A7FDBB}"/>
              </a:ext>
            </a:extLst>
          </p:cNvPr>
          <p:cNvSpPr txBox="1"/>
          <p:nvPr/>
        </p:nvSpPr>
        <p:spPr>
          <a:xfrm>
            <a:off x="3101355" y="4347968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EB64F188-BAAC-504A-9F25-49B4A45389C7}"/>
              </a:ext>
            </a:extLst>
          </p:cNvPr>
          <p:cNvSpPr txBox="1"/>
          <p:nvPr/>
        </p:nvSpPr>
        <p:spPr>
          <a:xfrm>
            <a:off x="5330972" y="4347968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22" name="TextBox 22">
            <a:extLst>
              <a:ext uri="{FF2B5EF4-FFF2-40B4-BE49-F238E27FC236}">
                <a16:creationId xmlns:a16="http://schemas.microsoft.com/office/drawing/2014/main" id="{D34522DC-095B-6D4B-A259-04ACDD8C9E63}"/>
              </a:ext>
            </a:extLst>
          </p:cNvPr>
          <p:cNvSpPr txBox="1"/>
          <p:nvPr/>
        </p:nvSpPr>
        <p:spPr>
          <a:xfrm>
            <a:off x="7574102" y="4347968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pic>
        <p:nvPicPr>
          <p:cNvPr id="23" name="Graphic 23" descr="Board Of Directors with solid fill">
            <a:extLst>
              <a:ext uri="{FF2B5EF4-FFF2-40B4-BE49-F238E27FC236}">
                <a16:creationId xmlns:a16="http://schemas.microsoft.com/office/drawing/2014/main" id="{C5D6A24B-EDAD-8B47-BAB9-261935C558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53388" y="3132039"/>
            <a:ext cx="471712" cy="4717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Graphic 24" descr="Briefcase with solid fill">
            <a:extLst>
              <a:ext uri="{FF2B5EF4-FFF2-40B4-BE49-F238E27FC236}">
                <a16:creationId xmlns:a16="http://schemas.microsoft.com/office/drawing/2014/main" id="{4EBCD662-4242-0146-BAC2-D4A2391DF4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23771" y="3127594"/>
            <a:ext cx="471712" cy="4717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Graphic 25" descr="Customer review with solid fill">
            <a:extLst>
              <a:ext uri="{FF2B5EF4-FFF2-40B4-BE49-F238E27FC236}">
                <a16:creationId xmlns:a16="http://schemas.microsoft.com/office/drawing/2014/main" id="{E184F71F-79D8-0C4C-9E3B-865E7E628E4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096518" y="3127594"/>
            <a:ext cx="471712" cy="4717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Graphic 26" descr="Handshake with solid fill">
            <a:extLst>
              <a:ext uri="{FF2B5EF4-FFF2-40B4-BE49-F238E27FC236}">
                <a16:creationId xmlns:a16="http://schemas.microsoft.com/office/drawing/2014/main" id="{07E09476-ED61-854E-BE59-A2AAE48F13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44661" y="3388651"/>
            <a:ext cx="471712" cy="4717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Graphic 27" descr="Postit Notes with solid fill">
            <a:extLst>
              <a:ext uri="{FF2B5EF4-FFF2-40B4-BE49-F238E27FC236}">
                <a16:creationId xmlns:a16="http://schemas.microsoft.com/office/drawing/2014/main" id="{E79B2794-411B-A74E-BCC9-6708C407DDB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974278" y="3289369"/>
            <a:ext cx="471712" cy="4717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70CB2549-9B08-7EA9-3E73-43AFC0B614F7}"/>
              </a:ext>
            </a:extLst>
          </p:cNvPr>
          <p:cNvGrpSpPr/>
          <p:nvPr/>
        </p:nvGrpSpPr>
        <p:grpSpPr>
          <a:xfrm>
            <a:off x="9317304" y="2033483"/>
            <a:ext cx="2310436" cy="1474819"/>
            <a:chOff x="8921977" y="1466725"/>
            <a:chExt cx="2926080" cy="147481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308D980-210E-339F-5F03-27B1643FF4A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3FF9764-F578-C616-5AD4-D0A2B5515E5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DE56334-2F9A-47A0-1F60-40A0BA239DE0}"/>
              </a:ext>
            </a:extLst>
          </p:cNvPr>
          <p:cNvGrpSpPr/>
          <p:nvPr/>
        </p:nvGrpSpPr>
        <p:grpSpPr>
          <a:xfrm>
            <a:off x="564260" y="2033483"/>
            <a:ext cx="2310436" cy="1474819"/>
            <a:chOff x="332936" y="2627766"/>
            <a:chExt cx="2926080" cy="1474819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C2231E1-1002-9A68-4743-041A7231F53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3C88CFA-F463-65FF-51C4-8611217C30A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87673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8486</TotalTime>
  <Words>381</Words>
  <Application>Microsoft Office PowerPoint</Application>
  <PresentationFormat>Widescreen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Boxes &amp; Serpentine Process – Slide Template</vt:lpstr>
      <vt:lpstr>Boxes &amp; Serpentine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Boxes &amp; Serpentine Process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2022-09-29T18:33:35Z</dcterms:modified>
  <cp:category>Charts &amp; Diagrams</cp:category>
</cp:coreProperties>
</file>