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F13"/>
    <a:srgbClr val="2B323B"/>
    <a:srgbClr val="EB1E42"/>
    <a:srgbClr val="FFDB55"/>
    <a:srgbClr val="05ACC7"/>
    <a:srgbClr val="C13018"/>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88" d="100"/>
          <a:sy n="88" d="100"/>
        </p:scale>
        <p:origin x="168" y="12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9932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08485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Boxing Punch Infographic – Slide Template</a:t>
            </a:r>
          </a:p>
        </p:txBody>
      </p:sp>
      <p:grpSp>
        <p:nvGrpSpPr>
          <p:cNvPr id="33" name="Group 32">
            <a:extLst>
              <a:ext uri="{FF2B5EF4-FFF2-40B4-BE49-F238E27FC236}">
                <a16:creationId xmlns:a16="http://schemas.microsoft.com/office/drawing/2014/main" id="{0195125F-3B92-4B32-B273-4234BD2006F5}"/>
              </a:ext>
            </a:extLst>
          </p:cNvPr>
          <p:cNvGrpSpPr/>
          <p:nvPr/>
        </p:nvGrpSpPr>
        <p:grpSpPr>
          <a:xfrm>
            <a:off x="2181421" y="1727200"/>
            <a:ext cx="7829159" cy="4731657"/>
            <a:chOff x="5011882" y="2474190"/>
            <a:chExt cx="1853618" cy="1120259"/>
          </a:xfrm>
        </p:grpSpPr>
        <p:sp>
          <p:nvSpPr>
            <p:cNvPr id="34" name="Shape">
              <a:extLst>
                <a:ext uri="{FF2B5EF4-FFF2-40B4-BE49-F238E27FC236}">
                  <a16:creationId xmlns:a16="http://schemas.microsoft.com/office/drawing/2014/main" id="{1F734AA0-6EEC-4FEC-8F7F-0524ED4201A5}"/>
                </a:ext>
              </a:extLst>
            </p:cNvPr>
            <p:cNvSpPr/>
            <p:nvPr/>
          </p:nvSpPr>
          <p:spPr>
            <a:xfrm>
              <a:off x="5532582" y="2474190"/>
              <a:ext cx="943884" cy="1120259"/>
            </a:xfrm>
            <a:custGeom>
              <a:avLst/>
              <a:gdLst/>
              <a:ahLst/>
              <a:cxnLst>
                <a:cxn ang="0">
                  <a:pos x="wd2" y="hd2"/>
                </a:cxn>
                <a:cxn ang="5400000">
                  <a:pos x="wd2" y="hd2"/>
                </a:cxn>
                <a:cxn ang="10800000">
                  <a:pos x="wd2" y="hd2"/>
                </a:cxn>
                <a:cxn ang="16200000">
                  <a:pos x="wd2" y="hd2"/>
                </a:cxn>
              </a:cxnLst>
              <a:rect l="0" t="0" r="r" b="b"/>
              <a:pathLst>
                <a:path w="21433" h="21481" extrusionOk="0">
                  <a:moveTo>
                    <a:pt x="2875" y="9521"/>
                  </a:moveTo>
                  <a:cubicBezTo>
                    <a:pt x="2875" y="9521"/>
                    <a:pt x="3423" y="6672"/>
                    <a:pt x="1722" y="4870"/>
                  </a:cubicBezTo>
                  <a:cubicBezTo>
                    <a:pt x="1606" y="4724"/>
                    <a:pt x="1751" y="4553"/>
                    <a:pt x="1953" y="4602"/>
                  </a:cubicBezTo>
                  <a:cubicBezTo>
                    <a:pt x="2702" y="4821"/>
                    <a:pt x="3769" y="4992"/>
                    <a:pt x="4721" y="4627"/>
                  </a:cubicBezTo>
                  <a:cubicBezTo>
                    <a:pt x="5730" y="4261"/>
                    <a:pt x="5327" y="2971"/>
                    <a:pt x="4836" y="1972"/>
                  </a:cubicBezTo>
                  <a:cubicBezTo>
                    <a:pt x="4750" y="1802"/>
                    <a:pt x="5009" y="1656"/>
                    <a:pt x="5182" y="1777"/>
                  </a:cubicBezTo>
                  <a:cubicBezTo>
                    <a:pt x="5903" y="2411"/>
                    <a:pt x="6797" y="3092"/>
                    <a:pt x="7518" y="3117"/>
                  </a:cubicBezTo>
                  <a:cubicBezTo>
                    <a:pt x="8383" y="3165"/>
                    <a:pt x="8903" y="1436"/>
                    <a:pt x="9133" y="146"/>
                  </a:cubicBezTo>
                  <a:cubicBezTo>
                    <a:pt x="9162" y="-49"/>
                    <a:pt x="9508" y="-49"/>
                    <a:pt x="9537" y="146"/>
                  </a:cubicBezTo>
                  <a:cubicBezTo>
                    <a:pt x="9768" y="1169"/>
                    <a:pt x="10229" y="2435"/>
                    <a:pt x="11181" y="2800"/>
                  </a:cubicBezTo>
                  <a:cubicBezTo>
                    <a:pt x="12161" y="3165"/>
                    <a:pt x="13574" y="2435"/>
                    <a:pt x="14555" y="1777"/>
                  </a:cubicBezTo>
                  <a:cubicBezTo>
                    <a:pt x="14728" y="1656"/>
                    <a:pt x="14987" y="1850"/>
                    <a:pt x="14843" y="1997"/>
                  </a:cubicBezTo>
                  <a:cubicBezTo>
                    <a:pt x="14093" y="3019"/>
                    <a:pt x="13200" y="4480"/>
                    <a:pt x="13517" y="5187"/>
                  </a:cubicBezTo>
                  <a:cubicBezTo>
                    <a:pt x="13863" y="5942"/>
                    <a:pt x="15853" y="5284"/>
                    <a:pt x="17237" y="4700"/>
                  </a:cubicBezTo>
                  <a:cubicBezTo>
                    <a:pt x="17439" y="4602"/>
                    <a:pt x="17641" y="4846"/>
                    <a:pt x="17468" y="4967"/>
                  </a:cubicBezTo>
                  <a:cubicBezTo>
                    <a:pt x="16602" y="5698"/>
                    <a:pt x="15564" y="6696"/>
                    <a:pt x="15593" y="7208"/>
                  </a:cubicBezTo>
                  <a:cubicBezTo>
                    <a:pt x="15651" y="7768"/>
                    <a:pt x="17958" y="8231"/>
                    <a:pt x="19602" y="8474"/>
                  </a:cubicBezTo>
                  <a:cubicBezTo>
                    <a:pt x="19832" y="8498"/>
                    <a:pt x="19832" y="8791"/>
                    <a:pt x="19602" y="8815"/>
                  </a:cubicBezTo>
                  <a:cubicBezTo>
                    <a:pt x="18044" y="8986"/>
                    <a:pt x="15881" y="9375"/>
                    <a:pt x="15622" y="10227"/>
                  </a:cubicBezTo>
                  <a:cubicBezTo>
                    <a:pt x="15334" y="11153"/>
                    <a:pt x="18996" y="12029"/>
                    <a:pt x="21274" y="12492"/>
                  </a:cubicBezTo>
                  <a:cubicBezTo>
                    <a:pt x="21505" y="12541"/>
                    <a:pt x="21476" y="12833"/>
                    <a:pt x="21245" y="12833"/>
                  </a:cubicBezTo>
                  <a:cubicBezTo>
                    <a:pt x="19486" y="12882"/>
                    <a:pt x="16977" y="12979"/>
                    <a:pt x="16314" y="13247"/>
                  </a:cubicBezTo>
                  <a:cubicBezTo>
                    <a:pt x="15449" y="13612"/>
                    <a:pt x="17727" y="15585"/>
                    <a:pt x="20034" y="17022"/>
                  </a:cubicBezTo>
                  <a:cubicBezTo>
                    <a:pt x="20236" y="17143"/>
                    <a:pt x="20063" y="17387"/>
                    <a:pt x="19832" y="17314"/>
                  </a:cubicBezTo>
                  <a:cubicBezTo>
                    <a:pt x="18650" y="16949"/>
                    <a:pt x="17093" y="16535"/>
                    <a:pt x="16112" y="16510"/>
                  </a:cubicBezTo>
                  <a:cubicBezTo>
                    <a:pt x="15132" y="16486"/>
                    <a:pt x="14728" y="17923"/>
                    <a:pt x="14555" y="19165"/>
                  </a:cubicBezTo>
                  <a:cubicBezTo>
                    <a:pt x="14526" y="19359"/>
                    <a:pt x="14209" y="19384"/>
                    <a:pt x="14151" y="19189"/>
                  </a:cubicBezTo>
                  <a:cubicBezTo>
                    <a:pt x="13920" y="18337"/>
                    <a:pt x="13574" y="17484"/>
                    <a:pt x="12969" y="17338"/>
                  </a:cubicBezTo>
                  <a:cubicBezTo>
                    <a:pt x="12161" y="17143"/>
                    <a:pt x="11123" y="19652"/>
                    <a:pt x="10518" y="21356"/>
                  </a:cubicBezTo>
                  <a:cubicBezTo>
                    <a:pt x="10460" y="21551"/>
                    <a:pt x="10114" y="21502"/>
                    <a:pt x="10114" y="21307"/>
                  </a:cubicBezTo>
                  <a:cubicBezTo>
                    <a:pt x="10114" y="20236"/>
                    <a:pt x="9941" y="18897"/>
                    <a:pt x="9220" y="18361"/>
                  </a:cubicBezTo>
                  <a:cubicBezTo>
                    <a:pt x="8441" y="17752"/>
                    <a:pt x="7086" y="18824"/>
                    <a:pt x="6134" y="19798"/>
                  </a:cubicBezTo>
                  <a:cubicBezTo>
                    <a:pt x="5990" y="19944"/>
                    <a:pt x="5702" y="19798"/>
                    <a:pt x="5788" y="19627"/>
                  </a:cubicBezTo>
                  <a:cubicBezTo>
                    <a:pt x="6278" y="18653"/>
                    <a:pt x="6797" y="17387"/>
                    <a:pt x="6711" y="16608"/>
                  </a:cubicBezTo>
                  <a:cubicBezTo>
                    <a:pt x="6624" y="15731"/>
                    <a:pt x="4894" y="16681"/>
                    <a:pt x="3625" y="17484"/>
                  </a:cubicBezTo>
                  <a:cubicBezTo>
                    <a:pt x="3452" y="17606"/>
                    <a:pt x="3193" y="17411"/>
                    <a:pt x="3337" y="17241"/>
                  </a:cubicBezTo>
                  <a:cubicBezTo>
                    <a:pt x="4144" y="16242"/>
                    <a:pt x="5154" y="14708"/>
                    <a:pt x="5096" y="13393"/>
                  </a:cubicBezTo>
                  <a:cubicBezTo>
                    <a:pt x="5038" y="11835"/>
                    <a:pt x="2039" y="12906"/>
                    <a:pt x="309" y="13661"/>
                  </a:cubicBezTo>
                  <a:cubicBezTo>
                    <a:pt x="107" y="13758"/>
                    <a:pt x="-95" y="13539"/>
                    <a:pt x="49" y="13393"/>
                  </a:cubicBezTo>
                  <a:cubicBezTo>
                    <a:pt x="1116" y="12517"/>
                    <a:pt x="2558" y="10958"/>
                    <a:pt x="2875" y="9521"/>
                  </a:cubicBezTo>
                  <a:close/>
                </a:path>
              </a:pathLst>
            </a:custGeom>
            <a:solidFill>
              <a:schemeClr val="accent4"/>
            </a:solidFill>
            <a:ln w="76200">
              <a:solidFill>
                <a:srgbClr val="F36F13"/>
              </a:solidFill>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DCCE3BE7-1C21-457F-84E3-816642C7DA41}"/>
                </a:ext>
              </a:extLst>
            </p:cNvPr>
            <p:cNvSpPr/>
            <p:nvPr/>
          </p:nvSpPr>
          <p:spPr>
            <a:xfrm>
              <a:off x="5011882" y="2778991"/>
              <a:ext cx="926565" cy="575310"/>
            </a:xfrm>
            <a:custGeom>
              <a:avLst/>
              <a:gdLst/>
              <a:ahLst/>
              <a:cxnLst>
                <a:cxn ang="0">
                  <a:pos x="wd2" y="hd2"/>
                </a:cxn>
                <a:cxn ang="5400000">
                  <a:pos x="wd2" y="hd2"/>
                </a:cxn>
                <a:cxn ang="10800000">
                  <a:pos x="wd2" y="hd2"/>
                </a:cxn>
                <a:cxn ang="16200000">
                  <a:pos x="wd2" y="hd2"/>
                </a:cxn>
              </a:cxnLst>
              <a:rect l="0" t="0" r="r" b="b"/>
              <a:pathLst>
                <a:path w="21068" h="21600" extrusionOk="0">
                  <a:moveTo>
                    <a:pt x="14512" y="0"/>
                  </a:moveTo>
                  <a:cubicBezTo>
                    <a:pt x="9199" y="0"/>
                    <a:pt x="6889" y="4530"/>
                    <a:pt x="6513" y="5340"/>
                  </a:cubicBezTo>
                  <a:cubicBezTo>
                    <a:pt x="6398" y="5197"/>
                    <a:pt x="6253" y="5102"/>
                    <a:pt x="6109" y="5102"/>
                  </a:cubicBezTo>
                  <a:cubicBezTo>
                    <a:pt x="5936" y="5102"/>
                    <a:pt x="5791" y="5245"/>
                    <a:pt x="5676" y="5436"/>
                  </a:cubicBezTo>
                  <a:cubicBezTo>
                    <a:pt x="5040" y="5150"/>
                    <a:pt x="3452" y="4577"/>
                    <a:pt x="1517" y="4577"/>
                  </a:cubicBezTo>
                  <a:cubicBezTo>
                    <a:pt x="1517" y="4577"/>
                    <a:pt x="1517" y="4577"/>
                    <a:pt x="1517" y="4577"/>
                  </a:cubicBezTo>
                  <a:cubicBezTo>
                    <a:pt x="1171" y="4577"/>
                    <a:pt x="882" y="4911"/>
                    <a:pt x="767" y="5388"/>
                  </a:cubicBezTo>
                  <a:cubicBezTo>
                    <a:pt x="362" y="7057"/>
                    <a:pt x="-504" y="11444"/>
                    <a:pt x="391" y="16832"/>
                  </a:cubicBezTo>
                  <a:cubicBezTo>
                    <a:pt x="478" y="17404"/>
                    <a:pt x="795" y="17785"/>
                    <a:pt x="1171" y="17785"/>
                  </a:cubicBezTo>
                  <a:cubicBezTo>
                    <a:pt x="1171" y="17785"/>
                    <a:pt x="1200" y="17785"/>
                    <a:pt x="1200" y="17785"/>
                  </a:cubicBezTo>
                  <a:lnTo>
                    <a:pt x="1286" y="17785"/>
                  </a:lnTo>
                  <a:cubicBezTo>
                    <a:pt x="1286" y="17881"/>
                    <a:pt x="1315" y="17976"/>
                    <a:pt x="1344" y="18072"/>
                  </a:cubicBezTo>
                  <a:cubicBezTo>
                    <a:pt x="1460" y="18358"/>
                    <a:pt x="1633" y="18548"/>
                    <a:pt x="1835" y="18548"/>
                  </a:cubicBezTo>
                  <a:cubicBezTo>
                    <a:pt x="2037" y="18548"/>
                    <a:pt x="2210" y="18358"/>
                    <a:pt x="2326" y="18072"/>
                  </a:cubicBezTo>
                  <a:cubicBezTo>
                    <a:pt x="2384" y="17928"/>
                    <a:pt x="2413" y="17833"/>
                    <a:pt x="2470" y="17690"/>
                  </a:cubicBezTo>
                  <a:lnTo>
                    <a:pt x="2817" y="17690"/>
                  </a:lnTo>
                  <a:cubicBezTo>
                    <a:pt x="2932" y="17881"/>
                    <a:pt x="3048" y="18072"/>
                    <a:pt x="3163" y="18262"/>
                  </a:cubicBezTo>
                  <a:cubicBezTo>
                    <a:pt x="3279" y="18453"/>
                    <a:pt x="3423" y="18548"/>
                    <a:pt x="3568" y="18548"/>
                  </a:cubicBezTo>
                  <a:cubicBezTo>
                    <a:pt x="3770" y="18548"/>
                    <a:pt x="3972" y="18358"/>
                    <a:pt x="4058" y="18072"/>
                  </a:cubicBezTo>
                  <a:cubicBezTo>
                    <a:pt x="4116" y="17928"/>
                    <a:pt x="4174" y="17785"/>
                    <a:pt x="4232" y="17595"/>
                  </a:cubicBezTo>
                  <a:lnTo>
                    <a:pt x="4636" y="17547"/>
                  </a:lnTo>
                  <a:cubicBezTo>
                    <a:pt x="4665" y="17595"/>
                    <a:pt x="4694" y="17642"/>
                    <a:pt x="4694" y="17738"/>
                  </a:cubicBezTo>
                  <a:cubicBezTo>
                    <a:pt x="4809" y="18024"/>
                    <a:pt x="4983" y="18167"/>
                    <a:pt x="5156" y="18167"/>
                  </a:cubicBezTo>
                  <a:cubicBezTo>
                    <a:pt x="5300" y="18167"/>
                    <a:pt x="5445" y="18072"/>
                    <a:pt x="5560" y="17881"/>
                  </a:cubicBezTo>
                  <a:cubicBezTo>
                    <a:pt x="5618" y="17928"/>
                    <a:pt x="5704" y="17976"/>
                    <a:pt x="5791" y="17976"/>
                  </a:cubicBezTo>
                  <a:cubicBezTo>
                    <a:pt x="5935" y="17976"/>
                    <a:pt x="6080" y="17881"/>
                    <a:pt x="6167" y="17738"/>
                  </a:cubicBezTo>
                  <a:cubicBezTo>
                    <a:pt x="7812" y="19216"/>
                    <a:pt x="9285" y="18548"/>
                    <a:pt x="9921" y="18072"/>
                  </a:cubicBezTo>
                  <a:cubicBezTo>
                    <a:pt x="10123" y="19216"/>
                    <a:pt x="10902" y="21600"/>
                    <a:pt x="13588" y="21600"/>
                  </a:cubicBezTo>
                  <a:cubicBezTo>
                    <a:pt x="17255" y="21600"/>
                    <a:pt x="21067" y="17833"/>
                    <a:pt x="21067" y="11587"/>
                  </a:cubicBezTo>
                  <a:cubicBezTo>
                    <a:pt x="21096" y="5722"/>
                    <a:pt x="20576" y="0"/>
                    <a:pt x="14512" y="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E31550A5-F650-4787-B1EF-CF3CD73E5A2A}"/>
                </a:ext>
              </a:extLst>
            </p:cNvPr>
            <p:cNvSpPr/>
            <p:nvPr/>
          </p:nvSpPr>
          <p:spPr>
            <a:xfrm>
              <a:off x="5011882" y="2778991"/>
              <a:ext cx="926565" cy="575310"/>
            </a:xfrm>
            <a:custGeom>
              <a:avLst/>
              <a:gdLst/>
              <a:ahLst/>
              <a:cxnLst>
                <a:cxn ang="0">
                  <a:pos x="wd2" y="hd2"/>
                </a:cxn>
                <a:cxn ang="5400000">
                  <a:pos x="wd2" y="hd2"/>
                </a:cxn>
                <a:cxn ang="10800000">
                  <a:pos x="wd2" y="hd2"/>
                </a:cxn>
                <a:cxn ang="16200000">
                  <a:pos x="wd2" y="hd2"/>
                </a:cxn>
              </a:cxnLst>
              <a:rect l="0" t="0" r="r" b="b"/>
              <a:pathLst>
                <a:path w="21068" h="21600" extrusionOk="0">
                  <a:moveTo>
                    <a:pt x="14512" y="0"/>
                  </a:moveTo>
                  <a:cubicBezTo>
                    <a:pt x="9199" y="0"/>
                    <a:pt x="6889" y="4530"/>
                    <a:pt x="6513" y="5340"/>
                  </a:cubicBezTo>
                  <a:cubicBezTo>
                    <a:pt x="6398" y="5197"/>
                    <a:pt x="6253" y="5102"/>
                    <a:pt x="6109" y="5102"/>
                  </a:cubicBezTo>
                  <a:cubicBezTo>
                    <a:pt x="5936" y="5102"/>
                    <a:pt x="5791" y="5245"/>
                    <a:pt x="5676" y="5436"/>
                  </a:cubicBezTo>
                  <a:cubicBezTo>
                    <a:pt x="5040" y="5150"/>
                    <a:pt x="3452" y="4577"/>
                    <a:pt x="1517" y="4577"/>
                  </a:cubicBezTo>
                  <a:cubicBezTo>
                    <a:pt x="1517" y="4577"/>
                    <a:pt x="1517" y="4577"/>
                    <a:pt x="1517" y="4577"/>
                  </a:cubicBezTo>
                  <a:cubicBezTo>
                    <a:pt x="1171" y="4577"/>
                    <a:pt x="882" y="4911"/>
                    <a:pt x="767" y="5388"/>
                  </a:cubicBezTo>
                  <a:cubicBezTo>
                    <a:pt x="362" y="7057"/>
                    <a:pt x="-504" y="11444"/>
                    <a:pt x="391" y="16832"/>
                  </a:cubicBezTo>
                  <a:cubicBezTo>
                    <a:pt x="478" y="17404"/>
                    <a:pt x="795" y="17785"/>
                    <a:pt x="1171" y="17785"/>
                  </a:cubicBezTo>
                  <a:cubicBezTo>
                    <a:pt x="1171" y="17785"/>
                    <a:pt x="1200" y="17785"/>
                    <a:pt x="1200" y="17785"/>
                  </a:cubicBezTo>
                  <a:lnTo>
                    <a:pt x="1286" y="17785"/>
                  </a:lnTo>
                  <a:cubicBezTo>
                    <a:pt x="1286" y="17881"/>
                    <a:pt x="1315" y="17976"/>
                    <a:pt x="1344" y="18072"/>
                  </a:cubicBezTo>
                  <a:cubicBezTo>
                    <a:pt x="1460" y="18358"/>
                    <a:pt x="1633" y="18548"/>
                    <a:pt x="1835" y="18548"/>
                  </a:cubicBezTo>
                  <a:cubicBezTo>
                    <a:pt x="2037" y="18548"/>
                    <a:pt x="2210" y="18358"/>
                    <a:pt x="2326" y="18072"/>
                  </a:cubicBezTo>
                  <a:cubicBezTo>
                    <a:pt x="2384" y="17928"/>
                    <a:pt x="2413" y="17833"/>
                    <a:pt x="2470" y="17690"/>
                  </a:cubicBezTo>
                  <a:lnTo>
                    <a:pt x="2817" y="17690"/>
                  </a:lnTo>
                  <a:cubicBezTo>
                    <a:pt x="2932" y="17881"/>
                    <a:pt x="3048" y="18072"/>
                    <a:pt x="3163" y="18262"/>
                  </a:cubicBezTo>
                  <a:cubicBezTo>
                    <a:pt x="3279" y="18453"/>
                    <a:pt x="3423" y="18548"/>
                    <a:pt x="3568" y="18548"/>
                  </a:cubicBezTo>
                  <a:cubicBezTo>
                    <a:pt x="3770" y="18548"/>
                    <a:pt x="3972" y="18358"/>
                    <a:pt x="4058" y="18072"/>
                  </a:cubicBezTo>
                  <a:cubicBezTo>
                    <a:pt x="4116" y="17928"/>
                    <a:pt x="4174" y="17785"/>
                    <a:pt x="4232" y="17595"/>
                  </a:cubicBezTo>
                  <a:lnTo>
                    <a:pt x="4636" y="17547"/>
                  </a:lnTo>
                  <a:cubicBezTo>
                    <a:pt x="4665" y="17595"/>
                    <a:pt x="4694" y="17642"/>
                    <a:pt x="4694" y="17738"/>
                  </a:cubicBezTo>
                  <a:cubicBezTo>
                    <a:pt x="4809" y="18024"/>
                    <a:pt x="4983" y="18167"/>
                    <a:pt x="5156" y="18167"/>
                  </a:cubicBezTo>
                  <a:cubicBezTo>
                    <a:pt x="5300" y="18167"/>
                    <a:pt x="5445" y="18072"/>
                    <a:pt x="5560" y="17881"/>
                  </a:cubicBezTo>
                  <a:cubicBezTo>
                    <a:pt x="5618" y="17928"/>
                    <a:pt x="5704" y="17976"/>
                    <a:pt x="5791" y="17976"/>
                  </a:cubicBezTo>
                  <a:cubicBezTo>
                    <a:pt x="5935" y="17976"/>
                    <a:pt x="6080" y="17881"/>
                    <a:pt x="6167" y="17738"/>
                  </a:cubicBezTo>
                  <a:cubicBezTo>
                    <a:pt x="7812" y="19216"/>
                    <a:pt x="9285" y="18548"/>
                    <a:pt x="9921" y="18072"/>
                  </a:cubicBezTo>
                  <a:cubicBezTo>
                    <a:pt x="10123" y="19216"/>
                    <a:pt x="10902" y="21600"/>
                    <a:pt x="13588" y="21600"/>
                  </a:cubicBezTo>
                  <a:cubicBezTo>
                    <a:pt x="17255" y="21600"/>
                    <a:pt x="21067" y="17833"/>
                    <a:pt x="21067" y="11587"/>
                  </a:cubicBezTo>
                  <a:cubicBezTo>
                    <a:pt x="21096" y="5722"/>
                    <a:pt x="20576" y="0"/>
                    <a:pt x="14512" y="0"/>
                  </a:cubicBezTo>
                  <a:close/>
                  <a:moveTo>
                    <a:pt x="13617" y="20694"/>
                  </a:moveTo>
                  <a:cubicBezTo>
                    <a:pt x="10874" y="20694"/>
                    <a:pt x="10440" y="18024"/>
                    <a:pt x="10383" y="17452"/>
                  </a:cubicBezTo>
                  <a:cubicBezTo>
                    <a:pt x="10585" y="17309"/>
                    <a:pt x="10931" y="17070"/>
                    <a:pt x="11278" y="16784"/>
                  </a:cubicBezTo>
                  <a:cubicBezTo>
                    <a:pt x="11480" y="17642"/>
                    <a:pt x="11884" y="18453"/>
                    <a:pt x="12664" y="18978"/>
                  </a:cubicBezTo>
                  <a:cubicBezTo>
                    <a:pt x="12866" y="19121"/>
                    <a:pt x="13068" y="19168"/>
                    <a:pt x="13270" y="19168"/>
                  </a:cubicBezTo>
                  <a:cubicBezTo>
                    <a:pt x="13617" y="19168"/>
                    <a:pt x="13963" y="18978"/>
                    <a:pt x="14281" y="18548"/>
                  </a:cubicBezTo>
                  <a:cubicBezTo>
                    <a:pt x="15205" y="17356"/>
                    <a:pt x="15696" y="14781"/>
                    <a:pt x="15552" y="13256"/>
                  </a:cubicBezTo>
                  <a:cubicBezTo>
                    <a:pt x="15494" y="12683"/>
                    <a:pt x="15436" y="12111"/>
                    <a:pt x="15321" y="11634"/>
                  </a:cubicBezTo>
                  <a:cubicBezTo>
                    <a:pt x="15321" y="11634"/>
                    <a:pt x="15321" y="11587"/>
                    <a:pt x="15321" y="11587"/>
                  </a:cubicBezTo>
                  <a:cubicBezTo>
                    <a:pt x="15349" y="11491"/>
                    <a:pt x="15378" y="11444"/>
                    <a:pt x="15407" y="11348"/>
                  </a:cubicBezTo>
                  <a:cubicBezTo>
                    <a:pt x="15465" y="11205"/>
                    <a:pt x="15552" y="11062"/>
                    <a:pt x="15638" y="10967"/>
                  </a:cubicBezTo>
                  <a:cubicBezTo>
                    <a:pt x="15725" y="10872"/>
                    <a:pt x="15840" y="10728"/>
                    <a:pt x="15956" y="10681"/>
                  </a:cubicBezTo>
                  <a:cubicBezTo>
                    <a:pt x="16071" y="10585"/>
                    <a:pt x="16187" y="10538"/>
                    <a:pt x="16302" y="10490"/>
                  </a:cubicBezTo>
                  <a:cubicBezTo>
                    <a:pt x="16187" y="10442"/>
                    <a:pt x="16043" y="10395"/>
                    <a:pt x="15927" y="10395"/>
                  </a:cubicBezTo>
                  <a:cubicBezTo>
                    <a:pt x="15783" y="10395"/>
                    <a:pt x="15667" y="10395"/>
                    <a:pt x="15523" y="10442"/>
                  </a:cubicBezTo>
                  <a:cubicBezTo>
                    <a:pt x="15378" y="10490"/>
                    <a:pt x="15263" y="10585"/>
                    <a:pt x="15118" y="10681"/>
                  </a:cubicBezTo>
                  <a:cubicBezTo>
                    <a:pt x="15090" y="10681"/>
                    <a:pt x="15090" y="10728"/>
                    <a:pt x="15061" y="10728"/>
                  </a:cubicBezTo>
                  <a:cubicBezTo>
                    <a:pt x="14945" y="10442"/>
                    <a:pt x="14801" y="10204"/>
                    <a:pt x="14628" y="9966"/>
                  </a:cubicBezTo>
                  <a:cubicBezTo>
                    <a:pt x="14628" y="9918"/>
                    <a:pt x="14628" y="9918"/>
                    <a:pt x="14628" y="9870"/>
                  </a:cubicBezTo>
                  <a:cubicBezTo>
                    <a:pt x="14628" y="9775"/>
                    <a:pt x="14628" y="9679"/>
                    <a:pt x="14628" y="9584"/>
                  </a:cubicBezTo>
                  <a:cubicBezTo>
                    <a:pt x="14628" y="9393"/>
                    <a:pt x="14628" y="9250"/>
                    <a:pt x="14685" y="9060"/>
                  </a:cubicBezTo>
                  <a:cubicBezTo>
                    <a:pt x="14714" y="8869"/>
                    <a:pt x="14772" y="8726"/>
                    <a:pt x="14859" y="8583"/>
                  </a:cubicBezTo>
                  <a:cubicBezTo>
                    <a:pt x="14945" y="8440"/>
                    <a:pt x="15032" y="8344"/>
                    <a:pt x="15147" y="8201"/>
                  </a:cubicBezTo>
                  <a:cubicBezTo>
                    <a:pt x="15032" y="8201"/>
                    <a:pt x="14887" y="8249"/>
                    <a:pt x="14743" y="8344"/>
                  </a:cubicBezTo>
                  <a:cubicBezTo>
                    <a:pt x="14599" y="8440"/>
                    <a:pt x="14483" y="8583"/>
                    <a:pt x="14397" y="8774"/>
                  </a:cubicBezTo>
                  <a:cubicBezTo>
                    <a:pt x="14281" y="8964"/>
                    <a:pt x="14223" y="9155"/>
                    <a:pt x="14137" y="9393"/>
                  </a:cubicBezTo>
                  <a:cubicBezTo>
                    <a:pt x="14137" y="9393"/>
                    <a:pt x="14137" y="9441"/>
                    <a:pt x="14137" y="9441"/>
                  </a:cubicBezTo>
                  <a:cubicBezTo>
                    <a:pt x="13415" y="8917"/>
                    <a:pt x="12317" y="8726"/>
                    <a:pt x="10614" y="9012"/>
                  </a:cubicBezTo>
                  <a:cubicBezTo>
                    <a:pt x="10469" y="9060"/>
                    <a:pt x="10354" y="9250"/>
                    <a:pt x="10383" y="9489"/>
                  </a:cubicBezTo>
                  <a:cubicBezTo>
                    <a:pt x="10411" y="9727"/>
                    <a:pt x="10527" y="9918"/>
                    <a:pt x="10671" y="9870"/>
                  </a:cubicBezTo>
                  <a:cubicBezTo>
                    <a:pt x="14685" y="9203"/>
                    <a:pt x="14859" y="11301"/>
                    <a:pt x="15061" y="13303"/>
                  </a:cubicBezTo>
                  <a:cubicBezTo>
                    <a:pt x="15176" y="14638"/>
                    <a:pt x="14743" y="16832"/>
                    <a:pt x="13992" y="17785"/>
                  </a:cubicBezTo>
                  <a:cubicBezTo>
                    <a:pt x="13646" y="18215"/>
                    <a:pt x="13270" y="18358"/>
                    <a:pt x="12895" y="18072"/>
                  </a:cubicBezTo>
                  <a:cubicBezTo>
                    <a:pt x="11278" y="16975"/>
                    <a:pt x="11740" y="14543"/>
                    <a:pt x="11740" y="14448"/>
                  </a:cubicBezTo>
                  <a:cubicBezTo>
                    <a:pt x="11798" y="14209"/>
                    <a:pt x="11711" y="13971"/>
                    <a:pt x="11567" y="13876"/>
                  </a:cubicBezTo>
                  <a:cubicBezTo>
                    <a:pt x="11422" y="13780"/>
                    <a:pt x="11278" y="13923"/>
                    <a:pt x="11220" y="14162"/>
                  </a:cubicBezTo>
                  <a:cubicBezTo>
                    <a:pt x="11133" y="14591"/>
                    <a:pt x="11076" y="15163"/>
                    <a:pt x="11133" y="15830"/>
                  </a:cubicBezTo>
                  <a:cubicBezTo>
                    <a:pt x="10643" y="16307"/>
                    <a:pt x="10036" y="16689"/>
                    <a:pt x="10036" y="16689"/>
                  </a:cubicBezTo>
                  <a:lnTo>
                    <a:pt x="10007" y="16689"/>
                  </a:lnTo>
                  <a:cubicBezTo>
                    <a:pt x="8390" y="18024"/>
                    <a:pt x="6831" y="16927"/>
                    <a:pt x="6513" y="16641"/>
                  </a:cubicBezTo>
                  <a:cubicBezTo>
                    <a:pt x="6340" y="15258"/>
                    <a:pt x="5936" y="10681"/>
                    <a:pt x="6917" y="5817"/>
                  </a:cubicBezTo>
                  <a:cubicBezTo>
                    <a:pt x="7148" y="5293"/>
                    <a:pt x="9343" y="763"/>
                    <a:pt x="14512" y="763"/>
                  </a:cubicBezTo>
                  <a:cubicBezTo>
                    <a:pt x="20114" y="763"/>
                    <a:pt x="20576" y="5626"/>
                    <a:pt x="20576" y="11444"/>
                  </a:cubicBezTo>
                  <a:cubicBezTo>
                    <a:pt x="20547" y="17309"/>
                    <a:pt x="17024" y="20694"/>
                    <a:pt x="13617" y="20694"/>
                  </a:cubicBezTo>
                  <a:close/>
                  <a:moveTo>
                    <a:pt x="5069" y="13971"/>
                  </a:moveTo>
                  <a:cubicBezTo>
                    <a:pt x="5069" y="13971"/>
                    <a:pt x="5069" y="13971"/>
                    <a:pt x="5069" y="13971"/>
                  </a:cubicBezTo>
                  <a:cubicBezTo>
                    <a:pt x="5012" y="13971"/>
                    <a:pt x="4954" y="13923"/>
                    <a:pt x="4896" y="13923"/>
                  </a:cubicBezTo>
                  <a:cubicBezTo>
                    <a:pt x="4781" y="13923"/>
                    <a:pt x="4636" y="14019"/>
                    <a:pt x="4550" y="14114"/>
                  </a:cubicBezTo>
                  <a:cubicBezTo>
                    <a:pt x="4492" y="14209"/>
                    <a:pt x="4434" y="14257"/>
                    <a:pt x="4376" y="14352"/>
                  </a:cubicBezTo>
                  <a:cubicBezTo>
                    <a:pt x="4290" y="14209"/>
                    <a:pt x="4174" y="14114"/>
                    <a:pt x="4087" y="13971"/>
                  </a:cubicBezTo>
                  <a:cubicBezTo>
                    <a:pt x="4001" y="13876"/>
                    <a:pt x="3885" y="13828"/>
                    <a:pt x="3770" y="13828"/>
                  </a:cubicBezTo>
                  <a:cubicBezTo>
                    <a:pt x="3568" y="13828"/>
                    <a:pt x="3366" y="14019"/>
                    <a:pt x="3279" y="14305"/>
                  </a:cubicBezTo>
                  <a:cubicBezTo>
                    <a:pt x="3250" y="14352"/>
                    <a:pt x="3250" y="14448"/>
                    <a:pt x="3221" y="14495"/>
                  </a:cubicBezTo>
                  <a:cubicBezTo>
                    <a:pt x="3135" y="14352"/>
                    <a:pt x="2990" y="14305"/>
                    <a:pt x="2875" y="14305"/>
                  </a:cubicBezTo>
                  <a:cubicBezTo>
                    <a:pt x="2730" y="14305"/>
                    <a:pt x="2586" y="14400"/>
                    <a:pt x="2470" y="14591"/>
                  </a:cubicBezTo>
                  <a:cubicBezTo>
                    <a:pt x="2442" y="14638"/>
                    <a:pt x="2384" y="14734"/>
                    <a:pt x="2355" y="14781"/>
                  </a:cubicBezTo>
                  <a:cubicBezTo>
                    <a:pt x="2182" y="14591"/>
                    <a:pt x="1979" y="14448"/>
                    <a:pt x="1777" y="14257"/>
                  </a:cubicBezTo>
                  <a:cubicBezTo>
                    <a:pt x="1691" y="14209"/>
                    <a:pt x="1604" y="14162"/>
                    <a:pt x="1517" y="14162"/>
                  </a:cubicBezTo>
                  <a:cubicBezTo>
                    <a:pt x="1517" y="14162"/>
                    <a:pt x="1517" y="14162"/>
                    <a:pt x="1517" y="14162"/>
                  </a:cubicBezTo>
                  <a:cubicBezTo>
                    <a:pt x="1258" y="14162"/>
                    <a:pt x="1027" y="14495"/>
                    <a:pt x="969" y="14925"/>
                  </a:cubicBezTo>
                  <a:cubicBezTo>
                    <a:pt x="911" y="15354"/>
                    <a:pt x="1027" y="15735"/>
                    <a:pt x="1258" y="15926"/>
                  </a:cubicBezTo>
                  <a:cubicBezTo>
                    <a:pt x="1373" y="16021"/>
                    <a:pt x="1517" y="16117"/>
                    <a:pt x="1633" y="16260"/>
                  </a:cubicBezTo>
                  <a:cubicBezTo>
                    <a:pt x="1546" y="16450"/>
                    <a:pt x="1489" y="16593"/>
                    <a:pt x="1431" y="16784"/>
                  </a:cubicBezTo>
                  <a:lnTo>
                    <a:pt x="1171" y="16784"/>
                  </a:lnTo>
                  <a:cubicBezTo>
                    <a:pt x="1055" y="16784"/>
                    <a:pt x="940" y="16689"/>
                    <a:pt x="911" y="16546"/>
                  </a:cubicBezTo>
                  <a:cubicBezTo>
                    <a:pt x="74" y="11444"/>
                    <a:pt x="882" y="7248"/>
                    <a:pt x="1258" y="5722"/>
                  </a:cubicBezTo>
                  <a:cubicBezTo>
                    <a:pt x="1286" y="5579"/>
                    <a:pt x="1402" y="5483"/>
                    <a:pt x="1489" y="5483"/>
                  </a:cubicBezTo>
                  <a:cubicBezTo>
                    <a:pt x="3279" y="5483"/>
                    <a:pt x="4838" y="6056"/>
                    <a:pt x="5474" y="6294"/>
                  </a:cubicBezTo>
                  <a:cubicBezTo>
                    <a:pt x="5445" y="6485"/>
                    <a:pt x="5416" y="6723"/>
                    <a:pt x="5387" y="6914"/>
                  </a:cubicBezTo>
                  <a:cubicBezTo>
                    <a:pt x="5011" y="9489"/>
                    <a:pt x="4983" y="12064"/>
                    <a:pt x="5069" y="1397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3E584562-CB7D-499A-9F3D-B03F0347A96C}"/>
                </a:ext>
              </a:extLst>
            </p:cNvPr>
            <p:cNvSpPr/>
            <p:nvPr/>
          </p:nvSpPr>
          <p:spPr>
            <a:xfrm>
              <a:off x="5659581" y="2842491"/>
              <a:ext cx="160301" cy="94072"/>
            </a:xfrm>
            <a:custGeom>
              <a:avLst/>
              <a:gdLst/>
              <a:ahLst/>
              <a:cxnLst>
                <a:cxn ang="0">
                  <a:pos x="wd2" y="hd2"/>
                </a:cxn>
                <a:cxn ang="5400000">
                  <a:pos x="wd2" y="hd2"/>
                </a:cxn>
                <a:cxn ang="10800000">
                  <a:pos x="wd2" y="hd2"/>
                </a:cxn>
                <a:cxn ang="16200000">
                  <a:pos x="wd2" y="hd2"/>
                </a:cxn>
              </a:cxnLst>
              <a:rect l="0" t="0" r="r" b="b"/>
              <a:pathLst>
                <a:path w="21134" h="20000" extrusionOk="0">
                  <a:moveTo>
                    <a:pt x="0" y="0"/>
                  </a:moveTo>
                  <a:cubicBezTo>
                    <a:pt x="0" y="0"/>
                    <a:pt x="11721" y="4320"/>
                    <a:pt x="15237" y="12960"/>
                  </a:cubicBezTo>
                  <a:cubicBezTo>
                    <a:pt x="18753" y="21600"/>
                    <a:pt x="20428" y="20790"/>
                    <a:pt x="21098" y="18360"/>
                  </a:cubicBezTo>
                  <a:cubicBezTo>
                    <a:pt x="21600" y="16200"/>
                    <a:pt x="17079" y="3780"/>
                    <a:pt x="0" y="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ADE98544-4DFE-4CB4-B7C5-10B728039D61}"/>
                </a:ext>
              </a:extLst>
            </p:cNvPr>
            <p:cNvSpPr/>
            <p:nvPr/>
          </p:nvSpPr>
          <p:spPr>
            <a:xfrm>
              <a:off x="5075381" y="3159991"/>
              <a:ext cx="172232" cy="87173"/>
            </a:xfrm>
            <a:custGeom>
              <a:avLst/>
              <a:gdLst/>
              <a:ahLst/>
              <a:cxnLst>
                <a:cxn ang="0">
                  <a:pos x="wd2" y="hd2"/>
                </a:cxn>
                <a:cxn ang="5400000">
                  <a:pos x="wd2" y="hd2"/>
                </a:cxn>
                <a:cxn ang="10800000">
                  <a:pos x="wd2" y="hd2"/>
                </a:cxn>
                <a:cxn ang="16200000">
                  <a:pos x="wd2" y="hd2"/>
                </a:cxn>
              </a:cxnLst>
              <a:rect l="0" t="0" r="r" b="b"/>
              <a:pathLst>
                <a:path w="20628" h="20592" extrusionOk="0">
                  <a:moveTo>
                    <a:pt x="20487" y="15549"/>
                  </a:moveTo>
                  <a:cubicBezTo>
                    <a:pt x="20182" y="14649"/>
                    <a:pt x="19878" y="13749"/>
                    <a:pt x="19422" y="12849"/>
                  </a:cubicBezTo>
                  <a:cubicBezTo>
                    <a:pt x="18661" y="10749"/>
                    <a:pt x="17749" y="8949"/>
                    <a:pt x="16988" y="7149"/>
                  </a:cubicBezTo>
                  <a:cubicBezTo>
                    <a:pt x="17749" y="5949"/>
                    <a:pt x="18357" y="4449"/>
                    <a:pt x="19118" y="3249"/>
                  </a:cubicBezTo>
                  <a:cubicBezTo>
                    <a:pt x="20030" y="1749"/>
                    <a:pt x="18814" y="-651"/>
                    <a:pt x="17901" y="849"/>
                  </a:cubicBezTo>
                  <a:cubicBezTo>
                    <a:pt x="17140" y="2049"/>
                    <a:pt x="16380" y="3249"/>
                    <a:pt x="15771" y="4749"/>
                  </a:cubicBezTo>
                  <a:cubicBezTo>
                    <a:pt x="14859" y="3249"/>
                    <a:pt x="13946" y="1749"/>
                    <a:pt x="12881" y="249"/>
                  </a:cubicBezTo>
                  <a:cubicBezTo>
                    <a:pt x="12425" y="-351"/>
                    <a:pt x="11968" y="249"/>
                    <a:pt x="11664" y="849"/>
                  </a:cubicBezTo>
                  <a:cubicBezTo>
                    <a:pt x="11360" y="1749"/>
                    <a:pt x="11664" y="2649"/>
                    <a:pt x="11968" y="3249"/>
                  </a:cubicBezTo>
                  <a:cubicBezTo>
                    <a:pt x="12881" y="4449"/>
                    <a:pt x="13641" y="5949"/>
                    <a:pt x="14554" y="7149"/>
                  </a:cubicBezTo>
                  <a:cubicBezTo>
                    <a:pt x="13641" y="9249"/>
                    <a:pt x="12881" y="11049"/>
                    <a:pt x="12120" y="13449"/>
                  </a:cubicBezTo>
                  <a:cubicBezTo>
                    <a:pt x="11816" y="14349"/>
                    <a:pt x="11512" y="15249"/>
                    <a:pt x="11208" y="16149"/>
                  </a:cubicBezTo>
                  <a:cubicBezTo>
                    <a:pt x="10751" y="15249"/>
                    <a:pt x="10295" y="14349"/>
                    <a:pt x="9839" y="13449"/>
                  </a:cubicBezTo>
                  <a:cubicBezTo>
                    <a:pt x="8926" y="11949"/>
                    <a:pt x="8013" y="10449"/>
                    <a:pt x="7101" y="8949"/>
                  </a:cubicBezTo>
                  <a:cubicBezTo>
                    <a:pt x="7557" y="7749"/>
                    <a:pt x="8165" y="6849"/>
                    <a:pt x="8622" y="5649"/>
                  </a:cubicBezTo>
                  <a:cubicBezTo>
                    <a:pt x="9382" y="4149"/>
                    <a:pt x="8165" y="1749"/>
                    <a:pt x="7405" y="3249"/>
                  </a:cubicBezTo>
                  <a:cubicBezTo>
                    <a:pt x="6796" y="4449"/>
                    <a:pt x="6188" y="5649"/>
                    <a:pt x="5579" y="6849"/>
                  </a:cubicBezTo>
                  <a:cubicBezTo>
                    <a:pt x="4210" y="5049"/>
                    <a:pt x="2841" y="3549"/>
                    <a:pt x="1320" y="2049"/>
                  </a:cubicBezTo>
                  <a:cubicBezTo>
                    <a:pt x="256" y="1149"/>
                    <a:pt x="-505" y="4149"/>
                    <a:pt x="408" y="5049"/>
                  </a:cubicBezTo>
                  <a:cubicBezTo>
                    <a:pt x="1777" y="6549"/>
                    <a:pt x="3146" y="8049"/>
                    <a:pt x="4515" y="9549"/>
                  </a:cubicBezTo>
                  <a:cubicBezTo>
                    <a:pt x="3906" y="11049"/>
                    <a:pt x="3450" y="12249"/>
                    <a:pt x="2993" y="13749"/>
                  </a:cubicBezTo>
                  <a:cubicBezTo>
                    <a:pt x="2689" y="14649"/>
                    <a:pt x="2385" y="15849"/>
                    <a:pt x="2081" y="16749"/>
                  </a:cubicBezTo>
                  <a:cubicBezTo>
                    <a:pt x="1929" y="17049"/>
                    <a:pt x="1777" y="17649"/>
                    <a:pt x="1777" y="17949"/>
                  </a:cubicBezTo>
                  <a:cubicBezTo>
                    <a:pt x="1625" y="18549"/>
                    <a:pt x="1625" y="19149"/>
                    <a:pt x="1777" y="19749"/>
                  </a:cubicBezTo>
                  <a:cubicBezTo>
                    <a:pt x="2081" y="20649"/>
                    <a:pt x="2841" y="20949"/>
                    <a:pt x="3298" y="19749"/>
                  </a:cubicBezTo>
                  <a:cubicBezTo>
                    <a:pt x="3298" y="19749"/>
                    <a:pt x="3298" y="19749"/>
                    <a:pt x="3298" y="19749"/>
                  </a:cubicBezTo>
                  <a:cubicBezTo>
                    <a:pt x="3602" y="18849"/>
                    <a:pt x="3906" y="17649"/>
                    <a:pt x="4210" y="16749"/>
                  </a:cubicBezTo>
                  <a:cubicBezTo>
                    <a:pt x="4515" y="15849"/>
                    <a:pt x="4819" y="14649"/>
                    <a:pt x="5275" y="13749"/>
                  </a:cubicBezTo>
                  <a:cubicBezTo>
                    <a:pt x="5579" y="13149"/>
                    <a:pt x="5884" y="12249"/>
                    <a:pt x="6036" y="11649"/>
                  </a:cubicBezTo>
                  <a:cubicBezTo>
                    <a:pt x="6492" y="12249"/>
                    <a:pt x="6948" y="12849"/>
                    <a:pt x="7405" y="13749"/>
                  </a:cubicBezTo>
                  <a:cubicBezTo>
                    <a:pt x="8013" y="14649"/>
                    <a:pt x="8469" y="15549"/>
                    <a:pt x="9078" y="16449"/>
                  </a:cubicBezTo>
                  <a:cubicBezTo>
                    <a:pt x="9534" y="17349"/>
                    <a:pt x="10143" y="18249"/>
                    <a:pt x="10599" y="19149"/>
                  </a:cubicBezTo>
                  <a:cubicBezTo>
                    <a:pt x="10751" y="19449"/>
                    <a:pt x="10903" y="19749"/>
                    <a:pt x="11055" y="20049"/>
                  </a:cubicBezTo>
                  <a:cubicBezTo>
                    <a:pt x="11512" y="20949"/>
                    <a:pt x="12120" y="20649"/>
                    <a:pt x="12424" y="19749"/>
                  </a:cubicBezTo>
                  <a:cubicBezTo>
                    <a:pt x="12424" y="19449"/>
                    <a:pt x="12576" y="19149"/>
                    <a:pt x="12576" y="19149"/>
                  </a:cubicBezTo>
                  <a:cubicBezTo>
                    <a:pt x="12881" y="18249"/>
                    <a:pt x="13185" y="17049"/>
                    <a:pt x="13489" y="16149"/>
                  </a:cubicBezTo>
                  <a:cubicBezTo>
                    <a:pt x="13793" y="15249"/>
                    <a:pt x="14250" y="14049"/>
                    <a:pt x="14554" y="13149"/>
                  </a:cubicBezTo>
                  <a:cubicBezTo>
                    <a:pt x="15010" y="11949"/>
                    <a:pt x="15466" y="10749"/>
                    <a:pt x="16075" y="9549"/>
                  </a:cubicBezTo>
                  <a:cubicBezTo>
                    <a:pt x="16683" y="10749"/>
                    <a:pt x="17140" y="11649"/>
                    <a:pt x="17596" y="12849"/>
                  </a:cubicBezTo>
                  <a:cubicBezTo>
                    <a:pt x="18052" y="13749"/>
                    <a:pt x="18357" y="14649"/>
                    <a:pt x="18661" y="15549"/>
                  </a:cubicBezTo>
                  <a:cubicBezTo>
                    <a:pt x="18813" y="16149"/>
                    <a:pt x="19117" y="16749"/>
                    <a:pt x="19269" y="17349"/>
                  </a:cubicBezTo>
                  <a:cubicBezTo>
                    <a:pt x="19574" y="19149"/>
                    <a:pt x="21095" y="17649"/>
                    <a:pt x="20487" y="15549"/>
                  </a:cubicBezTo>
                  <a:cubicBezTo>
                    <a:pt x="20487" y="15549"/>
                    <a:pt x="20487" y="15549"/>
                    <a:pt x="20487" y="1554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738ABE07-66E4-44E3-B876-7643A6A84B14}"/>
                </a:ext>
              </a:extLst>
            </p:cNvPr>
            <p:cNvSpPr/>
            <p:nvPr/>
          </p:nvSpPr>
          <p:spPr>
            <a:xfrm>
              <a:off x="5253182" y="2931391"/>
              <a:ext cx="36233" cy="306387"/>
            </a:xfrm>
            <a:custGeom>
              <a:avLst/>
              <a:gdLst/>
              <a:ahLst/>
              <a:cxnLst>
                <a:cxn ang="0">
                  <a:pos x="wd2" y="hd2"/>
                </a:cxn>
                <a:cxn ang="5400000">
                  <a:pos x="wd2" y="hd2"/>
                </a:cxn>
                <a:cxn ang="10800000">
                  <a:pos x="wd2" y="hd2"/>
                </a:cxn>
                <a:cxn ang="16200000">
                  <a:pos x="wd2" y="hd2"/>
                </a:cxn>
              </a:cxnLst>
              <a:rect l="0" t="0" r="r" b="b"/>
              <a:pathLst>
                <a:path w="18125" h="21444" extrusionOk="0">
                  <a:moveTo>
                    <a:pt x="16606" y="89"/>
                  </a:moveTo>
                  <a:cubicBezTo>
                    <a:pt x="14699" y="-89"/>
                    <a:pt x="11523" y="0"/>
                    <a:pt x="10888" y="355"/>
                  </a:cubicBezTo>
                  <a:cubicBezTo>
                    <a:pt x="-1184" y="7111"/>
                    <a:pt x="-3089" y="14133"/>
                    <a:pt x="4534" y="21067"/>
                  </a:cubicBezTo>
                  <a:cubicBezTo>
                    <a:pt x="5170" y="21511"/>
                    <a:pt x="8346" y="21511"/>
                    <a:pt x="10252" y="21333"/>
                  </a:cubicBezTo>
                  <a:cubicBezTo>
                    <a:pt x="10888" y="21244"/>
                    <a:pt x="11523" y="21155"/>
                    <a:pt x="11523" y="21067"/>
                  </a:cubicBezTo>
                  <a:cubicBezTo>
                    <a:pt x="11523" y="20978"/>
                    <a:pt x="11523" y="20889"/>
                    <a:pt x="11523" y="20889"/>
                  </a:cubicBezTo>
                  <a:cubicBezTo>
                    <a:pt x="4534" y="14755"/>
                    <a:pt x="5805" y="8444"/>
                    <a:pt x="15334" y="2400"/>
                  </a:cubicBezTo>
                  <a:cubicBezTo>
                    <a:pt x="15970" y="1867"/>
                    <a:pt x="17241" y="1333"/>
                    <a:pt x="17876" y="711"/>
                  </a:cubicBezTo>
                  <a:cubicBezTo>
                    <a:pt x="18511" y="355"/>
                    <a:pt x="17876" y="178"/>
                    <a:pt x="16606" y="8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94B879F5-B220-4440-9BC1-985BF41B9E67}"/>
                </a:ext>
              </a:extLst>
            </p:cNvPr>
            <p:cNvSpPr/>
            <p:nvPr/>
          </p:nvSpPr>
          <p:spPr>
            <a:xfrm>
              <a:off x="5938982" y="2778991"/>
              <a:ext cx="926518" cy="575310"/>
            </a:xfrm>
            <a:custGeom>
              <a:avLst/>
              <a:gdLst/>
              <a:ahLst/>
              <a:cxnLst>
                <a:cxn ang="0">
                  <a:pos x="wd2" y="hd2"/>
                </a:cxn>
                <a:cxn ang="5400000">
                  <a:pos x="wd2" y="hd2"/>
                </a:cxn>
                <a:cxn ang="10800000">
                  <a:pos x="wd2" y="hd2"/>
                </a:cxn>
                <a:cxn ang="16200000">
                  <a:pos x="wd2" y="hd2"/>
                </a:cxn>
              </a:cxnLst>
              <a:rect l="0" t="0" r="r" b="b"/>
              <a:pathLst>
                <a:path w="21095" h="21600" extrusionOk="0">
                  <a:moveTo>
                    <a:pt x="0" y="11587"/>
                  </a:moveTo>
                  <a:cubicBezTo>
                    <a:pt x="0" y="17881"/>
                    <a:pt x="3788" y="21600"/>
                    <a:pt x="7489" y="21600"/>
                  </a:cubicBezTo>
                  <a:cubicBezTo>
                    <a:pt x="10207" y="21600"/>
                    <a:pt x="10959" y="19216"/>
                    <a:pt x="11161" y="18072"/>
                  </a:cubicBezTo>
                  <a:cubicBezTo>
                    <a:pt x="11798" y="18501"/>
                    <a:pt x="13272" y="19216"/>
                    <a:pt x="14921" y="17738"/>
                  </a:cubicBezTo>
                  <a:cubicBezTo>
                    <a:pt x="15036" y="17881"/>
                    <a:pt x="15152" y="17976"/>
                    <a:pt x="15296" y="17976"/>
                  </a:cubicBezTo>
                  <a:cubicBezTo>
                    <a:pt x="15383" y="17976"/>
                    <a:pt x="15470" y="17928"/>
                    <a:pt x="15528" y="17881"/>
                  </a:cubicBezTo>
                  <a:cubicBezTo>
                    <a:pt x="15643" y="18072"/>
                    <a:pt x="15788" y="18167"/>
                    <a:pt x="15933" y="18167"/>
                  </a:cubicBezTo>
                  <a:cubicBezTo>
                    <a:pt x="16135" y="18167"/>
                    <a:pt x="16309" y="18024"/>
                    <a:pt x="16395" y="17738"/>
                  </a:cubicBezTo>
                  <a:cubicBezTo>
                    <a:pt x="16424" y="17690"/>
                    <a:pt x="16453" y="17642"/>
                    <a:pt x="16453" y="17547"/>
                  </a:cubicBezTo>
                  <a:lnTo>
                    <a:pt x="16858" y="17595"/>
                  </a:lnTo>
                  <a:cubicBezTo>
                    <a:pt x="16916" y="17738"/>
                    <a:pt x="16974" y="17881"/>
                    <a:pt x="17031" y="18072"/>
                  </a:cubicBezTo>
                  <a:cubicBezTo>
                    <a:pt x="17118" y="18358"/>
                    <a:pt x="17321" y="18548"/>
                    <a:pt x="17523" y="18548"/>
                  </a:cubicBezTo>
                  <a:cubicBezTo>
                    <a:pt x="17668" y="18548"/>
                    <a:pt x="17812" y="18453"/>
                    <a:pt x="17928" y="18262"/>
                  </a:cubicBezTo>
                  <a:cubicBezTo>
                    <a:pt x="18043" y="18072"/>
                    <a:pt x="18159" y="17881"/>
                    <a:pt x="18275" y="17690"/>
                  </a:cubicBezTo>
                  <a:lnTo>
                    <a:pt x="18622" y="17690"/>
                  </a:lnTo>
                  <a:cubicBezTo>
                    <a:pt x="18680" y="17833"/>
                    <a:pt x="18708" y="17928"/>
                    <a:pt x="18766" y="18072"/>
                  </a:cubicBezTo>
                  <a:cubicBezTo>
                    <a:pt x="18853" y="18358"/>
                    <a:pt x="19055" y="18548"/>
                    <a:pt x="19258" y="18548"/>
                  </a:cubicBezTo>
                  <a:cubicBezTo>
                    <a:pt x="19460" y="18548"/>
                    <a:pt x="19663" y="18358"/>
                    <a:pt x="19749" y="18072"/>
                  </a:cubicBezTo>
                  <a:cubicBezTo>
                    <a:pt x="19778" y="17976"/>
                    <a:pt x="19807" y="17881"/>
                    <a:pt x="19807" y="17785"/>
                  </a:cubicBezTo>
                  <a:lnTo>
                    <a:pt x="19894" y="17785"/>
                  </a:lnTo>
                  <a:cubicBezTo>
                    <a:pt x="19894" y="17785"/>
                    <a:pt x="19923" y="17785"/>
                    <a:pt x="19923" y="17785"/>
                  </a:cubicBezTo>
                  <a:cubicBezTo>
                    <a:pt x="20299" y="17785"/>
                    <a:pt x="20617" y="17404"/>
                    <a:pt x="20704" y="16832"/>
                  </a:cubicBezTo>
                  <a:cubicBezTo>
                    <a:pt x="21600" y="11491"/>
                    <a:pt x="20733" y="7057"/>
                    <a:pt x="20328" y="5388"/>
                  </a:cubicBezTo>
                  <a:cubicBezTo>
                    <a:pt x="20212" y="4911"/>
                    <a:pt x="19923" y="4578"/>
                    <a:pt x="19576" y="4578"/>
                  </a:cubicBezTo>
                  <a:cubicBezTo>
                    <a:pt x="19576" y="4578"/>
                    <a:pt x="19576" y="4578"/>
                    <a:pt x="19576" y="4578"/>
                  </a:cubicBezTo>
                  <a:cubicBezTo>
                    <a:pt x="17667" y="4578"/>
                    <a:pt x="16048" y="5197"/>
                    <a:pt x="15412" y="5436"/>
                  </a:cubicBezTo>
                  <a:cubicBezTo>
                    <a:pt x="15296" y="5245"/>
                    <a:pt x="15152" y="5102"/>
                    <a:pt x="14978" y="5102"/>
                  </a:cubicBezTo>
                  <a:cubicBezTo>
                    <a:pt x="14834" y="5102"/>
                    <a:pt x="14689" y="5197"/>
                    <a:pt x="14573" y="5340"/>
                  </a:cubicBezTo>
                  <a:cubicBezTo>
                    <a:pt x="14198" y="4482"/>
                    <a:pt x="11884" y="0"/>
                    <a:pt x="6564" y="0"/>
                  </a:cubicBezTo>
                  <a:cubicBezTo>
                    <a:pt x="492" y="0"/>
                    <a:pt x="0" y="5722"/>
                    <a:pt x="0" y="11587"/>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78946ACD-E1F9-4A35-A634-6233CECD26B7}"/>
                </a:ext>
              </a:extLst>
            </p:cNvPr>
            <p:cNvSpPr/>
            <p:nvPr/>
          </p:nvSpPr>
          <p:spPr>
            <a:xfrm>
              <a:off x="5938982" y="2778991"/>
              <a:ext cx="926518" cy="575310"/>
            </a:xfrm>
            <a:custGeom>
              <a:avLst/>
              <a:gdLst/>
              <a:ahLst/>
              <a:cxnLst>
                <a:cxn ang="0">
                  <a:pos x="wd2" y="hd2"/>
                </a:cxn>
                <a:cxn ang="5400000">
                  <a:pos x="wd2" y="hd2"/>
                </a:cxn>
                <a:cxn ang="10800000">
                  <a:pos x="wd2" y="hd2"/>
                </a:cxn>
                <a:cxn ang="16200000">
                  <a:pos x="wd2" y="hd2"/>
                </a:cxn>
              </a:cxnLst>
              <a:rect l="0" t="0" r="r" b="b"/>
              <a:pathLst>
                <a:path w="21095" h="21600" extrusionOk="0">
                  <a:moveTo>
                    <a:pt x="0" y="11587"/>
                  </a:moveTo>
                  <a:cubicBezTo>
                    <a:pt x="0" y="17881"/>
                    <a:pt x="3788" y="21600"/>
                    <a:pt x="7489" y="21600"/>
                  </a:cubicBezTo>
                  <a:cubicBezTo>
                    <a:pt x="10207" y="21600"/>
                    <a:pt x="10959" y="19216"/>
                    <a:pt x="11161" y="18072"/>
                  </a:cubicBezTo>
                  <a:cubicBezTo>
                    <a:pt x="11798" y="18501"/>
                    <a:pt x="13272" y="19216"/>
                    <a:pt x="14921" y="17738"/>
                  </a:cubicBezTo>
                  <a:cubicBezTo>
                    <a:pt x="15036" y="17881"/>
                    <a:pt x="15152" y="17976"/>
                    <a:pt x="15296" y="17976"/>
                  </a:cubicBezTo>
                  <a:cubicBezTo>
                    <a:pt x="15383" y="17976"/>
                    <a:pt x="15470" y="17928"/>
                    <a:pt x="15528" y="17881"/>
                  </a:cubicBezTo>
                  <a:cubicBezTo>
                    <a:pt x="15643" y="18072"/>
                    <a:pt x="15788" y="18167"/>
                    <a:pt x="15933" y="18167"/>
                  </a:cubicBezTo>
                  <a:cubicBezTo>
                    <a:pt x="16135" y="18167"/>
                    <a:pt x="16309" y="18024"/>
                    <a:pt x="16395" y="17738"/>
                  </a:cubicBezTo>
                  <a:cubicBezTo>
                    <a:pt x="16424" y="17690"/>
                    <a:pt x="16453" y="17642"/>
                    <a:pt x="16453" y="17547"/>
                  </a:cubicBezTo>
                  <a:lnTo>
                    <a:pt x="16858" y="17595"/>
                  </a:lnTo>
                  <a:cubicBezTo>
                    <a:pt x="16916" y="17738"/>
                    <a:pt x="16974" y="17881"/>
                    <a:pt x="17031" y="18072"/>
                  </a:cubicBezTo>
                  <a:cubicBezTo>
                    <a:pt x="17118" y="18358"/>
                    <a:pt x="17321" y="18548"/>
                    <a:pt x="17523" y="18548"/>
                  </a:cubicBezTo>
                  <a:cubicBezTo>
                    <a:pt x="17668" y="18548"/>
                    <a:pt x="17812" y="18453"/>
                    <a:pt x="17928" y="18262"/>
                  </a:cubicBezTo>
                  <a:cubicBezTo>
                    <a:pt x="18043" y="18072"/>
                    <a:pt x="18159" y="17881"/>
                    <a:pt x="18275" y="17690"/>
                  </a:cubicBezTo>
                  <a:lnTo>
                    <a:pt x="18622" y="17690"/>
                  </a:lnTo>
                  <a:cubicBezTo>
                    <a:pt x="18680" y="17833"/>
                    <a:pt x="18708" y="17928"/>
                    <a:pt x="18766" y="18072"/>
                  </a:cubicBezTo>
                  <a:cubicBezTo>
                    <a:pt x="18853" y="18358"/>
                    <a:pt x="19055" y="18548"/>
                    <a:pt x="19258" y="18548"/>
                  </a:cubicBezTo>
                  <a:cubicBezTo>
                    <a:pt x="19460" y="18548"/>
                    <a:pt x="19663" y="18358"/>
                    <a:pt x="19749" y="18072"/>
                  </a:cubicBezTo>
                  <a:cubicBezTo>
                    <a:pt x="19778" y="17976"/>
                    <a:pt x="19807" y="17881"/>
                    <a:pt x="19807" y="17785"/>
                  </a:cubicBezTo>
                  <a:lnTo>
                    <a:pt x="19894" y="17785"/>
                  </a:lnTo>
                  <a:cubicBezTo>
                    <a:pt x="19894" y="17785"/>
                    <a:pt x="19923" y="17785"/>
                    <a:pt x="19923" y="17785"/>
                  </a:cubicBezTo>
                  <a:cubicBezTo>
                    <a:pt x="20299" y="17785"/>
                    <a:pt x="20617" y="17404"/>
                    <a:pt x="20704" y="16832"/>
                  </a:cubicBezTo>
                  <a:cubicBezTo>
                    <a:pt x="21600" y="11491"/>
                    <a:pt x="20733" y="7057"/>
                    <a:pt x="20328" y="5388"/>
                  </a:cubicBezTo>
                  <a:cubicBezTo>
                    <a:pt x="20212" y="4911"/>
                    <a:pt x="19923" y="4578"/>
                    <a:pt x="19576" y="4578"/>
                  </a:cubicBezTo>
                  <a:cubicBezTo>
                    <a:pt x="19576" y="4578"/>
                    <a:pt x="19576" y="4578"/>
                    <a:pt x="19576" y="4578"/>
                  </a:cubicBezTo>
                  <a:cubicBezTo>
                    <a:pt x="17667" y="4578"/>
                    <a:pt x="16048" y="5197"/>
                    <a:pt x="15412" y="5436"/>
                  </a:cubicBezTo>
                  <a:cubicBezTo>
                    <a:pt x="15296" y="5245"/>
                    <a:pt x="15152" y="5102"/>
                    <a:pt x="14978" y="5102"/>
                  </a:cubicBezTo>
                  <a:cubicBezTo>
                    <a:pt x="14834" y="5102"/>
                    <a:pt x="14689" y="5197"/>
                    <a:pt x="14573" y="5340"/>
                  </a:cubicBezTo>
                  <a:cubicBezTo>
                    <a:pt x="14198" y="4482"/>
                    <a:pt x="11884" y="0"/>
                    <a:pt x="6564" y="0"/>
                  </a:cubicBezTo>
                  <a:cubicBezTo>
                    <a:pt x="492" y="0"/>
                    <a:pt x="0" y="5722"/>
                    <a:pt x="0" y="11587"/>
                  </a:cubicBezTo>
                  <a:close/>
                  <a:moveTo>
                    <a:pt x="520" y="11587"/>
                  </a:moveTo>
                  <a:cubicBezTo>
                    <a:pt x="520" y="5722"/>
                    <a:pt x="983" y="906"/>
                    <a:pt x="6593" y="906"/>
                  </a:cubicBezTo>
                  <a:cubicBezTo>
                    <a:pt x="11798" y="906"/>
                    <a:pt x="13995" y="5483"/>
                    <a:pt x="14198" y="5960"/>
                  </a:cubicBezTo>
                  <a:cubicBezTo>
                    <a:pt x="15181" y="10824"/>
                    <a:pt x="14776" y="15401"/>
                    <a:pt x="14602" y="16784"/>
                  </a:cubicBezTo>
                  <a:cubicBezTo>
                    <a:pt x="14255" y="17070"/>
                    <a:pt x="12694" y="18119"/>
                    <a:pt x="11104" y="16832"/>
                  </a:cubicBezTo>
                  <a:lnTo>
                    <a:pt x="11075" y="16832"/>
                  </a:lnTo>
                  <a:cubicBezTo>
                    <a:pt x="11075" y="16832"/>
                    <a:pt x="10468" y="16450"/>
                    <a:pt x="9976" y="15974"/>
                  </a:cubicBezTo>
                  <a:cubicBezTo>
                    <a:pt x="10034" y="15354"/>
                    <a:pt x="9976" y="14734"/>
                    <a:pt x="9889" y="14305"/>
                  </a:cubicBezTo>
                  <a:cubicBezTo>
                    <a:pt x="9831" y="14066"/>
                    <a:pt x="9687" y="13971"/>
                    <a:pt x="9542" y="14019"/>
                  </a:cubicBezTo>
                  <a:cubicBezTo>
                    <a:pt x="9398" y="14114"/>
                    <a:pt x="9340" y="14352"/>
                    <a:pt x="9369" y="14591"/>
                  </a:cubicBezTo>
                  <a:cubicBezTo>
                    <a:pt x="9398" y="14686"/>
                    <a:pt x="9831" y="17118"/>
                    <a:pt x="8212" y="18215"/>
                  </a:cubicBezTo>
                  <a:cubicBezTo>
                    <a:pt x="7836" y="18453"/>
                    <a:pt x="7460" y="18358"/>
                    <a:pt x="7113" y="17928"/>
                  </a:cubicBezTo>
                  <a:cubicBezTo>
                    <a:pt x="6361" y="16975"/>
                    <a:pt x="5928" y="14781"/>
                    <a:pt x="6043" y="13446"/>
                  </a:cubicBezTo>
                  <a:cubicBezTo>
                    <a:pt x="6217" y="11444"/>
                    <a:pt x="6419" y="9346"/>
                    <a:pt x="10439" y="10013"/>
                  </a:cubicBezTo>
                  <a:cubicBezTo>
                    <a:pt x="10583" y="10061"/>
                    <a:pt x="10728" y="9870"/>
                    <a:pt x="10728" y="9632"/>
                  </a:cubicBezTo>
                  <a:cubicBezTo>
                    <a:pt x="10757" y="9393"/>
                    <a:pt x="10641" y="9155"/>
                    <a:pt x="10496" y="9155"/>
                  </a:cubicBezTo>
                  <a:cubicBezTo>
                    <a:pt x="8790" y="8869"/>
                    <a:pt x="7692" y="9060"/>
                    <a:pt x="6969" y="9584"/>
                  </a:cubicBezTo>
                  <a:cubicBezTo>
                    <a:pt x="6969" y="9584"/>
                    <a:pt x="6969" y="9536"/>
                    <a:pt x="6969" y="9536"/>
                  </a:cubicBezTo>
                  <a:cubicBezTo>
                    <a:pt x="6911" y="9298"/>
                    <a:pt x="6824" y="9107"/>
                    <a:pt x="6708" y="8917"/>
                  </a:cubicBezTo>
                  <a:cubicBezTo>
                    <a:pt x="6622" y="8726"/>
                    <a:pt x="6477" y="8583"/>
                    <a:pt x="6361" y="8487"/>
                  </a:cubicBezTo>
                  <a:cubicBezTo>
                    <a:pt x="6246" y="8392"/>
                    <a:pt x="6101" y="8344"/>
                    <a:pt x="5957" y="8344"/>
                  </a:cubicBezTo>
                  <a:cubicBezTo>
                    <a:pt x="6072" y="8440"/>
                    <a:pt x="6188" y="8535"/>
                    <a:pt x="6246" y="8726"/>
                  </a:cubicBezTo>
                  <a:cubicBezTo>
                    <a:pt x="6333" y="8869"/>
                    <a:pt x="6390" y="9012"/>
                    <a:pt x="6419" y="9203"/>
                  </a:cubicBezTo>
                  <a:cubicBezTo>
                    <a:pt x="6448" y="9393"/>
                    <a:pt x="6477" y="9536"/>
                    <a:pt x="6477" y="9727"/>
                  </a:cubicBezTo>
                  <a:cubicBezTo>
                    <a:pt x="6477" y="9823"/>
                    <a:pt x="6477" y="9918"/>
                    <a:pt x="6477" y="10013"/>
                  </a:cubicBezTo>
                  <a:cubicBezTo>
                    <a:pt x="6477" y="10061"/>
                    <a:pt x="6477" y="10061"/>
                    <a:pt x="6477" y="10109"/>
                  </a:cubicBezTo>
                  <a:cubicBezTo>
                    <a:pt x="6304" y="10347"/>
                    <a:pt x="6159" y="10585"/>
                    <a:pt x="6043" y="10872"/>
                  </a:cubicBezTo>
                  <a:cubicBezTo>
                    <a:pt x="6014" y="10872"/>
                    <a:pt x="6014" y="10824"/>
                    <a:pt x="5986" y="10824"/>
                  </a:cubicBezTo>
                  <a:cubicBezTo>
                    <a:pt x="5841" y="10728"/>
                    <a:pt x="5725" y="10633"/>
                    <a:pt x="5581" y="10585"/>
                  </a:cubicBezTo>
                  <a:cubicBezTo>
                    <a:pt x="5436" y="10538"/>
                    <a:pt x="5320" y="10490"/>
                    <a:pt x="5176" y="10538"/>
                  </a:cubicBezTo>
                  <a:cubicBezTo>
                    <a:pt x="5031" y="10538"/>
                    <a:pt x="4916" y="10585"/>
                    <a:pt x="4800" y="10633"/>
                  </a:cubicBezTo>
                  <a:cubicBezTo>
                    <a:pt x="4916" y="10681"/>
                    <a:pt x="5060" y="10728"/>
                    <a:pt x="5147" y="10824"/>
                  </a:cubicBezTo>
                  <a:cubicBezTo>
                    <a:pt x="5263" y="10919"/>
                    <a:pt x="5349" y="11015"/>
                    <a:pt x="5465" y="11110"/>
                  </a:cubicBezTo>
                  <a:cubicBezTo>
                    <a:pt x="5552" y="11205"/>
                    <a:pt x="5639" y="11348"/>
                    <a:pt x="5696" y="11491"/>
                  </a:cubicBezTo>
                  <a:cubicBezTo>
                    <a:pt x="5725" y="11539"/>
                    <a:pt x="5754" y="11634"/>
                    <a:pt x="5783" y="11730"/>
                  </a:cubicBezTo>
                  <a:cubicBezTo>
                    <a:pt x="5783" y="11730"/>
                    <a:pt x="5783" y="11777"/>
                    <a:pt x="5783" y="11777"/>
                  </a:cubicBezTo>
                  <a:cubicBezTo>
                    <a:pt x="5667" y="12302"/>
                    <a:pt x="5610" y="12826"/>
                    <a:pt x="5552" y="13399"/>
                  </a:cubicBezTo>
                  <a:cubicBezTo>
                    <a:pt x="5407" y="14972"/>
                    <a:pt x="5899" y="17499"/>
                    <a:pt x="6824" y="18691"/>
                  </a:cubicBezTo>
                  <a:cubicBezTo>
                    <a:pt x="7142" y="19121"/>
                    <a:pt x="7489" y="19311"/>
                    <a:pt x="7836" y="19311"/>
                  </a:cubicBezTo>
                  <a:cubicBezTo>
                    <a:pt x="8039" y="19311"/>
                    <a:pt x="8241" y="19264"/>
                    <a:pt x="8443" y="19121"/>
                  </a:cubicBezTo>
                  <a:cubicBezTo>
                    <a:pt x="9224" y="18596"/>
                    <a:pt x="9629" y="17785"/>
                    <a:pt x="9831" y="16927"/>
                  </a:cubicBezTo>
                  <a:cubicBezTo>
                    <a:pt x="10178" y="17213"/>
                    <a:pt x="10496" y="17452"/>
                    <a:pt x="10728" y="17595"/>
                  </a:cubicBezTo>
                  <a:cubicBezTo>
                    <a:pt x="10670" y="18167"/>
                    <a:pt x="10265" y="20837"/>
                    <a:pt x="7489" y="20837"/>
                  </a:cubicBezTo>
                  <a:cubicBezTo>
                    <a:pt x="4048" y="20694"/>
                    <a:pt x="520" y="17309"/>
                    <a:pt x="520" y="11587"/>
                  </a:cubicBezTo>
                  <a:close/>
                  <a:moveTo>
                    <a:pt x="15701" y="6914"/>
                  </a:moveTo>
                  <a:cubicBezTo>
                    <a:pt x="15672" y="6723"/>
                    <a:pt x="15643" y="6485"/>
                    <a:pt x="15614" y="6294"/>
                  </a:cubicBezTo>
                  <a:cubicBezTo>
                    <a:pt x="16251" y="6056"/>
                    <a:pt x="17783" y="5483"/>
                    <a:pt x="19605" y="5483"/>
                  </a:cubicBezTo>
                  <a:cubicBezTo>
                    <a:pt x="19721" y="5483"/>
                    <a:pt x="19807" y="5579"/>
                    <a:pt x="19836" y="5722"/>
                  </a:cubicBezTo>
                  <a:cubicBezTo>
                    <a:pt x="20212" y="7295"/>
                    <a:pt x="21022" y="11491"/>
                    <a:pt x="20183" y="16546"/>
                  </a:cubicBezTo>
                  <a:cubicBezTo>
                    <a:pt x="20154" y="16689"/>
                    <a:pt x="20039" y="16832"/>
                    <a:pt x="19923" y="16784"/>
                  </a:cubicBezTo>
                  <a:lnTo>
                    <a:pt x="19663" y="16784"/>
                  </a:lnTo>
                  <a:cubicBezTo>
                    <a:pt x="19605" y="16593"/>
                    <a:pt x="19518" y="16450"/>
                    <a:pt x="19460" y="16260"/>
                  </a:cubicBezTo>
                  <a:cubicBezTo>
                    <a:pt x="19576" y="16164"/>
                    <a:pt x="19692" y="16021"/>
                    <a:pt x="19836" y="15926"/>
                  </a:cubicBezTo>
                  <a:cubicBezTo>
                    <a:pt x="20068" y="15735"/>
                    <a:pt x="20183" y="15354"/>
                    <a:pt x="20125" y="14924"/>
                  </a:cubicBezTo>
                  <a:cubicBezTo>
                    <a:pt x="20068" y="14495"/>
                    <a:pt x="19836" y="14162"/>
                    <a:pt x="19576" y="14162"/>
                  </a:cubicBezTo>
                  <a:cubicBezTo>
                    <a:pt x="19576" y="14162"/>
                    <a:pt x="19576" y="14162"/>
                    <a:pt x="19576" y="14162"/>
                  </a:cubicBezTo>
                  <a:cubicBezTo>
                    <a:pt x="19489" y="14162"/>
                    <a:pt x="19402" y="14209"/>
                    <a:pt x="19316" y="14257"/>
                  </a:cubicBezTo>
                  <a:cubicBezTo>
                    <a:pt x="19113" y="14400"/>
                    <a:pt x="18940" y="14591"/>
                    <a:pt x="18737" y="14781"/>
                  </a:cubicBezTo>
                  <a:cubicBezTo>
                    <a:pt x="18708" y="14686"/>
                    <a:pt x="18651" y="14638"/>
                    <a:pt x="18622" y="14591"/>
                  </a:cubicBezTo>
                  <a:cubicBezTo>
                    <a:pt x="18506" y="14400"/>
                    <a:pt x="18361" y="14305"/>
                    <a:pt x="18217" y="14305"/>
                  </a:cubicBezTo>
                  <a:cubicBezTo>
                    <a:pt x="18101" y="14305"/>
                    <a:pt x="17986" y="14400"/>
                    <a:pt x="17870" y="14495"/>
                  </a:cubicBezTo>
                  <a:cubicBezTo>
                    <a:pt x="17870" y="14448"/>
                    <a:pt x="17841" y="14352"/>
                    <a:pt x="17812" y="14305"/>
                  </a:cubicBezTo>
                  <a:cubicBezTo>
                    <a:pt x="17725" y="14019"/>
                    <a:pt x="17523" y="13828"/>
                    <a:pt x="17321" y="13828"/>
                  </a:cubicBezTo>
                  <a:cubicBezTo>
                    <a:pt x="17205" y="13828"/>
                    <a:pt x="17089" y="13875"/>
                    <a:pt x="17002" y="13971"/>
                  </a:cubicBezTo>
                  <a:cubicBezTo>
                    <a:pt x="16916" y="14066"/>
                    <a:pt x="16800" y="14209"/>
                    <a:pt x="16713" y="14352"/>
                  </a:cubicBezTo>
                  <a:cubicBezTo>
                    <a:pt x="16656" y="14257"/>
                    <a:pt x="16598" y="14209"/>
                    <a:pt x="16540" y="14114"/>
                  </a:cubicBezTo>
                  <a:cubicBezTo>
                    <a:pt x="16424" y="13971"/>
                    <a:pt x="16309" y="13923"/>
                    <a:pt x="16193" y="13923"/>
                  </a:cubicBezTo>
                  <a:cubicBezTo>
                    <a:pt x="16135" y="13923"/>
                    <a:pt x="16077" y="13923"/>
                    <a:pt x="16019" y="13971"/>
                  </a:cubicBezTo>
                  <a:cubicBezTo>
                    <a:pt x="16019" y="13971"/>
                    <a:pt x="16019" y="13971"/>
                    <a:pt x="16019" y="13971"/>
                  </a:cubicBezTo>
                  <a:cubicBezTo>
                    <a:pt x="16106" y="12064"/>
                    <a:pt x="16106" y="9489"/>
                    <a:pt x="15701" y="6914"/>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898EEF4A-71EC-4026-B4F2-11F535A9A8B0}"/>
                </a:ext>
              </a:extLst>
            </p:cNvPr>
            <p:cNvSpPr/>
            <p:nvPr/>
          </p:nvSpPr>
          <p:spPr>
            <a:xfrm>
              <a:off x="6053282" y="2842491"/>
              <a:ext cx="160498" cy="94072"/>
            </a:xfrm>
            <a:custGeom>
              <a:avLst/>
              <a:gdLst/>
              <a:ahLst/>
              <a:cxnLst>
                <a:cxn ang="0">
                  <a:pos x="wd2" y="hd2"/>
                </a:cxn>
                <a:cxn ang="5400000">
                  <a:pos x="wd2" y="hd2"/>
                </a:cxn>
                <a:cxn ang="10800000">
                  <a:pos x="wd2" y="hd2"/>
                </a:cxn>
                <a:cxn ang="16200000">
                  <a:pos x="wd2" y="hd2"/>
                </a:cxn>
              </a:cxnLst>
              <a:rect l="0" t="0" r="r" b="b"/>
              <a:pathLst>
                <a:path w="20998" h="20000" extrusionOk="0">
                  <a:moveTo>
                    <a:pt x="20998" y="0"/>
                  </a:moveTo>
                  <a:cubicBezTo>
                    <a:pt x="20998" y="0"/>
                    <a:pt x="9367" y="4320"/>
                    <a:pt x="5878" y="12960"/>
                  </a:cubicBezTo>
                  <a:cubicBezTo>
                    <a:pt x="2389" y="21600"/>
                    <a:pt x="727" y="20790"/>
                    <a:pt x="63" y="18360"/>
                  </a:cubicBezTo>
                  <a:cubicBezTo>
                    <a:pt x="-602" y="16200"/>
                    <a:pt x="3884" y="3780"/>
                    <a:pt x="20998" y="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49B25C72-1096-402D-B9AA-5FF4E20F0D3B}"/>
                </a:ext>
              </a:extLst>
            </p:cNvPr>
            <p:cNvSpPr/>
            <p:nvPr/>
          </p:nvSpPr>
          <p:spPr>
            <a:xfrm>
              <a:off x="6624781" y="3159991"/>
              <a:ext cx="172792" cy="87173"/>
            </a:xfrm>
            <a:custGeom>
              <a:avLst/>
              <a:gdLst/>
              <a:ahLst/>
              <a:cxnLst>
                <a:cxn ang="0">
                  <a:pos x="wd2" y="hd2"/>
                </a:cxn>
                <a:cxn ang="5400000">
                  <a:pos x="wd2" y="hd2"/>
                </a:cxn>
                <a:cxn ang="10800000">
                  <a:pos x="wd2" y="hd2"/>
                </a:cxn>
                <a:cxn ang="16200000">
                  <a:pos x="wd2" y="hd2"/>
                </a:cxn>
              </a:cxnLst>
              <a:rect l="0" t="0" r="r" b="b"/>
              <a:pathLst>
                <a:path w="20551" h="20592" extrusionOk="0">
                  <a:moveTo>
                    <a:pt x="208" y="15549"/>
                  </a:moveTo>
                  <a:cubicBezTo>
                    <a:pt x="510" y="14649"/>
                    <a:pt x="812" y="13749"/>
                    <a:pt x="1265" y="12849"/>
                  </a:cubicBezTo>
                  <a:cubicBezTo>
                    <a:pt x="2021" y="10749"/>
                    <a:pt x="2927" y="8949"/>
                    <a:pt x="3682" y="7149"/>
                  </a:cubicBezTo>
                  <a:cubicBezTo>
                    <a:pt x="2927" y="5949"/>
                    <a:pt x="2323" y="4449"/>
                    <a:pt x="1568" y="3249"/>
                  </a:cubicBezTo>
                  <a:cubicBezTo>
                    <a:pt x="661" y="1749"/>
                    <a:pt x="1870" y="-651"/>
                    <a:pt x="2776" y="849"/>
                  </a:cubicBezTo>
                  <a:cubicBezTo>
                    <a:pt x="3531" y="2049"/>
                    <a:pt x="4286" y="3249"/>
                    <a:pt x="4891" y="4749"/>
                  </a:cubicBezTo>
                  <a:cubicBezTo>
                    <a:pt x="5797" y="3249"/>
                    <a:pt x="6703" y="1749"/>
                    <a:pt x="7761" y="249"/>
                  </a:cubicBezTo>
                  <a:cubicBezTo>
                    <a:pt x="8214" y="-351"/>
                    <a:pt x="8667" y="249"/>
                    <a:pt x="8969" y="849"/>
                  </a:cubicBezTo>
                  <a:cubicBezTo>
                    <a:pt x="9271" y="1749"/>
                    <a:pt x="8969" y="2649"/>
                    <a:pt x="8667" y="3249"/>
                  </a:cubicBezTo>
                  <a:cubicBezTo>
                    <a:pt x="7761" y="4449"/>
                    <a:pt x="7006" y="5949"/>
                    <a:pt x="6099" y="7149"/>
                  </a:cubicBezTo>
                  <a:cubicBezTo>
                    <a:pt x="7006" y="9249"/>
                    <a:pt x="7761" y="11049"/>
                    <a:pt x="8516" y="13449"/>
                  </a:cubicBezTo>
                  <a:cubicBezTo>
                    <a:pt x="8818" y="14349"/>
                    <a:pt x="9120" y="15249"/>
                    <a:pt x="9422" y="16149"/>
                  </a:cubicBezTo>
                  <a:cubicBezTo>
                    <a:pt x="9875" y="15249"/>
                    <a:pt x="10329" y="14349"/>
                    <a:pt x="10782" y="13449"/>
                  </a:cubicBezTo>
                  <a:cubicBezTo>
                    <a:pt x="11688" y="11949"/>
                    <a:pt x="12594" y="10449"/>
                    <a:pt x="13501" y="8949"/>
                  </a:cubicBezTo>
                  <a:cubicBezTo>
                    <a:pt x="13047" y="7749"/>
                    <a:pt x="12443" y="6849"/>
                    <a:pt x="11990" y="5649"/>
                  </a:cubicBezTo>
                  <a:cubicBezTo>
                    <a:pt x="11235" y="4149"/>
                    <a:pt x="12443" y="1749"/>
                    <a:pt x="13199" y="3249"/>
                  </a:cubicBezTo>
                  <a:cubicBezTo>
                    <a:pt x="13803" y="4449"/>
                    <a:pt x="14407" y="5649"/>
                    <a:pt x="15011" y="6849"/>
                  </a:cubicBezTo>
                  <a:cubicBezTo>
                    <a:pt x="16371" y="5049"/>
                    <a:pt x="17730" y="3549"/>
                    <a:pt x="19241" y="2049"/>
                  </a:cubicBezTo>
                  <a:cubicBezTo>
                    <a:pt x="20298" y="1149"/>
                    <a:pt x="21053" y="4149"/>
                    <a:pt x="20147" y="5049"/>
                  </a:cubicBezTo>
                  <a:cubicBezTo>
                    <a:pt x="18787" y="6549"/>
                    <a:pt x="17428" y="8049"/>
                    <a:pt x="16069" y="9549"/>
                  </a:cubicBezTo>
                  <a:cubicBezTo>
                    <a:pt x="16673" y="11049"/>
                    <a:pt x="17126" y="12249"/>
                    <a:pt x="17579" y="13749"/>
                  </a:cubicBezTo>
                  <a:cubicBezTo>
                    <a:pt x="17881" y="14649"/>
                    <a:pt x="18183" y="15849"/>
                    <a:pt x="18485" y="16749"/>
                  </a:cubicBezTo>
                  <a:cubicBezTo>
                    <a:pt x="18636" y="17049"/>
                    <a:pt x="18787" y="17649"/>
                    <a:pt x="18787" y="17949"/>
                  </a:cubicBezTo>
                  <a:cubicBezTo>
                    <a:pt x="18938" y="18549"/>
                    <a:pt x="18938" y="19149"/>
                    <a:pt x="18787" y="19749"/>
                  </a:cubicBezTo>
                  <a:cubicBezTo>
                    <a:pt x="18485" y="20649"/>
                    <a:pt x="17730" y="20949"/>
                    <a:pt x="17277" y="19749"/>
                  </a:cubicBezTo>
                  <a:cubicBezTo>
                    <a:pt x="17277" y="19749"/>
                    <a:pt x="17277" y="19749"/>
                    <a:pt x="17277" y="19749"/>
                  </a:cubicBezTo>
                  <a:cubicBezTo>
                    <a:pt x="16975" y="18849"/>
                    <a:pt x="16673" y="17649"/>
                    <a:pt x="16371" y="16749"/>
                  </a:cubicBezTo>
                  <a:cubicBezTo>
                    <a:pt x="16069" y="15849"/>
                    <a:pt x="15766" y="14649"/>
                    <a:pt x="15313" y="13749"/>
                  </a:cubicBezTo>
                  <a:cubicBezTo>
                    <a:pt x="15011" y="13149"/>
                    <a:pt x="14709" y="12249"/>
                    <a:pt x="14558" y="11649"/>
                  </a:cubicBezTo>
                  <a:cubicBezTo>
                    <a:pt x="14105" y="12249"/>
                    <a:pt x="13652" y="12849"/>
                    <a:pt x="13199" y="13749"/>
                  </a:cubicBezTo>
                  <a:cubicBezTo>
                    <a:pt x="12594" y="14649"/>
                    <a:pt x="12141" y="15549"/>
                    <a:pt x="11537" y="16449"/>
                  </a:cubicBezTo>
                  <a:cubicBezTo>
                    <a:pt x="11084" y="17349"/>
                    <a:pt x="10480" y="18249"/>
                    <a:pt x="10027" y="19149"/>
                  </a:cubicBezTo>
                  <a:cubicBezTo>
                    <a:pt x="9876" y="19449"/>
                    <a:pt x="9725" y="19749"/>
                    <a:pt x="9573" y="20049"/>
                  </a:cubicBezTo>
                  <a:cubicBezTo>
                    <a:pt x="9120" y="20949"/>
                    <a:pt x="8516" y="20649"/>
                    <a:pt x="8214" y="19749"/>
                  </a:cubicBezTo>
                  <a:cubicBezTo>
                    <a:pt x="8214" y="19449"/>
                    <a:pt x="8063" y="19149"/>
                    <a:pt x="8063" y="19149"/>
                  </a:cubicBezTo>
                  <a:cubicBezTo>
                    <a:pt x="7761" y="18249"/>
                    <a:pt x="7459" y="17049"/>
                    <a:pt x="7157" y="16149"/>
                  </a:cubicBezTo>
                  <a:cubicBezTo>
                    <a:pt x="6855" y="15249"/>
                    <a:pt x="6402" y="14049"/>
                    <a:pt x="6099" y="13149"/>
                  </a:cubicBezTo>
                  <a:cubicBezTo>
                    <a:pt x="5646" y="11949"/>
                    <a:pt x="5193" y="10749"/>
                    <a:pt x="4589" y="9549"/>
                  </a:cubicBezTo>
                  <a:cubicBezTo>
                    <a:pt x="3985" y="10749"/>
                    <a:pt x="3532" y="11649"/>
                    <a:pt x="3079" y="12849"/>
                  </a:cubicBezTo>
                  <a:cubicBezTo>
                    <a:pt x="2625" y="13749"/>
                    <a:pt x="2323" y="14649"/>
                    <a:pt x="2021" y="15549"/>
                  </a:cubicBezTo>
                  <a:cubicBezTo>
                    <a:pt x="1870" y="16149"/>
                    <a:pt x="1568" y="16749"/>
                    <a:pt x="1417" y="17349"/>
                  </a:cubicBezTo>
                  <a:cubicBezTo>
                    <a:pt x="963" y="19149"/>
                    <a:pt x="-547" y="17649"/>
                    <a:pt x="208" y="15549"/>
                  </a:cubicBezTo>
                  <a:cubicBezTo>
                    <a:pt x="57" y="15549"/>
                    <a:pt x="208" y="15549"/>
                    <a:pt x="208" y="1554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B776591D-74EE-4C59-8551-D9284332E61F}"/>
                </a:ext>
              </a:extLst>
            </p:cNvPr>
            <p:cNvSpPr/>
            <p:nvPr/>
          </p:nvSpPr>
          <p:spPr>
            <a:xfrm>
              <a:off x="6586681" y="2931391"/>
              <a:ext cx="36235" cy="306387"/>
            </a:xfrm>
            <a:custGeom>
              <a:avLst/>
              <a:gdLst/>
              <a:ahLst/>
              <a:cxnLst>
                <a:cxn ang="0">
                  <a:pos x="wd2" y="hd2"/>
                </a:cxn>
                <a:cxn ang="5400000">
                  <a:pos x="wd2" y="hd2"/>
                </a:cxn>
                <a:cxn ang="10800000">
                  <a:pos x="wd2" y="hd2"/>
                </a:cxn>
                <a:cxn ang="16200000">
                  <a:pos x="wd2" y="hd2"/>
                </a:cxn>
              </a:cxnLst>
              <a:rect l="0" t="0" r="r" b="b"/>
              <a:pathLst>
                <a:path w="18125" h="21444" extrusionOk="0">
                  <a:moveTo>
                    <a:pt x="1520" y="89"/>
                  </a:moveTo>
                  <a:cubicBezTo>
                    <a:pt x="3426" y="-89"/>
                    <a:pt x="6603" y="0"/>
                    <a:pt x="7238" y="355"/>
                  </a:cubicBezTo>
                  <a:cubicBezTo>
                    <a:pt x="19309" y="7111"/>
                    <a:pt x="21214" y="14133"/>
                    <a:pt x="13591" y="21067"/>
                  </a:cubicBezTo>
                  <a:cubicBezTo>
                    <a:pt x="12956" y="21511"/>
                    <a:pt x="9779" y="21511"/>
                    <a:pt x="7873" y="21333"/>
                  </a:cubicBezTo>
                  <a:cubicBezTo>
                    <a:pt x="7238" y="21244"/>
                    <a:pt x="6603" y="21155"/>
                    <a:pt x="6603" y="21067"/>
                  </a:cubicBezTo>
                  <a:cubicBezTo>
                    <a:pt x="6603" y="20978"/>
                    <a:pt x="6603" y="20889"/>
                    <a:pt x="6603" y="20889"/>
                  </a:cubicBezTo>
                  <a:cubicBezTo>
                    <a:pt x="13591" y="14755"/>
                    <a:pt x="12321" y="8444"/>
                    <a:pt x="2791" y="2400"/>
                  </a:cubicBezTo>
                  <a:cubicBezTo>
                    <a:pt x="2156" y="1867"/>
                    <a:pt x="885" y="1333"/>
                    <a:pt x="250" y="711"/>
                  </a:cubicBezTo>
                  <a:cubicBezTo>
                    <a:pt x="-386" y="355"/>
                    <a:pt x="249" y="178"/>
                    <a:pt x="1520" y="8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grpSp>
      <p:grpSp>
        <p:nvGrpSpPr>
          <p:cNvPr id="75" name="Group 74">
            <a:extLst>
              <a:ext uri="{FF2B5EF4-FFF2-40B4-BE49-F238E27FC236}">
                <a16:creationId xmlns:a16="http://schemas.microsoft.com/office/drawing/2014/main" id="{E7ED25EB-89CC-4C8B-9290-115DAAA9BF8A}"/>
              </a:ext>
            </a:extLst>
          </p:cNvPr>
          <p:cNvGrpSpPr/>
          <p:nvPr/>
        </p:nvGrpSpPr>
        <p:grpSpPr>
          <a:xfrm>
            <a:off x="340731" y="1370547"/>
            <a:ext cx="3666728" cy="1690262"/>
            <a:chOff x="332936" y="2566211"/>
            <a:chExt cx="2926080" cy="1690262"/>
          </a:xfrm>
        </p:grpSpPr>
        <p:sp>
          <p:nvSpPr>
            <p:cNvPr id="76" name="TextBox 75">
              <a:extLst>
                <a:ext uri="{FF2B5EF4-FFF2-40B4-BE49-F238E27FC236}">
                  <a16:creationId xmlns:a16="http://schemas.microsoft.com/office/drawing/2014/main" id="{9BF76F2F-34CB-4378-9284-5060B6FA506B}"/>
                </a:ext>
              </a:extLst>
            </p:cNvPr>
            <p:cNvSpPr txBox="1"/>
            <p:nvPr/>
          </p:nvSpPr>
          <p:spPr>
            <a:xfrm>
              <a:off x="332936" y="2566211"/>
              <a:ext cx="2926080" cy="523220"/>
            </a:xfrm>
            <a:prstGeom prst="rect">
              <a:avLst/>
            </a:prstGeom>
            <a:noFill/>
          </p:spPr>
          <p:txBody>
            <a:bodyPr wrap="square" lIns="0" rIns="0" rtlCol="0" anchor="b">
              <a:spAutoFit/>
            </a:bodyPr>
            <a:lstStyle/>
            <a:p>
              <a:pPr algn="r"/>
              <a:r>
                <a:rPr lang="en-US" sz="2800" b="1" noProof="1"/>
                <a:t>Lorem Ipsum</a:t>
              </a:r>
            </a:p>
          </p:txBody>
        </p:sp>
        <p:sp>
          <p:nvSpPr>
            <p:cNvPr id="77" name="TextBox 76">
              <a:extLst>
                <a:ext uri="{FF2B5EF4-FFF2-40B4-BE49-F238E27FC236}">
                  <a16:creationId xmlns:a16="http://schemas.microsoft.com/office/drawing/2014/main" id="{D37CB9A9-15FE-4734-B280-AE67AD641063}"/>
                </a:ext>
              </a:extLst>
            </p:cNvPr>
            <p:cNvSpPr txBox="1"/>
            <p:nvPr/>
          </p:nvSpPr>
          <p:spPr>
            <a:xfrm>
              <a:off x="332936" y="3086922"/>
              <a:ext cx="2926080" cy="1169551"/>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78" name="Group 77">
            <a:extLst>
              <a:ext uri="{FF2B5EF4-FFF2-40B4-BE49-F238E27FC236}">
                <a16:creationId xmlns:a16="http://schemas.microsoft.com/office/drawing/2014/main" id="{B2D29274-E2C2-4117-B752-AE896379E72C}"/>
              </a:ext>
            </a:extLst>
          </p:cNvPr>
          <p:cNvGrpSpPr/>
          <p:nvPr/>
        </p:nvGrpSpPr>
        <p:grpSpPr>
          <a:xfrm>
            <a:off x="8184543" y="1370547"/>
            <a:ext cx="3666728" cy="1690262"/>
            <a:chOff x="332936" y="2566211"/>
            <a:chExt cx="2926080" cy="1690262"/>
          </a:xfrm>
        </p:grpSpPr>
        <p:sp>
          <p:nvSpPr>
            <p:cNvPr id="79" name="TextBox 78">
              <a:extLst>
                <a:ext uri="{FF2B5EF4-FFF2-40B4-BE49-F238E27FC236}">
                  <a16:creationId xmlns:a16="http://schemas.microsoft.com/office/drawing/2014/main" id="{7FD5F9DB-47D3-443E-8348-D7FBA38BB27D}"/>
                </a:ext>
              </a:extLst>
            </p:cNvPr>
            <p:cNvSpPr txBox="1"/>
            <p:nvPr/>
          </p:nvSpPr>
          <p:spPr>
            <a:xfrm>
              <a:off x="332936" y="2566211"/>
              <a:ext cx="2926080" cy="523220"/>
            </a:xfrm>
            <a:prstGeom prst="rect">
              <a:avLst/>
            </a:prstGeom>
            <a:noFill/>
          </p:spPr>
          <p:txBody>
            <a:bodyPr wrap="square" lIns="0" rIns="0" rtlCol="0" anchor="b">
              <a:spAutoFit/>
            </a:bodyPr>
            <a:lstStyle/>
            <a:p>
              <a:r>
                <a:rPr lang="en-US" sz="2800" b="1" noProof="1"/>
                <a:t>Lorem Ipsum</a:t>
              </a:r>
            </a:p>
          </p:txBody>
        </p:sp>
        <p:sp>
          <p:nvSpPr>
            <p:cNvPr id="80" name="TextBox 79">
              <a:extLst>
                <a:ext uri="{FF2B5EF4-FFF2-40B4-BE49-F238E27FC236}">
                  <a16:creationId xmlns:a16="http://schemas.microsoft.com/office/drawing/2014/main" id="{66D279A8-76B6-4CD4-9319-F4DBAAD6CC5D}"/>
                </a:ext>
              </a:extLst>
            </p:cNvPr>
            <p:cNvSpPr txBox="1"/>
            <p:nvPr/>
          </p:nvSpPr>
          <p:spPr>
            <a:xfrm>
              <a:off x="332936" y="3086922"/>
              <a:ext cx="2926080" cy="1169551"/>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82598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Boxing Punch Infographic – Slide Template</a:t>
            </a:r>
          </a:p>
        </p:txBody>
      </p:sp>
      <p:grpSp>
        <p:nvGrpSpPr>
          <p:cNvPr id="33" name="Group 32">
            <a:extLst>
              <a:ext uri="{FF2B5EF4-FFF2-40B4-BE49-F238E27FC236}">
                <a16:creationId xmlns:a16="http://schemas.microsoft.com/office/drawing/2014/main" id="{0195125F-3B92-4B32-B273-4234BD2006F5}"/>
              </a:ext>
            </a:extLst>
          </p:cNvPr>
          <p:cNvGrpSpPr/>
          <p:nvPr/>
        </p:nvGrpSpPr>
        <p:grpSpPr>
          <a:xfrm>
            <a:off x="2181421" y="1727200"/>
            <a:ext cx="7829159" cy="4731657"/>
            <a:chOff x="5011882" y="2474190"/>
            <a:chExt cx="1853618" cy="1120259"/>
          </a:xfrm>
        </p:grpSpPr>
        <p:sp>
          <p:nvSpPr>
            <p:cNvPr id="34" name="Shape">
              <a:extLst>
                <a:ext uri="{FF2B5EF4-FFF2-40B4-BE49-F238E27FC236}">
                  <a16:creationId xmlns:a16="http://schemas.microsoft.com/office/drawing/2014/main" id="{1F734AA0-6EEC-4FEC-8F7F-0524ED4201A5}"/>
                </a:ext>
              </a:extLst>
            </p:cNvPr>
            <p:cNvSpPr/>
            <p:nvPr/>
          </p:nvSpPr>
          <p:spPr>
            <a:xfrm>
              <a:off x="5532582" y="2474190"/>
              <a:ext cx="943884" cy="1120259"/>
            </a:xfrm>
            <a:custGeom>
              <a:avLst/>
              <a:gdLst/>
              <a:ahLst/>
              <a:cxnLst>
                <a:cxn ang="0">
                  <a:pos x="wd2" y="hd2"/>
                </a:cxn>
                <a:cxn ang="5400000">
                  <a:pos x="wd2" y="hd2"/>
                </a:cxn>
                <a:cxn ang="10800000">
                  <a:pos x="wd2" y="hd2"/>
                </a:cxn>
                <a:cxn ang="16200000">
                  <a:pos x="wd2" y="hd2"/>
                </a:cxn>
              </a:cxnLst>
              <a:rect l="0" t="0" r="r" b="b"/>
              <a:pathLst>
                <a:path w="21433" h="21481" extrusionOk="0">
                  <a:moveTo>
                    <a:pt x="2875" y="9521"/>
                  </a:moveTo>
                  <a:cubicBezTo>
                    <a:pt x="2875" y="9521"/>
                    <a:pt x="3423" y="6672"/>
                    <a:pt x="1722" y="4870"/>
                  </a:cubicBezTo>
                  <a:cubicBezTo>
                    <a:pt x="1606" y="4724"/>
                    <a:pt x="1751" y="4553"/>
                    <a:pt x="1953" y="4602"/>
                  </a:cubicBezTo>
                  <a:cubicBezTo>
                    <a:pt x="2702" y="4821"/>
                    <a:pt x="3769" y="4992"/>
                    <a:pt x="4721" y="4627"/>
                  </a:cubicBezTo>
                  <a:cubicBezTo>
                    <a:pt x="5730" y="4261"/>
                    <a:pt x="5327" y="2971"/>
                    <a:pt x="4836" y="1972"/>
                  </a:cubicBezTo>
                  <a:cubicBezTo>
                    <a:pt x="4750" y="1802"/>
                    <a:pt x="5009" y="1656"/>
                    <a:pt x="5182" y="1777"/>
                  </a:cubicBezTo>
                  <a:cubicBezTo>
                    <a:pt x="5903" y="2411"/>
                    <a:pt x="6797" y="3092"/>
                    <a:pt x="7518" y="3117"/>
                  </a:cubicBezTo>
                  <a:cubicBezTo>
                    <a:pt x="8383" y="3165"/>
                    <a:pt x="8903" y="1436"/>
                    <a:pt x="9133" y="146"/>
                  </a:cubicBezTo>
                  <a:cubicBezTo>
                    <a:pt x="9162" y="-49"/>
                    <a:pt x="9508" y="-49"/>
                    <a:pt x="9537" y="146"/>
                  </a:cubicBezTo>
                  <a:cubicBezTo>
                    <a:pt x="9768" y="1169"/>
                    <a:pt x="10229" y="2435"/>
                    <a:pt x="11181" y="2800"/>
                  </a:cubicBezTo>
                  <a:cubicBezTo>
                    <a:pt x="12161" y="3165"/>
                    <a:pt x="13574" y="2435"/>
                    <a:pt x="14555" y="1777"/>
                  </a:cubicBezTo>
                  <a:cubicBezTo>
                    <a:pt x="14728" y="1656"/>
                    <a:pt x="14987" y="1850"/>
                    <a:pt x="14843" y="1997"/>
                  </a:cubicBezTo>
                  <a:cubicBezTo>
                    <a:pt x="14093" y="3019"/>
                    <a:pt x="13200" y="4480"/>
                    <a:pt x="13517" y="5187"/>
                  </a:cubicBezTo>
                  <a:cubicBezTo>
                    <a:pt x="13863" y="5942"/>
                    <a:pt x="15853" y="5284"/>
                    <a:pt x="17237" y="4700"/>
                  </a:cubicBezTo>
                  <a:cubicBezTo>
                    <a:pt x="17439" y="4602"/>
                    <a:pt x="17641" y="4846"/>
                    <a:pt x="17468" y="4967"/>
                  </a:cubicBezTo>
                  <a:cubicBezTo>
                    <a:pt x="16602" y="5698"/>
                    <a:pt x="15564" y="6696"/>
                    <a:pt x="15593" y="7208"/>
                  </a:cubicBezTo>
                  <a:cubicBezTo>
                    <a:pt x="15651" y="7768"/>
                    <a:pt x="17958" y="8231"/>
                    <a:pt x="19602" y="8474"/>
                  </a:cubicBezTo>
                  <a:cubicBezTo>
                    <a:pt x="19832" y="8498"/>
                    <a:pt x="19832" y="8791"/>
                    <a:pt x="19602" y="8815"/>
                  </a:cubicBezTo>
                  <a:cubicBezTo>
                    <a:pt x="18044" y="8986"/>
                    <a:pt x="15881" y="9375"/>
                    <a:pt x="15622" y="10227"/>
                  </a:cubicBezTo>
                  <a:cubicBezTo>
                    <a:pt x="15334" y="11153"/>
                    <a:pt x="18996" y="12029"/>
                    <a:pt x="21274" y="12492"/>
                  </a:cubicBezTo>
                  <a:cubicBezTo>
                    <a:pt x="21505" y="12541"/>
                    <a:pt x="21476" y="12833"/>
                    <a:pt x="21245" y="12833"/>
                  </a:cubicBezTo>
                  <a:cubicBezTo>
                    <a:pt x="19486" y="12882"/>
                    <a:pt x="16977" y="12979"/>
                    <a:pt x="16314" y="13247"/>
                  </a:cubicBezTo>
                  <a:cubicBezTo>
                    <a:pt x="15449" y="13612"/>
                    <a:pt x="17727" y="15585"/>
                    <a:pt x="20034" y="17022"/>
                  </a:cubicBezTo>
                  <a:cubicBezTo>
                    <a:pt x="20236" y="17143"/>
                    <a:pt x="20063" y="17387"/>
                    <a:pt x="19832" y="17314"/>
                  </a:cubicBezTo>
                  <a:cubicBezTo>
                    <a:pt x="18650" y="16949"/>
                    <a:pt x="17093" y="16535"/>
                    <a:pt x="16112" y="16510"/>
                  </a:cubicBezTo>
                  <a:cubicBezTo>
                    <a:pt x="15132" y="16486"/>
                    <a:pt x="14728" y="17923"/>
                    <a:pt x="14555" y="19165"/>
                  </a:cubicBezTo>
                  <a:cubicBezTo>
                    <a:pt x="14526" y="19359"/>
                    <a:pt x="14209" y="19384"/>
                    <a:pt x="14151" y="19189"/>
                  </a:cubicBezTo>
                  <a:cubicBezTo>
                    <a:pt x="13920" y="18337"/>
                    <a:pt x="13574" y="17484"/>
                    <a:pt x="12969" y="17338"/>
                  </a:cubicBezTo>
                  <a:cubicBezTo>
                    <a:pt x="12161" y="17143"/>
                    <a:pt x="11123" y="19652"/>
                    <a:pt x="10518" y="21356"/>
                  </a:cubicBezTo>
                  <a:cubicBezTo>
                    <a:pt x="10460" y="21551"/>
                    <a:pt x="10114" y="21502"/>
                    <a:pt x="10114" y="21307"/>
                  </a:cubicBezTo>
                  <a:cubicBezTo>
                    <a:pt x="10114" y="20236"/>
                    <a:pt x="9941" y="18897"/>
                    <a:pt x="9220" y="18361"/>
                  </a:cubicBezTo>
                  <a:cubicBezTo>
                    <a:pt x="8441" y="17752"/>
                    <a:pt x="7086" y="18824"/>
                    <a:pt x="6134" y="19798"/>
                  </a:cubicBezTo>
                  <a:cubicBezTo>
                    <a:pt x="5990" y="19944"/>
                    <a:pt x="5702" y="19798"/>
                    <a:pt x="5788" y="19627"/>
                  </a:cubicBezTo>
                  <a:cubicBezTo>
                    <a:pt x="6278" y="18653"/>
                    <a:pt x="6797" y="17387"/>
                    <a:pt x="6711" y="16608"/>
                  </a:cubicBezTo>
                  <a:cubicBezTo>
                    <a:pt x="6624" y="15731"/>
                    <a:pt x="4894" y="16681"/>
                    <a:pt x="3625" y="17484"/>
                  </a:cubicBezTo>
                  <a:cubicBezTo>
                    <a:pt x="3452" y="17606"/>
                    <a:pt x="3193" y="17411"/>
                    <a:pt x="3337" y="17241"/>
                  </a:cubicBezTo>
                  <a:cubicBezTo>
                    <a:pt x="4144" y="16242"/>
                    <a:pt x="5154" y="14708"/>
                    <a:pt x="5096" y="13393"/>
                  </a:cubicBezTo>
                  <a:cubicBezTo>
                    <a:pt x="5038" y="11835"/>
                    <a:pt x="2039" y="12906"/>
                    <a:pt x="309" y="13661"/>
                  </a:cubicBezTo>
                  <a:cubicBezTo>
                    <a:pt x="107" y="13758"/>
                    <a:pt x="-95" y="13539"/>
                    <a:pt x="49" y="13393"/>
                  </a:cubicBezTo>
                  <a:cubicBezTo>
                    <a:pt x="1116" y="12517"/>
                    <a:pt x="2558" y="10958"/>
                    <a:pt x="2875" y="9521"/>
                  </a:cubicBezTo>
                  <a:close/>
                </a:path>
              </a:pathLst>
            </a:custGeom>
            <a:solidFill>
              <a:schemeClr val="accent4"/>
            </a:solidFill>
            <a:ln w="76200">
              <a:solidFill>
                <a:srgbClr val="F36F13"/>
              </a:solidFill>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DCCE3BE7-1C21-457F-84E3-816642C7DA41}"/>
                </a:ext>
              </a:extLst>
            </p:cNvPr>
            <p:cNvSpPr/>
            <p:nvPr/>
          </p:nvSpPr>
          <p:spPr>
            <a:xfrm>
              <a:off x="5011882" y="2778991"/>
              <a:ext cx="926565" cy="575310"/>
            </a:xfrm>
            <a:custGeom>
              <a:avLst/>
              <a:gdLst/>
              <a:ahLst/>
              <a:cxnLst>
                <a:cxn ang="0">
                  <a:pos x="wd2" y="hd2"/>
                </a:cxn>
                <a:cxn ang="5400000">
                  <a:pos x="wd2" y="hd2"/>
                </a:cxn>
                <a:cxn ang="10800000">
                  <a:pos x="wd2" y="hd2"/>
                </a:cxn>
                <a:cxn ang="16200000">
                  <a:pos x="wd2" y="hd2"/>
                </a:cxn>
              </a:cxnLst>
              <a:rect l="0" t="0" r="r" b="b"/>
              <a:pathLst>
                <a:path w="21068" h="21600" extrusionOk="0">
                  <a:moveTo>
                    <a:pt x="14512" y="0"/>
                  </a:moveTo>
                  <a:cubicBezTo>
                    <a:pt x="9199" y="0"/>
                    <a:pt x="6889" y="4530"/>
                    <a:pt x="6513" y="5340"/>
                  </a:cubicBezTo>
                  <a:cubicBezTo>
                    <a:pt x="6398" y="5197"/>
                    <a:pt x="6253" y="5102"/>
                    <a:pt x="6109" y="5102"/>
                  </a:cubicBezTo>
                  <a:cubicBezTo>
                    <a:pt x="5936" y="5102"/>
                    <a:pt x="5791" y="5245"/>
                    <a:pt x="5676" y="5436"/>
                  </a:cubicBezTo>
                  <a:cubicBezTo>
                    <a:pt x="5040" y="5150"/>
                    <a:pt x="3452" y="4577"/>
                    <a:pt x="1517" y="4577"/>
                  </a:cubicBezTo>
                  <a:cubicBezTo>
                    <a:pt x="1517" y="4577"/>
                    <a:pt x="1517" y="4577"/>
                    <a:pt x="1517" y="4577"/>
                  </a:cubicBezTo>
                  <a:cubicBezTo>
                    <a:pt x="1171" y="4577"/>
                    <a:pt x="882" y="4911"/>
                    <a:pt x="767" y="5388"/>
                  </a:cubicBezTo>
                  <a:cubicBezTo>
                    <a:pt x="362" y="7057"/>
                    <a:pt x="-504" y="11444"/>
                    <a:pt x="391" y="16832"/>
                  </a:cubicBezTo>
                  <a:cubicBezTo>
                    <a:pt x="478" y="17404"/>
                    <a:pt x="795" y="17785"/>
                    <a:pt x="1171" y="17785"/>
                  </a:cubicBezTo>
                  <a:cubicBezTo>
                    <a:pt x="1171" y="17785"/>
                    <a:pt x="1200" y="17785"/>
                    <a:pt x="1200" y="17785"/>
                  </a:cubicBezTo>
                  <a:lnTo>
                    <a:pt x="1286" y="17785"/>
                  </a:lnTo>
                  <a:cubicBezTo>
                    <a:pt x="1286" y="17881"/>
                    <a:pt x="1315" y="17976"/>
                    <a:pt x="1344" y="18072"/>
                  </a:cubicBezTo>
                  <a:cubicBezTo>
                    <a:pt x="1460" y="18358"/>
                    <a:pt x="1633" y="18548"/>
                    <a:pt x="1835" y="18548"/>
                  </a:cubicBezTo>
                  <a:cubicBezTo>
                    <a:pt x="2037" y="18548"/>
                    <a:pt x="2210" y="18358"/>
                    <a:pt x="2326" y="18072"/>
                  </a:cubicBezTo>
                  <a:cubicBezTo>
                    <a:pt x="2384" y="17928"/>
                    <a:pt x="2413" y="17833"/>
                    <a:pt x="2470" y="17690"/>
                  </a:cubicBezTo>
                  <a:lnTo>
                    <a:pt x="2817" y="17690"/>
                  </a:lnTo>
                  <a:cubicBezTo>
                    <a:pt x="2932" y="17881"/>
                    <a:pt x="3048" y="18072"/>
                    <a:pt x="3163" y="18262"/>
                  </a:cubicBezTo>
                  <a:cubicBezTo>
                    <a:pt x="3279" y="18453"/>
                    <a:pt x="3423" y="18548"/>
                    <a:pt x="3568" y="18548"/>
                  </a:cubicBezTo>
                  <a:cubicBezTo>
                    <a:pt x="3770" y="18548"/>
                    <a:pt x="3972" y="18358"/>
                    <a:pt x="4058" y="18072"/>
                  </a:cubicBezTo>
                  <a:cubicBezTo>
                    <a:pt x="4116" y="17928"/>
                    <a:pt x="4174" y="17785"/>
                    <a:pt x="4232" y="17595"/>
                  </a:cubicBezTo>
                  <a:lnTo>
                    <a:pt x="4636" y="17547"/>
                  </a:lnTo>
                  <a:cubicBezTo>
                    <a:pt x="4665" y="17595"/>
                    <a:pt x="4694" y="17642"/>
                    <a:pt x="4694" y="17738"/>
                  </a:cubicBezTo>
                  <a:cubicBezTo>
                    <a:pt x="4809" y="18024"/>
                    <a:pt x="4983" y="18167"/>
                    <a:pt x="5156" y="18167"/>
                  </a:cubicBezTo>
                  <a:cubicBezTo>
                    <a:pt x="5300" y="18167"/>
                    <a:pt x="5445" y="18072"/>
                    <a:pt x="5560" y="17881"/>
                  </a:cubicBezTo>
                  <a:cubicBezTo>
                    <a:pt x="5618" y="17928"/>
                    <a:pt x="5704" y="17976"/>
                    <a:pt x="5791" y="17976"/>
                  </a:cubicBezTo>
                  <a:cubicBezTo>
                    <a:pt x="5935" y="17976"/>
                    <a:pt x="6080" y="17881"/>
                    <a:pt x="6167" y="17738"/>
                  </a:cubicBezTo>
                  <a:cubicBezTo>
                    <a:pt x="7812" y="19216"/>
                    <a:pt x="9285" y="18548"/>
                    <a:pt x="9921" y="18072"/>
                  </a:cubicBezTo>
                  <a:cubicBezTo>
                    <a:pt x="10123" y="19216"/>
                    <a:pt x="10902" y="21600"/>
                    <a:pt x="13588" y="21600"/>
                  </a:cubicBezTo>
                  <a:cubicBezTo>
                    <a:pt x="17255" y="21600"/>
                    <a:pt x="21067" y="17833"/>
                    <a:pt x="21067" y="11587"/>
                  </a:cubicBezTo>
                  <a:cubicBezTo>
                    <a:pt x="21096" y="5722"/>
                    <a:pt x="20576" y="0"/>
                    <a:pt x="14512" y="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E31550A5-F650-4787-B1EF-CF3CD73E5A2A}"/>
                </a:ext>
              </a:extLst>
            </p:cNvPr>
            <p:cNvSpPr/>
            <p:nvPr/>
          </p:nvSpPr>
          <p:spPr>
            <a:xfrm>
              <a:off x="5011882" y="2778991"/>
              <a:ext cx="926565" cy="575310"/>
            </a:xfrm>
            <a:custGeom>
              <a:avLst/>
              <a:gdLst/>
              <a:ahLst/>
              <a:cxnLst>
                <a:cxn ang="0">
                  <a:pos x="wd2" y="hd2"/>
                </a:cxn>
                <a:cxn ang="5400000">
                  <a:pos x="wd2" y="hd2"/>
                </a:cxn>
                <a:cxn ang="10800000">
                  <a:pos x="wd2" y="hd2"/>
                </a:cxn>
                <a:cxn ang="16200000">
                  <a:pos x="wd2" y="hd2"/>
                </a:cxn>
              </a:cxnLst>
              <a:rect l="0" t="0" r="r" b="b"/>
              <a:pathLst>
                <a:path w="21068" h="21600" extrusionOk="0">
                  <a:moveTo>
                    <a:pt x="14512" y="0"/>
                  </a:moveTo>
                  <a:cubicBezTo>
                    <a:pt x="9199" y="0"/>
                    <a:pt x="6889" y="4530"/>
                    <a:pt x="6513" y="5340"/>
                  </a:cubicBezTo>
                  <a:cubicBezTo>
                    <a:pt x="6398" y="5197"/>
                    <a:pt x="6253" y="5102"/>
                    <a:pt x="6109" y="5102"/>
                  </a:cubicBezTo>
                  <a:cubicBezTo>
                    <a:pt x="5936" y="5102"/>
                    <a:pt x="5791" y="5245"/>
                    <a:pt x="5676" y="5436"/>
                  </a:cubicBezTo>
                  <a:cubicBezTo>
                    <a:pt x="5040" y="5150"/>
                    <a:pt x="3452" y="4577"/>
                    <a:pt x="1517" y="4577"/>
                  </a:cubicBezTo>
                  <a:cubicBezTo>
                    <a:pt x="1517" y="4577"/>
                    <a:pt x="1517" y="4577"/>
                    <a:pt x="1517" y="4577"/>
                  </a:cubicBezTo>
                  <a:cubicBezTo>
                    <a:pt x="1171" y="4577"/>
                    <a:pt x="882" y="4911"/>
                    <a:pt x="767" y="5388"/>
                  </a:cubicBezTo>
                  <a:cubicBezTo>
                    <a:pt x="362" y="7057"/>
                    <a:pt x="-504" y="11444"/>
                    <a:pt x="391" y="16832"/>
                  </a:cubicBezTo>
                  <a:cubicBezTo>
                    <a:pt x="478" y="17404"/>
                    <a:pt x="795" y="17785"/>
                    <a:pt x="1171" y="17785"/>
                  </a:cubicBezTo>
                  <a:cubicBezTo>
                    <a:pt x="1171" y="17785"/>
                    <a:pt x="1200" y="17785"/>
                    <a:pt x="1200" y="17785"/>
                  </a:cubicBezTo>
                  <a:lnTo>
                    <a:pt x="1286" y="17785"/>
                  </a:lnTo>
                  <a:cubicBezTo>
                    <a:pt x="1286" y="17881"/>
                    <a:pt x="1315" y="17976"/>
                    <a:pt x="1344" y="18072"/>
                  </a:cubicBezTo>
                  <a:cubicBezTo>
                    <a:pt x="1460" y="18358"/>
                    <a:pt x="1633" y="18548"/>
                    <a:pt x="1835" y="18548"/>
                  </a:cubicBezTo>
                  <a:cubicBezTo>
                    <a:pt x="2037" y="18548"/>
                    <a:pt x="2210" y="18358"/>
                    <a:pt x="2326" y="18072"/>
                  </a:cubicBezTo>
                  <a:cubicBezTo>
                    <a:pt x="2384" y="17928"/>
                    <a:pt x="2413" y="17833"/>
                    <a:pt x="2470" y="17690"/>
                  </a:cubicBezTo>
                  <a:lnTo>
                    <a:pt x="2817" y="17690"/>
                  </a:lnTo>
                  <a:cubicBezTo>
                    <a:pt x="2932" y="17881"/>
                    <a:pt x="3048" y="18072"/>
                    <a:pt x="3163" y="18262"/>
                  </a:cubicBezTo>
                  <a:cubicBezTo>
                    <a:pt x="3279" y="18453"/>
                    <a:pt x="3423" y="18548"/>
                    <a:pt x="3568" y="18548"/>
                  </a:cubicBezTo>
                  <a:cubicBezTo>
                    <a:pt x="3770" y="18548"/>
                    <a:pt x="3972" y="18358"/>
                    <a:pt x="4058" y="18072"/>
                  </a:cubicBezTo>
                  <a:cubicBezTo>
                    <a:pt x="4116" y="17928"/>
                    <a:pt x="4174" y="17785"/>
                    <a:pt x="4232" y="17595"/>
                  </a:cubicBezTo>
                  <a:lnTo>
                    <a:pt x="4636" y="17547"/>
                  </a:lnTo>
                  <a:cubicBezTo>
                    <a:pt x="4665" y="17595"/>
                    <a:pt x="4694" y="17642"/>
                    <a:pt x="4694" y="17738"/>
                  </a:cubicBezTo>
                  <a:cubicBezTo>
                    <a:pt x="4809" y="18024"/>
                    <a:pt x="4983" y="18167"/>
                    <a:pt x="5156" y="18167"/>
                  </a:cubicBezTo>
                  <a:cubicBezTo>
                    <a:pt x="5300" y="18167"/>
                    <a:pt x="5445" y="18072"/>
                    <a:pt x="5560" y="17881"/>
                  </a:cubicBezTo>
                  <a:cubicBezTo>
                    <a:pt x="5618" y="17928"/>
                    <a:pt x="5704" y="17976"/>
                    <a:pt x="5791" y="17976"/>
                  </a:cubicBezTo>
                  <a:cubicBezTo>
                    <a:pt x="5935" y="17976"/>
                    <a:pt x="6080" y="17881"/>
                    <a:pt x="6167" y="17738"/>
                  </a:cubicBezTo>
                  <a:cubicBezTo>
                    <a:pt x="7812" y="19216"/>
                    <a:pt x="9285" y="18548"/>
                    <a:pt x="9921" y="18072"/>
                  </a:cubicBezTo>
                  <a:cubicBezTo>
                    <a:pt x="10123" y="19216"/>
                    <a:pt x="10902" y="21600"/>
                    <a:pt x="13588" y="21600"/>
                  </a:cubicBezTo>
                  <a:cubicBezTo>
                    <a:pt x="17255" y="21600"/>
                    <a:pt x="21067" y="17833"/>
                    <a:pt x="21067" y="11587"/>
                  </a:cubicBezTo>
                  <a:cubicBezTo>
                    <a:pt x="21096" y="5722"/>
                    <a:pt x="20576" y="0"/>
                    <a:pt x="14512" y="0"/>
                  </a:cubicBezTo>
                  <a:close/>
                  <a:moveTo>
                    <a:pt x="13617" y="20694"/>
                  </a:moveTo>
                  <a:cubicBezTo>
                    <a:pt x="10874" y="20694"/>
                    <a:pt x="10440" y="18024"/>
                    <a:pt x="10383" y="17452"/>
                  </a:cubicBezTo>
                  <a:cubicBezTo>
                    <a:pt x="10585" y="17309"/>
                    <a:pt x="10931" y="17070"/>
                    <a:pt x="11278" y="16784"/>
                  </a:cubicBezTo>
                  <a:cubicBezTo>
                    <a:pt x="11480" y="17642"/>
                    <a:pt x="11884" y="18453"/>
                    <a:pt x="12664" y="18978"/>
                  </a:cubicBezTo>
                  <a:cubicBezTo>
                    <a:pt x="12866" y="19121"/>
                    <a:pt x="13068" y="19168"/>
                    <a:pt x="13270" y="19168"/>
                  </a:cubicBezTo>
                  <a:cubicBezTo>
                    <a:pt x="13617" y="19168"/>
                    <a:pt x="13963" y="18978"/>
                    <a:pt x="14281" y="18548"/>
                  </a:cubicBezTo>
                  <a:cubicBezTo>
                    <a:pt x="15205" y="17356"/>
                    <a:pt x="15696" y="14781"/>
                    <a:pt x="15552" y="13256"/>
                  </a:cubicBezTo>
                  <a:cubicBezTo>
                    <a:pt x="15494" y="12683"/>
                    <a:pt x="15436" y="12111"/>
                    <a:pt x="15321" y="11634"/>
                  </a:cubicBezTo>
                  <a:cubicBezTo>
                    <a:pt x="15321" y="11634"/>
                    <a:pt x="15321" y="11587"/>
                    <a:pt x="15321" y="11587"/>
                  </a:cubicBezTo>
                  <a:cubicBezTo>
                    <a:pt x="15349" y="11491"/>
                    <a:pt x="15378" y="11444"/>
                    <a:pt x="15407" y="11348"/>
                  </a:cubicBezTo>
                  <a:cubicBezTo>
                    <a:pt x="15465" y="11205"/>
                    <a:pt x="15552" y="11062"/>
                    <a:pt x="15638" y="10967"/>
                  </a:cubicBezTo>
                  <a:cubicBezTo>
                    <a:pt x="15725" y="10872"/>
                    <a:pt x="15840" y="10728"/>
                    <a:pt x="15956" y="10681"/>
                  </a:cubicBezTo>
                  <a:cubicBezTo>
                    <a:pt x="16071" y="10585"/>
                    <a:pt x="16187" y="10538"/>
                    <a:pt x="16302" y="10490"/>
                  </a:cubicBezTo>
                  <a:cubicBezTo>
                    <a:pt x="16187" y="10442"/>
                    <a:pt x="16043" y="10395"/>
                    <a:pt x="15927" y="10395"/>
                  </a:cubicBezTo>
                  <a:cubicBezTo>
                    <a:pt x="15783" y="10395"/>
                    <a:pt x="15667" y="10395"/>
                    <a:pt x="15523" y="10442"/>
                  </a:cubicBezTo>
                  <a:cubicBezTo>
                    <a:pt x="15378" y="10490"/>
                    <a:pt x="15263" y="10585"/>
                    <a:pt x="15118" y="10681"/>
                  </a:cubicBezTo>
                  <a:cubicBezTo>
                    <a:pt x="15090" y="10681"/>
                    <a:pt x="15090" y="10728"/>
                    <a:pt x="15061" y="10728"/>
                  </a:cubicBezTo>
                  <a:cubicBezTo>
                    <a:pt x="14945" y="10442"/>
                    <a:pt x="14801" y="10204"/>
                    <a:pt x="14628" y="9966"/>
                  </a:cubicBezTo>
                  <a:cubicBezTo>
                    <a:pt x="14628" y="9918"/>
                    <a:pt x="14628" y="9918"/>
                    <a:pt x="14628" y="9870"/>
                  </a:cubicBezTo>
                  <a:cubicBezTo>
                    <a:pt x="14628" y="9775"/>
                    <a:pt x="14628" y="9679"/>
                    <a:pt x="14628" y="9584"/>
                  </a:cubicBezTo>
                  <a:cubicBezTo>
                    <a:pt x="14628" y="9393"/>
                    <a:pt x="14628" y="9250"/>
                    <a:pt x="14685" y="9060"/>
                  </a:cubicBezTo>
                  <a:cubicBezTo>
                    <a:pt x="14714" y="8869"/>
                    <a:pt x="14772" y="8726"/>
                    <a:pt x="14859" y="8583"/>
                  </a:cubicBezTo>
                  <a:cubicBezTo>
                    <a:pt x="14945" y="8440"/>
                    <a:pt x="15032" y="8344"/>
                    <a:pt x="15147" y="8201"/>
                  </a:cubicBezTo>
                  <a:cubicBezTo>
                    <a:pt x="15032" y="8201"/>
                    <a:pt x="14887" y="8249"/>
                    <a:pt x="14743" y="8344"/>
                  </a:cubicBezTo>
                  <a:cubicBezTo>
                    <a:pt x="14599" y="8440"/>
                    <a:pt x="14483" y="8583"/>
                    <a:pt x="14397" y="8774"/>
                  </a:cubicBezTo>
                  <a:cubicBezTo>
                    <a:pt x="14281" y="8964"/>
                    <a:pt x="14223" y="9155"/>
                    <a:pt x="14137" y="9393"/>
                  </a:cubicBezTo>
                  <a:cubicBezTo>
                    <a:pt x="14137" y="9393"/>
                    <a:pt x="14137" y="9441"/>
                    <a:pt x="14137" y="9441"/>
                  </a:cubicBezTo>
                  <a:cubicBezTo>
                    <a:pt x="13415" y="8917"/>
                    <a:pt x="12317" y="8726"/>
                    <a:pt x="10614" y="9012"/>
                  </a:cubicBezTo>
                  <a:cubicBezTo>
                    <a:pt x="10469" y="9060"/>
                    <a:pt x="10354" y="9250"/>
                    <a:pt x="10383" y="9489"/>
                  </a:cubicBezTo>
                  <a:cubicBezTo>
                    <a:pt x="10411" y="9727"/>
                    <a:pt x="10527" y="9918"/>
                    <a:pt x="10671" y="9870"/>
                  </a:cubicBezTo>
                  <a:cubicBezTo>
                    <a:pt x="14685" y="9203"/>
                    <a:pt x="14859" y="11301"/>
                    <a:pt x="15061" y="13303"/>
                  </a:cubicBezTo>
                  <a:cubicBezTo>
                    <a:pt x="15176" y="14638"/>
                    <a:pt x="14743" y="16832"/>
                    <a:pt x="13992" y="17785"/>
                  </a:cubicBezTo>
                  <a:cubicBezTo>
                    <a:pt x="13646" y="18215"/>
                    <a:pt x="13270" y="18358"/>
                    <a:pt x="12895" y="18072"/>
                  </a:cubicBezTo>
                  <a:cubicBezTo>
                    <a:pt x="11278" y="16975"/>
                    <a:pt x="11740" y="14543"/>
                    <a:pt x="11740" y="14448"/>
                  </a:cubicBezTo>
                  <a:cubicBezTo>
                    <a:pt x="11798" y="14209"/>
                    <a:pt x="11711" y="13971"/>
                    <a:pt x="11567" y="13876"/>
                  </a:cubicBezTo>
                  <a:cubicBezTo>
                    <a:pt x="11422" y="13780"/>
                    <a:pt x="11278" y="13923"/>
                    <a:pt x="11220" y="14162"/>
                  </a:cubicBezTo>
                  <a:cubicBezTo>
                    <a:pt x="11133" y="14591"/>
                    <a:pt x="11076" y="15163"/>
                    <a:pt x="11133" y="15830"/>
                  </a:cubicBezTo>
                  <a:cubicBezTo>
                    <a:pt x="10643" y="16307"/>
                    <a:pt x="10036" y="16689"/>
                    <a:pt x="10036" y="16689"/>
                  </a:cubicBezTo>
                  <a:lnTo>
                    <a:pt x="10007" y="16689"/>
                  </a:lnTo>
                  <a:cubicBezTo>
                    <a:pt x="8390" y="18024"/>
                    <a:pt x="6831" y="16927"/>
                    <a:pt x="6513" y="16641"/>
                  </a:cubicBezTo>
                  <a:cubicBezTo>
                    <a:pt x="6340" y="15258"/>
                    <a:pt x="5936" y="10681"/>
                    <a:pt x="6917" y="5817"/>
                  </a:cubicBezTo>
                  <a:cubicBezTo>
                    <a:pt x="7148" y="5293"/>
                    <a:pt x="9343" y="763"/>
                    <a:pt x="14512" y="763"/>
                  </a:cubicBezTo>
                  <a:cubicBezTo>
                    <a:pt x="20114" y="763"/>
                    <a:pt x="20576" y="5626"/>
                    <a:pt x="20576" y="11444"/>
                  </a:cubicBezTo>
                  <a:cubicBezTo>
                    <a:pt x="20547" y="17309"/>
                    <a:pt x="17024" y="20694"/>
                    <a:pt x="13617" y="20694"/>
                  </a:cubicBezTo>
                  <a:close/>
                  <a:moveTo>
                    <a:pt x="5069" y="13971"/>
                  </a:moveTo>
                  <a:cubicBezTo>
                    <a:pt x="5069" y="13971"/>
                    <a:pt x="5069" y="13971"/>
                    <a:pt x="5069" y="13971"/>
                  </a:cubicBezTo>
                  <a:cubicBezTo>
                    <a:pt x="5012" y="13971"/>
                    <a:pt x="4954" y="13923"/>
                    <a:pt x="4896" y="13923"/>
                  </a:cubicBezTo>
                  <a:cubicBezTo>
                    <a:pt x="4781" y="13923"/>
                    <a:pt x="4636" y="14019"/>
                    <a:pt x="4550" y="14114"/>
                  </a:cubicBezTo>
                  <a:cubicBezTo>
                    <a:pt x="4492" y="14209"/>
                    <a:pt x="4434" y="14257"/>
                    <a:pt x="4376" y="14352"/>
                  </a:cubicBezTo>
                  <a:cubicBezTo>
                    <a:pt x="4290" y="14209"/>
                    <a:pt x="4174" y="14114"/>
                    <a:pt x="4087" y="13971"/>
                  </a:cubicBezTo>
                  <a:cubicBezTo>
                    <a:pt x="4001" y="13876"/>
                    <a:pt x="3885" y="13828"/>
                    <a:pt x="3770" y="13828"/>
                  </a:cubicBezTo>
                  <a:cubicBezTo>
                    <a:pt x="3568" y="13828"/>
                    <a:pt x="3366" y="14019"/>
                    <a:pt x="3279" y="14305"/>
                  </a:cubicBezTo>
                  <a:cubicBezTo>
                    <a:pt x="3250" y="14352"/>
                    <a:pt x="3250" y="14448"/>
                    <a:pt x="3221" y="14495"/>
                  </a:cubicBezTo>
                  <a:cubicBezTo>
                    <a:pt x="3135" y="14352"/>
                    <a:pt x="2990" y="14305"/>
                    <a:pt x="2875" y="14305"/>
                  </a:cubicBezTo>
                  <a:cubicBezTo>
                    <a:pt x="2730" y="14305"/>
                    <a:pt x="2586" y="14400"/>
                    <a:pt x="2470" y="14591"/>
                  </a:cubicBezTo>
                  <a:cubicBezTo>
                    <a:pt x="2442" y="14638"/>
                    <a:pt x="2384" y="14734"/>
                    <a:pt x="2355" y="14781"/>
                  </a:cubicBezTo>
                  <a:cubicBezTo>
                    <a:pt x="2182" y="14591"/>
                    <a:pt x="1979" y="14448"/>
                    <a:pt x="1777" y="14257"/>
                  </a:cubicBezTo>
                  <a:cubicBezTo>
                    <a:pt x="1691" y="14209"/>
                    <a:pt x="1604" y="14162"/>
                    <a:pt x="1517" y="14162"/>
                  </a:cubicBezTo>
                  <a:cubicBezTo>
                    <a:pt x="1517" y="14162"/>
                    <a:pt x="1517" y="14162"/>
                    <a:pt x="1517" y="14162"/>
                  </a:cubicBezTo>
                  <a:cubicBezTo>
                    <a:pt x="1258" y="14162"/>
                    <a:pt x="1027" y="14495"/>
                    <a:pt x="969" y="14925"/>
                  </a:cubicBezTo>
                  <a:cubicBezTo>
                    <a:pt x="911" y="15354"/>
                    <a:pt x="1027" y="15735"/>
                    <a:pt x="1258" y="15926"/>
                  </a:cubicBezTo>
                  <a:cubicBezTo>
                    <a:pt x="1373" y="16021"/>
                    <a:pt x="1517" y="16117"/>
                    <a:pt x="1633" y="16260"/>
                  </a:cubicBezTo>
                  <a:cubicBezTo>
                    <a:pt x="1546" y="16450"/>
                    <a:pt x="1489" y="16593"/>
                    <a:pt x="1431" y="16784"/>
                  </a:cubicBezTo>
                  <a:lnTo>
                    <a:pt x="1171" y="16784"/>
                  </a:lnTo>
                  <a:cubicBezTo>
                    <a:pt x="1055" y="16784"/>
                    <a:pt x="940" y="16689"/>
                    <a:pt x="911" y="16546"/>
                  </a:cubicBezTo>
                  <a:cubicBezTo>
                    <a:pt x="74" y="11444"/>
                    <a:pt x="882" y="7248"/>
                    <a:pt x="1258" y="5722"/>
                  </a:cubicBezTo>
                  <a:cubicBezTo>
                    <a:pt x="1286" y="5579"/>
                    <a:pt x="1402" y="5483"/>
                    <a:pt x="1489" y="5483"/>
                  </a:cubicBezTo>
                  <a:cubicBezTo>
                    <a:pt x="3279" y="5483"/>
                    <a:pt x="4838" y="6056"/>
                    <a:pt x="5474" y="6294"/>
                  </a:cubicBezTo>
                  <a:cubicBezTo>
                    <a:pt x="5445" y="6485"/>
                    <a:pt x="5416" y="6723"/>
                    <a:pt x="5387" y="6914"/>
                  </a:cubicBezTo>
                  <a:cubicBezTo>
                    <a:pt x="5011" y="9489"/>
                    <a:pt x="4983" y="12064"/>
                    <a:pt x="5069" y="1397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3E584562-CB7D-499A-9F3D-B03F0347A96C}"/>
                </a:ext>
              </a:extLst>
            </p:cNvPr>
            <p:cNvSpPr/>
            <p:nvPr/>
          </p:nvSpPr>
          <p:spPr>
            <a:xfrm>
              <a:off x="5659581" y="2842491"/>
              <a:ext cx="160301" cy="94072"/>
            </a:xfrm>
            <a:custGeom>
              <a:avLst/>
              <a:gdLst/>
              <a:ahLst/>
              <a:cxnLst>
                <a:cxn ang="0">
                  <a:pos x="wd2" y="hd2"/>
                </a:cxn>
                <a:cxn ang="5400000">
                  <a:pos x="wd2" y="hd2"/>
                </a:cxn>
                <a:cxn ang="10800000">
                  <a:pos x="wd2" y="hd2"/>
                </a:cxn>
                <a:cxn ang="16200000">
                  <a:pos x="wd2" y="hd2"/>
                </a:cxn>
              </a:cxnLst>
              <a:rect l="0" t="0" r="r" b="b"/>
              <a:pathLst>
                <a:path w="21134" h="20000" extrusionOk="0">
                  <a:moveTo>
                    <a:pt x="0" y="0"/>
                  </a:moveTo>
                  <a:cubicBezTo>
                    <a:pt x="0" y="0"/>
                    <a:pt x="11721" y="4320"/>
                    <a:pt x="15237" y="12960"/>
                  </a:cubicBezTo>
                  <a:cubicBezTo>
                    <a:pt x="18753" y="21600"/>
                    <a:pt x="20428" y="20790"/>
                    <a:pt x="21098" y="18360"/>
                  </a:cubicBezTo>
                  <a:cubicBezTo>
                    <a:pt x="21600" y="16200"/>
                    <a:pt x="17079" y="3780"/>
                    <a:pt x="0" y="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ADE98544-4DFE-4CB4-B7C5-10B728039D61}"/>
                </a:ext>
              </a:extLst>
            </p:cNvPr>
            <p:cNvSpPr/>
            <p:nvPr/>
          </p:nvSpPr>
          <p:spPr>
            <a:xfrm>
              <a:off x="5075381" y="3159991"/>
              <a:ext cx="172232" cy="87173"/>
            </a:xfrm>
            <a:custGeom>
              <a:avLst/>
              <a:gdLst/>
              <a:ahLst/>
              <a:cxnLst>
                <a:cxn ang="0">
                  <a:pos x="wd2" y="hd2"/>
                </a:cxn>
                <a:cxn ang="5400000">
                  <a:pos x="wd2" y="hd2"/>
                </a:cxn>
                <a:cxn ang="10800000">
                  <a:pos x="wd2" y="hd2"/>
                </a:cxn>
                <a:cxn ang="16200000">
                  <a:pos x="wd2" y="hd2"/>
                </a:cxn>
              </a:cxnLst>
              <a:rect l="0" t="0" r="r" b="b"/>
              <a:pathLst>
                <a:path w="20628" h="20592" extrusionOk="0">
                  <a:moveTo>
                    <a:pt x="20487" y="15549"/>
                  </a:moveTo>
                  <a:cubicBezTo>
                    <a:pt x="20182" y="14649"/>
                    <a:pt x="19878" y="13749"/>
                    <a:pt x="19422" y="12849"/>
                  </a:cubicBezTo>
                  <a:cubicBezTo>
                    <a:pt x="18661" y="10749"/>
                    <a:pt x="17749" y="8949"/>
                    <a:pt x="16988" y="7149"/>
                  </a:cubicBezTo>
                  <a:cubicBezTo>
                    <a:pt x="17749" y="5949"/>
                    <a:pt x="18357" y="4449"/>
                    <a:pt x="19118" y="3249"/>
                  </a:cubicBezTo>
                  <a:cubicBezTo>
                    <a:pt x="20030" y="1749"/>
                    <a:pt x="18814" y="-651"/>
                    <a:pt x="17901" y="849"/>
                  </a:cubicBezTo>
                  <a:cubicBezTo>
                    <a:pt x="17140" y="2049"/>
                    <a:pt x="16380" y="3249"/>
                    <a:pt x="15771" y="4749"/>
                  </a:cubicBezTo>
                  <a:cubicBezTo>
                    <a:pt x="14859" y="3249"/>
                    <a:pt x="13946" y="1749"/>
                    <a:pt x="12881" y="249"/>
                  </a:cubicBezTo>
                  <a:cubicBezTo>
                    <a:pt x="12425" y="-351"/>
                    <a:pt x="11968" y="249"/>
                    <a:pt x="11664" y="849"/>
                  </a:cubicBezTo>
                  <a:cubicBezTo>
                    <a:pt x="11360" y="1749"/>
                    <a:pt x="11664" y="2649"/>
                    <a:pt x="11968" y="3249"/>
                  </a:cubicBezTo>
                  <a:cubicBezTo>
                    <a:pt x="12881" y="4449"/>
                    <a:pt x="13641" y="5949"/>
                    <a:pt x="14554" y="7149"/>
                  </a:cubicBezTo>
                  <a:cubicBezTo>
                    <a:pt x="13641" y="9249"/>
                    <a:pt x="12881" y="11049"/>
                    <a:pt x="12120" y="13449"/>
                  </a:cubicBezTo>
                  <a:cubicBezTo>
                    <a:pt x="11816" y="14349"/>
                    <a:pt x="11512" y="15249"/>
                    <a:pt x="11208" y="16149"/>
                  </a:cubicBezTo>
                  <a:cubicBezTo>
                    <a:pt x="10751" y="15249"/>
                    <a:pt x="10295" y="14349"/>
                    <a:pt x="9839" y="13449"/>
                  </a:cubicBezTo>
                  <a:cubicBezTo>
                    <a:pt x="8926" y="11949"/>
                    <a:pt x="8013" y="10449"/>
                    <a:pt x="7101" y="8949"/>
                  </a:cubicBezTo>
                  <a:cubicBezTo>
                    <a:pt x="7557" y="7749"/>
                    <a:pt x="8165" y="6849"/>
                    <a:pt x="8622" y="5649"/>
                  </a:cubicBezTo>
                  <a:cubicBezTo>
                    <a:pt x="9382" y="4149"/>
                    <a:pt x="8165" y="1749"/>
                    <a:pt x="7405" y="3249"/>
                  </a:cubicBezTo>
                  <a:cubicBezTo>
                    <a:pt x="6796" y="4449"/>
                    <a:pt x="6188" y="5649"/>
                    <a:pt x="5579" y="6849"/>
                  </a:cubicBezTo>
                  <a:cubicBezTo>
                    <a:pt x="4210" y="5049"/>
                    <a:pt x="2841" y="3549"/>
                    <a:pt x="1320" y="2049"/>
                  </a:cubicBezTo>
                  <a:cubicBezTo>
                    <a:pt x="256" y="1149"/>
                    <a:pt x="-505" y="4149"/>
                    <a:pt x="408" y="5049"/>
                  </a:cubicBezTo>
                  <a:cubicBezTo>
                    <a:pt x="1777" y="6549"/>
                    <a:pt x="3146" y="8049"/>
                    <a:pt x="4515" y="9549"/>
                  </a:cubicBezTo>
                  <a:cubicBezTo>
                    <a:pt x="3906" y="11049"/>
                    <a:pt x="3450" y="12249"/>
                    <a:pt x="2993" y="13749"/>
                  </a:cubicBezTo>
                  <a:cubicBezTo>
                    <a:pt x="2689" y="14649"/>
                    <a:pt x="2385" y="15849"/>
                    <a:pt x="2081" y="16749"/>
                  </a:cubicBezTo>
                  <a:cubicBezTo>
                    <a:pt x="1929" y="17049"/>
                    <a:pt x="1777" y="17649"/>
                    <a:pt x="1777" y="17949"/>
                  </a:cubicBezTo>
                  <a:cubicBezTo>
                    <a:pt x="1625" y="18549"/>
                    <a:pt x="1625" y="19149"/>
                    <a:pt x="1777" y="19749"/>
                  </a:cubicBezTo>
                  <a:cubicBezTo>
                    <a:pt x="2081" y="20649"/>
                    <a:pt x="2841" y="20949"/>
                    <a:pt x="3298" y="19749"/>
                  </a:cubicBezTo>
                  <a:cubicBezTo>
                    <a:pt x="3298" y="19749"/>
                    <a:pt x="3298" y="19749"/>
                    <a:pt x="3298" y="19749"/>
                  </a:cubicBezTo>
                  <a:cubicBezTo>
                    <a:pt x="3602" y="18849"/>
                    <a:pt x="3906" y="17649"/>
                    <a:pt x="4210" y="16749"/>
                  </a:cubicBezTo>
                  <a:cubicBezTo>
                    <a:pt x="4515" y="15849"/>
                    <a:pt x="4819" y="14649"/>
                    <a:pt x="5275" y="13749"/>
                  </a:cubicBezTo>
                  <a:cubicBezTo>
                    <a:pt x="5579" y="13149"/>
                    <a:pt x="5884" y="12249"/>
                    <a:pt x="6036" y="11649"/>
                  </a:cubicBezTo>
                  <a:cubicBezTo>
                    <a:pt x="6492" y="12249"/>
                    <a:pt x="6948" y="12849"/>
                    <a:pt x="7405" y="13749"/>
                  </a:cubicBezTo>
                  <a:cubicBezTo>
                    <a:pt x="8013" y="14649"/>
                    <a:pt x="8469" y="15549"/>
                    <a:pt x="9078" y="16449"/>
                  </a:cubicBezTo>
                  <a:cubicBezTo>
                    <a:pt x="9534" y="17349"/>
                    <a:pt x="10143" y="18249"/>
                    <a:pt x="10599" y="19149"/>
                  </a:cubicBezTo>
                  <a:cubicBezTo>
                    <a:pt x="10751" y="19449"/>
                    <a:pt x="10903" y="19749"/>
                    <a:pt x="11055" y="20049"/>
                  </a:cubicBezTo>
                  <a:cubicBezTo>
                    <a:pt x="11512" y="20949"/>
                    <a:pt x="12120" y="20649"/>
                    <a:pt x="12424" y="19749"/>
                  </a:cubicBezTo>
                  <a:cubicBezTo>
                    <a:pt x="12424" y="19449"/>
                    <a:pt x="12576" y="19149"/>
                    <a:pt x="12576" y="19149"/>
                  </a:cubicBezTo>
                  <a:cubicBezTo>
                    <a:pt x="12881" y="18249"/>
                    <a:pt x="13185" y="17049"/>
                    <a:pt x="13489" y="16149"/>
                  </a:cubicBezTo>
                  <a:cubicBezTo>
                    <a:pt x="13793" y="15249"/>
                    <a:pt x="14250" y="14049"/>
                    <a:pt x="14554" y="13149"/>
                  </a:cubicBezTo>
                  <a:cubicBezTo>
                    <a:pt x="15010" y="11949"/>
                    <a:pt x="15466" y="10749"/>
                    <a:pt x="16075" y="9549"/>
                  </a:cubicBezTo>
                  <a:cubicBezTo>
                    <a:pt x="16683" y="10749"/>
                    <a:pt x="17140" y="11649"/>
                    <a:pt x="17596" y="12849"/>
                  </a:cubicBezTo>
                  <a:cubicBezTo>
                    <a:pt x="18052" y="13749"/>
                    <a:pt x="18357" y="14649"/>
                    <a:pt x="18661" y="15549"/>
                  </a:cubicBezTo>
                  <a:cubicBezTo>
                    <a:pt x="18813" y="16149"/>
                    <a:pt x="19117" y="16749"/>
                    <a:pt x="19269" y="17349"/>
                  </a:cubicBezTo>
                  <a:cubicBezTo>
                    <a:pt x="19574" y="19149"/>
                    <a:pt x="21095" y="17649"/>
                    <a:pt x="20487" y="15549"/>
                  </a:cubicBezTo>
                  <a:cubicBezTo>
                    <a:pt x="20487" y="15549"/>
                    <a:pt x="20487" y="15549"/>
                    <a:pt x="20487" y="1554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738ABE07-66E4-44E3-B876-7643A6A84B14}"/>
                </a:ext>
              </a:extLst>
            </p:cNvPr>
            <p:cNvSpPr/>
            <p:nvPr/>
          </p:nvSpPr>
          <p:spPr>
            <a:xfrm>
              <a:off x="5253182" y="2931391"/>
              <a:ext cx="36233" cy="306387"/>
            </a:xfrm>
            <a:custGeom>
              <a:avLst/>
              <a:gdLst/>
              <a:ahLst/>
              <a:cxnLst>
                <a:cxn ang="0">
                  <a:pos x="wd2" y="hd2"/>
                </a:cxn>
                <a:cxn ang="5400000">
                  <a:pos x="wd2" y="hd2"/>
                </a:cxn>
                <a:cxn ang="10800000">
                  <a:pos x="wd2" y="hd2"/>
                </a:cxn>
                <a:cxn ang="16200000">
                  <a:pos x="wd2" y="hd2"/>
                </a:cxn>
              </a:cxnLst>
              <a:rect l="0" t="0" r="r" b="b"/>
              <a:pathLst>
                <a:path w="18125" h="21444" extrusionOk="0">
                  <a:moveTo>
                    <a:pt x="16606" y="89"/>
                  </a:moveTo>
                  <a:cubicBezTo>
                    <a:pt x="14699" y="-89"/>
                    <a:pt x="11523" y="0"/>
                    <a:pt x="10888" y="355"/>
                  </a:cubicBezTo>
                  <a:cubicBezTo>
                    <a:pt x="-1184" y="7111"/>
                    <a:pt x="-3089" y="14133"/>
                    <a:pt x="4534" y="21067"/>
                  </a:cubicBezTo>
                  <a:cubicBezTo>
                    <a:pt x="5170" y="21511"/>
                    <a:pt x="8346" y="21511"/>
                    <a:pt x="10252" y="21333"/>
                  </a:cubicBezTo>
                  <a:cubicBezTo>
                    <a:pt x="10888" y="21244"/>
                    <a:pt x="11523" y="21155"/>
                    <a:pt x="11523" y="21067"/>
                  </a:cubicBezTo>
                  <a:cubicBezTo>
                    <a:pt x="11523" y="20978"/>
                    <a:pt x="11523" y="20889"/>
                    <a:pt x="11523" y="20889"/>
                  </a:cubicBezTo>
                  <a:cubicBezTo>
                    <a:pt x="4534" y="14755"/>
                    <a:pt x="5805" y="8444"/>
                    <a:pt x="15334" y="2400"/>
                  </a:cubicBezTo>
                  <a:cubicBezTo>
                    <a:pt x="15970" y="1867"/>
                    <a:pt x="17241" y="1333"/>
                    <a:pt x="17876" y="711"/>
                  </a:cubicBezTo>
                  <a:cubicBezTo>
                    <a:pt x="18511" y="355"/>
                    <a:pt x="17876" y="178"/>
                    <a:pt x="16606" y="8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94B879F5-B220-4440-9BC1-985BF41B9E67}"/>
                </a:ext>
              </a:extLst>
            </p:cNvPr>
            <p:cNvSpPr/>
            <p:nvPr/>
          </p:nvSpPr>
          <p:spPr>
            <a:xfrm>
              <a:off x="5938982" y="2778991"/>
              <a:ext cx="926518" cy="575310"/>
            </a:xfrm>
            <a:custGeom>
              <a:avLst/>
              <a:gdLst/>
              <a:ahLst/>
              <a:cxnLst>
                <a:cxn ang="0">
                  <a:pos x="wd2" y="hd2"/>
                </a:cxn>
                <a:cxn ang="5400000">
                  <a:pos x="wd2" y="hd2"/>
                </a:cxn>
                <a:cxn ang="10800000">
                  <a:pos x="wd2" y="hd2"/>
                </a:cxn>
                <a:cxn ang="16200000">
                  <a:pos x="wd2" y="hd2"/>
                </a:cxn>
              </a:cxnLst>
              <a:rect l="0" t="0" r="r" b="b"/>
              <a:pathLst>
                <a:path w="21095" h="21600" extrusionOk="0">
                  <a:moveTo>
                    <a:pt x="0" y="11587"/>
                  </a:moveTo>
                  <a:cubicBezTo>
                    <a:pt x="0" y="17881"/>
                    <a:pt x="3788" y="21600"/>
                    <a:pt x="7489" y="21600"/>
                  </a:cubicBezTo>
                  <a:cubicBezTo>
                    <a:pt x="10207" y="21600"/>
                    <a:pt x="10959" y="19216"/>
                    <a:pt x="11161" y="18072"/>
                  </a:cubicBezTo>
                  <a:cubicBezTo>
                    <a:pt x="11798" y="18501"/>
                    <a:pt x="13272" y="19216"/>
                    <a:pt x="14921" y="17738"/>
                  </a:cubicBezTo>
                  <a:cubicBezTo>
                    <a:pt x="15036" y="17881"/>
                    <a:pt x="15152" y="17976"/>
                    <a:pt x="15296" y="17976"/>
                  </a:cubicBezTo>
                  <a:cubicBezTo>
                    <a:pt x="15383" y="17976"/>
                    <a:pt x="15470" y="17928"/>
                    <a:pt x="15528" y="17881"/>
                  </a:cubicBezTo>
                  <a:cubicBezTo>
                    <a:pt x="15643" y="18072"/>
                    <a:pt x="15788" y="18167"/>
                    <a:pt x="15933" y="18167"/>
                  </a:cubicBezTo>
                  <a:cubicBezTo>
                    <a:pt x="16135" y="18167"/>
                    <a:pt x="16309" y="18024"/>
                    <a:pt x="16395" y="17738"/>
                  </a:cubicBezTo>
                  <a:cubicBezTo>
                    <a:pt x="16424" y="17690"/>
                    <a:pt x="16453" y="17642"/>
                    <a:pt x="16453" y="17547"/>
                  </a:cubicBezTo>
                  <a:lnTo>
                    <a:pt x="16858" y="17595"/>
                  </a:lnTo>
                  <a:cubicBezTo>
                    <a:pt x="16916" y="17738"/>
                    <a:pt x="16974" y="17881"/>
                    <a:pt x="17031" y="18072"/>
                  </a:cubicBezTo>
                  <a:cubicBezTo>
                    <a:pt x="17118" y="18358"/>
                    <a:pt x="17321" y="18548"/>
                    <a:pt x="17523" y="18548"/>
                  </a:cubicBezTo>
                  <a:cubicBezTo>
                    <a:pt x="17668" y="18548"/>
                    <a:pt x="17812" y="18453"/>
                    <a:pt x="17928" y="18262"/>
                  </a:cubicBezTo>
                  <a:cubicBezTo>
                    <a:pt x="18043" y="18072"/>
                    <a:pt x="18159" y="17881"/>
                    <a:pt x="18275" y="17690"/>
                  </a:cubicBezTo>
                  <a:lnTo>
                    <a:pt x="18622" y="17690"/>
                  </a:lnTo>
                  <a:cubicBezTo>
                    <a:pt x="18680" y="17833"/>
                    <a:pt x="18708" y="17928"/>
                    <a:pt x="18766" y="18072"/>
                  </a:cubicBezTo>
                  <a:cubicBezTo>
                    <a:pt x="18853" y="18358"/>
                    <a:pt x="19055" y="18548"/>
                    <a:pt x="19258" y="18548"/>
                  </a:cubicBezTo>
                  <a:cubicBezTo>
                    <a:pt x="19460" y="18548"/>
                    <a:pt x="19663" y="18358"/>
                    <a:pt x="19749" y="18072"/>
                  </a:cubicBezTo>
                  <a:cubicBezTo>
                    <a:pt x="19778" y="17976"/>
                    <a:pt x="19807" y="17881"/>
                    <a:pt x="19807" y="17785"/>
                  </a:cubicBezTo>
                  <a:lnTo>
                    <a:pt x="19894" y="17785"/>
                  </a:lnTo>
                  <a:cubicBezTo>
                    <a:pt x="19894" y="17785"/>
                    <a:pt x="19923" y="17785"/>
                    <a:pt x="19923" y="17785"/>
                  </a:cubicBezTo>
                  <a:cubicBezTo>
                    <a:pt x="20299" y="17785"/>
                    <a:pt x="20617" y="17404"/>
                    <a:pt x="20704" y="16832"/>
                  </a:cubicBezTo>
                  <a:cubicBezTo>
                    <a:pt x="21600" y="11491"/>
                    <a:pt x="20733" y="7057"/>
                    <a:pt x="20328" y="5388"/>
                  </a:cubicBezTo>
                  <a:cubicBezTo>
                    <a:pt x="20212" y="4911"/>
                    <a:pt x="19923" y="4578"/>
                    <a:pt x="19576" y="4578"/>
                  </a:cubicBezTo>
                  <a:cubicBezTo>
                    <a:pt x="19576" y="4578"/>
                    <a:pt x="19576" y="4578"/>
                    <a:pt x="19576" y="4578"/>
                  </a:cubicBezTo>
                  <a:cubicBezTo>
                    <a:pt x="17667" y="4578"/>
                    <a:pt x="16048" y="5197"/>
                    <a:pt x="15412" y="5436"/>
                  </a:cubicBezTo>
                  <a:cubicBezTo>
                    <a:pt x="15296" y="5245"/>
                    <a:pt x="15152" y="5102"/>
                    <a:pt x="14978" y="5102"/>
                  </a:cubicBezTo>
                  <a:cubicBezTo>
                    <a:pt x="14834" y="5102"/>
                    <a:pt x="14689" y="5197"/>
                    <a:pt x="14573" y="5340"/>
                  </a:cubicBezTo>
                  <a:cubicBezTo>
                    <a:pt x="14198" y="4482"/>
                    <a:pt x="11884" y="0"/>
                    <a:pt x="6564" y="0"/>
                  </a:cubicBezTo>
                  <a:cubicBezTo>
                    <a:pt x="492" y="0"/>
                    <a:pt x="0" y="5722"/>
                    <a:pt x="0" y="11587"/>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78946ACD-E1F9-4A35-A634-6233CECD26B7}"/>
                </a:ext>
              </a:extLst>
            </p:cNvPr>
            <p:cNvSpPr/>
            <p:nvPr/>
          </p:nvSpPr>
          <p:spPr>
            <a:xfrm>
              <a:off x="5938982" y="2778991"/>
              <a:ext cx="926518" cy="575310"/>
            </a:xfrm>
            <a:custGeom>
              <a:avLst/>
              <a:gdLst/>
              <a:ahLst/>
              <a:cxnLst>
                <a:cxn ang="0">
                  <a:pos x="wd2" y="hd2"/>
                </a:cxn>
                <a:cxn ang="5400000">
                  <a:pos x="wd2" y="hd2"/>
                </a:cxn>
                <a:cxn ang="10800000">
                  <a:pos x="wd2" y="hd2"/>
                </a:cxn>
                <a:cxn ang="16200000">
                  <a:pos x="wd2" y="hd2"/>
                </a:cxn>
              </a:cxnLst>
              <a:rect l="0" t="0" r="r" b="b"/>
              <a:pathLst>
                <a:path w="21095" h="21600" extrusionOk="0">
                  <a:moveTo>
                    <a:pt x="0" y="11587"/>
                  </a:moveTo>
                  <a:cubicBezTo>
                    <a:pt x="0" y="17881"/>
                    <a:pt x="3788" y="21600"/>
                    <a:pt x="7489" y="21600"/>
                  </a:cubicBezTo>
                  <a:cubicBezTo>
                    <a:pt x="10207" y="21600"/>
                    <a:pt x="10959" y="19216"/>
                    <a:pt x="11161" y="18072"/>
                  </a:cubicBezTo>
                  <a:cubicBezTo>
                    <a:pt x="11798" y="18501"/>
                    <a:pt x="13272" y="19216"/>
                    <a:pt x="14921" y="17738"/>
                  </a:cubicBezTo>
                  <a:cubicBezTo>
                    <a:pt x="15036" y="17881"/>
                    <a:pt x="15152" y="17976"/>
                    <a:pt x="15296" y="17976"/>
                  </a:cubicBezTo>
                  <a:cubicBezTo>
                    <a:pt x="15383" y="17976"/>
                    <a:pt x="15470" y="17928"/>
                    <a:pt x="15528" y="17881"/>
                  </a:cubicBezTo>
                  <a:cubicBezTo>
                    <a:pt x="15643" y="18072"/>
                    <a:pt x="15788" y="18167"/>
                    <a:pt x="15933" y="18167"/>
                  </a:cubicBezTo>
                  <a:cubicBezTo>
                    <a:pt x="16135" y="18167"/>
                    <a:pt x="16309" y="18024"/>
                    <a:pt x="16395" y="17738"/>
                  </a:cubicBezTo>
                  <a:cubicBezTo>
                    <a:pt x="16424" y="17690"/>
                    <a:pt x="16453" y="17642"/>
                    <a:pt x="16453" y="17547"/>
                  </a:cubicBezTo>
                  <a:lnTo>
                    <a:pt x="16858" y="17595"/>
                  </a:lnTo>
                  <a:cubicBezTo>
                    <a:pt x="16916" y="17738"/>
                    <a:pt x="16974" y="17881"/>
                    <a:pt x="17031" y="18072"/>
                  </a:cubicBezTo>
                  <a:cubicBezTo>
                    <a:pt x="17118" y="18358"/>
                    <a:pt x="17321" y="18548"/>
                    <a:pt x="17523" y="18548"/>
                  </a:cubicBezTo>
                  <a:cubicBezTo>
                    <a:pt x="17668" y="18548"/>
                    <a:pt x="17812" y="18453"/>
                    <a:pt x="17928" y="18262"/>
                  </a:cubicBezTo>
                  <a:cubicBezTo>
                    <a:pt x="18043" y="18072"/>
                    <a:pt x="18159" y="17881"/>
                    <a:pt x="18275" y="17690"/>
                  </a:cubicBezTo>
                  <a:lnTo>
                    <a:pt x="18622" y="17690"/>
                  </a:lnTo>
                  <a:cubicBezTo>
                    <a:pt x="18680" y="17833"/>
                    <a:pt x="18708" y="17928"/>
                    <a:pt x="18766" y="18072"/>
                  </a:cubicBezTo>
                  <a:cubicBezTo>
                    <a:pt x="18853" y="18358"/>
                    <a:pt x="19055" y="18548"/>
                    <a:pt x="19258" y="18548"/>
                  </a:cubicBezTo>
                  <a:cubicBezTo>
                    <a:pt x="19460" y="18548"/>
                    <a:pt x="19663" y="18358"/>
                    <a:pt x="19749" y="18072"/>
                  </a:cubicBezTo>
                  <a:cubicBezTo>
                    <a:pt x="19778" y="17976"/>
                    <a:pt x="19807" y="17881"/>
                    <a:pt x="19807" y="17785"/>
                  </a:cubicBezTo>
                  <a:lnTo>
                    <a:pt x="19894" y="17785"/>
                  </a:lnTo>
                  <a:cubicBezTo>
                    <a:pt x="19894" y="17785"/>
                    <a:pt x="19923" y="17785"/>
                    <a:pt x="19923" y="17785"/>
                  </a:cubicBezTo>
                  <a:cubicBezTo>
                    <a:pt x="20299" y="17785"/>
                    <a:pt x="20617" y="17404"/>
                    <a:pt x="20704" y="16832"/>
                  </a:cubicBezTo>
                  <a:cubicBezTo>
                    <a:pt x="21600" y="11491"/>
                    <a:pt x="20733" y="7057"/>
                    <a:pt x="20328" y="5388"/>
                  </a:cubicBezTo>
                  <a:cubicBezTo>
                    <a:pt x="20212" y="4911"/>
                    <a:pt x="19923" y="4578"/>
                    <a:pt x="19576" y="4578"/>
                  </a:cubicBezTo>
                  <a:cubicBezTo>
                    <a:pt x="19576" y="4578"/>
                    <a:pt x="19576" y="4578"/>
                    <a:pt x="19576" y="4578"/>
                  </a:cubicBezTo>
                  <a:cubicBezTo>
                    <a:pt x="17667" y="4578"/>
                    <a:pt x="16048" y="5197"/>
                    <a:pt x="15412" y="5436"/>
                  </a:cubicBezTo>
                  <a:cubicBezTo>
                    <a:pt x="15296" y="5245"/>
                    <a:pt x="15152" y="5102"/>
                    <a:pt x="14978" y="5102"/>
                  </a:cubicBezTo>
                  <a:cubicBezTo>
                    <a:pt x="14834" y="5102"/>
                    <a:pt x="14689" y="5197"/>
                    <a:pt x="14573" y="5340"/>
                  </a:cubicBezTo>
                  <a:cubicBezTo>
                    <a:pt x="14198" y="4482"/>
                    <a:pt x="11884" y="0"/>
                    <a:pt x="6564" y="0"/>
                  </a:cubicBezTo>
                  <a:cubicBezTo>
                    <a:pt x="492" y="0"/>
                    <a:pt x="0" y="5722"/>
                    <a:pt x="0" y="11587"/>
                  </a:cubicBezTo>
                  <a:close/>
                  <a:moveTo>
                    <a:pt x="520" y="11587"/>
                  </a:moveTo>
                  <a:cubicBezTo>
                    <a:pt x="520" y="5722"/>
                    <a:pt x="983" y="906"/>
                    <a:pt x="6593" y="906"/>
                  </a:cubicBezTo>
                  <a:cubicBezTo>
                    <a:pt x="11798" y="906"/>
                    <a:pt x="13995" y="5483"/>
                    <a:pt x="14198" y="5960"/>
                  </a:cubicBezTo>
                  <a:cubicBezTo>
                    <a:pt x="15181" y="10824"/>
                    <a:pt x="14776" y="15401"/>
                    <a:pt x="14602" y="16784"/>
                  </a:cubicBezTo>
                  <a:cubicBezTo>
                    <a:pt x="14255" y="17070"/>
                    <a:pt x="12694" y="18119"/>
                    <a:pt x="11104" y="16832"/>
                  </a:cubicBezTo>
                  <a:lnTo>
                    <a:pt x="11075" y="16832"/>
                  </a:lnTo>
                  <a:cubicBezTo>
                    <a:pt x="11075" y="16832"/>
                    <a:pt x="10468" y="16450"/>
                    <a:pt x="9976" y="15974"/>
                  </a:cubicBezTo>
                  <a:cubicBezTo>
                    <a:pt x="10034" y="15354"/>
                    <a:pt x="9976" y="14734"/>
                    <a:pt x="9889" y="14305"/>
                  </a:cubicBezTo>
                  <a:cubicBezTo>
                    <a:pt x="9831" y="14066"/>
                    <a:pt x="9687" y="13971"/>
                    <a:pt x="9542" y="14019"/>
                  </a:cubicBezTo>
                  <a:cubicBezTo>
                    <a:pt x="9398" y="14114"/>
                    <a:pt x="9340" y="14352"/>
                    <a:pt x="9369" y="14591"/>
                  </a:cubicBezTo>
                  <a:cubicBezTo>
                    <a:pt x="9398" y="14686"/>
                    <a:pt x="9831" y="17118"/>
                    <a:pt x="8212" y="18215"/>
                  </a:cubicBezTo>
                  <a:cubicBezTo>
                    <a:pt x="7836" y="18453"/>
                    <a:pt x="7460" y="18358"/>
                    <a:pt x="7113" y="17928"/>
                  </a:cubicBezTo>
                  <a:cubicBezTo>
                    <a:pt x="6361" y="16975"/>
                    <a:pt x="5928" y="14781"/>
                    <a:pt x="6043" y="13446"/>
                  </a:cubicBezTo>
                  <a:cubicBezTo>
                    <a:pt x="6217" y="11444"/>
                    <a:pt x="6419" y="9346"/>
                    <a:pt x="10439" y="10013"/>
                  </a:cubicBezTo>
                  <a:cubicBezTo>
                    <a:pt x="10583" y="10061"/>
                    <a:pt x="10728" y="9870"/>
                    <a:pt x="10728" y="9632"/>
                  </a:cubicBezTo>
                  <a:cubicBezTo>
                    <a:pt x="10757" y="9393"/>
                    <a:pt x="10641" y="9155"/>
                    <a:pt x="10496" y="9155"/>
                  </a:cubicBezTo>
                  <a:cubicBezTo>
                    <a:pt x="8790" y="8869"/>
                    <a:pt x="7692" y="9060"/>
                    <a:pt x="6969" y="9584"/>
                  </a:cubicBezTo>
                  <a:cubicBezTo>
                    <a:pt x="6969" y="9584"/>
                    <a:pt x="6969" y="9536"/>
                    <a:pt x="6969" y="9536"/>
                  </a:cubicBezTo>
                  <a:cubicBezTo>
                    <a:pt x="6911" y="9298"/>
                    <a:pt x="6824" y="9107"/>
                    <a:pt x="6708" y="8917"/>
                  </a:cubicBezTo>
                  <a:cubicBezTo>
                    <a:pt x="6622" y="8726"/>
                    <a:pt x="6477" y="8583"/>
                    <a:pt x="6361" y="8487"/>
                  </a:cubicBezTo>
                  <a:cubicBezTo>
                    <a:pt x="6246" y="8392"/>
                    <a:pt x="6101" y="8344"/>
                    <a:pt x="5957" y="8344"/>
                  </a:cubicBezTo>
                  <a:cubicBezTo>
                    <a:pt x="6072" y="8440"/>
                    <a:pt x="6188" y="8535"/>
                    <a:pt x="6246" y="8726"/>
                  </a:cubicBezTo>
                  <a:cubicBezTo>
                    <a:pt x="6333" y="8869"/>
                    <a:pt x="6390" y="9012"/>
                    <a:pt x="6419" y="9203"/>
                  </a:cubicBezTo>
                  <a:cubicBezTo>
                    <a:pt x="6448" y="9393"/>
                    <a:pt x="6477" y="9536"/>
                    <a:pt x="6477" y="9727"/>
                  </a:cubicBezTo>
                  <a:cubicBezTo>
                    <a:pt x="6477" y="9823"/>
                    <a:pt x="6477" y="9918"/>
                    <a:pt x="6477" y="10013"/>
                  </a:cubicBezTo>
                  <a:cubicBezTo>
                    <a:pt x="6477" y="10061"/>
                    <a:pt x="6477" y="10061"/>
                    <a:pt x="6477" y="10109"/>
                  </a:cubicBezTo>
                  <a:cubicBezTo>
                    <a:pt x="6304" y="10347"/>
                    <a:pt x="6159" y="10585"/>
                    <a:pt x="6043" y="10872"/>
                  </a:cubicBezTo>
                  <a:cubicBezTo>
                    <a:pt x="6014" y="10872"/>
                    <a:pt x="6014" y="10824"/>
                    <a:pt x="5986" y="10824"/>
                  </a:cubicBezTo>
                  <a:cubicBezTo>
                    <a:pt x="5841" y="10728"/>
                    <a:pt x="5725" y="10633"/>
                    <a:pt x="5581" y="10585"/>
                  </a:cubicBezTo>
                  <a:cubicBezTo>
                    <a:pt x="5436" y="10538"/>
                    <a:pt x="5320" y="10490"/>
                    <a:pt x="5176" y="10538"/>
                  </a:cubicBezTo>
                  <a:cubicBezTo>
                    <a:pt x="5031" y="10538"/>
                    <a:pt x="4916" y="10585"/>
                    <a:pt x="4800" y="10633"/>
                  </a:cubicBezTo>
                  <a:cubicBezTo>
                    <a:pt x="4916" y="10681"/>
                    <a:pt x="5060" y="10728"/>
                    <a:pt x="5147" y="10824"/>
                  </a:cubicBezTo>
                  <a:cubicBezTo>
                    <a:pt x="5263" y="10919"/>
                    <a:pt x="5349" y="11015"/>
                    <a:pt x="5465" y="11110"/>
                  </a:cubicBezTo>
                  <a:cubicBezTo>
                    <a:pt x="5552" y="11205"/>
                    <a:pt x="5639" y="11348"/>
                    <a:pt x="5696" y="11491"/>
                  </a:cubicBezTo>
                  <a:cubicBezTo>
                    <a:pt x="5725" y="11539"/>
                    <a:pt x="5754" y="11634"/>
                    <a:pt x="5783" y="11730"/>
                  </a:cubicBezTo>
                  <a:cubicBezTo>
                    <a:pt x="5783" y="11730"/>
                    <a:pt x="5783" y="11777"/>
                    <a:pt x="5783" y="11777"/>
                  </a:cubicBezTo>
                  <a:cubicBezTo>
                    <a:pt x="5667" y="12302"/>
                    <a:pt x="5610" y="12826"/>
                    <a:pt x="5552" y="13399"/>
                  </a:cubicBezTo>
                  <a:cubicBezTo>
                    <a:pt x="5407" y="14972"/>
                    <a:pt x="5899" y="17499"/>
                    <a:pt x="6824" y="18691"/>
                  </a:cubicBezTo>
                  <a:cubicBezTo>
                    <a:pt x="7142" y="19121"/>
                    <a:pt x="7489" y="19311"/>
                    <a:pt x="7836" y="19311"/>
                  </a:cubicBezTo>
                  <a:cubicBezTo>
                    <a:pt x="8039" y="19311"/>
                    <a:pt x="8241" y="19264"/>
                    <a:pt x="8443" y="19121"/>
                  </a:cubicBezTo>
                  <a:cubicBezTo>
                    <a:pt x="9224" y="18596"/>
                    <a:pt x="9629" y="17785"/>
                    <a:pt x="9831" y="16927"/>
                  </a:cubicBezTo>
                  <a:cubicBezTo>
                    <a:pt x="10178" y="17213"/>
                    <a:pt x="10496" y="17452"/>
                    <a:pt x="10728" y="17595"/>
                  </a:cubicBezTo>
                  <a:cubicBezTo>
                    <a:pt x="10670" y="18167"/>
                    <a:pt x="10265" y="20837"/>
                    <a:pt x="7489" y="20837"/>
                  </a:cubicBezTo>
                  <a:cubicBezTo>
                    <a:pt x="4048" y="20694"/>
                    <a:pt x="520" y="17309"/>
                    <a:pt x="520" y="11587"/>
                  </a:cubicBezTo>
                  <a:close/>
                  <a:moveTo>
                    <a:pt x="15701" y="6914"/>
                  </a:moveTo>
                  <a:cubicBezTo>
                    <a:pt x="15672" y="6723"/>
                    <a:pt x="15643" y="6485"/>
                    <a:pt x="15614" y="6294"/>
                  </a:cubicBezTo>
                  <a:cubicBezTo>
                    <a:pt x="16251" y="6056"/>
                    <a:pt x="17783" y="5483"/>
                    <a:pt x="19605" y="5483"/>
                  </a:cubicBezTo>
                  <a:cubicBezTo>
                    <a:pt x="19721" y="5483"/>
                    <a:pt x="19807" y="5579"/>
                    <a:pt x="19836" y="5722"/>
                  </a:cubicBezTo>
                  <a:cubicBezTo>
                    <a:pt x="20212" y="7295"/>
                    <a:pt x="21022" y="11491"/>
                    <a:pt x="20183" y="16546"/>
                  </a:cubicBezTo>
                  <a:cubicBezTo>
                    <a:pt x="20154" y="16689"/>
                    <a:pt x="20039" y="16832"/>
                    <a:pt x="19923" y="16784"/>
                  </a:cubicBezTo>
                  <a:lnTo>
                    <a:pt x="19663" y="16784"/>
                  </a:lnTo>
                  <a:cubicBezTo>
                    <a:pt x="19605" y="16593"/>
                    <a:pt x="19518" y="16450"/>
                    <a:pt x="19460" y="16260"/>
                  </a:cubicBezTo>
                  <a:cubicBezTo>
                    <a:pt x="19576" y="16164"/>
                    <a:pt x="19692" y="16021"/>
                    <a:pt x="19836" y="15926"/>
                  </a:cubicBezTo>
                  <a:cubicBezTo>
                    <a:pt x="20068" y="15735"/>
                    <a:pt x="20183" y="15354"/>
                    <a:pt x="20125" y="14924"/>
                  </a:cubicBezTo>
                  <a:cubicBezTo>
                    <a:pt x="20068" y="14495"/>
                    <a:pt x="19836" y="14162"/>
                    <a:pt x="19576" y="14162"/>
                  </a:cubicBezTo>
                  <a:cubicBezTo>
                    <a:pt x="19576" y="14162"/>
                    <a:pt x="19576" y="14162"/>
                    <a:pt x="19576" y="14162"/>
                  </a:cubicBezTo>
                  <a:cubicBezTo>
                    <a:pt x="19489" y="14162"/>
                    <a:pt x="19402" y="14209"/>
                    <a:pt x="19316" y="14257"/>
                  </a:cubicBezTo>
                  <a:cubicBezTo>
                    <a:pt x="19113" y="14400"/>
                    <a:pt x="18940" y="14591"/>
                    <a:pt x="18737" y="14781"/>
                  </a:cubicBezTo>
                  <a:cubicBezTo>
                    <a:pt x="18708" y="14686"/>
                    <a:pt x="18651" y="14638"/>
                    <a:pt x="18622" y="14591"/>
                  </a:cubicBezTo>
                  <a:cubicBezTo>
                    <a:pt x="18506" y="14400"/>
                    <a:pt x="18361" y="14305"/>
                    <a:pt x="18217" y="14305"/>
                  </a:cubicBezTo>
                  <a:cubicBezTo>
                    <a:pt x="18101" y="14305"/>
                    <a:pt x="17986" y="14400"/>
                    <a:pt x="17870" y="14495"/>
                  </a:cubicBezTo>
                  <a:cubicBezTo>
                    <a:pt x="17870" y="14448"/>
                    <a:pt x="17841" y="14352"/>
                    <a:pt x="17812" y="14305"/>
                  </a:cubicBezTo>
                  <a:cubicBezTo>
                    <a:pt x="17725" y="14019"/>
                    <a:pt x="17523" y="13828"/>
                    <a:pt x="17321" y="13828"/>
                  </a:cubicBezTo>
                  <a:cubicBezTo>
                    <a:pt x="17205" y="13828"/>
                    <a:pt x="17089" y="13875"/>
                    <a:pt x="17002" y="13971"/>
                  </a:cubicBezTo>
                  <a:cubicBezTo>
                    <a:pt x="16916" y="14066"/>
                    <a:pt x="16800" y="14209"/>
                    <a:pt x="16713" y="14352"/>
                  </a:cubicBezTo>
                  <a:cubicBezTo>
                    <a:pt x="16656" y="14257"/>
                    <a:pt x="16598" y="14209"/>
                    <a:pt x="16540" y="14114"/>
                  </a:cubicBezTo>
                  <a:cubicBezTo>
                    <a:pt x="16424" y="13971"/>
                    <a:pt x="16309" y="13923"/>
                    <a:pt x="16193" y="13923"/>
                  </a:cubicBezTo>
                  <a:cubicBezTo>
                    <a:pt x="16135" y="13923"/>
                    <a:pt x="16077" y="13923"/>
                    <a:pt x="16019" y="13971"/>
                  </a:cubicBezTo>
                  <a:cubicBezTo>
                    <a:pt x="16019" y="13971"/>
                    <a:pt x="16019" y="13971"/>
                    <a:pt x="16019" y="13971"/>
                  </a:cubicBezTo>
                  <a:cubicBezTo>
                    <a:pt x="16106" y="12064"/>
                    <a:pt x="16106" y="9489"/>
                    <a:pt x="15701" y="6914"/>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898EEF4A-71EC-4026-B4F2-11F535A9A8B0}"/>
                </a:ext>
              </a:extLst>
            </p:cNvPr>
            <p:cNvSpPr/>
            <p:nvPr/>
          </p:nvSpPr>
          <p:spPr>
            <a:xfrm>
              <a:off x="6053282" y="2842491"/>
              <a:ext cx="160498" cy="94072"/>
            </a:xfrm>
            <a:custGeom>
              <a:avLst/>
              <a:gdLst/>
              <a:ahLst/>
              <a:cxnLst>
                <a:cxn ang="0">
                  <a:pos x="wd2" y="hd2"/>
                </a:cxn>
                <a:cxn ang="5400000">
                  <a:pos x="wd2" y="hd2"/>
                </a:cxn>
                <a:cxn ang="10800000">
                  <a:pos x="wd2" y="hd2"/>
                </a:cxn>
                <a:cxn ang="16200000">
                  <a:pos x="wd2" y="hd2"/>
                </a:cxn>
              </a:cxnLst>
              <a:rect l="0" t="0" r="r" b="b"/>
              <a:pathLst>
                <a:path w="20998" h="20000" extrusionOk="0">
                  <a:moveTo>
                    <a:pt x="20998" y="0"/>
                  </a:moveTo>
                  <a:cubicBezTo>
                    <a:pt x="20998" y="0"/>
                    <a:pt x="9367" y="4320"/>
                    <a:pt x="5878" y="12960"/>
                  </a:cubicBezTo>
                  <a:cubicBezTo>
                    <a:pt x="2389" y="21600"/>
                    <a:pt x="727" y="20790"/>
                    <a:pt x="63" y="18360"/>
                  </a:cubicBezTo>
                  <a:cubicBezTo>
                    <a:pt x="-602" y="16200"/>
                    <a:pt x="3884" y="3780"/>
                    <a:pt x="20998" y="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49B25C72-1096-402D-B9AA-5FF4E20F0D3B}"/>
                </a:ext>
              </a:extLst>
            </p:cNvPr>
            <p:cNvSpPr/>
            <p:nvPr/>
          </p:nvSpPr>
          <p:spPr>
            <a:xfrm>
              <a:off x="6624781" y="3159991"/>
              <a:ext cx="172792" cy="87173"/>
            </a:xfrm>
            <a:custGeom>
              <a:avLst/>
              <a:gdLst/>
              <a:ahLst/>
              <a:cxnLst>
                <a:cxn ang="0">
                  <a:pos x="wd2" y="hd2"/>
                </a:cxn>
                <a:cxn ang="5400000">
                  <a:pos x="wd2" y="hd2"/>
                </a:cxn>
                <a:cxn ang="10800000">
                  <a:pos x="wd2" y="hd2"/>
                </a:cxn>
                <a:cxn ang="16200000">
                  <a:pos x="wd2" y="hd2"/>
                </a:cxn>
              </a:cxnLst>
              <a:rect l="0" t="0" r="r" b="b"/>
              <a:pathLst>
                <a:path w="20551" h="20592" extrusionOk="0">
                  <a:moveTo>
                    <a:pt x="208" y="15549"/>
                  </a:moveTo>
                  <a:cubicBezTo>
                    <a:pt x="510" y="14649"/>
                    <a:pt x="812" y="13749"/>
                    <a:pt x="1265" y="12849"/>
                  </a:cubicBezTo>
                  <a:cubicBezTo>
                    <a:pt x="2021" y="10749"/>
                    <a:pt x="2927" y="8949"/>
                    <a:pt x="3682" y="7149"/>
                  </a:cubicBezTo>
                  <a:cubicBezTo>
                    <a:pt x="2927" y="5949"/>
                    <a:pt x="2323" y="4449"/>
                    <a:pt x="1568" y="3249"/>
                  </a:cubicBezTo>
                  <a:cubicBezTo>
                    <a:pt x="661" y="1749"/>
                    <a:pt x="1870" y="-651"/>
                    <a:pt x="2776" y="849"/>
                  </a:cubicBezTo>
                  <a:cubicBezTo>
                    <a:pt x="3531" y="2049"/>
                    <a:pt x="4286" y="3249"/>
                    <a:pt x="4891" y="4749"/>
                  </a:cubicBezTo>
                  <a:cubicBezTo>
                    <a:pt x="5797" y="3249"/>
                    <a:pt x="6703" y="1749"/>
                    <a:pt x="7761" y="249"/>
                  </a:cubicBezTo>
                  <a:cubicBezTo>
                    <a:pt x="8214" y="-351"/>
                    <a:pt x="8667" y="249"/>
                    <a:pt x="8969" y="849"/>
                  </a:cubicBezTo>
                  <a:cubicBezTo>
                    <a:pt x="9271" y="1749"/>
                    <a:pt x="8969" y="2649"/>
                    <a:pt x="8667" y="3249"/>
                  </a:cubicBezTo>
                  <a:cubicBezTo>
                    <a:pt x="7761" y="4449"/>
                    <a:pt x="7006" y="5949"/>
                    <a:pt x="6099" y="7149"/>
                  </a:cubicBezTo>
                  <a:cubicBezTo>
                    <a:pt x="7006" y="9249"/>
                    <a:pt x="7761" y="11049"/>
                    <a:pt x="8516" y="13449"/>
                  </a:cubicBezTo>
                  <a:cubicBezTo>
                    <a:pt x="8818" y="14349"/>
                    <a:pt x="9120" y="15249"/>
                    <a:pt x="9422" y="16149"/>
                  </a:cubicBezTo>
                  <a:cubicBezTo>
                    <a:pt x="9875" y="15249"/>
                    <a:pt x="10329" y="14349"/>
                    <a:pt x="10782" y="13449"/>
                  </a:cubicBezTo>
                  <a:cubicBezTo>
                    <a:pt x="11688" y="11949"/>
                    <a:pt x="12594" y="10449"/>
                    <a:pt x="13501" y="8949"/>
                  </a:cubicBezTo>
                  <a:cubicBezTo>
                    <a:pt x="13047" y="7749"/>
                    <a:pt x="12443" y="6849"/>
                    <a:pt x="11990" y="5649"/>
                  </a:cubicBezTo>
                  <a:cubicBezTo>
                    <a:pt x="11235" y="4149"/>
                    <a:pt x="12443" y="1749"/>
                    <a:pt x="13199" y="3249"/>
                  </a:cubicBezTo>
                  <a:cubicBezTo>
                    <a:pt x="13803" y="4449"/>
                    <a:pt x="14407" y="5649"/>
                    <a:pt x="15011" y="6849"/>
                  </a:cubicBezTo>
                  <a:cubicBezTo>
                    <a:pt x="16371" y="5049"/>
                    <a:pt x="17730" y="3549"/>
                    <a:pt x="19241" y="2049"/>
                  </a:cubicBezTo>
                  <a:cubicBezTo>
                    <a:pt x="20298" y="1149"/>
                    <a:pt x="21053" y="4149"/>
                    <a:pt x="20147" y="5049"/>
                  </a:cubicBezTo>
                  <a:cubicBezTo>
                    <a:pt x="18787" y="6549"/>
                    <a:pt x="17428" y="8049"/>
                    <a:pt x="16069" y="9549"/>
                  </a:cubicBezTo>
                  <a:cubicBezTo>
                    <a:pt x="16673" y="11049"/>
                    <a:pt x="17126" y="12249"/>
                    <a:pt x="17579" y="13749"/>
                  </a:cubicBezTo>
                  <a:cubicBezTo>
                    <a:pt x="17881" y="14649"/>
                    <a:pt x="18183" y="15849"/>
                    <a:pt x="18485" y="16749"/>
                  </a:cubicBezTo>
                  <a:cubicBezTo>
                    <a:pt x="18636" y="17049"/>
                    <a:pt x="18787" y="17649"/>
                    <a:pt x="18787" y="17949"/>
                  </a:cubicBezTo>
                  <a:cubicBezTo>
                    <a:pt x="18938" y="18549"/>
                    <a:pt x="18938" y="19149"/>
                    <a:pt x="18787" y="19749"/>
                  </a:cubicBezTo>
                  <a:cubicBezTo>
                    <a:pt x="18485" y="20649"/>
                    <a:pt x="17730" y="20949"/>
                    <a:pt x="17277" y="19749"/>
                  </a:cubicBezTo>
                  <a:cubicBezTo>
                    <a:pt x="17277" y="19749"/>
                    <a:pt x="17277" y="19749"/>
                    <a:pt x="17277" y="19749"/>
                  </a:cubicBezTo>
                  <a:cubicBezTo>
                    <a:pt x="16975" y="18849"/>
                    <a:pt x="16673" y="17649"/>
                    <a:pt x="16371" y="16749"/>
                  </a:cubicBezTo>
                  <a:cubicBezTo>
                    <a:pt x="16069" y="15849"/>
                    <a:pt x="15766" y="14649"/>
                    <a:pt x="15313" y="13749"/>
                  </a:cubicBezTo>
                  <a:cubicBezTo>
                    <a:pt x="15011" y="13149"/>
                    <a:pt x="14709" y="12249"/>
                    <a:pt x="14558" y="11649"/>
                  </a:cubicBezTo>
                  <a:cubicBezTo>
                    <a:pt x="14105" y="12249"/>
                    <a:pt x="13652" y="12849"/>
                    <a:pt x="13199" y="13749"/>
                  </a:cubicBezTo>
                  <a:cubicBezTo>
                    <a:pt x="12594" y="14649"/>
                    <a:pt x="12141" y="15549"/>
                    <a:pt x="11537" y="16449"/>
                  </a:cubicBezTo>
                  <a:cubicBezTo>
                    <a:pt x="11084" y="17349"/>
                    <a:pt x="10480" y="18249"/>
                    <a:pt x="10027" y="19149"/>
                  </a:cubicBezTo>
                  <a:cubicBezTo>
                    <a:pt x="9876" y="19449"/>
                    <a:pt x="9725" y="19749"/>
                    <a:pt x="9573" y="20049"/>
                  </a:cubicBezTo>
                  <a:cubicBezTo>
                    <a:pt x="9120" y="20949"/>
                    <a:pt x="8516" y="20649"/>
                    <a:pt x="8214" y="19749"/>
                  </a:cubicBezTo>
                  <a:cubicBezTo>
                    <a:pt x="8214" y="19449"/>
                    <a:pt x="8063" y="19149"/>
                    <a:pt x="8063" y="19149"/>
                  </a:cubicBezTo>
                  <a:cubicBezTo>
                    <a:pt x="7761" y="18249"/>
                    <a:pt x="7459" y="17049"/>
                    <a:pt x="7157" y="16149"/>
                  </a:cubicBezTo>
                  <a:cubicBezTo>
                    <a:pt x="6855" y="15249"/>
                    <a:pt x="6402" y="14049"/>
                    <a:pt x="6099" y="13149"/>
                  </a:cubicBezTo>
                  <a:cubicBezTo>
                    <a:pt x="5646" y="11949"/>
                    <a:pt x="5193" y="10749"/>
                    <a:pt x="4589" y="9549"/>
                  </a:cubicBezTo>
                  <a:cubicBezTo>
                    <a:pt x="3985" y="10749"/>
                    <a:pt x="3532" y="11649"/>
                    <a:pt x="3079" y="12849"/>
                  </a:cubicBezTo>
                  <a:cubicBezTo>
                    <a:pt x="2625" y="13749"/>
                    <a:pt x="2323" y="14649"/>
                    <a:pt x="2021" y="15549"/>
                  </a:cubicBezTo>
                  <a:cubicBezTo>
                    <a:pt x="1870" y="16149"/>
                    <a:pt x="1568" y="16749"/>
                    <a:pt x="1417" y="17349"/>
                  </a:cubicBezTo>
                  <a:cubicBezTo>
                    <a:pt x="963" y="19149"/>
                    <a:pt x="-547" y="17649"/>
                    <a:pt x="208" y="15549"/>
                  </a:cubicBezTo>
                  <a:cubicBezTo>
                    <a:pt x="57" y="15549"/>
                    <a:pt x="208" y="15549"/>
                    <a:pt x="208" y="1554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B776591D-74EE-4C59-8551-D9284332E61F}"/>
                </a:ext>
              </a:extLst>
            </p:cNvPr>
            <p:cNvSpPr/>
            <p:nvPr/>
          </p:nvSpPr>
          <p:spPr>
            <a:xfrm>
              <a:off x="6586681" y="2931391"/>
              <a:ext cx="36235" cy="306387"/>
            </a:xfrm>
            <a:custGeom>
              <a:avLst/>
              <a:gdLst/>
              <a:ahLst/>
              <a:cxnLst>
                <a:cxn ang="0">
                  <a:pos x="wd2" y="hd2"/>
                </a:cxn>
                <a:cxn ang="5400000">
                  <a:pos x="wd2" y="hd2"/>
                </a:cxn>
                <a:cxn ang="10800000">
                  <a:pos x="wd2" y="hd2"/>
                </a:cxn>
                <a:cxn ang="16200000">
                  <a:pos x="wd2" y="hd2"/>
                </a:cxn>
              </a:cxnLst>
              <a:rect l="0" t="0" r="r" b="b"/>
              <a:pathLst>
                <a:path w="18125" h="21444" extrusionOk="0">
                  <a:moveTo>
                    <a:pt x="1520" y="89"/>
                  </a:moveTo>
                  <a:cubicBezTo>
                    <a:pt x="3426" y="-89"/>
                    <a:pt x="6603" y="0"/>
                    <a:pt x="7238" y="355"/>
                  </a:cubicBezTo>
                  <a:cubicBezTo>
                    <a:pt x="19309" y="7111"/>
                    <a:pt x="21214" y="14133"/>
                    <a:pt x="13591" y="21067"/>
                  </a:cubicBezTo>
                  <a:cubicBezTo>
                    <a:pt x="12956" y="21511"/>
                    <a:pt x="9779" y="21511"/>
                    <a:pt x="7873" y="21333"/>
                  </a:cubicBezTo>
                  <a:cubicBezTo>
                    <a:pt x="7238" y="21244"/>
                    <a:pt x="6603" y="21155"/>
                    <a:pt x="6603" y="21067"/>
                  </a:cubicBezTo>
                  <a:cubicBezTo>
                    <a:pt x="6603" y="20978"/>
                    <a:pt x="6603" y="20889"/>
                    <a:pt x="6603" y="20889"/>
                  </a:cubicBezTo>
                  <a:cubicBezTo>
                    <a:pt x="13591" y="14755"/>
                    <a:pt x="12321" y="8444"/>
                    <a:pt x="2791" y="2400"/>
                  </a:cubicBezTo>
                  <a:cubicBezTo>
                    <a:pt x="2156" y="1867"/>
                    <a:pt x="885" y="1333"/>
                    <a:pt x="250" y="711"/>
                  </a:cubicBezTo>
                  <a:cubicBezTo>
                    <a:pt x="-386" y="355"/>
                    <a:pt x="249" y="178"/>
                    <a:pt x="1520" y="8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grpSp>
      <p:grpSp>
        <p:nvGrpSpPr>
          <p:cNvPr id="75" name="Group 74">
            <a:extLst>
              <a:ext uri="{FF2B5EF4-FFF2-40B4-BE49-F238E27FC236}">
                <a16:creationId xmlns:a16="http://schemas.microsoft.com/office/drawing/2014/main" id="{E7ED25EB-89CC-4C8B-9290-115DAAA9BF8A}"/>
              </a:ext>
            </a:extLst>
          </p:cNvPr>
          <p:cNvGrpSpPr/>
          <p:nvPr/>
        </p:nvGrpSpPr>
        <p:grpSpPr>
          <a:xfrm>
            <a:off x="340731" y="1370547"/>
            <a:ext cx="3666728" cy="1690262"/>
            <a:chOff x="332936" y="2566211"/>
            <a:chExt cx="2926080" cy="1690262"/>
          </a:xfrm>
        </p:grpSpPr>
        <p:sp>
          <p:nvSpPr>
            <p:cNvPr id="76" name="TextBox 75">
              <a:extLst>
                <a:ext uri="{FF2B5EF4-FFF2-40B4-BE49-F238E27FC236}">
                  <a16:creationId xmlns:a16="http://schemas.microsoft.com/office/drawing/2014/main" id="{9BF76F2F-34CB-4378-9284-5060B6FA506B}"/>
                </a:ext>
              </a:extLst>
            </p:cNvPr>
            <p:cNvSpPr txBox="1"/>
            <p:nvPr/>
          </p:nvSpPr>
          <p:spPr>
            <a:xfrm>
              <a:off x="332936" y="2566211"/>
              <a:ext cx="2926080" cy="523220"/>
            </a:xfrm>
            <a:prstGeom prst="rect">
              <a:avLst/>
            </a:prstGeom>
            <a:noFill/>
          </p:spPr>
          <p:txBody>
            <a:bodyPr wrap="square" lIns="0" rIns="0" rtlCol="0" anchor="b">
              <a:spAutoFit/>
            </a:bodyPr>
            <a:lstStyle/>
            <a:p>
              <a:pPr algn="r"/>
              <a:r>
                <a:rPr lang="en-US" sz="2800" b="1" noProof="1">
                  <a:solidFill>
                    <a:schemeClr val="bg1"/>
                  </a:solidFill>
                </a:rPr>
                <a:t>Lorem Ipsum</a:t>
              </a:r>
            </a:p>
          </p:txBody>
        </p:sp>
        <p:sp>
          <p:nvSpPr>
            <p:cNvPr id="77" name="TextBox 76">
              <a:extLst>
                <a:ext uri="{FF2B5EF4-FFF2-40B4-BE49-F238E27FC236}">
                  <a16:creationId xmlns:a16="http://schemas.microsoft.com/office/drawing/2014/main" id="{D37CB9A9-15FE-4734-B280-AE67AD641063}"/>
                </a:ext>
              </a:extLst>
            </p:cNvPr>
            <p:cNvSpPr txBox="1"/>
            <p:nvPr/>
          </p:nvSpPr>
          <p:spPr>
            <a:xfrm>
              <a:off x="332936" y="3086922"/>
              <a:ext cx="2926080" cy="1169551"/>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78" name="Group 77">
            <a:extLst>
              <a:ext uri="{FF2B5EF4-FFF2-40B4-BE49-F238E27FC236}">
                <a16:creationId xmlns:a16="http://schemas.microsoft.com/office/drawing/2014/main" id="{B2D29274-E2C2-4117-B752-AE896379E72C}"/>
              </a:ext>
            </a:extLst>
          </p:cNvPr>
          <p:cNvGrpSpPr/>
          <p:nvPr/>
        </p:nvGrpSpPr>
        <p:grpSpPr>
          <a:xfrm>
            <a:off x="8184543" y="1370547"/>
            <a:ext cx="3666728" cy="1690262"/>
            <a:chOff x="332936" y="2566211"/>
            <a:chExt cx="2926080" cy="1690262"/>
          </a:xfrm>
        </p:grpSpPr>
        <p:sp>
          <p:nvSpPr>
            <p:cNvPr id="79" name="TextBox 78">
              <a:extLst>
                <a:ext uri="{FF2B5EF4-FFF2-40B4-BE49-F238E27FC236}">
                  <a16:creationId xmlns:a16="http://schemas.microsoft.com/office/drawing/2014/main" id="{7FD5F9DB-47D3-443E-8348-D7FBA38BB27D}"/>
                </a:ext>
              </a:extLst>
            </p:cNvPr>
            <p:cNvSpPr txBox="1"/>
            <p:nvPr/>
          </p:nvSpPr>
          <p:spPr>
            <a:xfrm>
              <a:off x="332936" y="2566211"/>
              <a:ext cx="2926080" cy="523220"/>
            </a:xfrm>
            <a:prstGeom prst="rect">
              <a:avLst/>
            </a:prstGeom>
            <a:noFill/>
          </p:spPr>
          <p:txBody>
            <a:bodyPr wrap="square" lIns="0" rIns="0" rtlCol="0" anchor="b">
              <a:spAutoFit/>
            </a:bodyPr>
            <a:lstStyle/>
            <a:p>
              <a:r>
                <a:rPr lang="en-US" sz="2800" b="1" noProof="1">
                  <a:solidFill>
                    <a:schemeClr val="bg1"/>
                  </a:solidFill>
                </a:rPr>
                <a:t>Lorem Ipsum</a:t>
              </a:r>
            </a:p>
          </p:txBody>
        </p:sp>
        <p:sp>
          <p:nvSpPr>
            <p:cNvPr id="80" name="TextBox 79">
              <a:extLst>
                <a:ext uri="{FF2B5EF4-FFF2-40B4-BE49-F238E27FC236}">
                  <a16:creationId xmlns:a16="http://schemas.microsoft.com/office/drawing/2014/main" id="{66D279A8-76B6-4CD4-9319-F4DBAAD6CC5D}"/>
                </a:ext>
              </a:extLst>
            </p:cNvPr>
            <p:cNvSpPr txBox="1"/>
            <p:nvPr/>
          </p:nvSpPr>
          <p:spPr>
            <a:xfrm>
              <a:off x="332936" y="3086922"/>
              <a:ext cx="2926080" cy="1169551"/>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280369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8472</TotalTime>
  <Words>229</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Boxing Punch Infographic – Slide Template</vt:lpstr>
      <vt:lpstr>Boxing Punch Infographic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Boxing Punch Infographic</dc:title>
  <dc:creator>PresentationGO.com</dc:creator>
  <dc:description>© Copyright PresentationGO.com</dc:description>
  <dcterms:created xsi:type="dcterms:W3CDTF">2014-11-26T05:14:11Z</dcterms:created>
  <dcterms:modified xsi:type="dcterms:W3CDTF">2020-02-24T04:08:52Z</dcterms:modified>
  <cp:category>Graphics &amp; Metaphors</cp:category>
</cp:coreProperties>
</file>