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9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Braid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9FB5555-1147-9942-9A53-B06DECC92583}"/>
              </a:ext>
            </a:extLst>
          </p:cNvPr>
          <p:cNvSpPr/>
          <p:nvPr/>
        </p:nvSpPr>
        <p:spPr>
          <a:xfrm>
            <a:off x="7859428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6BAB8-00B2-3F46-AF17-6AB516D6E98E}"/>
              </a:ext>
            </a:extLst>
          </p:cNvPr>
          <p:cNvSpPr/>
          <p:nvPr/>
        </p:nvSpPr>
        <p:spPr>
          <a:xfrm>
            <a:off x="884817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4657CCA-21B7-8F4C-B1FE-3B0A62F5A537}"/>
              </a:ext>
            </a:extLst>
          </p:cNvPr>
          <p:cNvSpPr/>
          <p:nvPr/>
        </p:nvSpPr>
        <p:spPr>
          <a:xfrm>
            <a:off x="3218391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5AF6BBE-FE73-074C-8584-B5ACE115B96C}"/>
              </a:ext>
            </a:extLst>
          </p:cNvPr>
          <p:cNvSpPr/>
          <p:nvPr/>
        </p:nvSpPr>
        <p:spPr>
          <a:xfrm>
            <a:off x="5523752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29A731-750F-6C4A-BCD1-811B5F40D598}"/>
              </a:ext>
            </a:extLst>
          </p:cNvPr>
          <p:cNvSpPr/>
          <p:nvPr/>
        </p:nvSpPr>
        <p:spPr>
          <a:xfrm>
            <a:off x="1975400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B2D7BA1-0EDA-B949-A27E-EDAF2E8B5729}"/>
              </a:ext>
            </a:extLst>
          </p:cNvPr>
          <p:cNvSpPr/>
          <p:nvPr/>
        </p:nvSpPr>
        <p:spPr>
          <a:xfrm>
            <a:off x="4303307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0" y="21600"/>
                </a:lnTo>
                <a:cubicBezTo>
                  <a:pt x="10805" y="21600"/>
                  <a:pt x="9608" y="20577"/>
                  <a:pt x="8780" y="18804"/>
                </a:cubicBezTo>
                <a:lnTo>
                  <a:pt x="0" y="0"/>
                </a:lnTo>
                <a:lnTo>
                  <a:pt x="1150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F48E812-5477-6E4E-B4E4-DEADD070409A}"/>
              </a:ext>
            </a:extLst>
          </p:cNvPr>
          <p:cNvSpPr/>
          <p:nvPr/>
        </p:nvSpPr>
        <p:spPr>
          <a:xfrm>
            <a:off x="6638985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62357F4-8ECA-0840-B4C8-FF1175977E74}"/>
              </a:ext>
            </a:extLst>
          </p:cNvPr>
          <p:cNvSpPr/>
          <p:nvPr/>
        </p:nvSpPr>
        <p:spPr>
          <a:xfrm>
            <a:off x="8973610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6" y="21600"/>
                </a:lnTo>
                <a:cubicBezTo>
                  <a:pt x="10810" y="21600"/>
                  <a:pt x="9612" y="20577"/>
                  <a:pt x="8784" y="18804"/>
                </a:cubicBezTo>
                <a:lnTo>
                  <a:pt x="0" y="0"/>
                </a:lnTo>
                <a:lnTo>
                  <a:pt x="11511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637983FA-BBBF-954C-8E92-A0313754D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9626" y="3259369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6A64010D-D6CE-AD4A-9176-BC777EA5C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5861" y="2807205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D48FECAD-317B-5D47-905A-3B61B547E6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021" y="3259369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7D3198FD-3A32-C442-9DCB-2FB44BA395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2954" y="2807205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2">
            <a:extLst>
              <a:ext uri="{FF2B5EF4-FFF2-40B4-BE49-F238E27FC236}">
                <a16:creationId xmlns:a16="http://schemas.microsoft.com/office/drawing/2014/main" id="{67606A51-2B86-884A-983F-C76F9EF5B87B}"/>
              </a:ext>
            </a:extLst>
          </p:cNvPr>
          <p:cNvSpPr txBox="1"/>
          <p:nvPr/>
        </p:nvSpPr>
        <p:spPr>
          <a:xfrm>
            <a:off x="1578447" y="2876650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EB41FCF-AEC3-AE44-9C87-2EF2C0A4F3AF}"/>
              </a:ext>
            </a:extLst>
          </p:cNvPr>
          <p:cNvSpPr txBox="1"/>
          <p:nvPr/>
        </p:nvSpPr>
        <p:spPr>
          <a:xfrm>
            <a:off x="3882436" y="3223302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02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488E5458-0294-D040-BAF9-1BF025585B03}"/>
              </a:ext>
            </a:extLst>
          </p:cNvPr>
          <p:cNvSpPr txBox="1"/>
          <p:nvPr/>
        </p:nvSpPr>
        <p:spPr>
          <a:xfrm>
            <a:off x="6163386" y="2876650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7A16A0D-9EEA-B044-AFAD-F2251449DC52}"/>
              </a:ext>
            </a:extLst>
          </p:cNvPr>
          <p:cNvSpPr txBox="1"/>
          <p:nvPr/>
        </p:nvSpPr>
        <p:spPr>
          <a:xfrm>
            <a:off x="8467375" y="3223302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A8394D-5249-A432-17AA-DE7E11D58310}"/>
              </a:ext>
            </a:extLst>
          </p:cNvPr>
          <p:cNvGrpSpPr/>
          <p:nvPr/>
        </p:nvGrpSpPr>
        <p:grpSpPr>
          <a:xfrm>
            <a:off x="512360" y="4381590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771CE0-75DD-B25C-0BBD-A0DD71CA93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486F2E-7233-A5B2-7800-55B470E03F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D9A4D98-2028-D103-EB2F-3262AF492536}"/>
              </a:ext>
            </a:extLst>
          </p:cNvPr>
          <p:cNvGrpSpPr/>
          <p:nvPr/>
        </p:nvGrpSpPr>
        <p:grpSpPr>
          <a:xfrm>
            <a:off x="2846985" y="1181835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FF5B4B-4161-CD7D-3D53-1335659B07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DD01B7-B83D-F86E-61AE-760B67C3C2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6C470D-5557-63B7-387B-E6D424002C3C}"/>
              </a:ext>
            </a:extLst>
          </p:cNvPr>
          <p:cNvGrpSpPr/>
          <p:nvPr/>
        </p:nvGrpSpPr>
        <p:grpSpPr>
          <a:xfrm>
            <a:off x="5174892" y="438159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EC5BDF-60C9-0301-DBD6-89CA3AEF66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60206-1003-D271-24C3-D29D7A5BA4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4F7416-B047-B736-F604-32D5325D2126}"/>
              </a:ext>
            </a:extLst>
          </p:cNvPr>
          <p:cNvGrpSpPr/>
          <p:nvPr/>
        </p:nvGrpSpPr>
        <p:grpSpPr>
          <a:xfrm>
            <a:off x="7510570" y="1181835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87A480-85B8-5FDF-8E51-D2884CC6E2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074870-0EB9-0798-879A-66172BA5A1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Braid Alternating Process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9FB5555-1147-9942-9A53-B06DECC92583}"/>
              </a:ext>
            </a:extLst>
          </p:cNvPr>
          <p:cNvSpPr/>
          <p:nvPr/>
        </p:nvSpPr>
        <p:spPr>
          <a:xfrm>
            <a:off x="7859428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6BAB8-00B2-3F46-AF17-6AB516D6E98E}"/>
              </a:ext>
            </a:extLst>
          </p:cNvPr>
          <p:cNvSpPr/>
          <p:nvPr/>
        </p:nvSpPr>
        <p:spPr>
          <a:xfrm>
            <a:off x="884817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4657CCA-21B7-8F4C-B1FE-3B0A62F5A537}"/>
              </a:ext>
            </a:extLst>
          </p:cNvPr>
          <p:cNvSpPr/>
          <p:nvPr/>
        </p:nvSpPr>
        <p:spPr>
          <a:xfrm>
            <a:off x="3218391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89" y="0"/>
                </a:lnTo>
                <a:lnTo>
                  <a:pt x="0" y="21600"/>
                </a:lnTo>
                <a:lnTo>
                  <a:pt x="9534" y="21600"/>
                </a:lnTo>
                <a:cubicBezTo>
                  <a:pt x="10800" y="21600"/>
                  <a:pt x="11998" y="20577"/>
                  <a:pt x="12826" y="1880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5AF6BBE-FE73-074C-8584-B5ACE115B96C}"/>
              </a:ext>
            </a:extLst>
          </p:cNvPr>
          <p:cNvSpPr/>
          <p:nvPr/>
        </p:nvSpPr>
        <p:spPr>
          <a:xfrm>
            <a:off x="5523752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89" y="21600"/>
                </a:lnTo>
                <a:lnTo>
                  <a:pt x="0" y="0"/>
                </a:lnTo>
                <a:lnTo>
                  <a:pt x="9534" y="0"/>
                </a:lnTo>
                <a:cubicBezTo>
                  <a:pt x="10800" y="0"/>
                  <a:pt x="11998" y="1023"/>
                  <a:pt x="12826" y="279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729A731-750F-6C4A-BCD1-811B5F40D598}"/>
              </a:ext>
            </a:extLst>
          </p:cNvPr>
          <p:cNvSpPr/>
          <p:nvPr/>
        </p:nvSpPr>
        <p:spPr>
          <a:xfrm>
            <a:off x="1975400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B2D7BA1-0EDA-B949-A27E-EDAF2E8B5729}"/>
              </a:ext>
            </a:extLst>
          </p:cNvPr>
          <p:cNvSpPr/>
          <p:nvPr/>
        </p:nvSpPr>
        <p:spPr>
          <a:xfrm>
            <a:off x="4303307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0" y="21600"/>
                </a:lnTo>
                <a:cubicBezTo>
                  <a:pt x="10805" y="21600"/>
                  <a:pt x="9608" y="20577"/>
                  <a:pt x="8780" y="18804"/>
                </a:cubicBezTo>
                <a:lnTo>
                  <a:pt x="0" y="0"/>
                </a:lnTo>
                <a:lnTo>
                  <a:pt x="11506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F48E812-5477-6E4E-B4E4-DEADD070409A}"/>
              </a:ext>
            </a:extLst>
          </p:cNvPr>
          <p:cNvSpPr/>
          <p:nvPr/>
        </p:nvSpPr>
        <p:spPr>
          <a:xfrm>
            <a:off x="6638985" y="2807205"/>
            <a:ext cx="2334625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70" y="0"/>
                </a:lnTo>
                <a:cubicBezTo>
                  <a:pt x="10805" y="0"/>
                  <a:pt x="9608" y="1023"/>
                  <a:pt x="8780" y="2796"/>
                </a:cubicBezTo>
                <a:lnTo>
                  <a:pt x="0" y="21600"/>
                </a:lnTo>
                <a:lnTo>
                  <a:pt x="11506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62357F4-8ECA-0840-B4C8-FF1175977E74}"/>
              </a:ext>
            </a:extLst>
          </p:cNvPr>
          <p:cNvSpPr/>
          <p:nvPr/>
        </p:nvSpPr>
        <p:spPr>
          <a:xfrm>
            <a:off x="8973610" y="2807205"/>
            <a:ext cx="2333574" cy="1243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76" y="21600"/>
                </a:lnTo>
                <a:cubicBezTo>
                  <a:pt x="10810" y="21600"/>
                  <a:pt x="9612" y="20577"/>
                  <a:pt x="8784" y="18804"/>
                </a:cubicBezTo>
                <a:lnTo>
                  <a:pt x="0" y="0"/>
                </a:lnTo>
                <a:lnTo>
                  <a:pt x="11511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Graphic 11" descr="Megaphone1 with solid fill">
            <a:extLst>
              <a:ext uri="{FF2B5EF4-FFF2-40B4-BE49-F238E27FC236}">
                <a16:creationId xmlns:a16="http://schemas.microsoft.com/office/drawing/2014/main" id="{637983FA-BBBF-954C-8E92-A0313754D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9626" y="3259369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5" descr="Bullseye with solid fill">
            <a:extLst>
              <a:ext uri="{FF2B5EF4-FFF2-40B4-BE49-F238E27FC236}">
                <a16:creationId xmlns:a16="http://schemas.microsoft.com/office/drawing/2014/main" id="{6A64010D-D6CE-AD4A-9176-BC777EA5C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5861" y="2807205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7" descr="Gears with solid fill">
            <a:extLst>
              <a:ext uri="{FF2B5EF4-FFF2-40B4-BE49-F238E27FC236}">
                <a16:creationId xmlns:a16="http://schemas.microsoft.com/office/drawing/2014/main" id="{D48FECAD-317B-5D47-905A-3B61B547E6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021" y="3259369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8" descr="Stopwatch 75% with solid fill">
            <a:extLst>
              <a:ext uri="{FF2B5EF4-FFF2-40B4-BE49-F238E27FC236}">
                <a16:creationId xmlns:a16="http://schemas.microsoft.com/office/drawing/2014/main" id="{7D3198FD-3A32-C442-9DCB-2FB44BA395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62954" y="2807205"/>
            <a:ext cx="791426" cy="7914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2">
            <a:extLst>
              <a:ext uri="{FF2B5EF4-FFF2-40B4-BE49-F238E27FC236}">
                <a16:creationId xmlns:a16="http://schemas.microsoft.com/office/drawing/2014/main" id="{67606A51-2B86-884A-983F-C76F9EF5B87B}"/>
              </a:ext>
            </a:extLst>
          </p:cNvPr>
          <p:cNvSpPr txBox="1"/>
          <p:nvPr/>
        </p:nvSpPr>
        <p:spPr>
          <a:xfrm>
            <a:off x="1578447" y="2876650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01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EEB41FCF-AEC3-AE44-9C87-2EF2C0A4F3AF}"/>
              </a:ext>
            </a:extLst>
          </p:cNvPr>
          <p:cNvSpPr txBox="1"/>
          <p:nvPr/>
        </p:nvSpPr>
        <p:spPr>
          <a:xfrm>
            <a:off x="3882436" y="3223302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02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488E5458-0294-D040-BAF9-1BF025585B03}"/>
              </a:ext>
            </a:extLst>
          </p:cNvPr>
          <p:cNvSpPr txBox="1"/>
          <p:nvPr/>
        </p:nvSpPr>
        <p:spPr>
          <a:xfrm>
            <a:off x="6163386" y="2876650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7A16A0D-9EEA-B044-AFAD-F2251449DC52}"/>
              </a:ext>
            </a:extLst>
          </p:cNvPr>
          <p:cNvSpPr txBox="1"/>
          <p:nvPr/>
        </p:nvSpPr>
        <p:spPr>
          <a:xfrm>
            <a:off x="8467375" y="3223302"/>
            <a:ext cx="753928" cy="75804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/>
              <a:t>04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A8394D-5249-A432-17AA-DE7E11D58310}"/>
              </a:ext>
            </a:extLst>
          </p:cNvPr>
          <p:cNvGrpSpPr/>
          <p:nvPr/>
        </p:nvGrpSpPr>
        <p:grpSpPr>
          <a:xfrm>
            <a:off x="512360" y="4381590"/>
            <a:ext cx="292608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771CE0-75DD-B25C-0BBD-A0DD71CA93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486F2E-7233-A5B2-7800-55B470E03F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D9A4D98-2028-D103-EB2F-3262AF492536}"/>
              </a:ext>
            </a:extLst>
          </p:cNvPr>
          <p:cNvGrpSpPr/>
          <p:nvPr/>
        </p:nvGrpSpPr>
        <p:grpSpPr>
          <a:xfrm>
            <a:off x="2846985" y="1181835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FF5B4B-4161-CD7D-3D53-1335659B077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DD01B7-B83D-F86E-61AE-760B67C3C2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6C470D-5557-63B7-387B-E6D424002C3C}"/>
              </a:ext>
            </a:extLst>
          </p:cNvPr>
          <p:cNvGrpSpPr/>
          <p:nvPr/>
        </p:nvGrpSpPr>
        <p:grpSpPr>
          <a:xfrm>
            <a:off x="5174892" y="438159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6EC5BDF-60C9-0301-DBD6-89CA3AEF66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B360206-1003-D271-24C3-D29D7A5BA4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64F7416-B047-B736-F604-32D5325D2126}"/>
              </a:ext>
            </a:extLst>
          </p:cNvPr>
          <p:cNvGrpSpPr/>
          <p:nvPr/>
        </p:nvGrpSpPr>
        <p:grpSpPr>
          <a:xfrm>
            <a:off x="7510570" y="1181835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87A480-85B8-5FDF-8E51-D2884CC6E2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074870-0EB9-0798-879A-66172BA5A1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09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8591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Braid Alternating Process – Slide Template</vt:lpstr>
      <vt:lpstr>Braid Alternating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Braid Alternating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2022-06-01T20:13:22Z</dcterms:modified>
  <cp:category>Charts &amp; Diagrams</cp:category>
</cp:coreProperties>
</file>