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5" r:id="rId4"/>
    <p:sldId id="353" r:id="rId5"/>
    <p:sldId id="356"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1836" y="17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76637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49389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532646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Brain and Light Bulb – Slide Template</a:t>
            </a:r>
          </a:p>
        </p:txBody>
      </p:sp>
      <p:grpSp>
        <p:nvGrpSpPr>
          <p:cNvPr id="27" name="Group 26">
            <a:extLst>
              <a:ext uri="{FF2B5EF4-FFF2-40B4-BE49-F238E27FC236}">
                <a16:creationId xmlns:a16="http://schemas.microsoft.com/office/drawing/2014/main" id="{2407BECC-88E9-4C03-8322-5DF6CFE0D9F2}"/>
              </a:ext>
            </a:extLst>
          </p:cNvPr>
          <p:cNvGrpSpPr/>
          <p:nvPr/>
        </p:nvGrpSpPr>
        <p:grpSpPr>
          <a:xfrm>
            <a:off x="255548" y="2696199"/>
            <a:ext cx="2194560" cy="2606523"/>
            <a:chOff x="332936" y="2473878"/>
            <a:chExt cx="2926080" cy="3475364"/>
          </a:xfrm>
        </p:grpSpPr>
        <p:sp>
          <p:nvSpPr>
            <p:cNvPr id="28" name="TextBox 27">
              <a:extLst>
                <a:ext uri="{FF2B5EF4-FFF2-40B4-BE49-F238E27FC236}">
                  <a16:creationId xmlns:a16="http://schemas.microsoft.com/office/drawing/2014/main" id="{BF35976D-DD4D-4C5D-9D98-35EF088F2B68}"/>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29" name="TextBox 28">
              <a:extLst>
                <a:ext uri="{FF2B5EF4-FFF2-40B4-BE49-F238E27FC236}">
                  <a16:creationId xmlns:a16="http://schemas.microsoft.com/office/drawing/2014/main" id="{7F9EAC3C-79C1-4BB8-BA22-F5AA9F4340A9}"/>
                </a:ext>
              </a:extLst>
            </p:cNvPr>
            <p:cNvSpPr txBox="1"/>
            <p:nvPr/>
          </p:nvSpPr>
          <p:spPr>
            <a:xfrm>
              <a:off x="332936" y="3086919"/>
              <a:ext cx="2926080" cy="286232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30" name="Group 29">
            <a:extLst>
              <a:ext uri="{FF2B5EF4-FFF2-40B4-BE49-F238E27FC236}">
                <a16:creationId xmlns:a16="http://schemas.microsoft.com/office/drawing/2014/main" id="{58F7975C-B7D1-402D-8EF6-1978D9E48D7C}"/>
              </a:ext>
            </a:extLst>
          </p:cNvPr>
          <p:cNvGrpSpPr/>
          <p:nvPr/>
        </p:nvGrpSpPr>
        <p:grpSpPr>
          <a:xfrm>
            <a:off x="6693893" y="2696199"/>
            <a:ext cx="2194560" cy="2606523"/>
            <a:chOff x="332936" y="2473878"/>
            <a:chExt cx="2926080" cy="3475364"/>
          </a:xfrm>
        </p:grpSpPr>
        <p:sp>
          <p:nvSpPr>
            <p:cNvPr id="31" name="TextBox 30">
              <a:extLst>
                <a:ext uri="{FF2B5EF4-FFF2-40B4-BE49-F238E27FC236}">
                  <a16:creationId xmlns:a16="http://schemas.microsoft.com/office/drawing/2014/main" id="{78797A3A-5904-473D-9B51-9F82F92C042F}"/>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t>Lorem Ipsum</a:t>
              </a:r>
            </a:p>
          </p:txBody>
        </p:sp>
        <p:sp>
          <p:nvSpPr>
            <p:cNvPr id="32" name="TextBox 31">
              <a:extLst>
                <a:ext uri="{FF2B5EF4-FFF2-40B4-BE49-F238E27FC236}">
                  <a16:creationId xmlns:a16="http://schemas.microsoft.com/office/drawing/2014/main" id="{43A89756-0390-4F28-9066-38C28EBFD8A8}"/>
                </a:ext>
              </a:extLst>
            </p:cNvPr>
            <p:cNvSpPr txBox="1"/>
            <p:nvPr/>
          </p:nvSpPr>
          <p:spPr>
            <a:xfrm>
              <a:off x="332936" y="3086919"/>
              <a:ext cx="2926080" cy="286232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66" name="Group 65">
            <a:extLst>
              <a:ext uri="{FF2B5EF4-FFF2-40B4-BE49-F238E27FC236}">
                <a16:creationId xmlns:a16="http://schemas.microsoft.com/office/drawing/2014/main" id="{D02F4F94-CDEA-404E-9CF6-86D441C64C55}"/>
              </a:ext>
            </a:extLst>
          </p:cNvPr>
          <p:cNvGrpSpPr>
            <a:grpSpLocks noChangeAspect="1"/>
          </p:cNvGrpSpPr>
          <p:nvPr/>
        </p:nvGrpSpPr>
        <p:grpSpPr>
          <a:xfrm>
            <a:off x="2655574" y="1212516"/>
            <a:ext cx="3832136" cy="3886200"/>
            <a:chOff x="3026749" y="2002560"/>
            <a:chExt cx="3040172" cy="3083063"/>
          </a:xfrm>
        </p:grpSpPr>
        <p:sp>
          <p:nvSpPr>
            <p:cNvPr id="68" name="Oval 67">
              <a:extLst>
                <a:ext uri="{FF2B5EF4-FFF2-40B4-BE49-F238E27FC236}">
                  <a16:creationId xmlns:a16="http://schemas.microsoft.com/office/drawing/2014/main" id="{625E134A-F80B-4CB9-9929-43E192987B54}"/>
                </a:ext>
              </a:extLst>
            </p:cNvPr>
            <p:cNvSpPr/>
            <p:nvPr/>
          </p:nvSpPr>
          <p:spPr>
            <a:xfrm>
              <a:off x="4022046" y="2091651"/>
              <a:ext cx="465281" cy="413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0" name="Freeform: Shape 69">
              <a:extLst>
                <a:ext uri="{FF2B5EF4-FFF2-40B4-BE49-F238E27FC236}">
                  <a16:creationId xmlns:a16="http://schemas.microsoft.com/office/drawing/2014/main" id="{F6E7E650-A40D-424E-9371-ECC0AD6EAD00}"/>
                </a:ext>
              </a:extLst>
            </p:cNvPr>
            <p:cNvSpPr/>
            <p:nvPr/>
          </p:nvSpPr>
          <p:spPr>
            <a:xfrm>
              <a:off x="4231800" y="2220840"/>
              <a:ext cx="413304" cy="413304"/>
            </a:xfrm>
            <a:custGeom>
              <a:avLst/>
              <a:gdLst>
                <a:gd name="connsiteX0" fmla="*/ 453600 w 551072"/>
                <a:gd name="connsiteY0" fmla="*/ 69397 h 551072"/>
                <a:gd name="connsiteX1" fmla="*/ 470369 w 551072"/>
                <a:gd name="connsiteY1" fmla="*/ 80703 h 551072"/>
                <a:gd name="connsiteX2" fmla="*/ 551072 w 551072"/>
                <a:gd name="connsiteY2" fmla="*/ 275536 h 551072"/>
                <a:gd name="connsiteX3" fmla="*/ 470369 w 551072"/>
                <a:gd name="connsiteY3" fmla="*/ 470369 h 551072"/>
                <a:gd name="connsiteX4" fmla="*/ 453600 w 551072"/>
                <a:gd name="connsiteY4" fmla="*/ 481676 h 551072"/>
                <a:gd name="connsiteX5" fmla="*/ 275536 w 551072"/>
                <a:gd name="connsiteY5" fmla="*/ 0 h 551072"/>
                <a:gd name="connsiteX6" fmla="*/ 341358 w 551072"/>
                <a:gd name="connsiteY6" fmla="*/ 13289 h 551072"/>
                <a:gd name="connsiteX7" fmla="*/ 341358 w 551072"/>
                <a:gd name="connsiteY7" fmla="*/ 537783 h 551072"/>
                <a:gd name="connsiteX8" fmla="*/ 275536 w 551072"/>
                <a:gd name="connsiteY8" fmla="*/ 551072 h 551072"/>
                <a:gd name="connsiteX9" fmla="*/ 0 w 551072"/>
                <a:gd name="connsiteY9" fmla="*/ 275536 h 551072"/>
                <a:gd name="connsiteX10" fmla="*/ 275536 w 551072"/>
                <a:gd name="connsiteY10"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1072" h="551072">
                  <a:moveTo>
                    <a:pt x="453600" y="69397"/>
                  </a:moveTo>
                  <a:lnTo>
                    <a:pt x="470369" y="80703"/>
                  </a:lnTo>
                  <a:cubicBezTo>
                    <a:pt x="520232" y="130565"/>
                    <a:pt x="551072" y="199449"/>
                    <a:pt x="551072" y="275536"/>
                  </a:cubicBezTo>
                  <a:cubicBezTo>
                    <a:pt x="551072" y="351623"/>
                    <a:pt x="520232" y="420507"/>
                    <a:pt x="470369" y="470369"/>
                  </a:cubicBezTo>
                  <a:lnTo>
                    <a:pt x="453600" y="481676"/>
                  </a:lnTo>
                  <a:close/>
                  <a:moveTo>
                    <a:pt x="275536" y="0"/>
                  </a:moveTo>
                  <a:lnTo>
                    <a:pt x="341358" y="13289"/>
                  </a:lnTo>
                  <a:lnTo>
                    <a:pt x="341358" y="537783"/>
                  </a:lnTo>
                  <a:lnTo>
                    <a:pt x="275536" y="551072"/>
                  </a:ln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72" name="Oval 71">
              <a:extLst>
                <a:ext uri="{FF2B5EF4-FFF2-40B4-BE49-F238E27FC236}">
                  <a16:creationId xmlns:a16="http://schemas.microsoft.com/office/drawing/2014/main" id="{B92BA50E-CA5F-4C91-AEED-A6C6F2C307A3}"/>
                </a:ext>
              </a:extLst>
            </p:cNvPr>
            <p:cNvSpPr/>
            <p:nvPr/>
          </p:nvSpPr>
          <p:spPr>
            <a:xfrm>
              <a:off x="3830816" y="2325208"/>
              <a:ext cx="413304" cy="413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4" name="Freeform: Shape 73">
              <a:extLst>
                <a:ext uri="{FF2B5EF4-FFF2-40B4-BE49-F238E27FC236}">
                  <a16:creationId xmlns:a16="http://schemas.microsoft.com/office/drawing/2014/main" id="{441A04D6-891F-4DAA-8056-DCC68FF2612C}"/>
                </a:ext>
              </a:extLst>
            </p:cNvPr>
            <p:cNvSpPr/>
            <p:nvPr/>
          </p:nvSpPr>
          <p:spPr>
            <a:xfrm>
              <a:off x="4154820" y="2374440"/>
              <a:ext cx="332999" cy="413304"/>
            </a:xfrm>
            <a:custGeom>
              <a:avLst/>
              <a:gdLst>
                <a:gd name="connsiteX0" fmla="*/ 275536 w 443998"/>
                <a:gd name="connsiteY0" fmla="*/ 0 h 551072"/>
                <a:gd name="connsiteX1" fmla="*/ 382787 w 443998"/>
                <a:gd name="connsiteY1" fmla="*/ 21653 h 551072"/>
                <a:gd name="connsiteX2" fmla="*/ 443998 w 443998"/>
                <a:gd name="connsiteY2" fmla="*/ 62923 h 551072"/>
                <a:gd name="connsiteX3" fmla="*/ 443998 w 443998"/>
                <a:gd name="connsiteY3" fmla="*/ 488149 h 551072"/>
                <a:gd name="connsiteX4" fmla="*/ 382787 w 443998"/>
                <a:gd name="connsiteY4" fmla="*/ 529419 h 551072"/>
                <a:gd name="connsiteX5" fmla="*/ 275536 w 443998"/>
                <a:gd name="connsiteY5" fmla="*/ 551072 h 551072"/>
                <a:gd name="connsiteX6" fmla="*/ 0 w 443998"/>
                <a:gd name="connsiteY6" fmla="*/ 275536 h 551072"/>
                <a:gd name="connsiteX7" fmla="*/ 275536 w 443998"/>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998" h="551072">
                  <a:moveTo>
                    <a:pt x="275536" y="0"/>
                  </a:moveTo>
                  <a:cubicBezTo>
                    <a:pt x="313580" y="0"/>
                    <a:pt x="349823" y="7710"/>
                    <a:pt x="382787" y="21653"/>
                  </a:cubicBezTo>
                  <a:lnTo>
                    <a:pt x="443998" y="62923"/>
                  </a:lnTo>
                  <a:lnTo>
                    <a:pt x="443998" y="488149"/>
                  </a:lnTo>
                  <a:lnTo>
                    <a:pt x="382787" y="529419"/>
                  </a:lnTo>
                  <a:cubicBezTo>
                    <a:pt x="349823" y="543362"/>
                    <a:pt x="313580"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76" name="Oval 75">
              <a:extLst>
                <a:ext uri="{FF2B5EF4-FFF2-40B4-BE49-F238E27FC236}">
                  <a16:creationId xmlns:a16="http://schemas.microsoft.com/office/drawing/2014/main" id="{CB1DCF8A-758F-4EE2-A765-C78BC3676D76}"/>
                </a:ext>
              </a:extLst>
            </p:cNvPr>
            <p:cNvSpPr/>
            <p:nvPr/>
          </p:nvSpPr>
          <p:spPr>
            <a:xfrm>
              <a:off x="3792359" y="2562755"/>
              <a:ext cx="413304" cy="4133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8" name="Oval 77">
              <a:extLst>
                <a:ext uri="{FF2B5EF4-FFF2-40B4-BE49-F238E27FC236}">
                  <a16:creationId xmlns:a16="http://schemas.microsoft.com/office/drawing/2014/main" id="{2410D778-23A2-44C3-927A-905D91690BAA}"/>
                </a:ext>
              </a:extLst>
            </p:cNvPr>
            <p:cNvSpPr/>
            <p:nvPr/>
          </p:nvSpPr>
          <p:spPr>
            <a:xfrm>
              <a:off x="4077970" y="2647502"/>
              <a:ext cx="413304" cy="4133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0" name="Freeform: Shape 79">
              <a:extLst>
                <a:ext uri="{FF2B5EF4-FFF2-40B4-BE49-F238E27FC236}">
                  <a16:creationId xmlns:a16="http://schemas.microsoft.com/office/drawing/2014/main" id="{CE4FC898-83AF-4041-AEE2-43B9216B729C}"/>
                </a:ext>
              </a:extLst>
            </p:cNvPr>
            <p:cNvSpPr/>
            <p:nvPr/>
          </p:nvSpPr>
          <p:spPr>
            <a:xfrm>
              <a:off x="4117241" y="2923699"/>
              <a:ext cx="370579" cy="413304"/>
            </a:xfrm>
            <a:custGeom>
              <a:avLst/>
              <a:gdLst>
                <a:gd name="connsiteX0" fmla="*/ 275536 w 494105"/>
                <a:gd name="connsiteY0" fmla="*/ 0 h 551072"/>
                <a:gd name="connsiteX1" fmla="*/ 470370 w 494105"/>
                <a:gd name="connsiteY1" fmla="*/ 80703 h 551072"/>
                <a:gd name="connsiteX2" fmla="*/ 494105 w 494105"/>
                <a:gd name="connsiteY2" fmla="*/ 109471 h 551072"/>
                <a:gd name="connsiteX3" fmla="*/ 494105 w 494105"/>
                <a:gd name="connsiteY3" fmla="*/ 441601 h 551072"/>
                <a:gd name="connsiteX4" fmla="*/ 470370 w 494105"/>
                <a:gd name="connsiteY4" fmla="*/ 470369 h 551072"/>
                <a:gd name="connsiteX5" fmla="*/ 275536 w 494105"/>
                <a:gd name="connsiteY5" fmla="*/ 551072 h 551072"/>
                <a:gd name="connsiteX6" fmla="*/ 0 w 494105"/>
                <a:gd name="connsiteY6" fmla="*/ 275536 h 551072"/>
                <a:gd name="connsiteX7" fmla="*/ 275536 w 494105"/>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105" h="551072">
                  <a:moveTo>
                    <a:pt x="275536" y="0"/>
                  </a:moveTo>
                  <a:cubicBezTo>
                    <a:pt x="351623" y="0"/>
                    <a:pt x="420507" y="30841"/>
                    <a:pt x="470370" y="80703"/>
                  </a:cubicBezTo>
                  <a:lnTo>
                    <a:pt x="494105" y="109471"/>
                  </a:lnTo>
                  <a:lnTo>
                    <a:pt x="494105" y="441601"/>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2" name="Oval 81">
              <a:extLst>
                <a:ext uri="{FF2B5EF4-FFF2-40B4-BE49-F238E27FC236}">
                  <a16:creationId xmlns:a16="http://schemas.microsoft.com/office/drawing/2014/main" id="{2AFEDAA7-8711-431F-B1BA-8397FDE35BBE}"/>
                </a:ext>
              </a:extLst>
            </p:cNvPr>
            <p:cNvSpPr/>
            <p:nvPr/>
          </p:nvSpPr>
          <p:spPr>
            <a:xfrm>
              <a:off x="3812233" y="2865699"/>
              <a:ext cx="413304" cy="4133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4" name="Oval 83">
              <a:extLst>
                <a:ext uri="{FF2B5EF4-FFF2-40B4-BE49-F238E27FC236}">
                  <a16:creationId xmlns:a16="http://schemas.microsoft.com/office/drawing/2014/main" id="{61ECD2AB-DE49-479B-B617-9970A3FBF83A}"/>
                </a:ext>
              </a:extLst>
            </p:cNvPr>
            <p:cNvSpPr/>
            <p:nvPr/>
          </p:nvSpPr>
          <p:spPr>
            <a:xfrm>
              <a:off x="3679172" y="2693959"/>
              <a:ext cx="413304" cy="413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6" name="Oval 85">
              <a:extLst>
                <a:ext uri="{FF2B5EF4-FFF2-40B4-BE49-F238E27FC236}">
                  <a16:creationId xmlns:a16="http://schemas.microsoft.com/office/drawing/2014/main" id="{B7ED8849-7C99-48CB-A7F2-7D7F18951030}"/>
                </a:ext>
              </a:extLst>
            </p:cNvPr>
            <p:cNvSpPr/>
            <p:nvPr/>
          </p:nvSpPr>
          <p:spPr>
            <a:xfrm>
              <a:off x="3622274" y="3123940"/>
              <a:ext cx="473672" cy="4462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8" name="Oval 87">
              <a:extLst>
                <a:ext uri="{FF2B5EF4-FFF2-40B4-BE49-F238E27FC236}">
                  <a16:creationId xmlns:a16="http://schemas.microsoft.com/office/drawing/2014/main" id="{60687C02-1D5B-4854-9CA3-1B38C738EE6A}"/>
                </a:ext>
              </a:extLst>
            </p:cNvPr>
            <p:cNvSpPr/>
            <p:nvPr/>
          </p:nvSpPr>
          <p:spPr>
            <a:xfrm>
              <a:off x="3964874" y="3150182"/>
              <a:ext cx="413304" cy="4133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9" name="Freeform: Shape 88">
              <a:extLst>
                <a:ext uri="{FF2B5EF4-FFF2-40B4-BE49-F238E27FC236}">
                  <a16:creationId xmlns:a16="http://schemas.microsoft.com/office/drawing/2014/main" id="{F6E5069F-90B0-4AA6-8DA8-42C36A958485}"/>
                </a:ext>
              </a:extLst>
            </p:cNvPr>
            <p:cNvSpPr/>
            <p:nvPr/>
          </p:nvSpPr>
          <p:spPr>
            <a:xfrm>
              <a:off x="4325097" y="3259528"/>
              <a:ext cx="413304" cy="397052"/>
            </a:xfrm>
            <a:custGeom>
              <a:avLst/>
              <a:gdLst>
                <a:gd name="connsiteX0" fmla="*/ 216962 w 551072"/>
                <a:gd name="connsiteY0" fmla="*/ 991 h 529402"/>
                <a:gd name="connsiteX1" fmla="*/ 216962 w 551072"/>
                <a:gd name="connsiteY1" fmla="*/ 528412 h 529402"/>
                <a:gd name="connsiteX2" fmla="*/ 168285 w 551072"/>
                <a:gd name="connsiteY2" fmla="*/ 518584 h 529402"/>
                <a:gd name="connsiteX3" fmla="*/ 0 w 551072"/>
                <a:gd name="connsiteY3" fmla="*/ 264701 h 529402"/>
                <a:gd name="connsiteX4" fmla="*/ 168285 w 551072"/>
                <a:gd name="connsiteY4" fmla="*/ 10818 h 529402"/>
                <a:gd name="connsiteX5" fmla="*/ 329204 w 551072"/>
                <a:gd name="connsiteY5" fmla="*/ 0 h 529402"/>
                <a:gd name="connsiteX6" fmla="*/ 382787 w 551072"/>
                <a:gd name="connsiteY6" fmla="*/ 10818 h 529402"/>
                <a:gd name="connsiteX7" fmla="*/ 551072 w 551072"/>
                <a:gd name="connsiteY7" fmla="*/ 264701 h 529402"/>
                <a:gd name="connsiteX8" fmla="*/ 382787 w 551072"/>
                <a:gd name="connsiteY8" fmla="*/ 518584 h 529402"/>
                <a:gd name="connsiteX9" fmla="*/ 329204 w 551072"/>
                <a:gd name="connsiteY9" fmla="*/ 529402 h 529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29402">
                  <a:moveTo>
                    <a:pt x="216962" y="991"/>
                  </a:moveTo>
                  <a:lnTo>
                    <a:pt x="216962" y="528412"/>
                  </a:lnTo>
                  <a:lnTo>
                    <a:pt x="168285" y="518584"/>
                  </a:lnTo>
                  <a:cubicBezTo>
                    <a:pt x="69391" y="476755"/>
                    <a:pt x="0" y="378832"/>
                    <a:pt x="0" y="264701"/>
                  </a:cubicBezTo>
                  <a:cubicBezTo>
                    <a:pt x="0" y="150571"/>
                    <a:pt x="69391" y="52647"/>
                    <a:pt x="168285" y="10818"/>
                  </a:cubicBezTo>
                  <a:close/>
                  <a:moveTo>
                    <a:pt x="329204" y="0"/>
                  </a:moveTo>
                  <a:lnTo>
                    <a:pt x="382787" y="10818"/>
                  </a:lnTo>
                  <a:cubicBezTo>
                    <a:pt x="481681" y="52647"/>
                    <a:pt x="551072" y="150571"/>
                    <a:pt x="551072" y="264701"/>
                  </a:cubicBezTo>
                  <a:cubicBezTo>
                    <a:pt x="551072" y="378832"/>
                    <a:pt x="481681" y="476755"/>
                    <a:pt x="382787" y="518584"/>
                  </a:cubicBezTo>
                  <a:lnTo>
                    <a:pt x="329204" y="52940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90" name="Freeform: Shape 89">
              <a:extLst>
                <a:ext uri="{FF2B5EF4-FFF2-40B4-BE49-F238E27FC236}">
                  <a16:creationId xmlns:a16="http://schemas.microsoft.com/office/drawing/2014/main" id="{841069DB-1748-47DA-BDEA-63B3CB296AF9}"/>
                </a:ext>
              </a:extLst>
            </p:cNvPr>
            <p:cNvSpPr/>
            <p:nvPr/>
          </p:nvSpPr>
          <p:spPr>
            <a:xfrm>
              <a:off x="4412543" y="2888012"/>
              <a:ext cx="413304" cy="413304"/>
            </a:xfrm>
            <a:custGeom>
              <a:avLst/>
              <a:gdLst>
                <a:gd name="connsiteX0" fmla="*/ 100367 w 551072"/>
                <a:gd name="connsiteY0" fmla="*/ 67445 h 551072"/>
                <a:gd name="connsiteX1" fmla="*/ 100367 w 551072"/>
                <a:gd name="connsiteY1" fmla="*/ 483627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12609 w 551072"/>
                <a:gd name="connsiteY8" fmla="*/ 538368 h 551072"/>
                <a:gd name="connsiteX9" fmla="*/ 212609 w 551072"/>
                <a:gd name="connsiteY9" fmla="*/ 12705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00367" y="67445"/>
                  </a:moveTo>
                  <a:lnTo>
                    <a:pt x="100367" y="483627"/>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12609" y="538368"/>
                  </a:lnTo>
                  <a:lnTo>
                    <a:pt x="212609" y="1270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91" name="Freeform: Shape 90">
              <a:extLst>
                <a:ext uri="{FF2B5EF4-FFF2-40B4-BE49-F238E27FC236}">
                  <a16:creationId xmlns:a16="http://schemas.microsoft.com/office/drawing/2014/main" id="{2B9A5B02-DBAA-4DB4-A89E-9EEB40560E1E}"/>
                </a:ext>
              </a:extLst>
            </p:cNvPr>
            <p:cNvSpPr/>
            <p:nvPr/>
          </p:nvSpPr>
          <p:spPr>
            <a:xfrm>
              <a:off x="4384636" y="2622279"/>
              <a:ext cx="413304" cy="413304"/>
            </a:xfrm>
            <a:custGeom>
              <a:avLst/>
              <a:gdLst>
                <a:gd name="connsiteX0" fmla="*/ 137577 w 551072"/>
                <a:gd name="connsiteY0" fmla="*/ 42357 h 551072"/>
                <a:gd name="connsiteX1" fmla="*/ 137577 w 551072"/>
                <a:gd name="connsiteY1" fmla="*/ 508715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49819 w 551072"/>
                <a:gd name="connsiteY8" fmla="*/ 545880 h 551072"/>
                <a:gd name="connsiteX9" fmla="*/ 249819 w 551072"/>
                <a:gd name="connsiteY9" fmla="*/ 5192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37577" y="42357"/>
                  </a:moveTo>
                  <a:lnTo>
                    <a:pt x="137577" y="508715"/>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49819" y="545880"/>
                  </a:lnTo>
                  <a:lnTo>
                    <a:pt x="249819" y="519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92" name="Freeform: Shape 91">
              <a:extLst>
                <a:ext uri="{FF2B5EF4-FFF2-40B4-BE49-F238E27FC236}">
                  <a16:creationId xmlns:a16="http://schemas.microsoft.com/office/drawing/2014/main" id="{AB4A3AEC-8FA7-4CA3-AF93-8C8BC74AAF7D}"/>
                </a:ext>
              </a:extLst>
            </p:cNvPr>
            <p:cNvSpPr/>
            <p:nvPr/>
          </p:nvSpPr>
          <p:spPr>
            <a:xfrm>
              <a:off x="4572001" y="2293516"/>
              <a:ext cx="344552" cy="413304"/>
            </a:xfrm>
            <a:custGeom>
              <a:avLst/>
              <a:gdLst>
                <a:gd name="connsiteX0" fmla="*/ 183867 w 459403"/>
                <a:gd name="connsiteY0" fmla="*/ 0 h 551072"/>
                <a:gd name="connsiteX1" fmla="*/ 459403 w 459403"/>
                <a:gd name="connsiteY1" fmla="*/ 275536 h 551072"/>
                <a:gd name="connsiteX2" fmla="*/ 183867 w 459403"/>
                <a:gd name="connsiteY2" fmla="*/ 551072 h 551072"/>
                <a:gd name="connsiteX3" fmla="*/ 76616 w 459403"/>
                <a:gd name="connsiteY3" fmla="*/ 529419 h 551072"/>
                <a:gd name="connsiteX4" fmla="*/ 0 w 459403"/>
                <a:gd name="connsiteY4" fmla="*/ 477763 h 551072"/>
                <a:gd name="connsiteX5" fmla="*/ 0 w 459403"/>
                <a:gd name="connsiteY5" fmla="*/ 73309 h 551072"/>
                <a:gd name="connsiteX6" fmla="*/ 76616 w 459403"/>
                <a:gd name="connsiteY6" fmla="*/ 21653 h 551072"/>
                <a:gd name="connsiteX7" fmla="*/ 183867 w 45940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403" h="551072">
                  <a:moveTo>
                    <a:pt x="183867" y="0"/>
                  </a:moveTo>
                  <a:cubicBezTo>
                    <a:pt x="336041" y="0"/>
                    <a:pt x="459403" y="123362"/>
                    <a:pt x="459403" y="275536"/>
                  </a:cubicBezTo>
                  <a:cubicBezTo>
                    <a:pt x="459403" y="427710"/>
                    <a:pt x="336041" y="551072"/>
                    <a:pt x="183867" y="551072"/>
                  </a:cubicBezTo>
                  <a:cubicBezTo>
                    <a:pt x="145824" y="551072"/>
                    <a:pt x="109581" y="543362"/>
                    <a:pt x="76616" y="529419"/>
                  </a:cubicBezTo>
                  <a:lnTo>
                    <a:pt x="0" y="477763"/>
                  </a:lnTo>
                  <a:lnTo>
                    <a:pt x="0" y="73309"/>
                  </a:lnTo>
                  <a:lnTo>
                    <a:pt x="76616" y="21653"/>
                  </a:lnTo>
                  <a:cubicBezTo>
                    <a:pt x="109581" y="7710"/>
                    <a:pt x="145824" y="0"/>
                    <a:pt x="183867"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93" name="Freeform: Shape 92">
              <a:extLst>
                <a:ext uri="{FF2B5EF4-FFF2-40B4-BE49-F238E27FC236}">
                  <a16:creationId xmlns:a16="http://schemas.microsoft.com/office/drawing/2014/main" id="{BA2E716F-71BE-4C5D-BE6A-115C5019D3F5}"/>
                </a:ext>
              </a:extLst>
            </p:cNvPr>
            <p:cNvSpPr/>
            <p:nvPr/>
          </p:nvSpPr>
          <p:spPr>
            <a:xfrm>
              <a:off x="4457454" y="2094653"/>
              <a:ext cx="413304" cy="413304"/>
            </a:xfrm>
            <a:custGeom>
              <a:avLst/>
              <a:gdLst>
                <a:gd name="connsiteX0" fmla="*/ 40486 w 551072"/>
                <a:gd name="connsiteY0" fmla="*/ 133588 h 551072"/>
                <a:gd name="connsiteX1" fmla="*/ 40486 w 551072"/>
                <a:gd name="connsiteY1" fmla="*/ 417484 h 551072"/>
                <a:gd name="connsiteX2" fmla="*/ 21653 w 551072"/>
                <a:gd name="connsiteY2" fmla="*/ 382787 h 551072"/>
                <a:gd name="connsiteX3" fmla="*/ 0 w 551072"/>
                <a:gd name="connsiteY3" fmla="*/ 275536 h 551072"/>
                <a:gd name="connsiteX4" fmla="*/ 21653 w 551072"/>
                <a:gd name="connsiteY4" fmla="*/ 168285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52728 w 551072"/>
                <a:gd name="connsiteY9" fmla="*/ 518930 h 551072"/>
                <a:gd name="connsiteX10" fmla="*/ 152728 w 551072"/>
                <a:gd name="connsiteY10" fmla="*/ 32142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40486" y="133588"/>
                  </a:moveTo>
                  <a:lnTo>
                    <a:pt x="40486" y="417484"/>
                  </a:lnTo>
                  <a:lnTo>
                    <a:pt x="21653" y="382787"/>
                  </a:lnTo>
                  <a:cubicBezTo>
                    <a:pt x="7710" y="349822"/>
                    <a:pt x="0" y="313580"/>
                    <a:pt x="0" y="275536"/>
                  </a:cubicBezTo>
                  <a:cubicBezTo>
                    <a:pt x="0" y="237493"/>
                    <a:pt x="7710" y="201250"/>
                    <a:pt x="21653" y="168285"/>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52728" y="518930"/>
                  </a:lnTo>
                  <a:lnTo>
                    <a:pt x="152728" y="32142"/>
                  </a:lnTo>
                  <a:lnTo>
                    <a:pt x="168285" y="21653"/>
                  </a:lnTo>
                  <a:cubicBezTo>
                    <a:pt x="201250" y="7710"/>
                    <a:pt x="237493"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94" name="Oval 93">
              <a:extLst>
                <a:ext uri="{FF2B5EF4-FFF2-40B4-BE49-F238E27FC236}">
                  <a16:creationId xmlns:a16="http://schemas.microsoft.com/office/drawing/2014/main" id="{2E76B31C-8768-40D9-A768-9496A20645DC}"/>
                </a:ext>
              </a:extLst>
            </p:cNvPr>
            <p:cNvSpPr/>
            <p:nvPr/>
          </p:nvSpPr>
          <p:spPr>
            <a:xfrm>
              <a:off x="4665489" y="2159875"/>
              <a:ext cx="446989" cy="4139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5" name="Oval 94">
              <a:extLst>
                <a:ext uri="{FF2B5EF4-FFF2-40B4-BE49-F238E27FC236}">
                  <a16:creationId xmlns:a16="http://schemas.microsoft.com/office/drawing/2014/main" id="{44C6E664-D812-4F83-9CC2-19970B1B3571}"/>
                </a:ext>
              </a:extLst>
            </p:cNvPr>
            <p:cNvSpPr/>
            <p:nvPr/>
          </p:nvSpPr>
          <p:spPr>
            <a:xfrm>
              <a:off x="4801459" y="2312618"/>
              <a:ext cx="467216" cy="47066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6" name="Oval 95">
              <a:extLst>
                <a:ext uri="{FF2B5EF4-FFF2-40B4-BE49-F238E27FC236}">
                  <a16:creationId xmlns:a16="http://schemas.microsoft.com/office/drawing/2014/main" id="{25E9E194-22B0-4923-8F99-9FC7BE054F1F}"/>
                </a:ext>
              </a:extLst>
            </p:cNvPr>
            <p:cNvSpPr/>
            <p:nvPr/>
          </p:nvSpPr>
          <p:spPr>
            <a:xfrm>
              <a:off x="4699175" y="2609603"/>
              <a:ext cx="413304" cy="413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7" name="Oval 96">
              <a:extLst>
                <a:ext uri="{FF2B5EF4-FFF2-40B4-BE49-F238E27FC236}">
                  <a16:creationId xmlns:a16="http://schemas.microsoft.com/office/drawing/2014/main" id="{197F033A-9A8E-4E92-9150-80FBAFC418F5}"/>
                </a:ext>
              </a:extLst>
            </p:cNvPr>
            <p:cNvSpPr/>
            <p:nvPr/>
          </p:nvSpPr>
          <p:spPr>
            <a:xfrm>
              <a:off x="5075219" y="2653417"/>
              <a:ext cx="413304" cy="413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8" name="Oval 97">
              <a:extLst>
                <a:ext uri="{FF2B5EF4-FFF2-40B4-BE49-F238E27FC236}">
                  <a16:creationId xmlns:a16="http://schemas.microsoft.com/office/drawing/2014/main" id="{F902A6AB-9E22-4DFE-BC8C-7E105296E1E6}"/>
                </a:ext>
              </a:extLst>
            </p:cNvPr>
            <p:cNvSpPr/>
            <p:nvPr/>
          </p:nvSpPr>
          <p:spPr>
            <a:xfrm>
              <a:off x="4800270" y="2803112"/>
              <a:ext cx="413304" cy="4133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9" name="Oval 98">
              <a:extLst>
                <a:ext uri="{FF2B5EF4-FFF2-40B4-BE49-F238E27FC236}">
                  <a16:creationId xmlns:a16="http://schemas.microsoft.com/office/drawing/2014/main" id="{2D8D3DE5-B9FB-4C3C-BC10-0EB2A4E45D71}"/>
                </a:ext>
              </a:extLst>
            </p:cNvPr>
            <p:cNvSpPr/>
            <p:nvPr/>
          </p:nvSpPr>
          <p:spPr>
            <a:xfrm>
              <a:off x="4635524" y="3071392"/>
              <a:ext cx="413304" cy="4133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0" name="Oval 99">
              <a:extLst>
                <a:ext uri="{FF2B5EF4-FFF2-40B4-BE49-F238E27FC236}">
                  <a16:creationId xmlns:a16="http://schemas.microsoft.com/office/drawing/2014/main" id="{89F34ACA-52AA-40B1-8F09-A312F3519D8F}"/>
                </a:ext>
              </a:extLst>
            </p:cNvPr>
            <p:cNvSpPr/>
            <p:nvPr/>
          </p:nvSpPr>
          <p:spPr>
            <a:xfrm>
              <a:off x="4589055" y="3376685"/>
              <a:ext cx="413304" cy="4133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1" name="Freeform: Shape 100">
              <a:extLst>
                <a:ext uri="{FF2B5EF4-FFF2-40B4-BE49-F238E27FC236}">
                  <a16:creationId xmlns:a16="http://schemas.microsoft.com/office/drawing/2014/main" id="{A95FBCA0-C333-4B3F-B943-4C76BF746533}"/>
                </a:ext>
              </a:extLst>
            </p:cNvPr>
            <p:cNvSpPr/>
            <p:nvPr/>
          </p:nvSpPr>
          <p:spPr>
            <a:xfrm>
              <a:off x="4123820" y="3404145"/>
              <a:ext cx="364000" cy="413304"/>
            </a:xfrm>
            <a:custGeom>
              <a:avLst/>
              <a:gdLst>
                <a:gd name="connsiteX0" fmla="*/ 275536 w 485333"/>
                <a:gd name="connsiteY0" fmla="*/ 0 h 551072"/>
                <a:gd name="connsiteX1" fmla="*/ 470370 w 485333"/>
                <a:gd name="connsiteY1" fmla="*/ 80703 h 551072"/>
                <a:gd name="connsiteX2" fmla="*/ 485333 w 485333"/>
                <a:gd name="connsiteY2" fmla="*/ 98839 h 551072"/>
                <a:gd name="connsiteX3" fmla="*/ 485333 w 485333"/>
                <a:gd name="connsiteY3" fmla="*/ 452233 h 551072"/>
                <a:gd name="connsiteX4" fmla="*/ 470370 w 485333"/>
                <a:gd name="connsiteY4" fmla="*/ 470369 h 551072"/>
                <a:gd name="connsiteX5" fmla="*/ 275536 w 485333"/>
                <a:gd name="connsiteY5" fmla="*/ 551072 h 551072"/>
                <a:gd name="connsiteX6" fmla="*/ 0 w 485333"/>
                <a:gd name="connsiteY6" fmla="*/ 275536 h 551072"/>
                <a:gd name="connsiteX7" fmla="*/ 275536 w 48533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333" h="551072">
                  <a:moveTo>
                    <a:pt x="275536" y="0"/>
                  </a:moveTo>
                  <a:cubicBezTo>
                    <a:pt x="351623" y="0"/>
                    <a:pt x="420507" y="30841"/>
                    <a:pt x="470370" y="80703"/>
                  </a:cubicBezTo>
                  <a:lnTo>
                    <a:pt x="485333" y="98839"/>
                  </a:lnTo>
                  <a:lnTo>
                    <a:pt x="485333" y="452233"/>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02" name="Oval 101">
              <a:extLst>
                <a:ext uri="{FF2B5EF4-FFF2-40B4-BE49-F238E27FC236}">
                  <a16:creationId xmlns:a16="http://schemas.microsoft.com/office/drawing/2014/main" id="{32B48E79-F965-464B-86C3-570DBC50BADE}"/>
                </a:ext>
              </a:extLst>
            </p:cNvPr>
            <p:cNvSpPr/>
            <p:nvPr/>
          </p:nvSpPr>
          <p:spPr>
            <a:xfrm>
              <a:off x="3818575" y="3426380"/>
              <a:ext cx="434617" cy="4133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3" name="Freeform: Shape 102">
              <a:extLst>
                <a:ext uri="{FF2B5EF4-FFF2-40B4-BE49-F238E27FC236}">
                  <a16:creationId xmlns:a16="http://schemas.microsoft.com/office/drawing/2014/main" id="{AEE9D2AA-2DA2-4661-973D-0DC007EEBDC2}"/>
                </a:ext>
              </a:extLst>
            </p:cNvPr>
            <p:cNvSpPr/>
            <p:nvPr/>
          </p:nvSpPr>
          <p:spPr>
            <a:xfrm>
              <a:off x="4122002" y="3582095"/>
              <a:ext cx="365817" cy="413304"/>
            </a:xfrm>
            <a:custGeom>
              <a:avLst/>
              <a:gdLst>
                <a:gd name="connsiteX0" fmla="*/ 275536 w 487756"/>
                <a:gd name="connsiteY0" fmla="*/ 0 h 551072"/>
                <a:gd name="connsiteX1" fmla="*/ 470369 w 487756"/>
                <a:gd name="connsiteY1" fmla="*/ 80703 h 551072"/>
                <a:gd name="connsiteX2" fmla="*/ 487756 w 487756"/>
                <a:gd name="connsiteY2" fmla="*/ 101776 h 551072"/>
                <a:gd name="connsiteX3" fmla="*/ 487756 w 487756"/>
                <a:gd name="connsiteY3" fmla="*/ 449296 h 551072"/>
                <a:gd name="connsiteX4" fmla="*/ 470369 w 487756"/>
                <a:gd name="connsiteY4" fmla="*/ 470369 h 551072"/>
                <a:gd name="connsiteX5" fmla="*/ 275536 w 487756"/>
                <a:gd name="connsiteY5" fmla="*/ 551072 h 551072"/>
                <a:gd name="connsiteX6" fmla="*/ 0 w 487756"/>
                <a:gd name="connsiteY6" fmla="*/ 275536 h 551072"/>
                <a:gd name="connsiteX7" fmla="*/ 275536 w 487756"/>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756" h="551072">
                  <a:moveTo>
                    <a:pt x="275536" y="0"/>
                  </a:moveTo>
                  <a:cubicBezTo>
                    <a:pt x="351623" y="0"/>
                    <a:pt x="420507" y="30841"/>
                    <a:pt x="470369" y="80703"/>
                  </a:cubicBezTo>
                  <a:lnTo>
                    <a:pt x="487756" y="101776"/>
                  </a:lnTo>
                  <a:lnTo>
                    <a:pt x="487756" y="449296"/>
                  </a:lnTo>
                  <a:lnTo>
                    <a:pt x="470369"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04" name="Freeform: Shape 103">
              <a:extLst>
                <a:ext uri="{FF2B5EF4-FFF2-40B4-BE49-F238E27FC236}">
                  <a16:creationId xmlns:a16="http://schemas.microsoft.com/office/drawing/2014/main" id="{7AF27C58-96DC-4B41-968A-638CA0611875}"/>
                </a:ext>
              </a:extLst>
            </p:cNvPr>
            <p:cNvSpPr/>
            <p:nvPr/>
          </p:nvSpPr>
          <p:spPr>
            <a:xfrm>
              <a:off x="4481450" y="3570194"/>
              <a:ext cx="413304" cy="413304"/>
            </a:xfrm>
            <a:custGeom>
              <a:avLst/>
              <a:gdLst>
                <a:gd name="connsiteX0" fmla="*/ 8492 w 551072"/>
                <a:gd name="connsiteY0" fmla="*/ 210683 h 551072"/>
                <a:gd name="connsiteX1" fmla="*/ 8492 w 551072"/>
                <a:gd name="connsiteY1" fmla="*/ 340389 h 551072"/>
                <a:gd name="connsiteX2" fmla="*/ 5598 w 551072"/>
                <a:gd name="connsiteY2" fmla="*/ 331066 h 551072"/>
                <a:gd name="connsiteX3" fmla="*/ 0 w 551072"/>
                <a:gd name="connsiteY3" fmla="*/ 275536 h 551072"/>
                <a:gd name="connsiteX4" fmla="*/ 5598 w 551072"/>
                <a:gd name="connsiteY4" fmla="*/ 220006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20734 w 551072"/>
                <a:gd name="connsiteY9" fmla="*/ 497359 h 551072"/>
                <a:gd name="connsiteX10" fmla="*/ 120734 w 551072"/>
                <a:gd name="connsiteY10" fmla="*/ 53713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8492" y="210683"/>
                  </a:moveTo>
                  <a:lnTo>
                    <a:pt x="8492" y="340389"/>
                  </a:lnTo>
                  <a:lnTo>
                    <a:pt x="5598" y="331066"/>
                  </a:lnTo>
                  <a:cubicBezTo>
                    <a:pt x="1928" y="313129"/>
                    <a:pt x="0" y="294558"/>
                    <a:pt x="0" y="275536"/>
                  </a:cubicBezTo>
                  <a:cubicBezTo>
                    <a:pt x="0" y="256514"/>
                    <a:pt x="1928" y="237943"/>
                    <a:pt x="5598" y="220006"/>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20734" y="497359"/>
                  </a:lnTo>
                  <a:lnTo>
                    <a:pt x="120734" y="53713"/>
                  </a:lnTo>
                  <a:lnTo>
                    <a:pt x="168285" y="21653"/>
                  </a:lnTo>
                  <a:cubicBezTo>
                    <a:pt x="201250" y="7710"/>
                    <a:pt x="237493" y="0"/>
                    <a:pt x="27553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05" name="Oval 104">
              <a:extLst>
                <a:ext uri="{FF2B5EF4-FFF2-40B4-BE49-F238E27FC236}">
                  <a16:creationId xmlns:a16="http://schemas.microsoft.com/office/drawing/2014/main" id="{9B1E4511-2F4F-4CDE-BC73-79EA374E0144}"/>
                </a:ext>
              </a:extLst>
            </p:cNvPr>
            <p:cNvSpPr/>
            <p:nvPr/>
          </p:nvSpPr>
          <p:spPr>
            <a:xfrm>
              <a:off x="4715810" y="3586068"/>
              <a:ext cx="413304" cy="4133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6" name="Oval 105">
              <a:extLst>
                <a:ext uri="{FF2B5EF4-FFF2-40B4-BE49-F238E27FC236}">
                  <a16:creationId xmlns:a16="http://schemas.microsoft.com/office/drawing/2014/main" id="{A1CF2BE7-A061-4C35-A531-F5940922ACAE}"/>
                </a:ext>
              </a:extLst>
            </p:cNvPr>
            <p:cNvSpPr/>
            <p:nvPr/>
          </p:nvSpPr>
          <p:spPr>
            <a:xfrm>
              <a:off x="4980276" y="3118751"/>
              <a:ext cx="413304" cy="413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7" name="Oval 106">
              <a:extLst>
                <a:ext uri="{FF2B5EF4-FFF2-40B4-BE49-F238E27FC236}">
                  <a16:creationId xmlns:a16="http://schemas.microsoft.com/office/drawing/2014/main" id="{1349296F-2A04-4C29-97C7-E981B8F945A3}"/>
                </a:ext>
              </a:extLst>
            </p:cNvPr>
            <p:cNvSpPr/>
            <p:nvPr/>
          </p:nvSpPr>
          <p:spPr>
            <a:xfrm>
              <a:off x="5076701" y="2918409"/>
              <a:ext cx="413304" cy="4133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8" name="Oval 107">
              <a:extLst>
                <a:ext uri="{FF2B5EF4-FFF2-40B4-BE49-F238E27FC236}">
                  <a16:creationId xmlns:a16="http://schemas.microsoft.com/office/drawing/2014/main" id="{54F61094-9700-4FD5-892E-515DB576D7D3}"/>
                </a:ext>
              </a:extLst>
            </p:cNvPr>
            <p:cNvSpPr/>
            <p:nvPr/>
          </p:nvSpPr>
          <p:spPr>
            <a:xfrm>
              <a:off x="4977941" y="2461111"/>
              <a:ext cx="413304" cy="4133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9" name="Oval 108">
              <a:extLst>
                <a:ext uri="{FF2B5EF4-FFF2-40B4-BE49-F238E27FC236}">
                  <a16:creationId xmlns:a16="http://schemas.microsoft.com/office/drawing/2014/main" id="{CE35C224-8FDB-4099-8150-975FED6C9664}"/>
                </a:ext>
              </a:extLst>
            </p:cNvPr>
            <p:cNvSpPr/>
            <p:nvPr/>
          </p:nvSpPr>
          <p:spPr>
            <a:xfrm>
              <a:off x="4855371" y="3319636"/>
              <a:ext cx="413304" cy="4133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0" name="Oval 109">
              <a:extLst>
                <a:ext uri="{FF2B5EF4-FFF2-40B4-BE49-F238E27FC236}">
                  <a16:creationId xmlns:a16="http://schemas.microsoft.com/office/drawing/2014/main" id="{08B0DD30-741F-49EA-BD38-4DA9A0ABA287}"/>
                </a:ext>
              </a:extLst>
            </p:cNvPr>
            <p:cNvSpPr/>
            <p:nvPr/>
          </p:nvSpPr>
          <p:spPr>
            <a:xfrm>
              <a:off x="3629891" y="3015696"/>
              <a:ext cx="413304" cy="413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1" name="Freeform: Shape 110">
              <a:extLst>
                <a:ext uri="{FF2B5EF4-FFF2-40B4-BE49-F238E27FC236}">
                  <a16:creationId xmlns:a16="http://schemas.microsoft.com/office/drawing/2014/main" id="{7BD03E1C-3963-4E4D-B6F2-BCAE4187C4B2}"/>
                </a:ext>
              </a:extLst>
            </p:cNvPr>
            <p:cNvSpPr/>
            <p:nvPr/>
          </p:nvSpPr>
          <p:spPr>
            <a:xfrm>
              <a:off x="4572000" y="2066383"/>
              <a:ext cx="935109" cy="1951985"/>
            </a:xfrm>
            <a:custGeom>
              <a:avLst/>
              <a:gdLst>
                <a:gd name="connsiteX0" fmla="*/ 0 w 1246812"/>
                <a:gd name="connsiteY0" fmla="*/ 0 h 2602646"/>
                <a:gd name="connsiteX1" fmla="*/ 1246812 w 1246812"/>
                <a:gd name="connsiteY1" fmla="*/ 1246813 h 2602646"/>
                <a:gd name="connsiteX2" fmla="*/ 1246812 w 1246812"/>
                <a:gd name="connsiteY2" fmla="*/ 1289553 h 2602646"/>
                <a:gd name="connsiteX3" fmla="*/ 1160084 w 1246812"/>
                <a:gd name="connsiteY3" fmla="*/ 1721200 h 2602646"/>
                <a:gd name="connsiteX4" fmla="*/ 943637 w 1246812"/>
                <a:gd name="connsiteY4" fmla="*/ 2075893 h 2602646"/>
                <a:gd name="connsiteX5" fmla="*/ 651883 w 1246812"/>
                <a:gd name="connsiteY5" fmla="*/ 2549682 h 2602646"/>
                <a:gd name="connsiteX6" fmla="*/ 566551 w 1246812"/>
                <a:gd name="connsiteY6" fmla="*/ 2602646 h 2602646"/>
                <a:gd name="connsiteX7" fmla="*/ 0 w 1246812"/>
                <a:gd name="connsiteY7" fmla="*/ 2602646 h 2602646"/>
                <a:gd name="connsiteX8" fmla="*/ 0 w 1246812"/>
                <a:gd name="connsiteY8" fmla="*/ 2502851 h 2602646"/>
                <a:gd name="connsiteX9" fmla="*/ 563559 w 1246812"/>
                <a:gd name="connsiteY9" fmla="*/ 2502851 h 2602646"/>
                <a:gd name="connsiteX10" fmla="*/ 870025 w 1246812"/>
                <a:gd name="connsiteY10" fmla="*/ 2008565 h 2602646"/>
                <a:gd name="connsiteX11" fmla="*/ 1067022 w 1246812"/>
                <a:gd name="connsiteY11" fmla="*/ 1685142 h 2602646"/>
                <a:gd name="connsiteX12" fmla="*/ 1147067 w 1246812"/>
                <a:gd name="connsiteY12" fmla="*/ 1288157 h 2602646"/>
                <a:gd name="connsiteX13" fmla="*/ 1147067 w 1246812"/>
                <a:gd name="connsiteY13" fmla="*/ 1246813 h 2602646"/>
                <a:gd name="connsiteX14" fmla="*/ 116438 w 1246812"/>
                <a:gd name="connsiteY14" fmla="*/ 106429 h 2602646"/>
                <a:gd name="connsiteX15" fmla="*/ 0 w 1246812"/>
                <a:gd name="connsiteY15" fmla="*/ 100635 h 2602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6812" h="2602646">
                  <a:moveTo>
                    <a:pt x="0" y="0"/>
                  </a:moveTo>
                  <a:cubicBezTo>
                    <a:pt x="688594" y="0"/>
                    <a:pt x="1246812" y="558218"/>
                    <a:pt x="1246812" y="1246813"/>
                  </a:cubicBezTo>
                  <a:lnTo>
                    <a:pt x="1246812" y="1289553"/>
                  </a:lnTo>
                  <a:cubicBezTo>
                    <a:pt x="1242299" y="1437281"/>
                    <a:pt x="1212984" y="1583198"/>
                    <a:pt x="1160084" y="1721200"/>
                  </a:cubicBezTo>
                  <a:cubicBezTo>
                    <a:pt x="1109603" y="1851362"/>
                    <a:pt x="1036305" y="1971475"/>
                    <a:pt x="943637" y="2075893"/>
                  </a:cubicBezTo>
                  <a:cubicBezTo>
                    <a:pt x="829429" y="2200574"/>
                    <a:pt x="704748" y="2441957"/>
                    <a:pt x="651883" y="2549682"/>
                  </a:cubicBezTo>
                  <a:cubicBezTo>
                    <a:pt x="635804" y="2582109"/>
                    <a:pt x="602744" y="2602627"/>
                    <a:pt x="566551" y="2602646"/>
                  </a:cubicBezTo>
                  <a:lnTo>
                    <a:pt x="0" y="2602646"/>
                  </a:lnTo>
                  <a:lnTo>
                    <a:pt x="0" y="2502851"/>
                  </a:lnTo>
                  <a:lnTo>
                    <a:pt x="563559" y="2502851"/>
                  </a:lnTo>
                  <a:cubicBezTo>
                    <a:pt x="627545" y="2372983"/>
                    <a:pt x="751379" y="2138034"/>
                    <a:pt x="870025" y="2008565"/>
                  </a:cubicBezTo>
                  <a:cubicBezTo>
                    <a:pt x="954425" y="1913349"/>
                    <a:pt x="1021134" y="1803819"/>
                    <a:pt x="1067022" y="1685142"/>
                  </a:cubicBezTo>
                  <a:cubicBezTo>
                    <a:pt x="1115722" y="1558221"/>
                    <a:pt x="1142778" y="1424029"/>
                    <a:pt x="1147067" y="1288157"/>
                  </a:cubicBezTo>
                  <a:lnTo>
                    <a:pt x="1147067" y="1246813"/>
                  </a:lnTo>
                  <a:cubicBezTo>
                    <a:pt x="1146628" y="652901"/>
                    <a:pt x="694899" y="164743"/>
                    <a:pt x="116438" y="106429"/>
                  </a:cubicBezTo>
                  <a:lnTo>
                    <a:pt x="0" y="100635"/>
                  </a:lnTo>
                  <a:close/>
                </a:path>
              </a:pathLst>
            </a:custGeom>
            <a:solidFill>
              <a:srgbClr val="000000"/>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12" name="Freeform: Shape 111">
              <a:extLst>
                <a:ext uri="{FF2B5EF4-FFF2-40B4-BE49-F238E27FC236}">
                  <a16:creationId xmlns:a16="http://schemas.microsoft.com/office/drawing/2014/main" id="{7530B191-0201-40BC-A431-C40ECB851344}"/>
                </a:ext>
              </a:extLst>
            </p:cNvPr>
            <p:cNvSpPr/>
            <p:nvPr/>
          </p:nvSpPr>
          <p:spPr>
            <a:xfrm>
              <a:off x="4129057" y="4244852"/>
              <a:ext cx="897705" cy="74809"/>
            </a:xfrm>
            <a:custGeom>
              <a:avLst/>
              <a:gdLst>
                <a:gd name="connsiteX0" fmla="*/ 1147068 w 1196940"/>
                <a:gd name="connsiteY0" fmla="*/ 0 h 99745"/>
                <a:gd name="connsiteX1" fmla="*/ 49873 w 1196940"/>
                <a:gd name="connsiteY1" fmla="*/ 0 h 99745"/>
                <a:gd name="connsiteX2" fmla="*/ 0 w 1196940"/>
                <a:gd name="connsiteY2" fmla="*/ 49873 h 99745"/>
                <a:gd name="connsiteX3" fmla="*/ 49873 w 1196940"/>
                <a:gd name="connsiteY3" fmla="*/ 99745 h 99745"/>
                <a:gd name="connsiteX4" fmla="*/ 1147068 w 1196940"/>
                <a:gd name="connsiteY4" fmla="*/ 99745 h 99745"/>
                <a:gd name="connsiteX5" fmla="*/ 1196940 w 1196940"/>
                <a:gd name="connsiteY5" fmla="*/ 49873 h 99745"/>
                <a:gd name="connsiteX6" fmla="*/ 1147068 w 1196940"/>
                <a:gd name="connsiteY6" fmla="*/ 0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47068" y="0"/>
                  </a:move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ubicBezTo>
                    <a:pt x="1196940" y="22328"/>
                    <a:pt x="1174612" y="0"/>
                    <a:pt x="1147068" y="0"/>
                  </a:cubicBezTo>
                  <a:close/>
                </a:path>
              </a:pathLst>
            </a:custGeom>
            <a:solidFill>
              <a:srgbClr val="000000"/>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13" name="Freeform: Shape 112">
              <a:extLst>
                <a:ext uri="{FF2B5EF4-FFF2-40B4-BE49-F238E27FC236}">
                  <a16:creationId xmlns:a16="http://schemas.microsoft.com/office/drawing/2014/main" id="{C31EDC19-A565-4CAC-9978-AFAB0340CC34}"/>
                </a:ext>
              </a:extLst>
            </p:cNvPr>
            <p:cNvSpPr/>
            <p:nvPr/>
          </p:nvSpPr>
          <p:spPr>
            <a:xfrm>
              <a:off x="4129057" y="4548912"/>
              <a:ext cx="897705" cy="74809"/>
            </a:xfrm>
            <a:custGeom>
              <a:avLst/>
              <a:gdLst>
                <a:gd name="connsiteX0" fmla="*/ 1196940 w 1196940"/>
                <a:gd name="connsiteY0" fmla="*/ 49873 h 99745"/>
                <a:gd name="connsiteX1" fmla="*/ 1147068 w 1196940"/>
                <a:gd name="connsiteY1" fmla="*/ 0 h 99745"/>
                <a:gd name="connsiteX2" fmla="*/ 49873 w 1196940"/>
                <a:gd name="connsiteY2" fmla="*/ 0 h 99745"/>
                <a:gd name="connsiteX3" fmla="*/ 0 w 1196940"/>
                <a:gd name="connsiteY3" fmla="*/ 49873 h 99745"/>
                <a:gd name="connsiteX4" fmla="*/ 49873 w 1196940"/>
                <a:gd name="connsiteY4" fmla="*/ 99745 h 99745"/>
                <a:gd name="connsiteX5" fmla="*/ 1147068 w 1196940"/>
                <a:gd name="connsiteY5" fmla="*/ 99745 h 99745"/>
                <a:gd name="connsiteX6" fmla="*/ 1196940 w 1196940"/>
                <a:gd name="connsiteY6" fmla="*/ 49873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96940" y="49873"/>
                  </a:moveTo>
                  <a:cubicBezTo>
                    <a:pt x="1196940" y="22328"/>
                    <a:pt x="1174612" y="0"/>
                    <a:pt x="1147068" y="0"/>
                  </a:cubicBez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lose/>
                </a:path>
              </a:pathLst>
            </a:custGeom>
            <a:solidFill>
              <a:srgbClr val="000000"/>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14" name="Freeform: Shape 113">
              <a:extLst>
                <a:ext uri="{FF2B5EF4-FFF2-40B4-BE49-F238E27FC236}">
                  <a16:creationId xmlns:a16="http://schemas.microsoft.com/office/drawing/2014/main" id="{C9A7EC93-D07A-45BA-894D-D0488F55205E}"/>
                </a:ext>
              </a:extLst>
            </p:cNvPr>
            <p:cNvSpPr/>
            <p:nvPr/>
          </p:nvSpPr>
          <p:spPr>
            <a:xfrm>
              <a:off x="4356651" y="4845528"/>
              <a:ext cx="432416" cy="240095"/>
            </a:xfrm>
            <a:custGeom>
              <a:avLst/>
              <a:gdLst>
                <a:gd name="connsiteX0" fmla="*/ 576392 w 576554"/>
                <a:gd name="connsiteY0" fmla="*/ 53863 h 320126"/>
                <a:gd name="connsiteX1" fmla="*/ 530669 w 576554"/>
                <a:gd name="connsiteY1" fmla="*/ 160 h 320126"/>
                <a:gd name="connsiteX2" fmla="*/ 526519 w 576554"/>
                <a:gd name="connsiteY2" fmla="*/ 0 h 320126"/>
                <a:gd name="connsiteX3" fmla="*/ 50037 w 576554"/>
                <a:gd name="connsiteY3" fmla="*/ 0 h 320126"/>
                <a:gd name="connsiteX4" fmla="*/ 0 w 576554"/>
                <a:gd name="connsiteY4" fmla="*/ 49708 h 320126"/>
                <a:gd name="connsiteX5" fmla="*/ 165 w 576554"/>
                <a:gd name="connsiteY5" fmla="*/ 53913 h 320126"/>
                <a:gd name="connsiteX6" fmla="*/ 310990 w 576554"/>
                <a:gd name="connsiteY6" fmla="*/ 319214 h 320126"/>
                <a:gd name="connsiteX7" fmla="*/ 576292 w 576554"/>
                <a:gd name="connsiteY7" fmla="*/ 53913 h 320126"/>
                <a:gd name="connsiteX8" fmla="*/ 288627 w 576554"/>
                <a:gd name="connsiteY8" fmla="*/ 220287 h 320126"/>
                <a:gd name="connsiteX9" fmla="*/ 112578 w 576554"/>
                <a:gd name="connsiteY9" fmla="*/ 99745 h 320126"/>
                <a:gd name="connsiteX10" fmla="*/ 464727 w 576554"/>
                <a:gd name="connsiteY10" fmla="*/ 99745 h 320126"/>
                <a:gd name="connsiteX11" fmla="*/ 288677 w 576554"/>
                <a:gd name="connsiteY11" fmla="*/ 220287 h 32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6554" h="320126">
                  <a:moveTo>
                    <a:pt x="576392" y="53863"/>
                  </a:moveTo>
                  <a:cubicBezTo>
                    <a:pt x="578596" y="26408"/>
                    <a:pt x="558124" y="2364"/>
                    <a:pt x="530669" y="160"/>
                  </a:cubicBezTo>
                  <a:cubicBezTo>
                    <a:pt x="529287" y="50"/>
                    <a:pt x="527906" y="-5"/>
                    <a:pt x="526519" y="0"/>
                  </a:cubicBezTo>
                  <a:lnTo>
                    <a:pt x="50037" y="0"/>
                  </a:lnTo>
                  <a:cubicBezTo>
                    <a:pt x="22493" y="-89"/>
                    <a:pt x="90" y="22163"/>
                    <a:pt x="0" y="49708"/>
                  </a:cubicBezTo>
                  <a:cubicBezTo>
                    <a:pt x="-5" y="51110"/>
                    <a:pt x="50" y="52516"/>
                    <a:pt x="165" y="53913"/>
                  </a:cubicBezTo>
                  <a:cubicBezTo>
                    <a:pt x="12733" y="213006"/>
                    <a:pt x="151897" y="331787"/>
                    <a:pt x="310990" y="319214"/>
                  </a:cubicBezTo>
                  <a:cubicBezTo>
                    <a:pt x="452618" y="308028"/>
                    <a:pt x="565101" y="195540"/>
                    <a:pt x="576292" y="53913"/>
                  </a:cubicBezTo>
                  <a:close/>
                  <a:moveTo>
                    <a:pt x="288627" y="220287"/>
                  </a:moveTo>
                  <a:cubicBezTo>
                    <a:pt x="210901" y="219614"/>
                    <a:pt x="141314" y="171966"/>
                    <a:pt x="112578" y="99745"/>
                  </a:cubicBezTo>
                  <a:lnTo>
                    <a:pt x="464727" y="99745"/>
                  </a:lnTo>
                  <a:cubicBezTo>
                    <a:pt x="436091" y="172045"/>
                    <a:pt x="366444" y="219734"/>
                    <a:pt x="288677" y="220287"/>
                  </a:cubicBezTo>
                  <a:close/>
                </a:path>
              </a:pathLst>
            </a:custGeom>
            <a:solidFill>
              <a:srgbClr val="000000"/>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115" name="Group 114">
              <a:extLst>
                <a:ext uri="{FF2B5EF4-FFF2-40B4-BE49-F238E27FC236}">
                  <a16:creationId xmlns:a16="http://schemas.microsoft.com/office/drawing/2014/main" id="{F36CB547-B133-4460-9567-0D58C788DB6E}"/>
                </a:ext>
              </a:extLst>
            </p:cNvPr>
            <p:cNvGrpSpPr/>
            <p:nvPr/>
          </p:nvGrpSpPr>
          <p:grpSpPr>
            <a:xfrm>
              <a:off x="3026749" y="2002560"/>
              <a:ext cx="559811" cy="1962132"/>
              <a:chOff x="3971356" y="1527080"/>
              <a:chExt cx="746415" cy="2616176"/>
            </a:xfrm>
          </p:grpSpPr>
          <p:sp>
            <p:nvSpPr>
              <p:cNvPr id="129" name="Freeform: Shape 128">
                <a:extLst>
                  <a:ext uri="{FF2B5EF4-FFF2-40B4-BE49-F238E27FC236}">
                    <a16:creationId xmlns:a16="http://schemas.microsoft.com/office/drawing/2014/main" id="{70172DF4-88F9-4BFA-A3DE-E0028AAD30B7}"/>
                  </a:ext>
                </a:extLst>
              </p:cNvPr>
              <p:cNvSpPr/>
              <p:nvPr/>
            </p:nvSpPr>
            <p:spPr>
              <a:xfrm>
                <a:off x="4447706" y="1527080"/>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0" name="Freeform: Shape 129">
                <a:extLst>
                  <a:ext uri="{FF2B5EF4-FFF2-40B4-BE49-F238E27FC236}">
                    <a16:creationId xmlns:a16="http://schemas.microsoft.com/office/drawing/2014/main" id="{55B7721B-387E-45A7-9B3F-FD96F841E99A}"/>
                  </a:ext>
                </a:extLst>
              </p:cNvPr>
              <p:cNvSpPr/>
              <p:nvPr/>
            </p:nvSpPr>
            <p:spPr>
              <a:xfrm>
                <a:off x="4107230" y="2111440"/>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1" name="Freeform: Shape 130">
                <a:extLst>
                  <a:ext uri="{FF2B5EF4-FFF2-40B4-BE49-F238E27FC236}">
                    <a16:creationId xmlns:a16="http://schemas.microsoft.com/office/drawing/2014/main" id="{B57575D4-4653-4AE3-A6B1-DD8943593475}"/>
                  </a:ext>
                </a:extLst>
              </p:cNvPr>
              <p:cNvSpPr/>
              <p:nvPr/>
            </p:nvSpPr>
            <p:spPr>
              <a:xfrm>
                <a:off x="3971356" y="2789799"/>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2" name="Freeform: Shape 131">
                <a:extLst>
                  <a:ext uri="{FF2B5EF4-FFF2-40B4-BE49-F238E27FC236}">
                    <a16:creationId xmlns:a16="http://schemas.microsoft.com/office/drawing/2014/main" id="{166D5D0D-D674-4B09-8CF2-BF5965396C9D}"/>
                  </a:ext>
                </a:extLst>
              </p:cNvPr>
              <p:cNvSpPr/>
              <p:nvPr/>
            </p:nvSpPr>
            <p:spPr>
              <a:xfrm>
                <a:off x="4046234" y="3384878"/>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3" name="Freeform: Shape 132">
                <a:extLst>
                  <a:ext uri="{FF2B5EF4-FFF2-40B4-BE49-F238E27FC236}">
                    <a16:creationId xmlns:a16="http://schemas.microsoft.com/office/drawing/2014/main" id="{44AD4E4C-75D9-4812-A0BE-6B3767CCA054}"/>
                  </a:ext>
                </a:extLst>
              </p:cNvPr>
              <p:cNvSpPr/>
              <p:nvPr/>
            </p:nvSpPr>
            <p:spPr>
              <a:xfrm>
                <a:off x="4434233" y="3892795"/>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16" name="Freeform: Shape 115">
              <a:extLst>
                <a:ext uri="{FF2B5EF4-FFF2-40B4-BE49-F238E27FC236}">
                  <a16:creationId xmlns:a16="http://schemas.microsoft.com/office/drawing/2014/main" id="{89E619D3-DA02-463D-8915-DAC1B98F15CD}"/>
                </a:ext>
              </a:extLst>
            </p:cNvPr>
            <p:cNvSpPr/>
            <p:nvPr/>
          </p:nvSpPr>
          <p:spPr>
            <a:xfrm>
              <a:off x="3587611" y="2066383"/>
              <a:ext cx="935108" cy="1951063"/>
            </a:xfrm>
            <a:custGeom>
              <a:avLst/>
              <a:gdLst>
                <a:gd name="connsiteX0" fmla="*/ 884662 w 1238477"/>
                <a:gd name="connsiteY0" fmla="*/ 79904 h 2584028"/>
                <a:gd name="connsiteX1" fmla="*/ 1158573 w 1238477"/>
                <a:gd name="connsiteY1" fmla="*/ 354015 h 2584028"/>
                <a:gd name="connsiteX2" fmla="*/ 1158573 w 1238477"/>
                <a:gd name="connsiteY2" fmla="*/ 2318300 h 2584028"/>
                <a:gd name="connsiteX3" fmla="*/ 972816 w 1238477"/>
                <a:gd name="connsiteY3" fmla="*/ 2503538 h 2584028"/>
                <a:gd name="connsiteX4" fmla="*/ 796168 w 1238477"/>
                <a:gd name="connsiteY4" fmla="*/ 2373833 h 2584028"/>
                <a:gd name="connsiteX5" fmla="*/ 774194 w 1238477"/>
                <a:gd name="connsiteY5" fmla="*/ 2304237 h 2584028"/>
                <a:gd name="connsiteX6" fmla="*/ 702880 w 1238477"/>
                <a:gd name="connsiteY6" fmla="*/ 2319858 h 2584028"/>
                <a:gd name="connsiteX7" fmla="*/ 636360 w 1238477"/>
                <a:gd name="connsiteY7" fmla="*/ 2327049 h 2584028"/>
                <a:gd name="connsiteX8" fmla="*/ 327570 w 1238477"/>
                <a:gd name="connsiteY8" fmla="*/ 2017940 h 2584028"/>
                <a:gd name="connsiteX9" fmla="*/ 327570 w 1238477"/>
                <a:gd name="connsiteY9" fmla="*/ 2017580 h 2584028"/>
                <a:gd name="connsiteX10" fmla="*/ 327570 w 1238477"/>
                <a:gd name="connsiteY10" fmla="*/ 1962726 h 2584028"/>
                <a:gd name="connsiteX11" fmla="*/ 280866 w 1238477"/>
                <a:gd name="connsiteY11" fmla="*/ 1941392 h 2584028"/>
                <a:gd name="connsiteX12" fmla="*/ 110710 w 1238477"/>
                <a:gd name="connsiteY12" fmla="*/ 1485347 h 2584028"/>
                <a:gd name="connsiteX13" fmla="*/ 184262 w 1238477"/>
                <a:gd name="connsiteY13" fmla="*/ 1381144 h 2584028"/>
                <a:gd name="connsiteX14" fmla="*/ 229847 w 1238477"/>
                <a:gd name="connsiteY14" fmla="*/ 1336957 h 2584028"/>
                <a:gd name="connsiteX15" fmla="*/ 197086 w 1238477"/>
                <a:gd name="connsiteY15" fmla="*/ 1282582 h 2584028"/>
                <a:gd name="connsiteX16" fmla="*/ 183902 w 1238477"/>
                <a:gd name="connsiteY16" fmla="*/ 1258611 h 2584028"/>
                <a:gd name="connsiteX17" fmla="*/ 332364 w 1238477"/>
                <a:gd name="connsiteY17" fmla="*/ 822334 h 2584028"/>
                <a:gd name="connsiteX18" fmla="*/ 392852 w 1238477"/>
                <a:gd name="connsiteY18" fmla="*/ 792530 h 2584028"/>
                <a:gd name="connsiteX19" fmla="*/ 373635 w 1238477"/>
                <a:gd name="connsiteY19" fmla="*/ 727967 h 2584028"/>
                <a:gd name="connsiteX20" fmla="*/ 371637 w 1238477"/>
                <a:gd name="connsiteY20" fmla="*/ 720935 h 2584028"/>
                <a:gd name="connsiteX21" fmla="*/ 552580 w 1238477"/>
                <a:gd name="connsiteY21" fmla="*/ 407711 h 2584028"/>
                <a:gd name="connsiteX22" fmla="*/ 607914 w 1238477"/>
                <a:gd name="connsiteY22" fmla="*/ 392929 h 2584028"/>
                <a:gd name="connsiteX23" fmla="*/ 611669 w 1238477"/>
                <a:gd name="connsiteY23" fmla="*/ 335797 h 2584028"/>
                <a:gd name="connsiteX24" fmla="*/ 884662 w 1238477"/>
                <a:gd name="connsiteY24" fmla="*/ 80104 h 2584028"/>
                <a:gd name="connsiteX25" fmla="*/ 884662 w 1238477"/>
                <a:gd name="connsiteY25" fmla="*/ 200 h 2584028"/>
                <a:gd name="connsiteX26" fmla="*/ 884662 w 1238477"/>
                <a:gd name="connsiteY26" fmla="*/ 200 h 2584028"/>
                <a:gd name="connsiteX27" fmla="*/ 531965 w 1238477"/>
                <a:gd name="connsiteY27" fmla="*/ 330603 h 2584028"/>
                <a:gd name="connsiteX28" fmla="*/ 294446 w 1238477"/>
                <a:gd name="connsiteY28" fmla="*/ 741499 h 2584028"/>
                <a:gd name="connsiteX29" fmla="*/ 294490 w 1238477"/>
                <a:gd name="connsiteY29" fmla="*/ 741671 h 2584028"/>
                <a:gd name="connsiteX30" fmla="*/ 297086 w 1238477"/>
                <a:gd name="connsiteY30" fmla="*/ 750820 h 2584028"/>
                <a:gd name="connsiteX31" fmla="*/ 112428 w 1238477"/>
                <a:gd name="connsiteY31" fmla="*/ 1293928 h 2584028"/>
                <a:gd name="connsiteX32" fmla="*/ 128848 w 1238477"/>
                <a:gd name="connsiteY32" fmla="*/ 1323972 h 2584028"/>
                <a:gd name="connsiteX33" fmla="*/ 119651 w 1238477"/>
                <a:gd name="connsiteY33" fmla="*/ 1923657 h 2584028"/>
                <a:gd name="connsiteX34" fmla="*/ 247666 w 1238477"/>
                <a:gd name="connsiteY34" fmla="*/ 2014065 h 2584028"/>
                <a:gd name="connsiteX35" fmla="*/ 247666 w 1238477"/>
                <a:gd name="connsiteY35" fmla="*/ 2017580 h 2584028"/>
                <a:gd name="connsiteX36" fmla="*/ 636120 w 1238477"/>
                <a:gd name="connsiteY36" fmla="*/ 2406953 h 2584028"/>
                <a:gd name="connsiteX37" fmla="*/ 636599 w 1238477"/>
                <a:gd name="connsiteY37" fmla="*/ 2406953 h 2584028"/>
                <a:gd name="connsiteX38" fmla="*/ 719820 w 1238477"/>
                <a:gd name="connsiteY38" fmla="*/ 2397924 h 2584028"/>
                <a:gd name="connsiteX39" fmla="*/ 1052445 w 1238477"/>
                <a:gd name="connsiteY39" fmla="*/ 2571812 h 2584028"/>
                <a:gd name="connsiteX40" fmla="*/ 1238477 w 1238477"/>
                <a:gd name="connsiteY40" fmla="*/ 2318460 h 2584028"/>
                <a:gd name="connsiteX41" fmla="*/ 1238477 w 1238477"/>
                <a:gd name="connsiteY41" fmla="*/ 354015 h 2584028"/>
                <a:gd name="connsiteX42" fmla="*/ 884662 w 1238477"/>
                <a:gd name="connsiteY42" fmla="*/ 0 h 2584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38477" h="2584028">
                  <a:moveTo>
                    <a:pt x="884662" y="79904"/>
                  </a:moveTo>
                  <a:cubicBezTo>
                    <a:pt x="1035916" y="80148"/>
                    <a:pt x="1158441" y="202761"/>
                    <a:pt x="1158573" y="354015"/>
                  </a:cubicBezTo>
                  <a:lnTo>
                    <a:pt x="1158573" y="2318300"/>
                  </a:lnTo>
                  <a:cubicBezTo>
                    <a:pt x="1158429" y="2420749"/>
                    <a:pt x="1075265" y="2503681"/>
                    <a:pt x="972816" y="2503538"/>
                  </a:cubicBezTo>
                  <a:cubicBezTo>
                    <a:pt x="891957" y="2503422"/>
                    <a:pt x="820487" y="2450948"/>
                    <a:pt x="796168" y="2373833"/>
                  </a:cubicBezTo>
                  <a:lnTo>
                    <a:pt x="774194" y="2304237"/>
                  </a:lnTo>
                  <a:lnTo>
                    <a:pt x="702880" y="2319858"/>
                  </a:lnTo>
                  <a:cubicBezTo>
                    <a:pt x="681030" y="2324644"/>
                    <a:pt x="658729" y="2327057"/>
                    <a:pt x="636360" y="2327049"/>
                  </a:cubicBezTo>
                  <a:cubicBezTo>
                    <a:pt x="465732" y="2326961"/>
                    <a:pt x="327482" y="2188567"/>
                    <a:pt x="327570" y="2017940"/>
                  </a:cubicBezTo>
                  <a:cubicBezTo>
                    <a:pt x="327570" y="2017820"/>
                    <a:pt x="327570" y="2017700"/>
                    <a:pt x="327570" y="2017580"/>
                  </a:cubicBezTo>
                  <a:lnTo>
                    <a:pt x="327570" y="1962726"/>
                  </a:lnTo>
                  <a:lnTo>
                    <a:pt x="280866" y="1941392"/>
                  </a:lnTo>
                  <a:cubicBezTo>
                    <a:pt x="107945" y="1862446"/>
                    <a:pt x="31765" y="1658267"/>
                    <a:pt x="110710" y="1485347"/>
                  </a:cubicBezTo>
                  <a:cubicBezTo>
                    <a:pt x="128521" y="1446333"/>
                    <a:pt x="153467" y="1410992"/>
                    <a:pt x="184262" y="1381144"/>
                  </a:cubicBezTo>
                  <a:lnTo>
                    <a:pt x="229847" y="1336957"/>
                  </a:lnTo>
                  <a:lnTo>
                    <a:pt x="197086" y="1282582"/>
                  </a:lnTo>
                  <a:cubicBezTo>
                    <a:pt x="192372" y="1274591"/>
                    <a:pt x="187937" y="1266601"/>
                    <a:pt x="183902" y="1258611"/>
                  </a:cubicBezTo>
                  <a:cubicBezTo>
                    <a:pt x="104581" y="1097128"/>
                    <a:pt x="171010" y="901914"/>
                    <a:pt x="332364" y="822334"/>
                  </a:cubicBezTo>
                  <a:lnTo>
                    <a:pt x="392852" y="792530"/>
                  </a:lnTo>
                  <a:lnTo>
                    <a:pt x="373635" y="727967"/>
                  </a:lnTo>
                  <a:cubicBezTo>
                    <a:pt x="372955" y="725650"/>
                    <a:pt x="372276" y="723333"/>
                    <a:pt x="371637" y="720935"/>
                  </a:cubicBezTo>
                  <a:cubicBezTo>
                    <a:pt x="335317" y="584503"/>
                    <a:pt x="416248" y="444403"/>
                    <a:pt x="552580" y="407711"/>
                  </a:cubicBezTo>
                  <a:lnTo>
                    <a:pt x="607914" y="392929"/>
                  </a:lnTo>
                  <a:lnTo>
                    <a:pt x="611669" y="335797"/>
                  </a:lnTo>
                  <a:cubicBezTo>
                    <a:pt x="621501" y="192150"/>
                    <a:pt x="740678" y="80523"/>
                    <a:pt x="884662" y="80104"/>
                  </a:cubicBezTo>
                  <a:moveTo>
                    <a:pt x="884662" y="200"/>
                  </a:moveTo>
                  <a:lnTo>
                    <a:pt x="884662" y="200"/>
                  </a:lnTo>
                  <a:cubicBezTo>
                    <a:pt x="698445" y="304"/>
                    <a:pt x="544210" y="144790"/>
                    <a:pt x="531965" y="330603"/>
                  </a:cubicBezTo>
                  <a:cubicBezTo>
                    <a:pt x="352911" y="378478"/>
                    <a:pt x="246567" y="562446"/>
                    <a:pt x="294446" y="741499"/>
                  </a:cubicBezTo>
                  <a:cubicBezTo>
                    <a:pt x="294458" y="741555"/>
                    <a:pt x="294474" y="741615"/>
                    <a:pt x="294490" y="741671"/>
                  </a:cubicBezTo>
                  <a:cubicBezTo>
                    <a:pt x="295289" y="744747"/>
                    <a:pt x="296168" y="747783"/>
                    <a:pt x="297086" y="750820"/>
                  </a:cubicBezTo>
                  <a:cubicBezTo>
                    <a:pt x="96159" y="849837"/>
                    <a:pt x="13495" y="1092957"/>
                    <a:pt x="112428" y="1293928"/>
                  </a:cubicBezTo>
                  <a:cubicBezTo>
                    <a:pt x="117462" y="1304208"/>
                    <a:pt x="122935" y="1314224"/>
                    <a:pt x="128848" y="1323972"/>
                  </a:cubicBezTo>
                  <a:cubicBezTo>
                    <a:pt x="-39290" y="1487033"/>
                    <a:pt x="-43409" y="1755519"/>
                    <a:pt x="119651" y="1923657"/>
                  </a:cubicBezTo>
                  <a:cubicBezTo>
                    <a:pt x="156335" y="1961484"/>
                    <a:pt x="199747" y="1992143"/>
                    <a:pt x="247666" y="2014065"/>
                  </a:cubicBezTo>
                  <a:lnTo>
                    <a:pt x="247666" y="2017580"/>
                  </a:lnTo>
                  <a:cubicBezTo>
                    <a:pt x="247422" y="2232367"/>
                    <a:pt x="421333" y="2406690"/>
                    <a:pt x="636120" y="2406953"/>
                  </a:cubicBezTo>
                  <a:lnTo>
                    <a:pt x="636599" y="2406953"/>
                  </a:lnTo>
                  <a:cubicBezTo>
                    <a:pt x="664582" y="2406949"/>
                    <a:pt x="692484" y="2403921"/>
                    <a:pt x="719820" y="2397924"/>
                  </a:cubicBezTo>
                  <a:cubicBezTo>
                    <a:pt x="763655" y="2537793"/>
                    <a:pt x="912576" y="2615647"/>
                    <a:pt x="1052445" y="2571812"/>
                  </a:cubicBezTo>
                  <a:cubicBezTo>
                    <a:pt x="1163172" y="2537109"/>
                    <a:pt x="1238521" y="2434500"/>
                    <a:pt x="1238477" y="2318460"/>
                  </a:cubicBezTo>
                  <a:lnTo>
                    <a:pt x="1238477" y="354015"/>
                  </a:lnTo>
                  <a:cubicBezTo>
                    <a:pt x="1238521" y="158558"/>
                    <a:pt x="1080119" y="68"/>
                    <a:pt x="884662" y="0"/>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117" name="Group 116">
              <a:extLst>
                <a:ext uri="{FF2B5EF4-FFF2-40B4-BE49-F238E27FC236}">
                  <a16:creationId xmlns:a16="http://schemas.microsoft.com/office/drawing/2014/main" id="{CF767173-DEBE-4549-92F7-B72B8408A82E}"/>
                </a:ext>
              </a:extLst>
            </p:cNvPr>
            <p:cNvGrpSpPr/>
            <p:nvPr/>
          </p:nvGrpSpPr>
          <p:grpSpPr>
            <a:xfrm rot="10800000">
              <a:off x="5507110" y="2002560"/>
              <a:ext cx="559811" cy="1962132"/>
              <a:chOff x="9240042" y="2521207"/>
              <a:chExt cx="746415" cy="2616176"/>
            </a:xfrm>
          </p:grpSpPr>
          <p:sp>
            <p:nvSpPr>
              <p:cNvPr id="124" name="Freeform: Shape 123">
                <a:extLst>
                  <a:ext uri="{FF2B5EF4-FFF2-40B4-BE49-F238E27FC236}">
                    <a16:creationId xmlns:a16="http://schemas.microsoft.com/office/drawing/2014/main" id="{AAA65E1C-8E38-4FB8-B264-73EDE80B758E}"/>
                  </a:ext>
                </a:extLst>
              </p:cNvPr>
              <p:cNvSpPr/>
              <p:nvPr/>
            </p:nvSpPr>
            <p:spPr>
              <a:xfrm>
                <a:off x="9716392" y="2521207"/>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25" name="Freeform: Shape 124">
                <a:extLst>
                  <a:ext uri="{FF2B5EF4-FFF2-40B4-BE49-F238E27FC236}">
                    <a16:creationId xmlns:a16="http://schemas.microsoft.com/office/drawing/2014/main" id="{EA8402D8-8E49-43CF-9E61-FACFEE795DE9}"/>
                  </a:ext>
                </a:extLst>
              </p:cNvPr>
              <p:cNvSpPr/>
              <p:nvPr/>
            </p:nvSpPr>
            <p:spPr>
              <a:xfrm>
                <a:off x="9375916" y="3105567"/>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26" name="Freeform: Shape 125">
                <a:extLst>
                  <a:ext uri="{FF2B5EF4-FFF2-40B4-BE49-F238E27FC236}">
                    <a16:creationId xmlns:a16="http://schemas.microsoft.com/office/drawing/2014/main" id="{5B5CCFC8-C4E9-40F3-83E5-5FED36181321}"/>
                  </a:ext>
                </a:extLst>
              </p:cNvPr>
              <p:cNvSpPr/>
              <p:nvPr/>
            </p:nvSpPr>
            <p:spPr>
              <a:xfrm>
                <a:off x="9240042" y="3783926"/>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27" name="Freeform: Shape 126">
                <a:extLst>
                  <a:ext uri="{FF2B5EF4-FFF2-40B4-BE49-F238E27FC236}">
                    <a16:creationId xmlns:a16="http://schemas.microsoft.com/office/drawing/2014/main" id="{87169771-38D1-4165-9C9B-185979EA90D1}"/>
                  </a:ext>
                </a:extLst>
              </p:cNvPr>
              <p:cNvSpPr/>
              <p:nvPr/>
            </p:nvSpPr>
            <p:spPr>
              <a:xfrm>
                <a:off x="9314920" y="4379005"/>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28" name="Freeform: Shape 127">
                <a:extLst>
                  <a:ext uri="{FF2B5EF4-FFF2-40B4-BE49-F238E27FC236}">
                    <a16:creationId xmlns:a16="http://schemas.microsoft.com/office/drawing/2014/main" id="{D24AB893-71E0-4D1E-9D20-2BE99107AE84}"/>
                  </a:ext>
                </a:extLst>
              </p:cNvPr>
              <p:cNvSpPr/>
              <p:nvPr/>
            </p:nvSpPr>
            <p:spPr>
              <a:xfrm>
                <a:off x="9702919" y="4886922"/>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18" name="Arc 117">
              <a:extLst>
                <a:ext uri="{FF2B5EF4-FFF2-40B4-BE49-F238E27FC236}">
                  <a16:creationId xmlns:a16="http://schemas.microsoft.com/office/drawing/2014/main" id="{D26FA7A4-E1DD-4EDE-A629-43B933AB8346}"/>
                </a:ext>
              </a:extLst>
            </p:cNvPr>
            <p:cNvSpPr/>
            <p:nvPr/>
          </p:nvSpPr>
          <p:spPr>
            <a:xfrm>
              <a:off x="3839016" y="2811616"/>
              <a:ext cx="537210" cy="53721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19" name="Arc 118">
              <a:extLst>
                <a:ext uri="{FF2B5EF4-FFF2-40B4-BE49-F238E27FC236}">
                  <a16:creationId xmlns:a16="http://schemas.microsoft.com/office/drawing/2014/main" id="{D1539260-AE07-48DD-B1E9-5EB75C2EB9DF}"/>
                </a:ext>
              </a:extLst>
            </p:cNvPr>
            <p:cNvSpPr/>
            <p:nvPr/>
          </p:nvSpPr>
          <p:spPr>
            <a:xfrm rot="5853477">
              <a:off x="3836951" y="2514246"/>
              <a:ext cx="331603" cy="331603"/>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20" name="Arc 119">
              <a:extLst>
                <a:ext uri="{FF2B5EF4-FFF2-40B4-BE49-F238E27FC236}">
                  <a16:creationId xmlns:a16="http://schemas.microsoft.com/office/drawing/2014/main" id="{880FAAF4-CF51-4967-9825-351D39133F28}"/>
                </a:ext>
              </a:extLst>
            </p:cNvPr>
            <p:cNvSpPr/>
            <p:nvPr/>
          </p:nvSpPr>
          <p:spPr>
            <a:xfrm rot="5962286">
              <a:off x="3800618" y="3160970"/>
              <a:ext cx="537210" cy="53721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21" name="Arc 120">
              <a:extLst>
                <a:ext uri="{FF2B5EF4-FFF2-40B4-BE49-F238E27FC236}">
                  <a16:creationId xmlns:a16="http://schemas.microsoft.com/office/drawing/2014/main" id="{81F089DA-51EA-4808-BB93-100DE8E1C871}"/>
                </a:ext>
              </a:extLst>
            </p:cNvPr>
            <p:cNvSpPr/>
            <p:nvPr/>
          </p:nvSpPr>
          <p:spPr>
            <a:xfrm rot="4500000">
              <a:off x="3547082" y="2913506"/>
              <a:ext cx="537210" cy="53721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22" name="Arc 121">
              <a:extLst>
                <a:ext uri="{FF2B5EF4-FFF2-40B4-BE49-F238E27FC236}">
                  <a16:creationId xmlns:a16="http://schemas.microsoft.com/office/drawing/2014/main" id="{6E7D62D7-C215-417C-8626-68B8808D5D00}"/>
                </a:ext>
              </a:extLst>
            </p:cNvPr>
            <p:cNvSpPr/>
            <p:nvPr/>
          </p:nvSpPr>
          <p:spPr>
            <a:xfrm rot="10353477">
              <a:off x="3875598" y="2888055"/>
              <a:ext cx="331603" cy="331603"/>
            </a:xfrm>
            <a:prstGeom prst="arc">
              <a:avLst>
                <a:gd name="adj1" fmla="val 16014103"/>
                <a:gd name="adj2" fmla="val 19235039"/>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23" name="Arc 122">
              <a:extLst>
                <a:ext uri="{FF2B5EF4-FFF2-40B4-BE49-F238E27FC236}">
                  <a16:creationId xmlns:a16="http://schemas.microsoft.com/office/drawing/2014/main" id="{D80BF322-8294-4DCE-B4D3-3F9FA75F79B4}"/>
                </a:ext>
              </a:extLst>
            </p:cNvPr>
            <p:cNvSpPr/>
            <p:nvPr/>
          </p:nvSpPr>
          <p:spPr>
            <a:xfrm rot="6030523">
              <a:off x="3928954" y="2195889"/>
              <a:ext cx="331603" cy="331603"/>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spTree>
    <p:extLst>
      <p:ext uri="{BB962C8B-B14F-4D97-AF65-F5344CB8AC3E}">
        <p14:creationId xmlns:p14="http://schemas.microsoft.com/office/powerpoint/2010/main" val="243684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Brain and Light Bulb – Slide Template</a:t>
            </a:r>
          </a:p>
        </p:txBody>
      </p:sp>
      <p:grpSp>
        <p:nvGrpSpPr>
          <p:cNvPr id="27" name="Group 26">
            <a:extLst>
              <a:ext uri="{FF2B5EF4-FFF2-40B4-BE49-F238E27FC236}">
                <a16:creationId xmlns:a16="http://schemas.microsoft.com/office/drawing/2014/main" id="{2407BECC-88E9-4C03-8322-5DF6CFE0D9F2}"/>
              </a:ext>
            </a:extLst>
          </p:cNvPr>
          <p:cNvGrpSpPr/>
          <p:nvPr/>
        </p:nvGrpSpPr>
        <p:grpSpPr>
          <a:xfrm>
            <a:off x="255548" y="2696199"/>
            <a:ext cx="2194560" cy="2606523"/>
            <a:chOff x="332936" y="2473878"/>
            <a:chExt cx="2926080" cy="3475364"/>
          </a:xfrm>
        </p:grpSpPr>
        <p:sp>
          <p:nvSpPr>
            <p:cNvPr id="28" name="TextBox 27">
              <a:extLst>
                <a:ext uri="{FF2B5EF4-FFF2-40B4-BE49-F238E27FC236}">
                  <a16:creationId xmlns:a16="http://schemas.microsoft.com/office/drawing/2014/main" id="{BF35976D-DD4D-4C5D-9D98-35EF088F2B68}"/>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29" name="TextBox 28">
              <a:extLst>
                <a:ext uri="{FF2B5EF4-FFF2-40B4-BE49-F238E27FC236}">
                  <a16:creationId xmlns:a16="http://schemas.microsoft.com/office/drawing/2014/main" id="{7F9EAC3C-79C1-4BB8-BA22-F5AA9F4340A9}"/>
                </a:ext>
              </a:extLst>
            </p:cNvPr>
            <p:cNvSpPr txBox="1"/>
            <p:nvPr/>
          </p:nvSpPr>
          <p:spPr>
            <a:xfrm>
              <a:off x="332936" y="3086919"/>
              <a:ext cx="2926080" cy="286232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30" name="Group 29">
            <a:extLst>
              <a:ext uri="{FF2B5EF4-FFF2-40B4-BE49-F238E27FC236}">
                <a16:creationId xmlns:a16="http://schemas.microsoft.com/office/drawing/2014/main" id="{58F7975C-B7D1-402D-8EF6-1978D9E48D7C}"/>
              </a:ext>
            </a:extLst>
          </p:cNvPr>
          <p:cNvGrpSpPr/>
          <p:nvPr/>
        </p:nvGrpSpPr>
        <p:grpSpPr>
          <a:xfrm>
            <a:off x="6693893" y="2696199"/>
            <a:ext cx="2194560" cy="2606523"/>
            <a:chOff x="332936" y="2473878"/>
            <a:chExt cx="2926080" cy="3475364"/>
          </a:xfrm>
        </p:grpSpPr>
        <p:sp>
          <p:nvSpPr>
            <p:cNvPr id="31" name="TextBox 30">
              <a:extLst>
                <a:ext uri="{FF2B5EF4-FFF2-40B4-BE49-F238E27FC236}">
                  <a16:creationId xmlns:a16="http://schemas.microsoft.com/office/drawing/2014/main" id="{78797A3A-5904-473D-9B51-9F82F92C042F}"/>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t>Lorem Ipsum</a:t>
              </a:r>
            </a:p>
          </p:txBody>
        </p:sp>
        <p:sp>
          <p:nvSpPr>
            <p:cNvPr id="32" name="TextBox 31">
              <a:extLst>
                <a:ext uri="{FF2B5EF4-FFF2-40B4-BE49-F238E27FC236}">
                  <a16:creationId xmlns:a16="http://schemas.microsoft.com/office/drawing/2014/main" id="{43A89756-0390-4F28-9066-38C28EBFD8A8}"/>
                </a:ext>
              </a:extLst>
            </p:cNvPr>
            <p:cNvSpPr txBox="1"/>
            <p:nvPr/>
          </p:nvSpPr>
          <p:spPr>
            <a:xfrm>
              <a:off x="332936" y="3086919"/>
              <a:ext cx="2926080" cy="286232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33" name="Group 32">
            <a:extLst>
              <a:ext uri="{FF2B5EF4-FFF2-40B4-BE49-F238E27FC236}">
                <a16:creationId xmlns:a16="http://schemas.microsoft.com/office/drawing/2014/main" id="{B1404F4F-1CAF-4B6E-9DA7-24CEA6C1C07A}"/>
              </a:ext>
            </a:extLst>
          </p:cNvPr>
          <p:cNvGrpSpPr>
            <a:grpSpLocks noChangeAspect="1"/>
          </p:cNvGrpSpPr>
          <p:nvPr/>
        </p:nvGrpSpPr>
        <p:grpSpPr>
          <a:xfrm>
            <a:off x="2655574" y="1212516"/>
            <a:ext cx="3832136" cy="3886200"/>
            <a:chOff x="4035665" y="1527080"/>
            <a:chExt cx="4053562" cy="4110750"/>
          </a:xfrm>
        </p:grpSpPr>
        <p:sp>
          <p:nvSpPr>
            <p:cNvPr id="34" name="Freeform: Shape 33">
              <a:extLst>
                <a:ext uri="{FF2B5EF4-FFF2-40B4-BE49-F238E27FC236}">
                  <a16:creationId xmlns:a16="http://schemas.microsoft.com/office/drawing/2014/main" id="{A3F8AD61-9488-4C7B-956D-B04CEE11A069}"/>
                </a:ext>
              </a:extLst>
            </p:cNvPr>
            <p:cNvSpPr/>
            <p:nvPr/>
          </p:nvSpPr>
          <p:spPr>
            <a:xfrm>
              <a:off x="6096000" y="1612178"/>
              <a:ext cx="1246812" cy="2602646"/>
            </a:xfrm>
            <a:custGeom>
              <a:avLst/>
              <a:gdLst>
                <a:gd name="connsiteX0" fmla="*/ 0 w 1246812"/>
                <a:gd name="connsiteY0" fmla="*/ 0 h 2602646"/>
                <a:gd name="connsiteX1" fmla="*/ 1246812 w 1246812"/>
                <a:gd name="connsiteY1" fmla="*/ 1246813 h 2602646"/>
                <a:gd name="connsiteX2" fmla="*/ 1246812 w 1246812"/>
                <a:gd name="connsiteY2" fmla="*/ 1289553 h 2602646"/>
                <a:gd name="connsiteX3" fmla="*/ 1160084 w 1246812"/>
                <a:gd name="connsiteY3" fmla="*/ 1721200 h 2602646"/>
                <a:gd name="connsiteX4" fmla="*/ 943637 w 1246812"/>
                <a:gd name="connsiteY4" fmla="*/ 2075893 h 2602646"/>
                <a:gd name="connsiteX5" fmla="*/ 651883 w 1246812"/>
                <a:gd name="connsiteY5" fmla="*/ 2549682 h 2602646"/>
                <a:gd name="connsiteX6" fmla="*/ 566551 w 1246812"/>
                <a:gd name="connsiteY6" fmla="*/ 2602646 h 2602646"/>
                <a:gd name="connsiteX7" fmla="*/ 0 w 1246812"/>
                <a:gd name="connsiteY7" fmla="*/ 2602646 h 2602646"/>
                <a:gd name="connsiteX8" fmla="*/ 0 w 1246812"/>
                <a:gd name="connsiteY8" fmla="*/ 2502851 h 2602646"/>
                <a:gd name="connsiteX9" fmla="*/ 563559 w 1246812"/>
                <a:gd name="connsiteY9" fmla="*/ 2502851 h 2602646"/>
                <a:gd name="connsiteX10" fmla="*/ 870025 w 1246812"/>
                <a:gd name="connsiteY10" fmla="*/ 2008565 h 2602646"/>
                <a:gd name="connsiteX11" fmla="*/ 1067022 w 1246812"/>
                <a:gd name="connsiteY11" fmla="*/ 1685142 h 2602646"/>
                <a:gd name="connsiteX12" fmla="*/ 1147067 w 1246812"/>
                <a:gd name="connsiteY12" fmla="*/ 1288157 h 2602646"/>
                <a:gd name="connsiteX13" fmla="*/ 1147067 w 1246812"/>
                <a:gd name="connsiteY13" fmla="*/ 1246813 h 2602646"/>
                <a:gd name="connsiteX14" fmla="*/ 116438 w 1246812"/>
                <a:gd name="connsiteY14" fmla="*/ 106429 h 2602646"/>
                <a:gd name="connsiteX15" fmla="*/ 0 w 1246812"/>
                <a:gd name="connsiteY15" fmla="*/ 100635 h 2602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6812" h="2602646">
                  <a:moveTo>
                    <a:pt x="0" y="0"/>
                  </a:moveTo>
                  <a:cubicBezTo>
                    <a:pt x="688594" y="0"/>
                    <a:pt x="1246812" y="558218"/>
                    <a:pt x="1246812" y="1246813"/>
                  </a:cubicBezTo>
                  <a:lnTo>
                    <a:pt x="1246812" y="1289553"/>
                  </a:lnTo>
                  <a:cubicBezTo>
                    <a:pt x="1242299" y="1437281"/>
                    <a:pt x="1212984" y="1583198"/>
                    <a:pt x="1160084" y="1721200"/>
                  </a:cubicBezTo>
                  <a:cubicBezTo>
                    <a:pt x="1109603" y="1851362"/>
                    <a:pt x="1036305" y="1971475"/>
                    <a:pt x="943637" y="2075893"/>
                  </a:cubicBezTo>
                  <a:cubicBezTo>
                    <a:pt x="829429" y="2200574"/>
                    <a:pt x="704748" y="2441957"/>
                    <a:pt x="651883" y="2549682"/>
                  </a:cubicBezTo>
                  <a:cubicBezTo>
                    <a:pt x="635804" y="2582109"/>
                    <a:pt x="602744" y="2602627"/>
                    <a:pt x="566551" y="2602646"/>
                  </a:cubicBezTo>
                  <a:lnTo>
                    <a:pt x="0" y="2602646"/>
                  </a:lnTo>
                  <a:lnTo>
                    <a:pt x="0" y="2502851"/>
                  </a:lnTo>
                  <a:lnTo>
                    <a:pt x="563559" y="2502851"/>
                  </a:lnTo>
                  <a:cubicBezTo>
                    <a:pt x="627545" y="2372983"/>
                    <a:pt x="751379" y="2138034"/>
                    <a:pt x="870025" y="2008565"/>
                  </a:cubicBezTo>
                  <a:cubicBezTo>
                    <a:pt x="954425" y="1913349"/>
                    <a:pt x="1021134" y="1803819"/>
                    <a:pt x="1067022" y="1685142"/>
                  </a:cubicBezTo>
                  <a:cubicBezTo>
                    <a:pt x="1115722" y="1558221"/>
                    <a:pt x="1142778" y="1424029"/>
                    <a:pt x="1147067" y="1288157"/>
                  </a:cubicBezTo>
                  <a:lnTo>
                    <a:pt x="1147067" y="1246813"/>
                  </a:lnTo>
                  <a:cubicBezTo>
                    <a:pt x="1146628" y="652901"/>
                    <a:pt x="694899" y="164743"/>
                    <a:pt x="116438" y="106429"/>
                  </a:cubicBezTo>
                  <a:lnTo>
                    <a:pt x="0" y="100635"/>
                  </a:lnTo>
                  <a:close/>
                </a:path>
              </a:pathLst>
            </a:custGeom>
            <a:solidFill>
              <a:srgbClr val="000000"/>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5" name="Freeform: Shape 34">
              <a:extLst>
                <a:ext uri="{FF2B5EF4-FFF2-40B4-BE49-F238E27FC236}">
                  <a16:creationId xmlns:a16="http://schemas.microsoft.com/office/drawing/2014/main" id="{840B5C11-1F03-4700-9921-19542DC89D80}"/>
                </a:ext>
              </a:extLst>
            </p:cNvPr>
            <p:cNvSpPr/>
            <p:nvPr/>
          </p:nvSpPr>
          <p:spPr>
            <a:xfrm>
              <a:off x="5505409" y="4516802"/>
              <a:ext cx="1196940" cy="99745"/>
            </a:xfrm>
            <a:custGeom>
              <a:avLst/>
              <a:gdLst>
                <a:gd name="connsiteX0" fmla="*/ 1147068 w 1196940"/>
                <a:gd name="connsiteY0" fmla="*/ 0 h 99745"/>
                <a:gd name="connsiteX1" fmla="*/ 49873 w 1196940"/>
                <a:gd name="connsiteY1" fmla="*/ 0 h 99745"/>
                <a:gd name="connsiteX2" fmla="*/ 0 w 1196940"/>
                <a:gd name="connsiteY2" fmla="*/ 49873 h 99745"/>
                <a:gd name="connsiteX3" fmla="*/ 49873 w 1196940"/>
                <a:gd name="connsiteY3" fmla="*/ 99745 h 99745"/>
                <a:gd name="connsiteX4" fmla="*/ 1147068 w 1196940"/>
                <a:gd name="connsiteY4" fmla="*/ 99745 h 99745"/>
                <a:gd name="connsiteX5" fmla="*/ 1196940 w 1196940"/>
                <a:gd name="connsiteY5" fmla="*/ 49873 h 99745"/>
                <a:gd name="connsiteX6" fmla="*/ 1147068 w 1196940"/>
                <a:gd name="connsiteY6" fmla="*/ 0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47068" y="0"/>
                  </a:move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ubicBezTo>
                    <a:pt x="1196940" y="22328"/>
                    <a:pt x="1174612" y="0"/>
                    <a:pt x="1147068" y="0"/>
                  </a:cubicBezTo>
                  <a:close/>
                </a:path>
              </a:pathLst>
            </a:custGeom>
            <a:solidFill>
              <a:srgbClr val="000000"/>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6" name="Freeform: Shape 35">
              <a:extLst>
                <a:ext uri="{FF2B5EF4-FFF2-40B4-BE49-F238E27FC236}">
                  <a16:creationId xmlns:a16="http://schemas.microsoft.com/office/drawing/2014/main" id="{5CAB8EB5-B1B4-4609-92EA-4773BD48D3A9}"/>
                </a:ext>
              </a:extLst>
            </p:cNvPr>
            <p:cNvSpPr/>
            <p:nvPr/>
          </p:nvSpPr>
          <p:spPr>
            <a:xfrm>
              <a:off x="5505409" y="4922216"/>
              <a:ext cx="1196940" cy="99745"/>
            </a:xfrm>
            <a:custGeom>
              <a:avLst/>
              <a:gdLst>
                <a:gd name="connsiteX0" fmla="*/ 1196940 w 1196940"/>
                <a:gd name="connsiteY0" fmla="*/ 49873 h 99745"/>
                <a:gd name="connsiteX1" fmla="*/ 1147068 w 1196940"/>
                <a:gd name="connsiteY1" fmla="*/ 0 h 99745"/>
                <a:gd name="connsiteX2" fmla="*/ 49873 w 1196940"/>
                <a:gd name="connsiteY2" fmla="*/ 0 h 99745"/>
                <a:gd name="connsiteX3" fmla="*/ 0 w 1196940"/>
                <a:gd name="connsiteY3" fmla="*/ 49873 h 99745"/>
                <a:gd name="connsiteX4" fmla="*/ 49873 w 1196940"/>
                <a:gd name="connsiteY4" fmla="*/ 99745 h 99745"/>
                <a:gd name="connsiteX5" fmla="*/ 1147068 w 1196940"/>
                <a:gd name="connsiteY5" fmla="*/ 99745 h 99745"/>
                <a:gd name="connsiteX6" fmla="*/ 1196940 w 1196940"/>
                <a:gd name="connsiteY6" fmla="*/ 49873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96940" y="49873"/>
                  </a:moveTo>
                  <a:cubicBezTo>
                    <a:pt x="1196940" y="22328"/>
                    <a:pt x="1174612" y="0"/>
                    <a:pt x="1147068" y="0"/>
                  </a:cubicBez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lose/>
                </a:path>
              </a:pathLst>
            </a:custGeom>
            <a:solidFill>
              <a:srgbClr val="000000"/>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7" name="Freeform: Shape 36">
              <a:extLst>
                <a:ext uri="{FF2B5EF4-FFF2-40B4-BE49-F238E27FC236}">
                  <a16:creationId xmlns:a16="http://schemas.microsoft.com/office/drawing/2014/main" id="{D1E97DC9-4708-4ABC-8148-4B6364BBE7BE}"/>
                </a:ext>
              </a:extLst>
            </p:cNvPr>
            <p:cNvSpPr/>
            <p:nvPr/>
          </p:nvSpPr>
          <p:spPr>
            <a:xfrm>
              <a:off x="5808868" y="5317704"/>
              <a:ext cx="576554" cy="320126"/>
            </a:xfrm>
            <a:custGeom>
              <a:avLst/>
              <a:gdLst>
                <a:gd name="connsiteX0" fmla="*/ 576392 w 576554"/>
                <a:gd name="connsiteY0" fmla="*/ 53863 h 320126"/>
                <a:gd name="connsiteX1" fmla="*/ 530669 w 576554"/>
                <a:gd name="connsiteY1" fmla="*/ 160 h 320126"/>
                <a:gd name="connsiteX2" fmla="*/ 526519 w 576554"/>
                <a:gd name="connsiteY2" fmla="*/ 0 h 320126"/>
                <a:gd name="connsiteX3" fmla="*/ 50037 w 576554"/>
                <a:gd name="connsiteY3" fmla="*/ 0 h 320126"/>
                <a:gd name="connsiteX4" fmla="*/ 0 w 576554"/>
                <a:gd name="connsiteY4" fmla="*/ 49708 h 320126"/>
                <a:gd name="connsiteX5" fmla="*/ 165 w 576554"/>
                <a:gd name="connsiteY5" fmla="*/ 53913 h 320126"/>
                <a:gd name="connsiteX6" fmla="*/ 310990 w 576554"/>
                <a:gd name="connsiteY6" fmla="*/ 319214 h 320126"/>
                <a:gd name="connsiteX7" fmla="*/ 576292 w 576554"/>
                <a:gd name="connsiteY7" fmla="*/ 53913 h 320126"/>
                <a:gd name="connsiteX8" fmla="*/ 288627 w 576554"/>
                <a:gd name="connsiteY8" fmla="*/ 220287 h 320126"/>
                <a:gd name="connsiteX9" fmla="*/ 112578 w 576554"/>
                <a:gd name="connsiteY9" fmla="*/ 99745 h 320126"/>
                <a:gd name="connsiteX10" fmla="*/ 464727 w 576554"/>
                <a:gd name="connsiteY10" fmla="*/ 99745 h 320126"/>
                <a:gd name="connsiteX11" fmla="*/ 288677 w 576554"/>
                <a:gd name="connsiteY11" fmla="*/ 220287 h 32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6554" h="320126">
                  <a:moveTo>
                    <a:pt x="576392" y="53863"/>
                  </a:moveTo>
                  <a:cubicBezTo>
                    <a:pt x="578596" y="26408"/>
                    <a:pt x="558124" y="2364"/>
                    <a:pt x="530669" y="160"/>
                  </a:cubicBezTo>
                  <a:cubicBezTo>
                    <a:pt x="529287" y="50"/>
                    <a:pt x="527906" y="-5"/>
                    <a:pt x="526519" y="0"/>
                  </a:cubicBezTo>
                  <a:lnTo>
                    <a:pt x="50037" y="0"/>
                  </a:lnTo>
                  <a:cubicBezTo>
                    <a:pt x="22493" y="-89"/>
                    <a:pt x="90" y="22163"/>
                    <a:pt x="0" y="49708"/>
                  </a:cubicBezTo>
                  <a:cubicBezTo>
                    <a:pt x="-5" y="51110"/>
                    <a:pt x="50" y="52516"/>
                    <a:pt x="165" y="53913"/>
                  </a:cubicBezTo>
                  <a:cubicBezTo>
                    <a:pt x="12733" y="213006"/>
                    <a:pt x="151897" y="331787"/>
                    <a:pt x="310990" y="319214"/>
                  </a:cubicBezTo>
                  <a:cubicBezTo>
                    <a:pt x="452618" y="308028"/>
                    <a:pt x="565101" y="195540"/>
                    <a:pt x="576292" y="53913"/>
                  </a:cubicBezTo>
                  <a:close/>
                  <a:moveTo>
                    <a:pt x="288627" y="220287"/>
                  </a:moveTo>
                  <a:cubicBezTo>
                    <a:pt x="210901" y="219614"/>
                    <a:pt x="141314" y="171966"/>
                    <a:pt x="112578" y="99745"/>
                  </a:cubicBezTo>
                  <a:lnTo>
                    <a:pt x="464727" y="99745"/>
                  </a:lnTo>
                  <a:cubicBezTo>
                    <a:pt x="436091" y="172045"/>
                    <a:pt x="366444" y="219734"/>
                    <a:pt x="288677" y="220287"/>
                  </a:cubicBezTo>
                  <a:close/>
                </a:path>
              </a:pathLst>
            </a:custGeom>
            <a:solidFill>
              <a:srgbClr val="000000"/>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38" name="Group 37">
              <a:extLst>
                <a:ext uri="{FF2B5EF4-FFF2-40B4-BE49-F238E27FC236}">
                  <a16:creationId xmlns:a16="http://schemas.microsoft.com/office/drawing/2014/main" id="{77F2CA0A-284A-482E-846A-5D020BDA39BF}"/>
                </a:ext>
              </a:extLst>
            </p:cNvPr>
            <p:cNvGrpSpPr/>
            <p:nvPr/>
          </p:nvGrpSpPr>
          <p:grpSpPr>
            <a:xfrm>
              <a:off x="4035665" y="1527080"/>
              <a:ext cx="746415" cy="2616176"/>
              <a:chOff x="3971356" y="1527080"/>
              <a:chExt cx="746415" cy="2616176"/>
            </a:xfrm>
          </p:grpSpPr>
          <p:sp>
            <p:nvSpPr>
              <p:cNvPr id="52" name="Freeform: Shape 51">
                <a:extLst>
                  <a:ext uri="{FF2B5EF4-FFF2-40B4-BE49-F238E27FC236}">
                    <a16:creationId xmlns:a16="http://schemas.microsoft.com/office/drawing/2014/main" id="{8D9C8F5C-C32E-427B-B7E0-04B86A492F33}"/>
                  </a:ext>
                </a:extLst>
              </p:cNvPr>
              <p:cNvSpPr/>
              <p:nvPr/>
            </p:nvSpPr>
            <p:spPr>
              <a:xfrm>
                <a:off x="4447706" y="1527080"/>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3" name="Freeform: Shape 52">
                <a:extLst>
                  <a:ext uri="{FF2B5EF4-FFF2-40B4-BE49-F238E27FC236}">
                    <a16:creationId xmlns:a16="http://schemas.microsoft.com/office/drawing/2014/main" id="{4F5C907F-D09F-47FA-A840-533AC445884D}"/>
                  </a:ext>
                </a:extLst>
              </p:cNvPr>
              <p:cNvSpPr/>
              <p:nvPr/>
            </p:nvSpPr>
            <p:spPr>
              <a:xfrm>
                <a:off x="4107230" y="2111440"/>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5BE9027F-652C-483F-AC0A-3E5549116559}"/>
                  </a:ext>
                </a:extLst>
              </p:cNvPr>
              <p:cNvSpPr/>
              <p:nvPr/>
            </p:nvSpPr>
            <p:spPr>
              <a:xfrm>
                <a:off x="3971356" y="2789799"/>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5" name="Freeform: Shape 54">
                <a:extLst>
                  <a:ext uri="{FF2B5EF4-FFF2-40B4-BE49-F238E27FC236}">
                    <a16:creationId xmlns:a16="http://schemas.microsoft.com/office/drawing/2014/main" id="{3A8D8DE8-50D8-4B7C-B4D6-7C2DCBF85934}"/>
                  </a:ext>
                </a:extLst>
              </p:cNvPr>
              <p:cNvSpPr/>
              <p:nvPr/>
            </p:nvSpPr>
            <p:spPr>
              <a:xfrm>
                <a:off x="4046234" y="3384878"/>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6" name="Freeform: Shape 55">
                <a:extLst>
                  <a:ext uri="{FF2B5EF4-FFF2-40B4-BE49-F238E27FC236}">
                    <a16:creationId xmlns:a16="http://schemas.microsoft.com/office/drawing/2014/main" id="{A647D425-AA3D-4A51-A058-40AB31FBED4C}"/>
                  </a:ext>
                </a:extLst>
              </p:cNvPr>
              <p:cNvSpPr/>
              <p:nvPr/>
            </p:nvSpPr>
            <p:spPr>
              <a:xfrm>
                <a:off x="4434233" y="3892795"/>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39" name="Freeform: Shape 38">
              <a:extLst>
                <a:ext uri="{FF2B5EF4-FFF2-40B4-BE49-F238E27FC236}">
                  <a16:creationId xmlns:a16="http://schemas.microsoft.com/office/drawing/2014/main" id="{FA889BBF-7A2D-4ACF-A3D7-4B76957079F6}"/>
                </a:ext>
              </a:extLst>
            </p:cNvPr>
            <p:cNvSpPr/>
            <p:nvPr/>
          </p:nvSpPr>
          <p:spPr>
            <a:xfrm>
              <a:off x="4783480" y="1612177"/>
              <a:ext cx="1246811" cy="2601417"/>
            </a:xfrm>
            <a:custGeom>
              <a:avLst/>
              <a:gdLst>
                <a:gd name="connsiteX0" fmla="*/ 884662 w 1238477"/>
                <a:gd name="connsiteY0" fmla="*/ 79904 h 2584028"/>
                <a:gd name="connsiteX1" fmla="*/ 1158573 w 1238477"/>
                <a:gd name="connsiteY1" fmla="*/ 354015 h 2584028"/>
                <a:gd name="connsiteX2" fmla="*/ 1158573 w 1238477"/>
                <a:gd name="connsiteY2" fmla="*/ 2318300 h 2584028"/>
                <a:gd name="connsiteX3" fmla="*/ 972816 w 1238477"/>
                <a:gd name="connsiteY3" fmla="*/ 2503538 h 2584028"/>
                <a:gd name="connsiteX4" fmla="*/ 796168 w 1238477"/>
                <a:gd name="connsiteY4" fmla="*/ 2373833 h 2584028"/>
                <a:gd name="connsiteX5" fmla="*/ 774194 w 1238477"/>
                <a:gd name="connsiteY5" fmla="*/ 2304237 h 2584028"/>
                <a:gd name="connsiteX6" fmla="*/ 702880 w 1238477"/>
                <a:gd name="connsiteY6" fmla="*/ 2319858 h 2584028"/>
                <a:gd name="connsiteX7" fmla="*/ 636360 w 1238477"/>
                <a:gd name="connsiteY7" fmla="*/ 2327049 h 2584028"/>
                <a:gd name="connsiteX8" fmla="*/ 327570 w 1238477"/>
                <a:gd name="connsiteY8" fmla="*/ 2017940 h 2584028"/>
                <a:gd name="connsiteX9" fmla="*/ 327570 w 1238477"/>
                <a:gd name="connsiteY9" fmla="*/ 2017580 h 2584028"/>
                <a:gd name="connsiteX10" fmla="*/ 327570 w 1238477"/>
                <a:gd name="connsiteY10" fmla="*/ 1962726 h 2584028"/>
                <a:gd name="connsiteX11" fmla="*/ 280866 w 1238477"/>
                <a:gd name="connsiteY11" fmla="*/ 1941392 h 2584028"/>
                <a:gd name="connsiteX12" fmla="*/ 110710 w 1238477"/>
                <a:gd name="connsiteY12" fmla="*/ 1485347 h 2584028"/>
                <a:gd name="connsiteX13" fmla="*/ 184262 w 1238477"/>
                <a:gd name="connsiteY13" fmla="*/ 1381144 h 2584028"/>
                <a:gd name="connsiteX14" fmla="*/ 229847 w 1238477"/>
                <a:gd name="connsiteY14" fmla="*/ 1336957 h 2584028"/>
                <a:gd name="connsiteX15" fmla="*/ 197086 w 1238477"/>
                <a:gd name="connsiteY15" fmla="*/ 1282582 h 2584028"/>
                <a:gd name="connsiteX16" fmla="*/ 183902 w 1238477"/>
                <a:gd name="connsiteY16" fmla="*/ 1258611 h 2584028"/>
                <a:gd name="connsiteX17" fmla="*/ 332364 w 1238477"/>
                <a:gd name="connsiteY17" fmla="*/ 822334 h 2584028"/>
                <a:gd name="connsiteX18" fmla="*/ 392852 w 1238477"/>
                <a:gd name="connsiteY18" fmla="*/ 792530 h 2584028"/>
                <a:gd name="connsiteX19" fmla="*/ 373635 w 1238477"/>
                <a:gd name="connsiteY19" fmla="*/ 727967 h 2584028"/>
                <a:gd name="connsiteX20" fmla="*/ 371637 w 1238477"/>
                <a:gd name="connsiteY20" fmla="*/ 720935 h 2584028"/>
                <a:gd name="connsiteX21" fmla="*/ 552580 w 1238477"/>
                <a:gd name="connsiteY21" fmla="*/ 407711 h 2584028"/>
                <a:gd name="connsiteX22" fmla="*/ 607914 w 1238477"/>
                <a:gd name="connsiteY22" fmla="*/ 392929 h 2584028"/>
                <a:gd name="connsiteX23" fmla="*/ 611669 w 1238477"/>
                <a:gd name="connsiteY23" fmla="*/ 335797 h 2584028"/>
                <a:gd name="connsiteX24" fmla="*/ 884662 w 1238477"/>
                <a:gd name="connsiteY24" fmla="*/ 80104 h 2584028"/>
                <a:gd name="connsiteX25" fmla="*/ 884662 w 1238477"/>
                <a:gd name="connsiteY25" fmla="*/ 200 h 2584028"/>
                <a:gd name="connsiteX26" fmla="*/ 884662 w 1238477"/>
                <a:gd name="connsiteY26" fmla="*/ 200 h 2584028"/>
                <a:gd name="connsiteX27" fmla="*/ 531965 w 1238477"/>
                <a:gd name="connsiteY27" fmla="*/ 330603 h 2584028"/>
                <a:gd name="connsiteX28" fmla="*/ 294446 w 1238477"/>
                <a:gd name="connsiteY28" fmla="*/ 741499 h 2584028"/>
                <a:gd name="connsiteX29" fmla="*/ 294490 w 1238477"/>
                <a:gd name="connsiteY29" fmla="*/ 741671 h 2584028"/>
                <a:gd name="connsiteX30" fmla="*/ 297086 w 1238477"/>
                <a:gd name="connsiteY30" fmla="*/ 750820 h 2584028"/>
                <a:gd name="connsiteX31" fmla="*/ 112428 w 1238477"/>
                <a:gd name="connsiteY31" fmla="*/ 1293928 h 2584028"/>
                <a:gd name="connsiteX32" fmla="*/ 128848 w 1238477"/>
                <a:gd name="connsiteY32" fmla="*/ 1323972 h 2584028"/>
                <a:gd name="connsiteX33" fmla="*/ 119651 w 1238477"/>
                <a:gd name="connsiteY33" fmla="*/ 1923657 h 2584028"/>
                <a:gd name="connsiteX34" fmla="*/ 247666 w 1238477"/>
                <a:gd name="connsiteY34" fmla="*/ 2014065 h 2584028"/>
                <a:gd name="connsiteX35" fmla="*/ 247666 w 1238477"/>
                <a:gd name="connsiteY35" fmla="*/ 2017580 h 2584028"/>
                <a:gd name="connsiteX36" fmla="*/ 636120 w 1238477"/>
                <a:gd name="connsiteY36" fmla="*/ 2406953 h 2584028"/>
                <a:gd name="connsiteX37" fmla="*/ 636599 w 1238477"/>
                <a:gd name="connsiteY37" fmla="*/ 2406953 h 2584028"/>
                <a:gd name="connsiteX38" fmla="*/ 719820 w 1238477"/>
                <a:gd name="connsiteY38" fmla="*/ 2397924 h 2584028"/>
                <a:gd name="connsiteX39" fmla="*/ 1052445 w 1238477"/>
                <a:gd name="connsiteY39" fmla="*/ 2571812 h 2584028"/>
                <a:gd name="connsiteX40" fmla="*/ 1238477 w 1238477"/>
                <a:gd name="connsiteY40" fmla="*/ 2318460 h 2584028"/>
                <a:gd name="connsiteX41" fmla="*/ 1238477 w 1238477"/>
                <a:gd name="connsiteY41" fmla="*/ 354015 h 2584028"/>
                <a:gd name="connsiteX42" fmla="*/ 884662 w 1238477"/>
                <a:gd name="connsiteY42" fmla="*/ 0 h 2584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38477" h="2584028">
                  <a:moveTo>
                    <a:pt x="884662" y="79904"/>
                  </a:moveTo>
                  <a:cubicBezTo>
                    <a:pt x="1035916" y="80148"/>
                    <a:pt x="1158441" y="202761"/>
                    <a:pt x="1158573" y="354015"/>
                  </a:cubicBezTo>
                  <a:lnTo>
                    <a:pt x="1158573" y="2318300"/>
                  </a:lnTo>
                  <a:cubicBezTo>
                    <a:pt x="1158429" y="2420749"/>
                    <a:pt x="1075265" y="2503681"/>
                    <a:pt x="972816" y="2503538"/>
                  </a:cubicBezTo>
                  <a:cubicBezTo>
                    <a:pt x="891957" y="2503422"/>
                    <a:pt x="820487" y="2450948"/>
                    <a:pt x="796168" y="2373833"/>
                  </a:cubicBezTo>
                  <a:lnTo>
                    <a:pt x="774194" y="2304237"/>
                  </a:lnTo>
                  <a:lnTo>
                    <a:pt x="702880" y="2319858"/>
                  </a:lnTo>
                  <a:cubicBezTo>
                    <a:pt x="681030" y="2324644"/>
                    <a:pt x="658729" y="2327057"/>
                    <a:pt x="636360" y="2327049"/>
                  </a:cubicBezTo>
                  <a:cubicBezTo>
                    <a:pt x="465732" y="2326961"/>
                    <a:pt x="327482" y="2188567"/>
                    <a:pt x="327570" y="2017940"/>
                  </a:cubicBezTo>
                  <a:cubicBezTo>
                    <a:pt x="327570" y="2017820"/>
                    <a:pt x="327570" y="2017700"/>
                    <a:pt x="327570" y="2017580"/>
                  </a:cubicBezTo>
                  <a:lnTo>
                    <a:pt x="327570" y="1962726"/>
                  </a:lnTo>
                  <a:lnTo>
                    <a:pt x="280866" y="1941392"/>
                  </a:lnTo>
                  <a:cubicBezTo>
                    <a:pt x="107945" y="1862446"/>
                    <a:pt x="31765" y="1658267"/>
                    <a:pt x="110710" y="1485347"/>
                  </a:cubicBezTo>
                  <a:cubicBezTo>
                    <a:pt x="128521" y="1446333"/>
                    <a:pt x="153467" y="1410992"/>
                    <a:pt x="184262" y="1381144"/>
                  </a:cubicBezTo>
                  <a:lnTo>
                    <a:pt x="229847" y="1336957"/>
                  </a:lnTo>
                  <a:lnTo>
                    <a:pt x="197086" y="1282582"/>
                  </a:lnTo>
                  <a:cubicBezTo>
                    <a:pt x="192372" y="1274591"/>
                    <a:pt x="187937" y="1266601"/>
                    <a:pt x="183902" y="1258611"/>
                  </a:cubicBezTo>
                  <a:cubicBezTo>
                    <a:pt x="104581" y="1097128"/>
                    <a:pt x="171010" y="901914"/>
                    <a:pt x="332364" y="822334"/>
                  </a:cubicBezTo>
                  <a:lnTo>
                    <a:pt x="392852" y="792530"/>
                  </a:lnTo>
                  <a:lnTo>
                    <a:pt x="373635" y="727967"/>
                  </a:lnTo>
                  <a:cubicBezTo>
                    <a:pt x="372955" y="725650"/>
                    <a:pt x="372276" y="723333"/>
                    <a:pt x="371637" y="720935"/>
                  </a:cubicBezTo>
                  <a:cubicBezTo>
                    <a:pt x="335317" y="584503"/>
                    <a:pt x="416248" y="444403"/>
                    <a:pt x="552580" y="407711"/>
                  </a:cubicBezTo>
                  <a:lnTo>
                    <a:pt x="607914" y="392929"/>
                  </a:lnTo>
                  <a:lnTo>
                    <a:pt x="611669" y="335797"/>
                  </a:lnTo>
                  <a:cubicBezTo>
                    <a:pt x="621501" y="192150"/>
                    <a:pt x="740678" y="80523"/>
                    <a:pt x="884662" y="80104"/>
                  </a:cubicBezTo>
                  <a:moveTo>
                    <a:pt x="884662" y="200"/>
                  </a:moveTo>
                  <a:lnTo>
                    <a:pt x="884662" y="200"/>
                  </a:lnTo>
                  <a:cubicBezTo>
                    <a:pt x="698445" y="304"/>
                    <a:pt x="544210" y="144790"/>
                    <a:pt x="531965" y="330603"/>
                  </a:cubicBezTo>
                  <a:cubicBezTo>
                    <a:pt x="352911" y="378478"/>
                    <a:pt x="246567" y="562446"/>
                    <a:pt x="294446" y="741499"/>
                  </a:cubicBezTo>
                  <a:cubicBezTo>
                    <a:pt x="294458" y="741555"/>
                    <a:pt x="294474" y="741615"/>
                    <a:pt x="294490" y="741671"/>
                  </a:cubicBezTo>
                  <a:cubicBezTo>
                    <a:pt x="295289" y="744747"/>
                    <a:pt x="296168" y="747783"/>
                    <a:pt x="297086" y="750820"/>
                  </a:cubicBezTo>
                  <a:cubicBezTo>
                    <a:pt x="96159" y="849837"/>
                    <a:pt x="13495" y="1092957"/>
                    <a:pt x="112428" y="1293928"/>
                  </a:cubicBezTo>
                  <a:cubicBezTo>
                    <a:pt x="117462" y="1304208"/>
                    <a:pt x="122935" y="1314224"/>
                    <a:pt x="128848" y="1323972"/>
                  </a:cubicBezTo>
                  <a:cubicBezTo>
                    <a:pt x="-39290" y="1487033"/>
                    <a:pt x="-43409" y="1755519"/>
                    <a:pt x="119651" y="1923657"/>
                  </a:cubicBezTo>
                  <a:cubicBezTo>
                    <a:pt x="156335" y="1961484"/>
                    <a:pt x="199747" y="1992143"/>
                    <a:pt x="247666" y="2014065"/>
                  </a:cubicBezTo>
                  <a:lnTo>
                    <a:pt x="247666" y="2017580"/>
                  </a:lnTo>
                  <a:cubicBezTo>
                    <a:pt x="247422" y="2232367"/>
                    <a:pt x="421333" y="2406690"/>
                    <a:pt x="636120" y="2406953"/>
                  </a:cubicBezTo>
                  <a:lnTo>
                    <a:pt x="636599" y="2406953"/>
                  </a:lnTo>
                  <a:cubicBezTo>
                    <a:pt x="664582" y="2406949"/>
                    <a:pt x="692484" y="2403921"/>
                    <a:pt x="719820" y="2397924"/>
                  </a:cubicBezTo>
                  <a:cubicBezTo>
                    <a:pt x="763655" y="2537793"/>
                    <a:pt x="912576" y="2615647"/>
                    <a:pt x="1052445" y="2571812"/>
                  </a:cubicBezTo>
                  <a:cubicBezTo>
                    <a:pt x="1163172" y="2537109"/>
                    <a:pt x="1238521" y="2434500"/>
                    <a:pt x="1238477" y="2318460"/>
                  </a:cubicBezTo>
                  <a:lnTo>
                    <a:pt x="1238477" y="354015"/>
                  </a:lnTo>
                  <a:cubicBezTo>
                    <a:pt x="1238521" y="158558"/>
                    <a:pt x="1080119" y="68"/>
                    <a:pt x="884662" y="0"/>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40" name="Group 39">
              <a:extLst>
                <a:ext uri="{FF2B5EF4-FFF2-40B4-BE49-F238E27FC236}">
                  <a16:creationId xmlns:a16="http://schemas.microsoft.com/office/drawing/2014/main" id="{95FA4C35-B4E2-4F9A-93D9-3305132485A1}"/>
                </a:ext>
              </a:extLst>
            </p:cNvPr>
            <p:cNvGrpSpPr/>
            <p:nvPr/>
          </p:nvGrpSpPr>
          <p:grpSpPr>
            <a:xfrm rot="10800000">
              <a:off x="7342812" y="1527080"/>
              <a:ext cx="746415" cy="2616176"/>
              <a:chOff x="9240042" y="2521207"/>
              <a:chExt cx="746415" cy="2616176"/>
            </a:xfrm>
          </p:grpSpPr>
          <p:sp>
            <p:nvSpPr>
              <p:cNvPr id="47" name="Freeform: Shape 46">
                <a:extLst>
                  <a:ext uri="{FF2B5EF4-FFF2-40B4-BE49-F238E27FC236}">
                    <a16:creationId xmlns:a16="http://schemas.microsoft.com/office/drawing/2014/main" id="{B2C4F80F-1B51-44E2-8AE8-D1B587B7D5F8}"/>
                  </a:ext>
                </a:extLst>
              </p:cNvPr>
              <p:cNvSpPr/>
              <p:nvPr/>
            </p:nvSpPr>
            <p:spPr>
              <a:xfrm>
                <a:off x="9716392" y="2521207"/>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8" name="Freeform: Shape 47">
                <a:extLst>
                  <a:ext uri="{FF2B5EF4-FFF2-40B4-BE49-F238E27FC236}">
                    <a16:creationId xmlns:a16="http://schemas.microsoft.com/office/drawing/2014/main" id="{7C63E238-DDE2-4839-805C-1B9689688852}"/>
                  </a:ext>
                </a:extLst>
              </p:cNvPr>
              <p:cNvSpPr/>
              <p:nvPr/>
            </p:nvSpPr>
            <p:spPr>
              <a:xfrm>
                <a:off x="9375916" y="3105567"/>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Freeform: Shape 48">
                <a:extLst>
                  <a:ext uri="{FF2B5EF4-FFF2-40B4-BE49-F238E27FC236}">
                    <a16:creationId xmlns:a16="http://schemas.microsoft.com/office/drawing/2014/main" id="{28EAE004-61B9-4836-9D29-803778C4BEBB}"/>
                  </a:ext>
                </a:extLst>
              </p:cNvPr>
              <p:cNvSpPr/>
              <p:nvPr/>
            </p:nvSpPr>
            <p:spPr>
              <a:xfrm>
                <a:off x="9240042" y="3783926"/>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0" name="Freeform: Shape 49">
                <a:extLst>
                  <a:ext uri="{FF2B5EF4-FFF2-40B4-BE49-F238E27FC236}">
                    <a16:creationId xmlns:a16="http://schemas.microsoft.com/office/drawing/2014/main" id="{4DDC33CC-935B-4A7F-9C7C-0595BDF26CD2}"/>
                  </a:ext>
                </a:extLst>
              </p:cNvPr>
              <p:cNvSpPr/>
              <p:nvPr/>
            </p:nvSpPr>
            <p:spPr>
              <a:xfrm>
                <a:off x="9314920" y="4379005"/>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56ADD157-D569-4461-9DC3-E92EC5B9DA69}"/>
                  </a:ext>
                </a:extLst>
              </p:cNvPr>
              <p:cNvSpPr/>
              <p:nvPr/>
            </p:nvSpPr>
            <p:spPr>
              <a:xfrm>
                <a:off x="9702919" y="4886922"/>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41" name="Arc 40">
              <a:extLst>
                <a:ext uri="{FF2B5EF4-FFF2-40B4-BE49-F238E27FC236}">
                  <a16:creationId xmlns:a16="http://schemas.microsoft.com/office/drawing/2014/main" id="{31A501B8-0511-4E63-8741-02F21CBF883C}"/>
                </a:ext>
              </a:extLst>
            </p:cNvPr>
            <p:cNvSpPr/>
            <p:nvPr/>
          </p:nvSpPr>
          <p:spPr>
            <a:xfrm>
              <a:off x="5118688" y="2605821"/>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2" name="Arc 41">
              <a:extLst>
                <a:ext uri="{FF2B5EF4-FFF2-40B4-BE49-F238E27FC236}">
                  <a16:creationId xmlns:a16="http://schemas.microsoft.com/office/drawing/2014/main" id="{8031FC56-7BA5-41D8-A903-F7B29B028511}"/>
                </a:ext>
              </a:extLst>
            </p:cNvPr>
            <p:cNvSpPr/>
            <p:nvPr/>
          </p:nvSpPr>
          <p:spPr>
            <a:xfrm rot="5853477">
              <a:off x="5115934" y="2209328"/>
              <a:ext cx="442137" cy="442137"/>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3" name="Arc 42">
              <a:extLst>
                <a:ext uri="{FF2B5EF4-FFF2-40B4-BE49-F238E27FC236}">
                  <a16:creationId xmlns:a16="http://schemas.microsoft.com/office/drawing/2014/main" id="{9E9F3853-A83D-40BB-BD9D-6141EBD8F063}"/>
                </a:ext>
              </a:extLst>
            </p:cNvPr>
            <p:cNvSpPr/>
            <p:nvPr/>
          </p:nvSpPr>
          <p:spPr>
            <a:xfrm rot="5962286">
              <a:off x="5067490" y="3071627"/>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4" name="Arc 43">
              <a:extLst>
                <a:ext uri="{FF2B5EF4-FFF2-40B4-BE49-F238E27FC236}">
                  <a16:creationId xmlns:a16="http://schemas.microsoft.com/office/drawing/2014/main" id="{412F73BE-B435-4A9E-991D-209F6C2D0FE8}"/>
                </a:ext>
              </a:extLst>
            </p:cNvPr>
            <p:cNvSpPr/>
            <p:nvPr/>
          </p:nvSpPr>
          <p:spPr>
            <a:xfrm rot="4500000">
              <a:off x="4729443" y="2741674"/>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5" name="Arc 44">
              <a:extLst>
                <a:ext uri="{FF2B5EF4-FFF2-40B4-BE49-F238E27FC236}">
                  <a16:creationId xmlns:a16="http://schemas.microsoft.com/office/drawing/2014/main" id="{24DE1642-D8B6-4D08-803E-E7AEE2E275EF}"/>
                </a:ext>
              </a:extLst>
            </p:cNvPr>
            <p:cNvSpPr/>
            <p:nvPr/>
          </p:nvSpPr>
          <p:spPr>
            <a:xfrm rot="10353477">
              <a:off x="5167464" y="2707739"/>
              <a:ext cx="442137" cy="442137"/>
            </a:xfrm>
            <a:prstGeom prst="arc">
              <a:avLst>
                <a:gd name="adj1" fmla="val 16014103"/>
                <a:gd name="adj2" fmla="val 19235039"/>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6" name="Arc 45">
              <a:extLst>
                <a:ext uri="{FF2B5EF4-FFF2-40B4-BE49-F238E27FC236}">
                  <a16:creationId xmlns:a16="http://schemas.microsoft.com/office/drawing/2014/main" id="{15FE44EB-F975-423A-A9B0-49D3637D2148}"/>
                </a:ext>
              </a:extLst>
            </p:cNvPr>
            <p:cNvSpPr/>
            <p:nvPr/>
          </p:nvSpPr>
          <p:spPr>
            <a:xfrm rot="6030523">
              <a:off x="5238605" y="1784851"/>
              <a:ext cx="442137" cy="442137"/>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spTree>
    <p:extLst>
      <p:ext uri="{BB962C8B-B14F-4D97-AF65-F5344CB8AC3E}">
        <p14:creationId xmlns:p14="http://schemas.microsoft.com/office/powerpoint/2010/main" val="302627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Brain and Light Bulb – Slide Template</a:t>
            </a:r>
          </a:p>
        </p:txBody>
      </p:sp>
      <p:grpSp>
        <p:nvGrpSpPr>
          <p:cNvPr id="3" name="Group 2">
            <a:extLst>
              <a:ext uri="{FF2B5EF4-FFF2-40B4-BE49-F238E27FC236}">
                <a16:creationId xmlns:a16="http://schemas.microsoft.com/office/drawing/2014/main" id="{15FB128A-9E43-4252-9D23-D184302B9844}"/>
              </a:ext>
            </a:extLst>
          </p:cNvPr>
          <p:cNvGrpSpPr>
            <a:grpSpLocks noChangeAspect="1"/>
          </p:cNvGrpSpPr>
          <p:nvPr/>
        </p:nvGrpSpPr>
        <p:grpSpPr>
          <a:xfrm>
            <a:off x="2656291" y="1213243"/>
            <a:ext cx="3831419" cy="3885473"/>
            <a:chOff x="3026749" y="2002560"/>
            <a:chExt cx="3040172" cy="3083063"/>
          </a:xfrm>
        </p:grpSpPr>
        <p:sp>
          <p:nvSpPr>
            <p:cNvPr id="33" name="Oval 32">
              <a:extLst>
                <a:ext uri="{FF2B5EF4-FFF2-40B4-BE49-F238E27FC236}">
                  <a16:creationId xmlns:a16="http://schemas.microsoft.com/office/drawing/2014/main" id="{2BC6B7A7-5EEA-43A8-9635-C876BB70B110}"/>
                </a:ext>
              </a:extLst>
            </p:cNvPr>
            <p:cNvSpPr/>
            <p:nvPr/>
          </p:nvSpPr>
          <p:spPr>
            <a:xfrm>
              <a:off x="4022046" y="2091651"/>
              <a:ext cx="465281" cy="413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5" name="Freeform: Shape 84">
              <a:extLst>
                <a:ext uri="{FF2B5EF4-FFF2-40B4-BE49-F238E27FC236}">
                  <a16:creationId xmlns:a16="http://schemas.microsoft.com/office/drawing/2014/main" id="{FE4070B7-FDE3-4303-8ECB-6ABBCA7CCF36}"/>
                </a:ext>
              </a:extLst>
            </p:cNvPr>
            <p:cNvSpPr/>
            <p:nvPr/>
          </p:nvSpPr>
          <p:spPr>
            <a:xfrm>
              <a:off x="4231800" y="2220840"/>
              <a:ext cx="413304" cy="413304"/>
            </a:xfrm>
            <a:custGeom>
              <a:avLst/>
              <a:gdLst>
                <a:gd name="connsiteX0" fmla="*/ 453600 w 551072"/>
                <a:gd name="connsiteY0" fmla="*/ 69397 h 551072"/>
                <a:gd name="connsiteX1" fmla="*/ 470369 w 551072"/>
                <a:gd name="connsiteY1" fmla="*/ 80703 h 551072"/>
                <a:gd name="connsiteX2" fmla="*/ 551072 w 551072"/>
                <a:gd name="connsiteY2" fmla="*/ 275536 h 551072"/>
                <a:gd name="connsiteX3" fmla="*/ 470369 w 551072"/>
                <a:gd name="connsiteY3" fmla="*/ 470369 h 551072"/>
                <a:gd name="connsiteX4" fmla="*/ 453600 w 551072"/>
                <a:gd name="connsiteY4" fmla="*/ 481676 h 551072"/>
                <a:gd name="connsiteX5" fmla="*/ 275536 w 551072"/>
                <a:gd name="connsiteY5" fmla="*/ 0 h 551072"/>
                <a:gd name="connsiteX6" fmla="*/ 341358 w 551072"/>
                <a:gd name="connsiteY6" fmla="*/ 13289 h 551072"/>
                <a:gd name="connsiteX7" fmla="*/ 341358 w 551072"/>
                <a:gd name="connsiteY7" fmla="*/ 537783 h 551072"/>
                <a:gd name="connsiteX8" fmla="*/ 275536 w 551072"/>
                <a:gd name="connsiteY8" fmla="*/ 551072 h 551072"/>
                <a:gd name="connsiteX9" fmla="*/ 0 w 551072"/>
                <a:gd name="connsiteY9" fmla="*/ 275536 h 551072"/>
                <a:gd name="connsiteX10" fmla="*/ 275536 w 551072"/>
                <a:gd name="connsiteY10"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1072" h="551072">
                  <a:moveTo>
                    <a:pt x="453600" y="69397"/>
                  </a:moveTo>
                  <a:lnTo>
                    <a:pt x="470369" y="80703"/>
                  </a:lnTo>
                  <a:cubicBezTo>
                    <a:pt x="520232" y="130565"/>
                    <a:pt x="551072" y="199449"/>
                    <a:pt x="551072" y="275536"/>
                  </a:cubicBezTo>
                  <a:cubicBezTo>
                    <a:pt x="551072" y="351623"/>
                    <a:pt x="520232" y="420507"/>
                    <a:pt x="470369" y="470369"/>
                  </a:cubicBezTo>
                  <a:lnTo>
                    <a:pt x="453600" y="481676"/>
                  </a:lnTo>
                  <a:close/>
                  <a:moveTo>
                    <a:pt x="275536" y="0"/>
                  </a:moveTo>
                  <a:lnTo>
                    <a:pt x="341358" y="13289"/>
                  </a:lnTo>
                  <a:lnTo>
                    <a:pt x="341358" y="537783"/>
                  </a:lnTo>
                  <a:lnTo>
                    <a:pt x="275536" y="551072"/>
                  </a:ln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Oval 34">
              <a:extLst>
                <a:ext uri="{FF2B5EF4-FFF2-40B4-BE49-F238E27FC236}">
                  <a16:creationId xmlns:a16="http://schemas.microsoft.com/office/drawing/2014/main" id="{891891C0-5DD5-4064-9CB6-3D0CF29869E9}"/>
                </a:ext>
              </a:extLst>
            </p:cNvPr>
            <p:cNvSpPr/>
            <p:nvPr/>
          </p:nvSpPr>
          <p:spPr>
            <a:xfrm>
              <a:off x="3830816" y="2325208"/>
              <a:ext cx="413304" cy="413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7" name="Freeform: Shape 86">
              <a:extLst>
                <a:ext uri="{FF2B5EF4-FFF2-40B4-BE49-F238E27FC236}">
                  <a16:creationId xmlns:a16="http://schemas.microsoft.com/office/drawing/2014/main" id="{F69AC179-2165-418C-AFBC-0F2525A8D40F}"/>
                </a:ext>
              </a:extLst>
            </p:cNvPr>
            <p:cNvSpPr/>
            <p:nvPr/>
          </p:nvSpPr>
          <p:spPr>
            <a:xfrm>
              <a:off x="4154820" y="2374440"/>
              <a:ext cx="332999" cy="413304"/>
            </a:xfrm>
            <a:custGeom>
              <a:avLst/>
              <a:gdLst>
                <a:gd name="connsiteX0" fmla="*/ 275536 w 443998"/>
                <a:gd name="connsiteY0" fmla="*/ 0 h 551072"/>
                <a:gd name="connsiteX1" fmla="*/ 382787 w 443998"/>
                <a:gd name="connsiteY1" fmla="*/ 21653 h 551072"/>
                <a:gd name="connsiteX2" fmla="*/ 443998 w 443998"/>
                <a:gd name="connsiteY2" fmla="*/ 62923 h 551072"/>
                <a:gd name="connsiteX3" fmla="*/ 443998 w 443998"/>
                <a:gd name="connsiteY3" fmla="*/ 488149 h 551072"/>
                <a:gd name="connsiteX4" fmla="*/ 382787 w 443998"/>
                <a:gd name="connsiteY4" fmla="*/ 529419 h 551072"/>
                <a:gd name="connsiteX5" fmla="*/ 275536 w 443998"/>
                <a:gd name="connsiteY5" fmla="*/ 551072 h 551072"/>
                <a:gd name="connsiteX6" fmla="*/ 0 w 443998"/>
                <a:gd name="connsiteY6" fmla="*/ 275536 h 551072"/>
                <a:gd name="connsiteX7" fmla="*/ 275536 w 443998"/>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998" h="551072">
                  <a:moveTo>
                    <a:pt x="275536" y="0"/>
                  </a:moveTo>
                  <a:cubicBezTo>
                    <a:pt x="313580" y="0"/>
                    <a:pt x="349823" y="7710"/>
                    <a:pt x="382787" y="21653"/>
                  </a:cubicBezTo>
                  <a:lnTo>
                    <a:pt x="443998" y="62923"/>
                  </a:lnTo>
                  <a:lnTo>
                    <a:pt x="443998" y="488149"/>
                  </a:lnTo>
                  <a:lnTo>
                    <a:pt x="382787" y="529419"/>
                  </a:lnTo>
                  <a:cubicBezTo>
                    <a:pt x="349823" y="543362"/>
                    <a:pt x="313580"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7" name="Oval 36">
              <a:extLst>
                <a:ext uri="{FF2B5EF4-FFF2-40B4-BE49-F238E27FC236}">
                  <a16:creationId xmlns:a16="http://schemas.microsoft.com/office/drawing/2014/main" id="{2FA90ECC-0D9F-4CD3-9173-DF3015CF32F3}"/>
                </a:ext>
              </a:extLst>
            </p:cNvPr>
            <p:cNvSpPr/>
            <p:nvPr/>
          </p:nvSpPr>
          <p:spPr>
            <a:xfrm>
              <a:off x="3792359" y="2562755"/>
              <a:ext cx="413304" cy="4133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Oval 37">
              <a:extLst>
                <a:ext uri="{FF2B5EF4-FFF2-40B4-BE49-F238E27FC236}">
                  <a16:creationId xmlns:a16="http://schemas.microsoft.com/office/drawing/2014/main" id="{66FD9F06-187F-4256-8A0F-8ED7B3108031}"/>
                </a:ext>
              </a:extLst>
            </p:cNvPr>
            <p:cNvSpPr/>
            <p:nvPr/>
          </p:nvSpPr>
          <p:spPr>
            <a:xfrm>
              <a:off x="4077970" y="2647502"/>
              <a:ext cx="413304" cy="4133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7" name="Freeform: Shape 76">
              <a:extLst>
                <a:ext uri="{FF2B5EF4-FFF2-40B4-BE49-F238E27FC236}">
                  <a16:creationId xmlns:a16="http://schemas.microsoft.com/office/drawing/2014/main" id="{E24F77C3-EBDE-41DF-AB13-34FBC7664A11}"/>
                </a:ext>
              </a:extLst>
            </p:cNvPr>
            <p:cNvSpPr/>
            <p:nvPr/>
          </p:nvSpPr>
          <p:spPr>
            <a:xfrm>
              <a:off x="4117241" y="2923699"/>
              <a:ext cx="370579" cy="413304"/>
            </a:xfrm>
            <a:custGeom>
              <a:avLst/>
              <a:gdLst>
                <a:gd name="connsiteX0" fmla="*/ 275536 w 494105"/>
                <a:gd name="connsiteY0" fmla="*/ 0 h 551072"/>
                <a:gd name="connsiteX1" fmla="*/ 470370 w 494105"/>
                <a:gd name="connsiteY1" fmla="*/ 80703 h 551072"/>
                <a:gd name="connsiteX2" fmla="*/ 494105 w 494105"/>
                <a:gd name="connsiteY2" fmla="*/ 109471 h 551072"/>
                <a:gd name="connsiteX3" fmla="*/ 494105 w 494105"/>
                <a:gd name="connsiteY3" fmla="*/ 441601 h 551072"/>
                <a:gd name="connsiteX4" fmla="*/ 470370 w 494105"/>
                <a:gd name="connsiteY4" fmla="*/ 470369 h 551072"/>
                <a:gd name="connsiteX5" fmla="*/ 275536 w 494105"/>
                <a:gd name="connsiteY5" fmla="*/ 551072 h 551072"/>
                <a:gd name="connsiteX6" fmla="*/ 0 w 494105"/>
                <a:gd name="connsiteY6" fmla="*/ 275536 h 551072"/>
                <a:gd name="connsiteX7" fmla="*/ 275536 w 494105"/>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105" h="551072">
                  <a:moveTo>
                    <a:pt x="275536" y="0"/>
                  </a:moveTo>
                  <a:cubicBezTo>
                    <a:pt x="351623" y="0"/>
                    <a:pt x="420507" y="30841"/>
                    <a:pt x="470370" y="80703"/>
                  </a:cubicBezTo>
                  <a:lnTo>
                    <a:pt x="494105" y="109471"/>
                  </a:lnTo>
                  <a:lnTo>
                    <a:pt x="494105" y="441601"/>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0" name="Oval 39">
              <a:extLst>
                <a:ext uri="{FF2B5EF4-FFF2-40B4-BE49-F238E27FC236}">
                  <a16:creationId xmlns:a16="http://schemas.microsoft.com/office/drawing/2014/main" id="{00B752DF-EA09-4B47-9843-8E0F3A5471A5}"/>
                </a:ext>
              </a:extLst>
            </p:cNvPr>
            <p:cNvSpPr/>
            <p:nvPr/>
          </p:nvSpPr>
          <p:spPr>
            <a:xfrm>
              <a:off x="3812233" y="2865699"/>
              <a:ext cx="413304" cy="4133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1" name="Oval 40">
              <a:extLst>
                <a:ext uri="{FF2B5EF4-FFF2-40B4-BE49-F238E27FC236}">
                  <a16:creationId xmlns:a16="http://schemas.microsoft.com/office/drawing/2014/main" id="{32D357A7-F17B-49C0-99B8-E803F2ED71A7}"/>
                </a:ext>
              </a:extLst>
            </p:cNvPr>
            <p:cNvSpPr/>
            <p:nvPr/>
          </p:nvSpPr>
          <p:spPr>
            <a:xfrm>
              <a:off x="3679172" y="2693959"/>
              <a:ext cx="413304" cy="413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3" name="Oval 42">
              <a:extLst>
                <a:ext uri="{FF2B5EF4-FFF2-40B4-BE49-F238E27FC236}">
                  <a16:creationId xmlns:a16="http://schemas.microsoft.com/office/drawing/2014/main" id="{A8C30815-88FE-4C69-AF78-6E9DC68D0D21}"/>
                </a:ext>
              </a:extLst>
            </p:cNvPr>
            <p:cNvSpPr/>
            <p:nvPr/>
          </p:nvSpPr>
          <p:spPr>
            <a:xfrm>
              <a:off x="3622274" y="3123940"/>
              <a:ext cx="473672" cy="4462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4" name="Oval 43">
              <a:extLst>
                <a:ext uri="{FF2B5EF4-FFF2-40B4-BE49-F238E27FC236}">
                  <a16:creationId xmlns:a16="http://schemas.microsoft.com/office/drawing/2014/main" id="{2B1A5C14-D05A-4F2C-80D7-86EB240ADC22}"/>
                </a:ext>
              </a:extLst>
            </p:cNvPr>
            <p:cNvSpPr/>
            <p:nvPr/>
          </p:nvSpPr>
          <p:spPr>
            <a:xfrm>
              <a:off x="3964874" y="3150182"/>
              <a:ext cx="413304" cy="4133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3" name="Freeform: Shape 72">
              <a:extLst>
                <a:ext uri="{FF2B5EF4-FFF2-40B4-BE49-F238E27FC236}">
                  <a16:creationId xmlns:a16="http://schemas.microsoft.com/office/drawing/2014/main" id="{90679C89-CBFF-409A-8847-6C27122F2E49}"/>
                </a:ext>
              </a:extLst>
            </p:cNvPr>
            <p:cNvSpPr/>
            <p:nvPr/>
          </p:nvSpPr>
          <p:spPr>
            <a:xfrm>
              <a:off x="4325097" y="3259528"/>
              <a:ext cx="413304" cy="397052"/>
            </a:xfrm>
            <a:custGeom>
              <a:avLst/>
              <a:gdLst>
                <a:gd name="connsiteX0" fmla="*/ 216962 w 551072"/>
                <a:gd name="connsiteY0" fmla="*/ 991 h 529402"/>
                <a:gd name="connsiteX1" fmla="*/ 216962 w 551072"/>
                <a:gd name="connsiteY1" fmla="*/ 528412 h 529402"/>
                <a:gd name="connsiteX2" fmla="*/ 168285 w 551072"/>
                <a:gd name="connsiteY2" fmla="*/ 518584 h 529402"/>
                <a:gd name="connsiteX3" fmla="*/ 0 w 551072"/>
                <a:gd name="connsiteY3" fmla="*/ 264701 h 529402"/>
                <a:gd name="connsiteX4" fmla="*/ 168285 w 551072"/>
                <a:gd name="connsiteY4" fmla="*/ 10818 h 529402"/>
                <a:gd name="connsiteX5" fmla="*/ 329204 w 551072"/>
                <a:gd name="connsiteY5" fmla="*/ 0 h 529402"/>
                <a:gd name="connsiteX6" fmla="*/ 382787 w 551072"/>
                <a:gd name="connsiteY6" fmla="*/ 10818 h 529402"/>
                <a:gd name="connsiteX7" fmla="*/ 551072 w 551072"/>
                <a:gd name="connsiteY7" fmla="*/ 264701 h 529402"/>
                <a:gd name="connsiteX8" fmla="*/ 382787 w 551072"/>
                <a:gd name="connsiteY8" fmla="*/ 518584 h 529402"/>
                <a:gd name="connsiteX9" fmla="*/ 329204 w 551072"/>
                <a:gd name="connsiteY9" fmla="*/ 529402 h 529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29402">
                  <a:moveTo>
                    <a:pt x="216962" y="991"/>
                  </a:moveTo>
                  <a:lnTo>
                    <a:pt x="216962" y="528412"/>
                  </a:lnTo>
                  <a:lnTo>
                    <a:pt x="168285" y="518584"/>
                  </a:lnTo>
                  <a:cubicBezTo>
                    <a:pt x="69391" y="476755"/>
                    <a:pt x="0" y="378832"/>
                    <a:pt x="0" y="264701"/>
                  </a:cubicBezTo>
                  <a:cubicBezTo>
                    <a:pt x="0" y="150571"/>
                    <a:pt x="69391" y="52647"/>
                    <a:pt x="168285" y="10818"/>
                  </a:cubicBezTo>
                  <a:close/>
                  <a:moveTo>
                    <a:pt x="329204" y="0"/>
                  </a:moveTo>
                  <a:lnTo>
                    <a:pt x="382787" y="10818"/>
                  </a:lnTo>
                  <a:cubicBezTo>
                    <a:pt x="481681" y="52647"/>
                    <a:pt x="551072" y="150571"/>
                    <a:pt x="551072" y="264701"/>
                  </a:cubicBezTo>
                  <a:cubicBezTo>
                    <a:pt x="551072" y="378832"/>
                    <a:pt x="481681" y="476755"/>
                    <a:pt x="382787" y="518584"/>
                  </a:cubicBezTo>
                  <a:lnTo>
                    <a:pt x="329204" y="52940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75" name="Freeform: Shape 74">
              <a:extLst>
                <a:ext uri="{FF2B5EF4-FFF2-40B4-BE49-F238E27FC236}">
                  <a16:creationId xmlns:a16="http://schemas.microsoft.com/office/drawing/2014/main" id="{84CF9F5D-D879-487D-99CF-05EA93FC8070}"/>
                </a:ext>
              </a:extLst>
            </p:cNvPr>
            <p:cNvSpPr/>
            <p:nvPr/>
          </p:nvSpPr>
          <p:spPr>
            <a:xfrm>
              <a:off x="4412543" y="2888012"/>
              <a:ext cx="413304" cy="413304"/>
            </a:xfrm>
            <a:custGeom>
              <a:avLst/>
              <a:gdLst>
                <a:gd name="connsiteX0" fmla="*/ 100367 w 551072"/>
                <a:gd name="connsiteY0" fmla="*/ 67445 h 551072"/>
                <a:gd name="connsiteX1" fmla="*/ 100367 w 551072"/>
                <a:gd name="connsiteY1" fmla="*/ 483627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12609 w 551072"/>
                <a:gd name="connsiteY8" fmla="*/ 538368 h 551072"/>
                <a:gd name="connsiteX9" fmla="*/ 212609 w 551072"/>
                <a:gd name="connsiteY9" fmla="*/ 12705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00367" y="67445"/>
                  </a:moveTo>
                  <a:lnTo>
                    <a:pt x="100367" y="483627"/>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12609" y="538368"/>
                  </a:lnTo>
                  <a:lnTo>
                    <a:pt x="212609" y="1270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79" name="Freeform: Shape 78">
              <a:extLst>
                <a:ext uri="{FF2B5EF4-FFF2-40B4-BE49-F238E27FC236}">
                  <a16:creationId xmlns:a16="http://schemas.microsoft.com/office/drawing/2014/main" id="{8F091AC0-041F-48D1-A1B8-1D4CF29192BA}"/>
                </a:ext>
              </a:extLst>
            </p:cNvPr>
            <p:cNvSpPr/>
            <p:nvPr/>
          </p:nvSpPr>
          <p:spPr>
            <a:xfrm>
              <a:off x="4384636" y="2622279"/>
              <a:ext cx="413304" cy="413304"/>
            </a:xfrm>
            <a:custGeom>
              <a:avLst/>
              <a:gdLst>
                <a:gd name="connsiteX0" fmla="*/ 137577 w 551072"/>
                <a:gd name="connsiteY0" fmla="*/ 42357 h 551072"/>
                <a:gd name="connsiteX1" fmla="*/ 137577 w 551072"/>
                <a:gd name="connsiteY1" fmla="*/ 508715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49819 w 551072"/>
                <a:gd name="connsiteY8" fmla="*/ 545880 h 551072"/>
                <a:gd name="connsiteX9" fmla="*/ 249819 w 551072"/>
                <a:gd name="connsiteY9" fmla="*/ 5192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37577" y="42357"/>
                  </a:moveTo>
                  <a:lnTo>
                    <a:pt x="137577" y="508715"/>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49819" y="545880"/>
                  </a:lnTo>
                  <a:lnTo>
                    <a:pt x="249819" y="519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3" name="Freeform: Shape 82">
              <a:extLst>
                <a:ext uri="{FF2B5EF4-FFF2-40B4-BE49-F238E27FC236}">
                  <a16:creationId xmlns:a16="http://schemas.microsoft.com/office/drawing/2014/main" id="{CBEFE6D8-163F-4E86-A913-7D44306C0E38}"/>
                </a:ext>
              </a:extLst>
            </p:cNvPr>
            <p:cNvSpPr/>
            <p:nvPr/>
          </p:nvSpPr>
          <p:spPr>
            <a:xfrm>
              <a:off x="4572001" y="2293516"/>
              <a:ext cx="344552" cy="413304"/>
            </a:xfrm>
            <a:custGeom>
              <a:avLst/>
              <a:gdLst>
                <a:gd name="connsiteX0" fmla="*/ 183867 w 459403"/>
                <a:gd name="connsiteY0" fmla="*/ 0 h 551072"/>
                <a:gd name="connsiteX1" fmla="*/ 459403 w 459403"/>
                <a:gd name="connsiteY1" fmla="*/ 275536 h 551072"/>
                <a:gd name="connsiteX2" fmla="*/ 183867 w 459403"/>
                <a:gd name="connsiteY2" fmla="*/ 551072 h 551072"/>
                <a:gd name="connsiteX3" fmla="*/ 76616 w 459403"/>
                <a:gd name="connsiteY3" fmla="*/ 529419 h 551072"/>
                <a:gd name="connsiteX4" fmla="*/ 0 w 459403"/>
                <a:gd name="connsiteY4" fmla="*/ 477763 h 551072"/>
                <a:gd name="connsiteX5" fmla="*/ 0 w 459403"/>
                <a:gd name="connsiteY5" fmla="*/ 73309 h 551072"/>
                <a:gd name="connsiteX6" fmla="*/ 76616 w 459403"/>
                <a:gd name="connsiteY6" fmla="*/ 21653 h 551072"/>
                <a:gd name="connsiteX7" fmla="*/ 183867 w 45940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403" h="551072">
                  <a:moveTo>
                    <a:pt x="183867" y="0"/>
                  </a:moveTo>
                  <a:cubicBezTo>
                    <a:pt x="336041" y="0"/>
                    <a:pt x="459403" y="123362"/>
                    <a:pt x="459403" y="275536"/>
                  </a:cubicBezTo>
                  <a:cubicBezTo>
                    <a:pt x="459403" y="427710"/>
                    <a:pt x="336041" y="551072"/>
                    <a:pt x="183867" y="551072"/>
                  </a:cubicBezTo>
                  <a:cubicBezTo>
                    <a:pt x="145824" y="551072"/>
                    <a:pt x="109581" y="543362"/>
                    <a:pt x="76616" y="529419"/>
                  </a:cubicBezTo>
                  <a:lnTo>
                    <a:pt x="0" y="477763"/>
                  </a:lnTo>
                  <a:lnTo>
                    <a:pt x="0" y="73309"/>
                  </a:lnTo>
                  <a:lnTo>
                    <a:pt x="76616" y="21653"/>
                  </a:lnTo>
                  <a:cubicBezTo>
                    <a:pt x="109581" y="7710"/>
                    <a:pt x="145824" y="0"/>
                    <a:pt x="183867"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1" name="Freeform: Shape 80">
              <a:extLst>
                <a:ext uri="{FF2B5EF4-FFF2-40B4-BE49-F238E27FC236}">
                  <a16:creationId xmlns:a16="http://schemas.microsoft.com/office/drawing/2014/main" id="{3D988E6D-197B-4D7C-9D92-73E7C51F5374}"/>
                </a:ext>
              </a:extLst>
            </p:cNvPr>
            <p:cNvSpPr/>
            <p:nvPr/>
          </p:nvSpPr>
          <p:spPr>
            <a:xfrm>
              <a:off x="4457454" y="2094653"/>
              <a:ext cx="413304" cy="413304"/>
            </a:xfrm>
            <a:custGeom>
              <a:avLst/>
              <a:gdLst>
                <a:gd name="connsiteX0" fmla="*/ 40486 w 551072"/>
                <a:gd name="connsiteY0" fmla="*/ 133588 h 551072"/>
                <a:gd name="connsiteX1" fmla="*/ 40486 w 551072"/>
                <a:gd name="connsiteY1" fmla="*/ 417484 h 551072"/>
                <a:gd name="connsiteX2" fmla="*/ 21653 w 551072"/>
                <a:gd name="connsiteY2" fmla="*/ 382787 h 551072"/>
                <a:gd name="connsiteX3" fmla="*/ 0 w 551072"/>
                <a:gd name="connsiteY3" fmla="*/ 275536 h 551072"/>
                <a:gd name="connsiteX4" fmla="*/ 21653 w 551072"/>
                <a:gd name="connsiteY4" fmla="*/ 168285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52728 w 551072"/>
                <a:gd name="connsiteY9" fmla="*/ 518930 h 551072"/>
                <a:gd name="connsiteX10" fmla="*/ 152728 w 551072"/>
                <a:gd name="connsiteY10" fmla="*/ 32142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40486" y="133588"/>
                  </a:moveTo>
                  <a:lnTo>
                    <a:pt x="40486" y="417484"/>
                  </a:lnTo>
                  <a:lnTo>
                    <a:pt x="21653" y="382787"/>
                  </a:lnTo>
                  <a:cubicBezTo>
                    <a:pt x="7710" y="349822"/>
                    <a:pt x="0" y="313580"/>
                    <a:pt x="0" y="275536"/>
                  </a:cubicBezTo>
                  <a:cubicBezTo>
                    <a:pt x="0" y="237493"/>
                    <a:pt x="7710" y="201250"/>
                    <a:pt x="21653" y="168285"/>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52728" y="518930"/>
                  </a:lnTo>
                  <a:lnTo>
                    <a:pt x="152728" y="32142"/>
                  </a:lnTo>
                  <a:lnTo>
                    <a:pt x="168285" y="21653"/>
                  </a:lnTo>
                  <a:cubicBezTo>
                    <a:pt x="201250" y="7710"/>
                    <a:pt x="237493"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0" name="Oval 49">
              <a:extLst>
                <a:ext uri="{FF2B5EF4-FFF2-40B4-BE49-F238E27FC236}">
                  <a16:creationId xmlns:a16="http://schemas.microsoft.com/office/drawing/2014/main" id="{D33F1C1B-2F49-4562-BDE2-4663FC2D00A3}"/>
                </a:ext>
              </a:extLst>
            </p:cNvPr>
            <p:cNvSpPr/>
            <p:nvPr/>
          </p:nvSpPr>
          <p:spPr>
            <a:xfrm>
              <a:off x="4665489" y="2159875"/>
              <a:ext cx="446989" cy="4139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1" name="Oval 50">
              <a:extLst>
                <a:ext uri="{FF2B5EF4-FFF2-40B4-BE49-F238E27FC236}">
                  <a16:creationId xmlns:a16="http://schemas.microsoft.com/office/drawing/2014/main" id="{F0669DC6-38F1-415B-80AE-F074F1C2E75F}"/>
                </a:ext>
              </a:extLst>
            </p:cNvPr>
            <p:cNvSpPr/>
            <p:nvPr/>
          </p:nvSpPr>
          <p:spPr>
            <a:xfrm>
              <a:off x="4801459" y="2312618"/>
              <a:ext cx="467216" cy="47066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2" name="Oval 51">
              <a:extLst>
                <a:ext uri="{FF2B5EF4-FFF2-40B4-BE49-F238E27FC236}">
                  <a16:creationId xmlns:a16="http://schemas.microsoft.com/office/drawing/2014/main" id="{A26956D7-E589-4618-93A7-2B81E4CDEB79}"/>
                </a:ext>
              </a:extLst>
            </p:cNvPr>
            <p:cNvSpPr/>
            <p:nvPr/>
          </p:nvSpPr>
          <p:spPr>
            <a:xfrm>
              <a:off x="4699175" y="2609603"/>
              <a:ext cx="413304" cy="413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3" name="Oval 52">
              <a:extLst>
                <a:ext uri="{FF2B5EF4-FFF2-40B4-BE49-F238E27FC236}">
                  <a16:creationId xmlns:a16="http://schemas.microsoft.com/office/drawing/2014/main" id="{30EBBFC6-0BF8-4848-8B10-07C6AFCF2373}"/>
                </a:ext>
              </a:extLst>
            </p:cNvPr>
            <p:cNvSpPr/>
            <p:nvPr/>
          </p:nvSpPr>
          <p:spPr>
            <a:xfrm>
              <a:off x="5075219" y="2653417"/>
              <a:ext cx="413304" cy="413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4" name="Oval 53">
              <a:extLst>
                <a:ext uri="{FF2B5EF4-FFF2-40B4-BE49-F238E27FC236}">
                  <a16:creationId xmlns:a16="http://schemas.microsoft.com/office/drawing/2014/main" id="{41BA72D1-244D-43A2-88FB-795623292D83}"/>
                </a:ext>
              </a:extLst>
            </p:cNvPr>
            <p:cNvSpPr/>
            <p:nvPr/>
          </p:nvSpPr>
          <p:spPr>
            <a:xfrm>
              <a:off x="4800270" y="2803112"/>
              <a:ext cx="413304" cy="4133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5" name="Oval 54">
              <a:extLst>
                <a:ext uri="{FF2B5EF4-FFF2-40B4-BE49-F238E27FC236}">
                  <a16:creationId xmlns:a16="http://schemas.microsoft.com/office/drawing/2014/main" id="{41EC32FF-3718-4E46-83E7-A3257E554AA0}"/>
                </a:ext>
              </a:extLst>
            </p:cNvPr>
            <p:cNvSpPr/>
            <p:nvPr/>
          </p:nvSpPr>
          <p:spPr>
            <a:xfrm>
              <a:off x="4635524" y="3071392"/>
              <a:ext cx="413304" cy="4133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6" name="Oval 55">
              <a:extLst>
                <a:ext uri="{FF2B5EF4-FFF2-40B4-BE49-F238E27FC236}">
                  <a16:creationId xmlns:a16="http://schemas.microsoft.com/office/drawing/2014/main" id="{6EEDCD45-77ED-4D88-8B6B-3059A0D61991}"/>
                </a:ext>
              </a:extLst>
            </p:cNvPr>
            <p:cNvSpPr/>
            <p:nvPr/>
          </p:nvSpPr>
          <p:spPr>
            <a:xfrm>
              <a:off x="4589055" y="3376685"/>
              <a:ext cx="413304" cy="4133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Freeform: Shape 70">
              <a:extLst>
                <a:ext uri="{FF2B5EF4-FFF2-40B4-BE49-F238E27FC236}">
                  <a16:creationId xmlns:a16="http://schemas.microsoft.com/office/drawing/2014/main" id="{1C4A3E01-C98B-43E6-8D04-7A9D873B7704}"/>
                </a:ext>
              </a:extLst>
            </p:cNvPr>
            <p:cNvSpPr/>
            <p:nvPr/>
          </p:nvSpPr>
          <p:spPr>
            <a:xfrm>
              <a:off x="4123820" y="3404145"/>
              <a:ext cx="364000" cy="413304"/>
            </a:xfrm>
            <a:custGeom>
              <a:avLst/>
              <a:gdLst>
                <a:gd name="connsiteX0" fmla="*/ 275536 w 485333"/>
                <a:gd name="connsiteY0" fmla="*/ 0 h 551072"/>
                <a:gd name="connsiteX1" fmla="*/ 470370 w 485333"/>
                <a:gd name="connsiteY1" fmla="*/ 80703 h 551072"/>
                <a:gd name="connsiteX2" fmla="*/ 485333 w 485333"/>
                <a:gd name="connsiteY2" fmla="*/ 98839 h 551072"/>
                <a:gd name="connsiteX3" fmla="*/ 485333 w 485333"/>
                <a:gd name="connsiteY3" fmla="*/ 452233 h 551072"/>
                <a:gd name="connsiteX4" fmla="*/ 470370 w 485333"/>
                <a:gd name="connsiteY4" fmla="*/ 470369 h 551072"/>
                <a:gd name="connsiteX5" fmla="*/ 275536 w 485333"/>
                <a:gd name="connsiteY5" fmla="*/ 551072 h 551072"/>
                <a:gd name="connsiteX6" fmla="*/ 0 w 485333"/>
                <a:gd name="connsiteY6" fmla="*/ 275536 h 551072"/>
                <a:gd name="connsiteX7" fmla="*/ 275536 w 48533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333" h="551072">
                  <a:moveTo>
                    <a:pt x="275536" y="0"/>
                  </a:moveTo>
                  <a:cubicBezTo>
                    <a:pt x="351623" y="0"/>
                    <a:pt x="420507" y="30841"/>
                    <a:pt x="470370" y="80703"/>
                  </a:cubicBezTo>
                  <a:lnTo>
                    <a:pt x="485333" y="98839"/>
                  </a:lnTo>
                  <a:lnTo>
                    <a:pt x="485333" y="452233"/>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8" name="Oval 57">
              <a:extLst>
                <a:ext uri="{FF2B5EF4-FFF2-40B4-BE49-F238E27FC236}">
                  <a16:creationId xmlns:a16="http://schemas.microsoft.com/office/drawing/2014/main" id="{EFA23AF3-8864-4EBD-A6FF-B92FA0B686B3}"/>
                </a:ext>
              </a:extLst>
            </p:cNvPr>
            <p:cNvSpPr/>
            <p:nvPr/>
          </p:nvSpPr>
          <p:spPr>
            <a:xfrm>
              <a:off x="3823788" y="3426354"/>
              <a:ext cx="434617" cy="4133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Freeform: Shape 68">
              <a:extLst>
                <a:ext uri="{FF2B5EF4-FFF2-40B4-BE49-F238E27FC236}">
                  <a16:creationId xmlns:a16="http://schemas.microsoft.com/office/drawing/2014/main" id="{2D1CD2B8-CED3-461D-916F-1E17B089228C}"/>
                </a:ext>
              </a:extLst>
            </p:cNvPr>
            <p:cNvSpPr/>
            <p:nvPr/>
          </p:nvSpPr>
          <p:spPr>
            <a:xfrm>
              <a:off x="4122002" y="3582095"/>
              <a:ext cx="365817" cy="413304"/>
            </a:xfrm>
            <a:custGeom>
              <a:avLst/>
              <a:gdLst>
                <a:gd name="connsiteX0" fmla="*/ 275536 w 487756"/>
                <a:gd name="connsiteY0" fmla="*/ 0 h 551072"/>
                <a:gd name="connsiteX1" fmla="*/ 470369 w 487756"/>
                <a:gd name="connsiteY1" fmla="*/ 80703 h 551072"/>
                <a:gd name="connsiteX2" fmla="*/ 487756 w 487756"/>
                <a:gd name="connsiteY2" fmla="*/ 101776 h 551072"/>
                <a:gd name="connsiteX3" fmla="*/ 487756 w 487756"/>
                <a:gd name="connsiteY3" fmla="*/ 449296 h 551072"/>
                <a:gd name="connsiteX4" fmla="*/ 470369 w 487756"/>
                <a:gd name="connsiteY4" fmla="*/ 470369 h 551072"/>
                <a:gd name="connsiteX5" fmla="*/ 275536 w 487756"/>
                <a:gd name="connsiteY5" fmla="*/ 551072 h 551072"/>
                <a:gd name="connsiteX6" fmla="*/ 0 w 487756"/>
                <a:gd name="connsiteY6" fmla="*/ 275536 h 551072"/>
                <a:gd name="connsiteX7" fmla="*/ 275536 w 487756"/>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756" h="551072">
                  <a:moveTo>
                    <a:pt x="275536" y="0"/>
                  </a:moveTo>
                  <a:cubicBezTo>
                    <a:pt x="351623" y="0"/>
                    <a:pt x="420507" y="30841"/>
                    <a:pt x="470369" y="80703"/>
                  </a:cubicBezTo>
                  <a:lnTo>
                    <a:pt x="487756" y="101776"/>
                  </a:lnTo>
                  <a:lnTo>
                    <a:pt x="487756" y="449296"/>
                  </a:lnTo>
                  <a:lnTo>
                    <a:pt x="470369"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7" name="Freeform: Shape 66">
              <a:extLst>
                <a:ext uri="{FF2B5EF4-FFF2-40B4-BE49-F238E27FC236}">
                  <a16:creationId xmlns:a16="http://schemas.microsoft.com/office/drawing/2014/main" id="{E701F016-1BC9-479A-8CE4-6879FB91BF1B}"/>
                </a:ext>
              </a:extLst>
            </p:cNvPr>
            <p:cNvSpPr/>
            <p:nvPr/>
          </p:nvSpPr>
          <p:spPr>
            <a:xfrm>
              <a:off x="4481450" y="3570194"/>
              <a:ext cx="413304" cy="413304"/>
            </a:xfrm>
            <a:custGeom>
              <a:avLst/>
              <a:gdLst>
                <a:gd name="connsiteX0" fmla="*/ 8492 w 551072"/>
                <a:gd name="connsiteY0" fmla="*/ 210683 h 551072"/>
                <a:gd name="connsiteX1" fmla="*/ 8492 w 551072"/>
                <a:gd name="connsiteY1" fmla="*/ 340389 h 551072"/>
                <a:gd name="connsiteX2" fmla="*/ 5598 w 551072"/>
                <a:gd name="connsiteY2" fmla="*/ 331066 h 551072"/>
                <a:gd name="connsiteX3" fmla="*/ 0 w 551072"/>
                <a:gd name="connsiteY3" fmla="*/ 275536 h 551072"/>
                <a:gd name="connsiteX4" fmla="*/ 5598 w 551072"/>
                <a:gd name="connsiteY4" fmla="*/ 220006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20734 w 551072"/>
                <a:gd name="connsiteY9" fmla="*/ 497359 h 551072"/>
                <a:gd name="connsiteX10" fmla="*/ 120734 w 551072"/>
                <a:gd name="connsiteY10" fmla="*/ 53713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8492" y="210683"/>
                  </a:moveTo>
                  <a:lnTo>
                    <a:pt x="8492" y="340389"/>
                  </a:lnTo>
                  <a:lnTo>
                    <a:pt x="5598" y="331066"/>
                  </a:lnTo>
                  <a:cubicBezTo>
                    <a:pt x="1928" y="313129"/>
                    <a:pt x="0" y="294558"/>
                    <a:pt x="0" y="275536"/>
                  </a:cubicBezTo>
                  <a:cubicBezTo>
                    <a:pt x="0" y="256514"/>
                    <a:pt x="1928" y="237943"/>
                    <a:pt x="5598" y="220006"/>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20734" y="497359"/>
                  </a:lnTo>
                  <a:lnTo>
                    <a:pt x="120734" y="53713"/>
                  </a:lnTo>
                  <a:lnTo>
                    <a:pt x="168285" y="21653"/>
                  </a:lnTo>
                  <a:cubicBezTo>
                    <a:pt x="201250" y="7710"/>
                    <a:pt x="237493" y="0"/>
                    <a:pt x="27553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1" name="Oval 60">
              <a:extLst>
                <a:ext uri="{FF2B5EF4-FFF2-40B4-BE49-F238E27FC236}">
                  <a16:creationId xmlns:a16="http://schemas.microsoft.com/office/drawing/2014/main" id="{2F5BF597-EDA4-46A4-83C2-654B9E23C184}"/>
                </a:ext>
              </a:extLst>
            </p:cNvPr>
            <p:cNvSpPr/>
            <p:nvPr/>
          </p:nvSpPr>
          <p:spPr>
            <a:xfrm>
              <a:off x="4715810" y="3586068"/>
              <a:ext cx="413304" cy="4133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3" name="Oval 62">
              <a:extLst>
                <a:ext uri="{FF2B5EF4-FFF2-40B4-BE49-F238E27FC236}">
                  <a16:creationId xmlns:a16="http://schemas.microsoft.com/office/drawing/2014/main" id="{2E9EEE2B-CE47-4BE5-9E68-46F9C97C744C}"/>
                </a:ext>
              </a:extLst>
            </p:cNvPr>
            <p:cNvSpPr/>
            <p:nvPr/>
          </p:nvSpPr>
          <p:spPr>
            <a:xfrm>
              <a:off x="4980276" y="3118751"/>
              <a:ext cx="413304" cy="413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4" name="Oval 63">
              <a:extLst>
                <a:ext uri="{FF2B5EF4-FFF2-40B4-BE49-F238E27FC236}">
                  <a16:creationId xmlns:a16="http://schemas.microsoft.com/office/drawing/2014/main" id="{CBF2F596-2BA8-435F-9131-866B7668F7C9}"/>
                </a:ext>
              </a:extLst>
            </p:cNvPr>
            <p:cNvSpPr/>
            <p:nvPr/>
          </p:nvSpPr>
          <p:spPr>
            <a:xfrm>
              <a:off x="5076701" y="2918409"/>
              <a:ext cx="413304" cy="4133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5" name="Oval 64">
              <a:extLst>
                <a:ext uri="{FF2B5EF4-FFF2-40B4-BE49-F238E27FC236}">
                  <a16:creationId xmlns:a16="http://schemas.microsoft.com/office/drawing/2014/main" id="{48866501-71A9-46CA-BEDF-1260DE679C9C}"/>
                </a:ext>
              </a:extLst>
            </p:cNvPr>
            <p:cNvSpPr/>
            <p:nvPr/>
          </p:nvSpPr>
          <p:spPr>
            <a:xfrm>
              <a:off x="4977941" y="2461111"/>
              <a:ext cx="413304" cy="4133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2" name="Oval 61">
              <a:extLst>
                <a:ext uri="{FF2B5EF4-FFF2-40B4-BE49-F238E27FC236}">
                  <a16:creationId xmlns:a16="http://schemas.microsoft.com/office/drawing/2014/main" id="{599F5FB9-E910-4DB6-B8B2-95892DFD4102}"/>
                </a:ext>
              </a:extLst>
            </p:cNvPr>
            <p:cNvSpPr/>
            <p:nvPr/>
          </p:nvSpPr>
          <p:spPr>
            <a:xfrm>
              <a:off x="4855371" y="3319636"/>
              <a:ext cx="413304" cy="4133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2" name="Oval 41">
              <a:extLst>
                <a:ext uri="{FF2B5EF4-FFF2-40B4-BE49-F238E27FC236}">
                  <a16:creationId xmlns:a16="http://schemas.microsoft.com/office/drawing/2014/main" id="{8F55A4D0-4208-459E-A56B-DFABE626EB2E}"/>
                </a:ext>
              </a:extLst>
            </p:cNvPr>
            <p:cNvSpPr/>
            <p:nvPr/>
          </p:nvSpPr>
          <p:spPr>
            <a:xfrm>
              <a:off x="3629891" y="3015696"/>
              <a:ext cx="413304" cy="413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Freeform: Shape 3">
              <a:extLst>
                <a:ext uri="{FF2B5EF4-FFF2-40B4-BE49-F238E27FC236}">
                  <a16:creationId xmlns:a16="http://schemas.microsoft.com/office/drawing/2014/main" id="{2740EA4F-237D-4864-B444-ADC8185722F4}"/>
                </a:ext>
              </a:extLst>
            </p:cNvPr>
            <p:cNvSpPr/>
            <p:nvPr/>
          </p:nvSpPr>
          <p:spPr>
            <a:xfrm>
              <a:off x="4572000" y="2066383"/>
              <a:ext cx="935109" cy="1951985"/>
            </a:xfrm>
            <a:custGeom>
              <a:avLst/>
              <a:gdLst>
                <a:gd name="connsiteX0" fmla="*/ 0 w 1246812"/>
                <a:gd name="connsiteY0" fmla="*/ 0 h 2602646"/>
                <a:gd name="connsiteX1" fmla="*/ 1246812 w 1246812"/>
                <a:gd name="connsiteY1" fmla="*/ 1246813 h 2602646"/>
                <a:gd name="connsiteX2" fmla="*/ 1246812 w 1246812"/>
                <a:gd name="connsiteY2" fmla="*/ 1289553 h 2602646"/>
                <a:gd name="connsiteX3" fmla="*/ 1160084 w 1246812"/>
                <a:gd name="connsiteY3" fmla="*/ 1721200 h 2602646"/>
                <a:gd name="connsiteX4" fmla="*/ 943637 w 1246812"/>
                <a:gd name="connsiteY4" fmla="*/ 2075893 h 2602646"/>
                <a:gd name="connsiteX5" fmla="*/ 651883 w 1246812"/>
                <a:gd name="connsiteY5" fmla="*/ 2549682 h 2602646"/>
                <a:gd name="connsiteX6" fmla="*/ 566551 w 1246812"/>
                <a:gd name="connsiteY6" fmla="*/ 2602646 h 2602646"/>
                <a:gd name="connsiteX7" fmla="*/ 0 w 1246812"/>
                <a:gd name="connsiteY7" fmla="*/ 2602646 h 2602646"/>
                <a:gd name="connsiteX8" fmla="*/ 0 w 1246812"/>
                <a:gd name="connsiteY8" fmla="*/ 2502851 h 2602646"/>
                <a:gd name="connsiteX9" fmla="*/ 563559 w 1246812"/>
                <a:gd name="connsiteY9" fmla="*/ 2502851 h 2602646"/>
                <a:gd name="connsiteX10" fmla="*/ 870025 w 1246812"/>
                <a:gd name="connsiteY10" fmla="*/ 2008565 h 2602646"/>
                <a:gd name="connsiteX11" fmla="*/ 1067022 w 1246812"/>
                <a:gd name="connsiteY11" fmla="*/ 1685142 h 2602646"/>
                <a:gd name="connsiteX12" fmla="*/ 1147067 w 1246812"/>
                <a:gd name="connsiteY12" fmla="*/ 1288157 h 2602646"/>
                <a:gd name="connsiteX13" fmla="*/ 1147067 w 1246812"/>
                <a:gd name="connsiteY13" fmla="*/ 1246813 h 2602646"/>
                <a:gd name="connsiteX14" fmla="*/ 116438 w 1246812"/>
                <a:gd name="connsiteY14" fmla="*/ 106429 h 2602646"/>
                <a:gd name="connsiteX15" fmla="*/ 0 w 1246812"/>
                <a:gd name="connsiteY15" fmla="*/ 100635 h 2602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6812" h="2602646">
                  <a:moveTo>
                    <a:pt x="0" y="0"/>
                  </a:moveTo>
                  <a:cubicBezTo>
                    <a:pt x="688594" y="0"/>
                    <a:pt x="1246812" y="558218"/>
                    <a:pt x="1246812" y="1246813"/>
                  </a:cubicBezTo>
                  <a:lnTo>
                    <a:pt x="1246812" y="1289553"/>
                  </a:lnTo>
                  <a:cubicBezTo>
                    <a:pt x="1242299" y="1437281"/>
                    <a:pt x="1212984" y="1583198"/>
                    <a:pt x="1160084" y="1721200"/>
                  </a:cubicBezTo>
                  <a:cubicBezTo>
                    <a:pt x="1109603" y="1851362"/>
                    <a:pt x="1036305" y="1971475"/>
                    <a:pt x="943637" y="2075893"/>
                  </a:cubicBezTo>
                  <a:cubicBezTo>
                    <a:pt x="829429" y="2200574"/>
                    <a:pt x="704748" y="2441957"/>
                    <a:pt x="651883" y="2549682"/>
                  </a:cubicBezTo>
                  <a:cubicBezTo>
                    <a:pt x="635804" y="2582109"/>
                    <a:pt x="602744" y="2602627"/>
                    <a:pt x="566551" y="2602646"/>
                  </a:cubicBezTo>
                  <a:lnTo>
                    <a:pt x="0" y="2602646"/>
                  </a:lnTo>
                  <a:lnTo>
                    <a:pt x="0" y="2502851"/>
                  </a:lnTo>
                  <a:lnTo>
                    <a:pt x="563559" y="2502851"/>
                  </a:lnTo>
                  <a:cubicBezTo>
                    <a:pt x="627545" y="2372983"/>
                    <a:pt x="751379" y="2138034"/>
                    <a:pt x="870025" y="2008565"/>
                  </a:cubicBezTo>
                  <a:cubicBezTo>
                    <a:pt x="954425" y="1913349"/>
                    <a:pt x="1021134" y="1803819"/>
                    <a:pt x="1067022" y="1685142"/>
                  </a:cubicBezTo>
                  <a:cubicBezTo>
                    <a:pt x="1115722" y="1558221"/>
                    <a:pt x="1142778" y="1424029"/>
                    <a:pt x="1147067" y="1288157"/>
                  </a:cubicBezTo>
                  <a:lnTo>
                    <a:pt x="1147067" y="1246813"/>
                  </a:lnTo>
                  <a:cubicBezTo>
                    <a:pt x="1146628" y="652901"/>
                    <a:pt x="694899" y="164743"/>
                    <a:pt x="116438" y="106429"/>
                  </a:cubicBezTo>
                  <a:lnTo>
                    <a:pt x="0" y="100635"/>
                  </a:lnTo>
                  <a:close/>
                </a:path>
              </a:pathLst>
            </a:custGeom>
            <a:solidFill>
              <a:schemeClr val="bg1"/>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 name="Freeform: Shape 4">
              <a:extLst>
                <a:ext uri="{FF2B5EF4-FFF2-40B4-BE49-F238E27FC236}">
                  <a16:creationId xmlns:a16="http://schemas.microsoft.com/office/drawing/2014/main" id="{02ED50F7-7A17-4984-800C-F9D28C57B145}"/>
                </a:ext>
              </a:extLst>
            </p:cNvPr>
            <p:cNvSpPr/>
            <p:nvPr/>
          </p:nvSpPr>
          <p:spPr>
            <a:xfrm>
              <a:off x="4129057" y="4244852"/>
              <a:ext cx="897705" cy="74809"/>
            </a:xfrm>
            <a:custGeom>
              <a:avLst/>
              <a:gdLst>
                <a:gd name="connsiteX0" fmla="*/ 1147068 w 1196940"/>
                <a:gd name="connsiteY0" fmla="*/ 0 h 99745"/>
                <a:gd name="connsiteX1" fmla="*/ 49873 w 1196940"/>
                <a:gd name="connsiteY1" fmla="*/ 0 h 99745"/>
                <a:gd name="connsiteX2" fmla="*/ 0 w 1196940"/>
                <a:gd name="connsiteY2" fmla="*/ 49873 h 99745"/>
                <a:gd name="connsiteX3" fmla="*/ 49873 w 1196940"/>
                <a:gd name="connsiteY3" fmla="*/ 99745 h 99745"/>
                <a:gd name="connsiteX4" fmla="*/ 1147068 w 1196940"/>
                <a:gd name="connsiteY4" fmla="*/ 99745 h 99745"/>
                <a:gd name="connsiteX5" fmla="*/ 1196940 w 1196940"/>
                <a:gd name="connsiteY5" fmla="*/ 49873 h 99745"/>
                <a:gd name="connsiteX6" fmla="*/ 1147068 w 1196940"/>
                <a:gd name="connsiteY6" fmla="*/ 0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47068" y="0"/>
                  </a:move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ubicBezTo>
                    <a:pt x="1196940" y="22328"/>
                    <a:pt x="1174612" y="0"/>
                    <a:pt x="1147068" y="0"/>
                  </a:cubicBezTo>
                  <a:close/>
                </a:path>
              </a:pathLst>
            </a:custGeom>
            <a:solidFill>
              <a:schemeClr val="bg1"/>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 name="Freeform: Shape 5">
              <a:extLst>
                <a:ext uri="{FF2B5EF4-FFF2-40B4-BE49-F238E27FC236}">
                  <a16:creationId xmlns:a16="http://schemas.microsoft.com/office/drawing/2014/main" id="{A4CDF720-2DE6-4BB4-8764-225A0CBD61B3}"/>
                </a:ext>
              </a:extLst>
            </p:cNvPr>
            <p:cNvSpPr/>
            <p:nvPr/>
          </p:nvSpPr>
          <p:spPr>
            <a:xfrm>
              <a:off x="4129057" y="4548912"/>
              <a:ext cx="897705" cy="74809"/>
            </a:xfrm>
            <a:custGeom>
              <a:avLst/>
              <a:gdLst>
                <a:gd name="connsiteX0" fmla="*/ 1196940 w 1196940"/>
                <a:gd name="connsiteY0" fmla="*/ 49873 h 99745"/>
                <a:gd name="connsiteX1" fmla="*/ 1147068 w 1196940"/>
                <a:gd name="connsiteY1" fmla="*/ 0 h 99745"/>
                <a:gd name="connsiteX2" fmla="*/ 49873 w 1196940"/>
                <a:gd name="connsiteY2" fmla="*/ 0 h 99745"/>
                <a:gd name="connsiteX3" fmla="*/ 0 w 1196940"/>
                <a:gd name="connsiteY3" fmla="*/ 49873 h 99745"/>
                <a:gd name="connsiteX4" fmla="*/ 49873 w 1196940"/>
                <a:gd name="connsiteY4" fmla="*/ 99745 h 99745"/>
                <a:gd name="connsiteX5" fmla="*/ 1147068 w 1196940"/>
                <a:gd name="connsiteY5" fmla="*/ 99745 h 99745"/>
                <a:gd name="connsiteX6" fmla="*/ 1196940 w 1196940"/>
                <a:gd name="connsiteY6" fmla="*/ 49873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96940" y="49873"/>
                  </a:moveTo>
                  <a:cubicBezTo>
                    <a:pt x="1196940" y="22328"/>
                    <a:pt x="1174612" y="0"/>
                    <a:pt x="1147068" y="0"/>
                  </a:cubicBez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lose/>
                </a:path>
              </a:pathLst>
            </a:custGeom>
            <a:solidFill>
              <a:schemeClr val="bg1"/>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 name="Freeform: Shape 6">
              <a:extLst>
                <a:ext uri="{FF2B5EF4-FFF2-40B4-BE49-F238E27FC236}">
                  <a16:creationId xmlns:a16="http://schemas.microsoft.com/office/drawing/2014/main" id="{FC08D6B7-2AF7-4C02-95FB-A10B58A580B9}"/>
                </a:ext>
              </a:extLst>
            </p:cNvPr>
            <p:cNvSpPr/>
            <p:nvPr/>
          </p:nvSpPr>
          <p:spPr>
            <a:xfrm>
              <a:off x="4356651" y="4845528"/>
              <a:ext cx="432416" cy="240095"/>
            </a:xfrm>
            <a:custGeom>
              <a:avLst/>
              <a:gdLst>
                <a:gd name="connsiteX0" fmla="*/ 576392 w 576554"/>
                <a:gd name="connsiteY0" fmla="*/ 53863 h 320126"/>
                <a:gd name="connsiteX1" fmla="*/ 530669 w 576554"/>
                <a:gd name="connsiteY1" fmla="*/ 160 h 320126"/>
                <a:gd name="connsiteX2" fmla="*/ 526519 w 576554"/>
                <a:gd name="connsiteY2" fmla="*/ 0 h 320126"/>
                <a:gd name="connsiteX3" fmla="*/ 50037 w 576554"/>
                <a:gd name="connsiteY3" fmla="*/ 0 h 320126"/>
                <a:gd name="connsiteX4" fmla="*/ 0 w 576554"/>
                <a:gd name="connsiteY4" fmla="*/ 49708 h 320126"/>
                <a:gd name="connsiteX5" fmla="*/ 165 w 576554"/>
                <a:gd name="connsiteY5" fmla="*/ 53913 h 320126"/>
                <a:gd name="connsiteX6" fmla="*/ 310990 w 576554"/>
                <a:gd name="connsiteY6" fmla="*/ 319214 h 320126"/>
                <a:gd name="connsiteX7" fmla="*/ 576292 w 576554"/>
                <a:gd name="connsiteY7" fmla="*/ 53913 h 320126"/>
                <a:gd name="connsiteX8" fmla="*/ 288627 w 576554"/>
                <a:gd name="connsiteY8" fmla="*/ 220287 h 320126"/>
                <a:gd name="connsiteX9" fmla="*/ 112578 w 576554"/>
                <a:gd name="connsiteY9" fmla="*/ 99745 h 320126"/>
                <a:gd name="connsiteX10" fmla="*/ 464727 w 576554"/>
                <a:gd name="connsiteY10" fmla="*/ 99745 h 320126"/>
                <a:gd name="connsiteX11" fmla="*/ 288677 w 576554"/>
                <a:gd name="connsiteY11" fmla="*/ 220287 h 32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6554" h="320126">
                  <a:moveTo>
                    <a:pt x="576392" y="53863"/>
                  </a:moveTo>
                  <a:cubicBezTo>
                    <a:pt x="578596" y="26408"/>
                    <a:pt x="558124" y="2364"/>
                    <a:pt x="530669" y="160"/>
                  </a:cubicBezTo>
                  <a:cubicBezTo>
                    <a:pt x="529287" y="50"/>
                    <a:pt x="527906" y="-5"/>
                    <a:pt x="526519" y="0"/>
                  </a:cubicBezTo>
                  <a:lnTo>
                    <a:pt x="50037" y="0"/>
                  </a:lnTo>
                  <a:cubicBezTo>
                    <a:pt x="22493" y="-89"/>
                    <a:pt x="90" y="22163"/>
                    <a:pt x="0" y="49708"/>
                  </a:cubicBezTo>
                  <a:cubicBezTo>
                    <a:pt x="-5" y="51110"/>
                    <a:pt x="50" y="52516"/>
                    <a:pt x="165" y="53913"/>
                  </a:cubicBezTo>
                  <a:cubicBezTo>
                    <a:pt x="12733" y="213006"/>
                    <a:pt x="151897" y="331787"/>
                    <a:pt x="310990" y="319214"/>
                  </a:cubicBezTo>
                  <a:cubicBezTo>
                    <a:pt x="452618" y="308028"/>
                    <a:pt x="565101" y="195540"/>
                    <a:pt x="576292" y="53913"/>
                  </a:cubicBezTo>
                  <a:close/>
                  <a:moveTo>
                    <a:pt x="288627" y="220287"/>
                  </a:moveTo>
                  <a:cubicBezTo>
                    <a:pt x="210901" y="219614"/>
                    <a:pt x="141314" y="171966"/>
                    <a:pt x="112578" y="99745"/>
                  </a:cubicBezTo>
                  <a:lnTo>
                    <a:pt x="464727" y="99745"/>
                  </a:lnTo>
                  <a:cubicBezTo>
                    <a:pt x="436091" y="172045"/>
                    <a:pt x="366444" y="219734"/>
                    <a:pt x="288677" y="220287"/>
                  </a:cubicBezTo>
                  <a:close/>
                </a:path>
              </a:pathLst>
            </a:custGeom>
            <a:solidFill>
              <a:schemeClr val="bg1"/>
            </a:solidFill>
            <a:ln w="4980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8" name="Group 7">
              <a:extLst>
                <a:ext uri="{FF2B5EF4-FFF2-40B4-BE49-F238E27FC236}">
                  <a16:creationId xmlns:a16="http://schemas.microsoft.com/office/drawing/2014/main" id="{C0A7C66D-0903-4400-9989-539C497833B6}"/>
                </a:ext>
              </a:extLst>
            </p:cNvPr>
            <p:cNvGrpSpPr/>
            <p:nvPr/>
          </p:nvGrpSpPr>
          <p:grpSpPr>
            <a:xfrm>
              <a:off x="3026749" y="2002560"/>
              <a:ext cx="559811" cy="1962132"/>
              <a:chOff x="3971356" y="1527080"/>
              <a:chExt cx="746415" cy="2616176"/>
            </a:xfrm>
            <a:solidFill>
              <a:schemeClr val="bg1"/>
            </a:solidFill>
          </p:grpSpPr>
          <p:sp>
            <p:nvSpPr>
              <p:cNvPr id="22" name="Freeform: Shape 21">
                <a:extLst>
                  <a:ext uri="{FF2B5EF4-FFF2-40B4-BE49-F238E27FC236}">
                    <a16:creationId xmlns:a16="http://schemas.microsoft.com/office/drawing/2014/main" id="{EEC2D43F-C550-4985-A60F-B6C8207027A3}"/>
                  </a:ext>
                </a:extLst>
              </p:cNvPr>
              <p:cNvSpPr/>
              <p:nvPr/>
            </p:nvSpPr>
            <p:spPr>
              <a:xfrm>
                <a:off x="4447706" y="1527080"/>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3" name="Freeform: Shape 22">
                <a:extLst>
                  <a:ext uri="{FF2B5EF4-FFF2-40B4-BE49-F238E27FC236}">
                    <a16:creationId xmlns:a16="http://schemas.microsoft.com/office/drawing/2014/main" id="{42D6D786-8FC0-4A01-8F96-0735EF51B803}"/>
                  </a:ext>
                </a:extLst>
              </p:cNvPr>
              <p:cNvSpPr/>
              <p:nvPr/>
            </p:nvSpPr>
            <p:spPr>
              <a:xfrm>
                <a:off x="4107230" y="2111440"/>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4" name="Freeform: Shape 23">
                <a:extLst>
                  <a:ext uri="{FF2B5EF4-FFF2-40B4-BE49-F238E27FC236}">
                    <a16:creationId xmlns:a16="http://schemas.microsoft.com/office/drawing/2014/main" id="{E8B7A28E-E3F7-4310-AB0B-7BD8A70125A0}"/>
                  </a:ext>
                </a:extLst>
              </p:cNvPr>
              <p:cNvSpPr/>
              <p:nvPr/>
            </p:nvSpPr>
            <p:spPr>
              <a:xfrm>
                <a:off x="3971356" y="2789799"/>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5" name="Freeform: Shape 24">
                <a:extLst>
                  <a:ext uri="{FF2B5EF4-FFF2-40B4-BE49-F238E27FC236}">
                    <a16:creationId xmlns:a16="http://schemas.microsoft.com/office/drawing/2014/main" id="{441B45E4-F801-4973-8FB9-8992627D2FEA}"/>
                  </a:ext>
                </a:extLst>
              </p:cNvPr>
              <p:cNvSpPr/>
              <p:nvPr/>
            </p:nvSpPr>
            <p:spPr>
              <a:xfrm>
                <a:off x="4046234" y="3384878"/>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6" name="Freeform: Shape 25">
                <a:extLst>
                  <a:ext uri="{FF2B5EF4-FFF2-40B4-BE49-F238E27FC236}">
                    <a16:creationId xmlns:a16="http://schemas.microsoft.com/office/drawing/2014/main" id="{C14B3A27-3EC0-41CD-881E-C59601656969}"/>
                  </a:ext>
                </a:extLst>
              </p:cNvPr>
              <p:cNvSpPr/>
              <p:nvPr/>
            </p:nvSpPr>
            <p:spPr>
              <a:xfrm>
                <a:off x="4434233" y="3892795"/>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9" name="Freeform: Shape 8">
              <a:extLst>
                <a:ext uri="{FF2B5EF4-FFF2-40B4-BE49-F238E27FC236}">
                  <a16:creationId xmlns:a16="http://schemas.microsoft.com/office/drawing/2014/main" id="{EF69CB7E-F958-4B68-BF34-8C5FF715BAC9}"/>
                </a:ext>
              </a:extLst>
            </p:cNvPr>
            <p:cNvSpPr/>
            <p:nvPr/>
          </p:nvSpPr>
          <p:spPr>
            <a:xfrm>
              <a:off x="3587611" y="2066383"/>
              <a:ext cx="935108" cy="1951063"/>
            </a:xfrm>
            <a:custGeom>
              <a:avLst/>
              <a:gdLst>
                <a:gd name="connsiteX0" fmla="*/ 884662 w 1238477"/>
                <a:gd name="connsiteY0" fmla="*/ 79904 h 2584028"/>
                <a:gd name="connsiteX1" fmla="*/ 1158573 w 1238477"/>
                <a:gd name="connsiteY1" fmla="*/ 354015 h 2584028"/>
                <a:gd name="connsiteX2" fmla="*/ 1158573 w 1238477"/>
                <a:gd name="connsiteY2" fmla="*/ 2318300 h 2584028"/>
                <a:gd name="connsiteX3" fmla="*/ 972816 w 1238477"/>
                <a:gd name="connsiteY3" fmla="*/ 2503538 h 2584028"/>
                <a:gd name="connsiteX4" fmla="*/ 796168 w 1238477"/>
                <a:gd name="connsiteY4" fmla="*/ 2373833 h 2584028"/>
                <a:gd name="connsiteX5" fmla="*/ 774194 w 1238477"/>
                <a:gd name="connsiteY5" fmla="*/ 2304237 h 2584028"/>
                <a:gd name="connsiteX6" fmla="*/ 702880 w 1238477"/>
                <a:gd name="connsiteY6" fmla="*/ 2319858 h 2584028"/>
                <a:gd name="connsiteX7" fmla="*/ 636360 w 1238477"/>
                <a:gd name="connsiteY7" fmla="*/ 2327049 h 2584028"/>
                <a:gd name="connsiteX8" fmla="*/ 327570 w 1238477"/>
                <a:gd name="connsiteY8" fmla="*/ 2017940 h 2584028"/>
                <a:gd name="connsiteX9" fmla="*/ 327570 w 1238477"/>
                <a:gd name="connsiteY9" fmla="*/ 2017580 h 2584028"/>
                <a:gd name="connsiteX10" fmla="*/ 327570 w 1238477"/>
                <a:gd name="connsiteY10" fmla="*/ 1962726 h 2584028"/>
                <a:gd name="connsiteX11" fmla="*/ 280866 w 1238477"/>
                <a:gd name="connsiteY11" fmla="*/ 1941392 h 2584028"/>
                <a:gd name="connsiteX12" fmla="*/ 110710 w 1238477"/>
                <a:gd name="connsiteY12" fmla="*/ 1485347 h 2584028"/>
                <a:gd name="connsiteX13" fmla="*/ 184262 w 1238477"/>
                <a:gd name="connsiteY13" fmla="*/ 1381144 h 2584028"/>
                <a:gd name="connsiteX14" fmla="*/ 229847 w 1238477"/>
                <a:gd name="connsiteY14" fmla="*/ 1336957 h 2584028"/>
                <a:gd name="connsiteX15" fmla="*/ 197086 w 1238477"/>
                <a:gd name="connsiteY15" fmla="*/ 1282582 h 2584028"/>
                <a:gd name="connsiteX16" fmla="*/ 183902 w 1238477"/>
                <a:gd name="connsiteY16" fmla="*/ 1258611 h 2584028"/>
                <a:gd name="connsiteX17" fmla="*/ 332364 w 1238477"/>
                <a:gd name="connsiteY17" fmla="*/ 822334 h 2584028"/>
                <a:gd name="connsiteX18" fmla="*/ 392852 w 1238477"/>
                <a:gd name="connsiteY18" fmla="*/ 792530 h 2584028"/>
                <a:gd name="connsiteX19" fmla="*/ 373635 w 1238477"/>
                <a:gd name="connsiteY19" fmla="*/ 727967 h 2584028"/>
                <a:gd name="connsiteX20" fmla="*/ 371637 w 1238477"/>
                <a:gd name="connsiteY20" fmla="*/ 720935 h 2584028"/>
                <a:gd name="connsiteX21" fmla="*/ 552580 w 1238477"/>
                <a:gd name="connsiteY21" fmla="*/ 407711 h 2584028"/>
                <a:gd name="connsiteX22" fmla="*/ 607914 w 1238477"/>
                <a:gd name="connsiteY22" fmla="*/ 392929 h 2584028"/>
                <a:gd name="connsiteX23" fmla="*/ 611669 w 1238477"/>
                <a:gd name="connsiteY23" fmla="*/ 335797 h 2584028"/>
                <a:gd name="connsiteX24" fmla="*/ 884662 w 1238477"/>
                <a:gd name="connsiteY24" fmla="*/ 80104 h 2584028"/>
                <a:gd name="connsiteX25" fmla="*/ 884662 w 1238477"/>
                <a:gd name="connsiteY25" fmla="*/ 200 h 2584028"/>
                <a:gd name="connsiteX26" fmla="*/ 884662 w 1238477"/>
                <a:gd name="connsiteY26" fmla="*/ 200 h 2584028"/>
                <a:gd name="connsiteX27" fmla="*/ 531965 w 1238477"/>
                <a:gd name="connsiteY27" fmla="*/ 330603 h 2584028"/>
                <a:gd name="connsiteX28" fmla="*/ 294446 w 1238477"/>
                <a:gd name="connsiteY28" fmla="*/ 741499 h 2584028"/>
                <a:gd name="connsiteX29" fmla="*/ 294490 w 1238477"/>
                <a:gd name="connsiteY29" fmla="*/ 741671 h 2584028"/>
                <a:gd name="connsiteX30" fmla="*/ 297086 w 1238477"/>
                <a:gd name="connsiteY30" fmla="*/ 750820 h 2584028"/>
                <a:gd name="connsiteX31" fmla="*/ 112428 w 1238477"/>
                <a:gd name="connsiteY31" fmla="*/ 1293928 h 2584028"/>
                <a:gd name="connsiteX32" fmla="*/ 128848 w 1238477"/>
                <a:gd name="connsiteY32" fmla="*/ 1323972 h 2584028"/>
                <a:gd name="connsiteX33" fmla="*/ 119651 w 1238477"/>
                <a:gd name="connsiteY33" fmla="*/ 1923657 h 2584028"/>
                <a:gd name="connsiteX34" fmla="*/ 247666 w 1238477"/>
                <a:gd name="connsiteY34" fmla="*/ 2014065 h 2584028"/>
                <a:gd name="connsiteX35" fmla="*/ 247666 w 1238477"/>
                <a:gd name="connsiteY35" fmla="*/ 2017580 h 2584028"/>
                <a:gd name="connsiteX36" fmla="*/ 636120 w 1238477"/>
                <a:gd name="connsiteY36" fmla="*/ 2406953 h 2584028"/>
                <a:gd name="connsiteX37" fmla="*/ 636599 w 1238477"/>
                <a:gd name="connsiteY37" fmla="*/ 2406953 h 2584028"/>
                <a:gd name="connsiteX38" fmla="*/ 719820 w 1238477"/>
                <a:gd name="connsiteY38" fmla="*/ 2397924 h 2584028"/>
                <a:gd name="connsiteX39" fmla="*/ 1052445 w 1238477"/>
                <a:gd name="connsiteY39" fmla="*/ 2571812 h 2584028"/>
                <a:gd name="connsiteX40" fmla="*/ 1238477 w 1238477"/>
                <a:gd name="connsiteY40" fmla="*/ 2318460 h 2584028"/>
                <a:gd name="connsiteX41" fmla="*/ 1238477 w 1238477"/>
                <a:gd name="connsiteY41" fmla="*/ 354015 h 2584028"/>
                <a:gd name="connsiteX42" fmla="*/ 884662 w 1238477"/>
                <a:gd name="connsiteY42" fmla="*/ 0 h 2584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38477" h="2584028">
                  <a:moveTo>
                    <a:pt x="884662" y="79904"/>
                  </a:moveTo>
                  <a:cubicBezTo>
                    <a:pt x="1035916" y="80148"/>
                    <a:pt x="1158441" y="202761"/>
                    <a:pt x="1158573" y="354015"/>
                  </a:cubicBezTo>
                  <a:lnTo>
                    <a:pt x="1158573" y="2318300"/>
                  </a:lnTo>
                  <a:cubicBezTo>
                    <a:pt x="1158429" y="2420749"/>
                    <a:pt x="1075265" y="2503681"/>
                    <a:pt x="972816" y="2503538"/>
                  </a:cubicBezTo>
                  <a:cubicBezTo>
                    <a:pt x="891957" y="2503422"/>
                    <a:pt x="820487" y="2450948"/>
                    <a:pt x="796168" y="2373833"/>
                  </a:cubicBezTo>
                  <a:lnTo>
                    <a:pt x="774194" y="2304237"/>
                  </a:lnTo>
                  <a:lnTo>
                    <a:pt x="702880" y="2319858"/>
                  </a:lnTo>
                  <a:cubicBezTo>
                    <a:pt x="681030" y="2324644"/>
                    <a:pt x="658729" y="2327057"/>
                    <a:pt x="636360" y="2327049"/>
                  </a:cubicBezTo>
                  <a:cubicBezTo>
                    <a:pt x="465732" y="2326961"/>
                    <a:pt x="327482" y="2188567"/>
                    <a:pt x="327570" y="2017940"/>
                  </a:cubicBezTo>
                  <a:cubicBezTo>
                    <a:pt x="327570" y="2017820"/>
                    <a:pt x="327570" y="2017700"/>
                    <a:pt x="327570" y="2017580"/>
                  </a:cubicBezTo>
                  <a:lnTo>
                    <a:pt x="327570" y="1962726"/>
                  </a:lnTo>
                  <a:lnTo>
                    <a:pt x="280866" y="1941392"/>
                  </a:lnTo>
                  <a:cubicBezTo>
                    <a:pt x="107945" y="1862446"/>
                    <a:pt x="31765" y="1658267"/>
                    <a:pt x="110710" y="1485347"/>
                  </a:cubicBezTo>
                  <a:cubicBezTo>
                    <a:pt x="128521" y="1446333"/>
                    <a:pt x="153467" y="1410992"/>
                    <a:pt x="184262" y="1381144"/>
                  </a:cubicBezTo>
                  <a:lnTo>
                    <a:pt x="229847" y="1336957"/>
                  </a:lnTo>
                  <a:lnTo>
                    <a:pt x="197086" y="1282582"/>
                  </a:lnTo>
                  <a:cubicBezTo>
                    <a:pt x="192372" y="1274591"/>
                    <a:pt x="187937" y="1266601"/>
                    <a:pt x="183902" y="1258611"/>
                  </a:cubicBezTo>
                  <a:cubicBezTo>
                    <a:pt x="104581" y="1097128"/>
                    <a:pt x="171010" y="901914"/>
                    <a:pt x="332364" y="822334"/>
                  </a:cubicBezTo>
                  <a:lnTo>
                    <a:pt x="392852" y="792530"/>
                  </a:lnTo>
                  <a:lnTo>
                    <a:pt x="373635" y="727967"/>
                  </a:lnTo>
                  <a:cubicBezTo>
                    <a:pt x="372955" y="725650"/>
                    <a:pt x="372276" y="723333"/>
                    <a:pt x="371637" y="720935"/>
                  </a:cubicBezTo>
                  <a:cubicBezTo>
                    <a:pt x="335317" y="584503"/>
                    <a:pt x="416248" y="444403"/>
                    <a:pt x="552580" y="407711"/>
                  </a:cubicBezTo>
                  <a:lnTo>
                    <a:pt x="607914" y="392929"/>
                  </a:lnTo>
                  <a:lnTo>
                    <a:pt x="611669" y="335797"/>
                  </a:lnTo>
                  <a:cubicBezTo>
                    <a:pt x="621501" y="192150"/>
                    <a:pt x="740678" y="80523"/>
                    <a:pt x="884662" y="80104"/>
                  </a:cubicBezTo>
                  <a:moveTo>
                    <a:pt x="884662" y="200"/>
                  </a:moveTo>
                  <a:lnTo>
                    <a:pt x="884662" y="200"/>
                  </a:lnTo>
                  <a:cubicBezTo>
                    <a:pt x="698445" y="304"/>
                    <a:pt x="544210" y="144790"/>
                    <a:pt x="531965" y="330603"/>
                  </a:cubicBezTo>
                  <a:cubicBezTo>
                    <a:pt x="352911" y="378478"/>
                    <a:pt x="246567" y="562446"/>
                    <a:pt x="294446" y="741499"/>
                  </a:cubicBezTo>
                  <a:cubicBezTo>
                    <a:pt x="294458" y="741555"/>
                    <a:pt x="294474" y="741615"/>
                    <a:pt x="294490" y="741671"/>
                  </a:cubicBezTo>
                  <a:cubicBezTo>
                    <a:pt x="295289" y="744747"/>
                    <a:pt x="296168" y="747783"/>
                    <a:pt x="297086" y="750820"/>
                  </a:cubicBezTo>
                  <a:cubicBezTo>
                    <a:pt x="96159" y="849837"/>
                    <a:pt x="13495" y="1092957"/>
                    <a:pt x="112428" y="1293928"/>
                  </a:cubicBezTo>
                  <a:cubicBezTo>
                    <a:pt x="117462" y="1304208"/>
                    <a:pt x="122935" y="1314224"/>
                    <a:pt x="128848" y="1323972"/>
                  </a:cubicBezTo>
                  <a:cubicBezTo>
                    <a:pt x="-39290" y="1487033"/>
                    <a:pt x="-43409" y="1755519"/>
                    <a:pt x="119651" y="1923657"/>
                  </a:cubicBezTo>
                  <a:cubicBezTo>
                    <a:pt x="156335" y="1961484"/>
                    <a:pt x="199747" y="1992143"/>
                    <a:pt x="247666" y="2014065"/>
                  </a:cubicBezTo>
                  <a:lnTo>
                    <a:pt x="247666" y="2017580"/>
                  </a:lnTo>
                  <a:cubicBezTo>
                    <a:pt x="247422" y="2232367"/>
                    <a:pt x="421333" y="2406690"/>
                    <a:pt x="636120" y="2406953"/>
                  </a:cubicBezTo>
                  <a:lnTo>
                    <a:pt x="636599" y="2406953"/>
                  </a:lnTo>
                  <a:cubicBezTo>
                    <a:pt x="664582" y="2406949"/>
                    <a:pt x="692484" y="2403921"/>
                    <a:pt x="719820" y="2397924"/>
                  </a:cubicBezTo>
                  <a:cubicBezTo>
                    <a:pt x="763655" y="2537793"/>
                    <a:pt x="912576" y="2615647"/>
                    <a:pt x="1052445" y="2571812"/>
                  </a:cubicBezTo>
                  <a:cubicBezTo>
                    <a:pt x="1163172" y="2537109"/>
                    <a:pt x="1238521" y="2434500"/>
                    <a:pt x="1238477" y="2318460"/>
                  </a:cubicBezTo>
                  <a:lnTo>
                    <a:pt x="1238477" y="354015"/>
                  </a:lnTo>
                  <a:cubicBezTo>
                    <a:pt x="1238521" y="158558"/>
                    <a:pt x="1080119" y="68"/>
                    <a:pt x="884662" y="0"/>
                  </a:cubicBezTo>
                  <a:close/>
                </a:path>
              </a:pathLst>
            </a:custGeom>
            <a:solidFill>
              <a:schemeClr val="bg1"/>
            </a:solid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10" name="Group 9">
              <a:extLst>
                <a:ext uri="{FF2B5EF4-FFF2-40B4-BE49-F238E27FC236}">
                  <a16:creationId xmlns:a16="http://schemas.microsoft.com/office/drawing/2014/main" id="{BF20D6BA-7259-4B61-8F43-8A878E7A7869}"/>
                </a:ext>
              </a:extLst>
            </p:cNvPr>
            <p:cNvGrpSpPr/>
            <p:nvPr/>
          </p:nvGrpSpPr>
          <p:grpSpPr>
            <a:xfrm rot="10800000">
              <a:off x="5507110" y="2002560"/>
              <a:ext cx="559811" cy="1962132"/>
              <a:chOff x="9240042" y="2521207"/>
              <a:chExt cx="746415" cy="2616176"/>
            </a:xfrm>
            <a:solidFill>
              <a:schemeClr val="bg1"/>
            </a:solidFill>
          </p:grpSpPr>
          <p:sp>
            <p:nvSpPr>
              <p:cNvPr id="17" name="Freeform: Shape 16">
                <a:extLst>
                  <a:ext uri="{FF2B5EF4-FFF2-40B4-BE49-F238E27FC236}">
                    <a16:creationId xmlns:a16="http://schemas.microsoft.com/office/drawing/2014/main" id="{6C48F003-A635-4334-9470-ED6AA682E1B4}"/>
                  </a:ext>
                </a:extLst>
              </p:cNvPr>
              <p:cNvSpPr/>
              <p:nvPr/>
            </p:nvSpPr>
            <p:spPr>
              <a:xfrm>
                <a:off x="9716392" y="2521207"/>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8" name="Freeform: Shape 17">
                <a:extLst>
                  <a:ext uri="{FF2B5EF4-FFF2-40B4-BE49-F238E27FC236}">
                    <a16:creationId xmlns:a16="http://schemas.microsoft.com/office/drawing/2014/main" id="{65F37943-AB1B-4F79-B6CD-8D4E6DE1F995}"/>
                  </a:ext>
                </a:extLst>
              </p:cNvPr>
              <p:cNvSpPr/>
              <p:nvPr/>
            </p:nvSpPr>
            <p:spPr>
              <a:xfrm>
                <a:off x="9375916" y="3105567"/>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9" name="Freeform: Shape 18">
                <a:extLst>
                  <a:ext uri="{FF2B5EF4-FFF2-40B4-BE49-F238E27FC236}">
                    <a16:creationId xmlns:a16="http://schemas.microsoft.com/office/drawing/2014/main" id="{6D4D8D9E-8AEE-4EBB-BB3D-7D38759A347F}"/>
                  </a:ext>
                </a:extLst>
              </p:cNvPr>
              <p:cNvSpPr/>
              <p:nvPr/>
            </p:nvSpPr>
            <p:spPr>
              <a:xfrm>
                <a:off x="9240042" y="3783926"/>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0" name="Freeform: Shape 19">
                <a:extLst>
                  <a:ext uri="{FF2B5EF4-FFF2-40B4-BE49-F238E27FC236}">
                    <a16:creationId xmlns:a16="http://schemas.microsoft.com/office/drawing/2014/main" id="{08421887-8A29-4C32-9D73-211DC38E053C}"/>
                  </a:ext>
                </a:extLst>
              </p:cNvPr>
              <p:cNvSpPr/>
              <p:nvPr/>
            </p:nvSpPr>
            <p:spPr>
              <a:xfrm>
                <a:off x="9314920" y="4379005"/>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1" name="Freeform: Shape 20">
                <a:extLst>
                  <a:ext uri="{FF2B5EF4-FFF2-40B4-BE49-F238E27FC236}">
                    <a16:creationId xmlns:a16="http://schemas.microsoft.com/office/drawing/2014/main" id="{D9B508A9-07F8-428B-9063-94398D1C871C}"/>
                  </a:ext>
                </a:extLst>
              </p:cNvPr>
              <p:cNvSpPr/>
              <p:nvPr/>
            </p:nvSpPr>
            <p:spPr>
              <a:xfrm>
                <a:off x="9702919" y="4886922"/>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grpFill/>
              <a:ln w="3988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1" name="Arc 10">
              <a:extLst>
                <a:ext uri="{FF2B5EF4-FFF2-40B4-BE49-F238E27FC236}">
                  <a16:creationId xmlns:a16="http://schemas.microsoft.com/office/drawing/2014/main" id="{A1331302-945E-4780-BED5-352648921D2C}"/>
                </a:ext>
              </a:extLst>
            </p:cNvPr>
            <p:cNvSpPr/>
            <p:nvPr/>
          </p:nvSpPr>
          <p:spPr>
            <a:xfrm>
              <a:off x="3839016" y="2811616"/>
              <a:ext cx="537210" cy="537210"/>
            </a:xfrm>
            <a:prstGeom prst="arc">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2" name="Arc 11">
              <a:extLst>
                <a:ext uri="{FF2B5EF4-FFF2-40B4-BE49-F238E27FC236}">
                  <a16:creationId xmlns:a16="http://schemas.microsoft.com/office/drawing/2014/main" id="{39E5ECF7-41AD-471E-A88D-2CB54C7407FD}"/>
                </a:ext>
              </a:extLst>
            </p:cNvPr>
            <p:cNvSpPr/>
            <p:nvPr/>
          </p:nvSpPr>
          <p:spPr>
            <a:xfrm rot="5853477">
              <a:off x="3836951" y="2514246"/>
              <a:ext cx="331603" cy="331603"/>
            </a:xfrm>
            <a:prstGeom prst="arc">
              <a:avLst>
                <a:gd name="adj1" fmla="val 16014103"/>
                <a:gd name="adj2" fmla="val 0"/>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3" name="Arc 12">
              <a:extLst>
                <a:ext uri="{FF2B5EF4-FFF2-40B4-BE49-F238E27FC236}">
                  <a16:creationId xmlns:a16="http://schemas.microsoft.com/office/drawing/2014/main" id="{09A4965C-A721-4F85-A5A9-87CD012973C5}"/>
                </a:ext>
              </a:extLst>
            </p:cNvPr>
            <p:cNvSpPr/>
            <p:nvPr/>
          </p:nvSpPr>
          <p:spPr>
            <a:xfrm rot="5962286">
              <a:off x="3800618" y="3160970"/>
              <a:ext cx="537210" cy="537210"/>
            </a:xfrm>
            <a:prstGeom prst="arc">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4" name="Arc 13">
              <a:extLst>
                <a:ext uri="{FF2B5EF4-FFF2-40B4-BE49-F238E27FC236}">
                  <a16:creationId xmlns:a16="http://schemas.microsoft.com/office/drawing/2014/main" id="{D986317E-82BF-4CB4-8DA6-999E568D4E34}"/>
                </a:ext>
              </a:extLst>
            </p:cNvPr>
            <p:cNvSpPr/>
            <p:nvPr/>
          </p:nvSpPr>
          <p:spPr>
            <a:xfrm rot="4500000">
              <a:off x="3547082" y="2913506"/>
              <a:ext cx="537210" cy="537210"/>
            </a:xfrm>
            <a:prstGeom prst="arc">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5" name="Arc 14">
              <a:extLst>
                <a:ext uri="{FF2B5EF4-FFF2-40B4-BE49-F238E27FC236}">
                  <a16:creationId xmlns:a16="http://schemas.microsoft.com/office/drawing/2014/main" id="{DFC0C7C0-3623-4F2D-B6C2-6DDBDB072965}"/>
                </a:ext>
              </a:extLst>
            </p:cNvPr>
            <p:cNvSpPr/>
            <p:nvPr/>
          </p:nvSpPr>
          <p:spPr>
            <a:xfrm rot="10353477">
              <a:off x="3875598" y="2888055"/>
              <a:ext cx="331603" cy="331603"/>
            </a:xfrm>
            <a:prstGeom prst="arc">
              <a:avLst>
                <a:gd name="adj1" fmla="val 16014103"/>
                <a:gd name="adj2" fmla="val 19235039"/>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6" name="Arc 15">
              <a:extLst>
                <a:ext uri="{FF2B5EF4-FFF2-40B4-BE49-F238E27FC236}">
                  <a16:creationId xmlns:a16="http://schemas.microsoft.com/office/drawing/2014/main" id="{4374FE96-BBEA-47F9-9C45-6B5324AD2D79}"/>
                </a:ext>
              </a:extLst>
            </p:cNvPr>
            <p:cNvSpPr/>
            <p:nvPr/>
          </p:nvSpPr>
          <p:spPr>
            <a:xfrm rot="6030523">
              <a:off x="3928954" y="2195889"/>
              <a:ext cx="331603" cy="331603"/>
            </a:xfrm>
            <a:prstGeom prst="arc">
              <a:avLst>
                <a:gd name="adj1" fmla="val 16014103"/>
                <a:gd name="adj2" fmla="val 0"/>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grpSp>
        <p:nvGrpSpPr>
          <p:cNvPr id="66" name="Group 65">
            <a:extLst>
              <a:ext uri="{FF2B5EF4-FFF2-40B4-BE49-F238E27FC236}">
                <a16:creationId xmlns:a16="http://schemas.microsoft.com/office/drawing/2014/main" id="{6D58E3CC-85BC-4EEF-963C-2596C49444A0}"/>
              </a:ext>
            </a:extLst>
          </p:cNvPr>
          <p:cNvGrpSpPr/>
          <p:nvPr/>
        </p:nvGrpSpPr>
        <p:grpSpPr>
          <a:xfrm>
            <a:off x="255548" y="2696199"/>
            <a:ext cx="2194560" cy="2606523"/>
            <a:chOff x="332936" y="2473878"/>
            <a:chExt cx="2926080" cy="3475362"/>
          </a:xfrm>
        </p:grpSpPr>
        <p:sp>
          <p:nvSpPr>
            <p:cNvPr id="68" name="TextBox 67">
              <a:extLst>
                <a:ext uri="{FF2B5EF4-FFF2-40B4-BE49-F238E27FC236}">
                  <a16:creationId xmlns:a16="http://schemas.microsoft.com/office/drawing/2014/main" id="{FB96F83E-55A4-4DC2-8286-10B99DAB92E0}"/>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70" name="TextBox 69">
              <a:extLst>
                <a:ext uri="{FF2B5EF4-FFF2-40B4-BE49-F238E27FC236}">
                  <a16:creationId xmlns:a16="http://schemas.microsoft.com/office/drawing/2014/main" id="{ED41FA11-FFFE-4C70-8580-3621BE5C5552}"/>
                </a:ext>
              </a:extLst>
            </p:cNvPr>
            <p:cNvSpPr txBox="1"/>
            <p:nvPr/>
          </p:nvSpPr>
          <p:spPr>
            <a:xfrm>
              <a:off x="332936" y="3086919"/>
              <a:ext cx="2926080" cy="2862321"/>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72" name="Group 71">
            <a:extLst>
              <a:ext uri="{FF2B5EF4-FFF2-40B4-BE49-F238E27FC236}">
                <a16:creationId xmlns:a16="http://schemas.microsoft.com/office/drawing/2014/main" id="{6E99F0DF-F988-4A45-A453-867F78F1A44E}"/>
              </a:ext>
            </a:extLst>
          </p:cNvPr>
          <p:cNvGrpSpPr/>
          <p:nvPr/>
        </p:nvGrpSpPr>
        <p:grpSpPr>
          <a:xfrm>
            <a:off x="6693893" y="2696199"/>
            <a:ext cx="2194560" cy="2606523"/>
            <a:chOff x="332936" y="2473878"/>
            <a:chExt cx="2926080" cy="3475363"/>
          </a:xfrm>
        </p:grpSpPr>
        <p:sp>
          <p:nvSpPr>
            <p:cNvPr id="74" name="TextBox 73">
              <a:extLst>
                <a:ext uri="{FF2B5EF4-FFF2-40B4-BE49-F238E27FC236}">
                  <a16:creationId xmlns:a16="http://schemas.microsoft.com/office/drawing/2014/main" id="{C39510EC-05DC-463E-98EE-9B15781C9546}"/>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76" name="TextBox 75">
              <a:extLst>
                <a:ext uri="{FF2B5EF4-FFF2-40B4-BE49-F238E27FC236}">
                  <a16:creationId xmlns:a16="http://schemas.microsoft.com/office/drawing/2014/main" id="{B93373D8-C96A-4F38-9249-FDEA0373E3D1}"/>
                </a:ext>
              </a:extLst>
            </p:cNvPr>
            <p:cNvSpPr txBox="1"/>
            <p:nvPr/>
          </p:nvSpPr>
          <p:spPr>
            <a:xfrm>
              <a:off x="332936" y="3086919"/>
              <a:ext cx="2926080" cy="2862322"/>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a:t>
              </a:r>
            </a:p>
          </p:txBody>
        </p:sp>
      </p:grpSp>
    </p:spTree>
    <p:extLst>
      <p:ext uri="{BB962C8B-B14F-4D97-AF65-F5344CB8AC3E}">
        <p14:creationId xmlns:p14="http://schemas.microsoft.com/office/powerpoint/2010/main" val="149098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543</Words>
  <PresentationFormat>On-screen Show (4:3)</PresentationFormat>
  <Paragraphs>29</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Brain and Light Bulb – Slide Template</vt:lpstr>
      <vt:lpstr>Brain and Light Bulb – Slide Template</vt:lpstr>
      <vt:lpstr>Brain and Light Bulb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and Light Bulb</dc:title>
  <dc:creator>PresentationGO.com</dc:creator>
  <dc:description>© Copyright PresentationGO.com</dc:description>
  <dcterms:created xsi:type="dcterms:W3CDTF">2014-11-26T05:14:11Z</dcterms:created>
  <dcterms:modified xsi:type="dcterms:W3CDTF">2020-07-01T21:39:36Z</dcterms:modified>
  <cp:category>Graphics &amp; Metaphors</cp:category>
</cp:coreProperties>
</file>