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5" r:id="rId4"/>
    <p:sldId id="353" r:id="rId5"/>
    <p:sldId id="356" r:id="rId6"/>
    <p:sldId id="30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13" d="100"/>
          <a:sy n="113" d="100"/>
        </p:scale>
        <p:origin x="108" y="6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7/1/2020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76637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049389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532646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7/1/2020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Brain and Light Bulb – Slide Template</a:t>
            </a:r>
          </a:p>
        </p:txBody>
      </p:sp>
      <p:grpSp>
        <p:nvGrpSpPr>
          <p:cNvPr id="27" name="Group 26">
            <a:extLst>
              <a:ext uri="{FF2B5EF4-FFF2-40B4-BE49-F238E27FC236}">
                <a16:creationId xmlns:a16="http://schemas.microsoft.com/office/drawing/2014/main" id="{2407BECC-88E9-4C03-8322-5DF6CFE0D9F2}"/>
              </a:ext>
            </a:extLst>
          </p:cNvPr>
          <p:cNvGrpSpPr/>
          <p:nvPr/>
        </p:nvGrpSpPr>
        <p:grpSpPr>
          <a:xfrm>
            <a:off x="340731" y="2605821"/>
            <a:ext cx="2926080" cy="2736703"/>
            <a:chOff x="332936" y="2627766"/>
            <a:chExt cx="2926080" cy="2736703"/>
          </a:xfrm>
        </p:grpSpPr>
        <p:sp>
          <p:nvSpPr>
            <p:cNvPr id="28" name="TextBox 27">
              <a:extLst>
                <a:ext uri="{FF2B5EF4-FFF2-40B4-BE49-F238E27FC236}">
                  <a16:creationId xmlns:a16="http://schemas.microsoft.com/office/drawing/2014/main" id="{BF35976D-DD4D-4C5D-9D98-35EF088F2B6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7F9EAC3C-79C1-4BB8-BA22-F5AA9F4340A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0" name="Group 29">
            <a:extLst>
              <a:ext uri="{FF2B5EF4-FFF2-40B4-BE49-F238E27FC236}">
                <a16:creationId xmlns:a16="http://schemas.microsoft.com/office/drawing/2014/main" id="{58F7975C-B7D1-402D-8EF6-1978D9E48D7C}"/>
              </a:ext>
            </a:extLst>
          </p:cNvPr>
          <p:cNvGrpSpPr/>
          <p:nvPr/>
        </p:nvGrpSpPr>
        <p:grpSpPr>
          <a:xfrm>
            <a:off x="8925191" y="2605821"/>
            <a:ext cx="2926080" cy="2736703"/>
            <a:chOff x="332936" y="2627766"/>
            <a:chExt cx="2926080" cy="2736703"/>
          </a:xfrm>
        </p:grpSpPr>
        <p:sp>
          <p:nvSpPr>
            <p:cNvPr id="31" name="TextBox 30">
              <a:extLst>
                <a:ext uri="{FF2B5EF4-FFF2-40B4-BE49-F238E27FC236}">
                  <a16:creationId xmlns:a16="http://schemas.microsoft.com/office/drawing/2014/main" id="{78797A3A-5904-473D-9B51-9F82F92C042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32" name="TextBox 31">
              <a:extLst>
                <a:ext uri="{FF2B5EF4-FFF2-40B4-BE49-F238E27FC236}">
                  <a16:creationId xmlns:a16="http://schemas.microsoft.com/office/drawing/2014/main" id="{43A89756-0390-4F28-9066-38C28EBFD8A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 name="Group 2">
            <a:extLst>
              <a:ext uri="{FF2B5EF4-FFF2-40B4-BE49-F238E27FC236}">
                <a16:creationId xmlns:a16="http://schemas.microsoft.com/office/drawing/2014/main" id="{6D9147AC-FF86-4E89-9C74-44A4FCE89D74}"/>
              </a:ext>
            </a:extLst>
          </p:cNvPr>
          <p:cNvGrpSpPr/>
          <p:nvPr/>
        </p:nvGrpSpPr>
        <p:grpSpPr>
          <a:xfrm>
            <a:off x="4035665" y="1527080"/>
            <a:ext cx="4053562" cy="4110750"/>
            <a:chOff x="4035665" y="1527080"/>
            <a:chExt cx="4053562" cy="4110750"/>
          </a:xfrm>
        </p:grpSpPr>
        <p:sp>
          <p:nvSpPr>
            <p:cNvPr id="33" name="Oval 32">
              <a:extLst>
                <a:ext uri="{FF2B5EF4-FFF2-40B4-BE49-F238E27FC236}">
                  <a16:creationId xmlns:a16="http://schemas.microsoft.com/office/drawing/2014/main" id="{2BC6B7A7-5EEA-43A8-9635-C876BB70B110}"/>
                </a:ext>
              </a:extLst>
            </p:cNvPr>
            <p:cNvSpPr/>
            <p:nvPr/>
          </p:nvSpPr>
          <p:spPr>
            <a:xfrm>
              <a:off x="5362728" y="1645868"/>
              <a:ext cx="620374"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FE4070B7-FDE3-4303-8ECB-6ABBCA7CCF36}"/>
                </a:ext>
              </a:extLst>
            </p:cNvPr>
            <p:cNvSpPr/>
            <p:nvPr/>
          </p:nvSpPr>
          <p:spPr>
            <a:xfrm>
              <a:off x="5642400" y="1818120"/>
              <a:ext cx="551072" cy="551072"/>
            </a:xfrm>
            <a:custGeom>
              <a:avLst/>
              <a:gdLst>
                <a:gd name="connsiteX0" fmla="*/ 453600 w 551072"/>
                <a:gd name="connsiteY0" fmla="*/ 69397 h 551072"/>
                <a:gd name="connsiteX1" fmla="*/ 470369 w 551072"/>
                <a:gd name="connsiteY1" fmla="*/ 80703 h 551072"/>
                <a:gd name="connsiteX2" fmla="*/ 551072 w 551072"/>
                <a:gd name="connsiteY2" fmla="*/ 275536 h 551072"/>
                <a:gd name="connsiteX3" fmla="*/ 470369 w 551072"/>
                <a:gd name="connsiteY3" fmla="*/ 470369 h 551072"/>
                <a:gd name="connsiteX4" fmla="*/ 453600 w 551072"/>
                <a:gd name="connsiteY4" fmla="*/ 481676 h 551072"/>
                <a:gd name="connsiteX5" fmla="*/ 275536 w 551072"/>
                <a:gd name="connsiteY5" fmla="*/ 0 h 551072"/>
                <a:gd name="connsiteX6" fmla="*/ 341358 w 551072"/>
                <a:gd name="connsiteY6" fmla="*/ 13289 h 551072"/>
                <a:gd name="connsiteX7" fmla="*/ 341358 w 551072"/>
                <a:gd name="connsiteY7" fmla="*/ 537783 h 551072"/>
                <a:gd name="connsiteX8" fmla="*/ 275536 w 551072"/>
                <a:gd name="connsiteY8" fmla="*/ 551072 h 551072"/>
                <a:gd name="connsiteX9" fmla="*/ 0 w 551072"/>
                <a:gd name="connsiteY9" fmla="*/ 275536 h 551072"/>
                <a:gd name="connsiteX10" fmla="*/ 275536 w 551072"/>
                <a:gd name="connsiteY10"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1072" h="551072">
                  <a:moveTo>
                    <a:pt x="453600" y="69397"/>
                  </a:moveTo>
                  <a:lnTo>
                    <a:pt x="470369" y="80703"/>
                  </a:lnTo>
                  <a:cubicBezTo>
                    <a:pt x="520232" y="130565"/>
                    <a:pt x="551072" y="199449"/>
                    <a:pt x="551072" y="275536"/>
                  </a:cubicBezTo>
                  <a:cubicBezTo>
                    <a:pt x="551072" y="351623"/>
                    <a:pt x="520232" y="420507"/>
                    <a:pt x="470369" y="470369"/>
                  </a:cubicBezTo>
                  <a:lnTo>
                    <a:pt x="453600" y="481676"/>
                  </a:lnTo>
                  <a:close/>
                  <a:moveTo>
                    <a:pt x="275536" y="0"/>
                  </a:moveTo>
                  <a:lnTo>
                    <a:pt x="341358" y="13289"/>
                  </a:lnTo>
                  <a:lnTo>
                    <a:pt x="341358" y="537783"/>
                  </a:lnTo>
                  <a:lnTo>
                    <a:pt x="275536" y="551072"/>
                  </a:ln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4">
              <a:extLst>
                <a:ext uri="{FF2B5EF4-FFF2-40B4-BE49-F238E27FC236}">
                  <a16:creationId xmlns:a16="http://schemas.microsoft.com/office/drawing/2014/main" id="{891891C0-5DD5-4064-9CB6-3D0CF29869E9}"/>
                </a:ext>
              </a:extLst>
            </p:cNvPr>
            <p:cNvSpPr/>
            <p:nvPr/>
          </p:nvSpPr>
          <p:spPr>
            <a:xfrm>
              <a:off x="5107755" y="1957277"/>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F69AC179-2165-418C-AFBC-0F2525A8D40F}"/>
                </a:ext>
              </a:extLst>
            </p:cNvPr>
            <p:cNvSpPr/>
            <p:nvPr/>
          </p:nvSpPr>
          <p:spPr>
            <a:xfrm>
              <a:off x="5539760" y="2022920"/>
              <a:ext cx="443998" cy="551072"/>
            </a:xfrm>
            <a:custGeom>
              <a:avLst/>
              <a:gdLst>
                <a:gd name="connsiteX0" fmla="*/ 275536 w 443998"/>
                <a:gd name="connsiteY0" fmla="*/ 0 h 551072"/>
                <a:gd name="connsiteX1" fmla="*/ 382787 w 443998"/>
                <a:gd name="connsiteY1" fmla="*/ 21653 h 551072"/>
                <a:gd name="connsiteX2" fmla="*/ 443998 w 443998"/>
                <a:gd name="connsiteY2" fmla="*/ 62923 h 551072"/>
                <a:gd name="connsiteX3" fmla="*/ 443998 w 443998"/>
                <a:gd name="connsiteY3" fmla="*/ 488149 h 551072"/>
                <a:gd name="connsiteX4" fmla="*/ 382787 w 443998"/>
                <a:gd name="connsiteY4" fmla="*/ 529419 h 551072"/>
                <a:gd name="connsiteX5" fmla="*/ 275536 w 443998"/>
                <a:gd name="connsiteY5" fmla="*/ 551072 h 551072"/>
                <a:gd name="connsiteX6" fmla="*/ 0 w 443998"/>
                <a:gd name="connsiteY6" fmla="*/ 275536 h 551072"/>
                <a:gd name="connsiteX7" fmla="*/ 275536 w 443998"/>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998" h="551072">
                  <a:moveTo>
                    <a:pt x="275536" y="0"/>
                  </a:moveTo>
                  <a:cubicBezTo>
                    <a:pt x="313580" y="0"/>
                    <a:pt x="349823" y="7710"/>
                    <a:pt x="382787" y="21653"/>
                  </a:cubicBezTo>
                  <a:lnTo>
                    <a:pt x="443998" y="62923"/>
                  </a:lnTo>
                  <a:lnTo>
                    <a:pt x="443998" y="488149"/>
                  </a:lnTo>
                  <a:lnTo>
                    <a:pt x="382787" y="529419"/>
                  </a:lnTo>
                  <a:cubicBezTo>
                    <a:pt x="349823" y="543362"/>
                    <a:pt x="313580"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Oval 36">
              <a:extLst>
                <a:ext uri="{FF2B5EF4-FFF2-40B4-BE49-F238E27FC236}">
                  <a16:creationId xmlns:a16="http://schemas.microsoft.com/office/drawing/2014/main" id="{2FA90ECC-0D9F-4CD3-9173-DF3015CF32F3}"/>
                </a:ext>
              </a:extLst>
            </p:cNvPr>
            <p:cNvSpPr/>
            <p:nvPr/>
          </p:nvSpPr>
          <p:spPr>
            <a:xfrm>
              <a:off x="5056479" y="2274006"/>
              <a:ext cx="551072"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66FD9F06-187F-4256-8A0F-8ED7B3108031}"/>
                </a:ext>
              </a:extLst>
            </p:cNvPr>
            <p:cNvSpPr/>
            <p:nvPr/>
          </p:nvSpPr>
          <p:spPr>
            <a:xfrm>
              <a:off x="5437293" y="238700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E24F77C3-EBDE-41DF-AB13-34FBC7664A11}"/>
                </a:ext>
              </a:extLst>
            </p:cNvPr>
            <p:cNvSpPr/>
            <p:nvPr/>
          </p:nvSpPr>
          <p:spPr>
            <a:xfrm>
              <a:off x="5489654" y="2755265"/>
              <a:ext cx="494105" cy="551072"/>
            </a:xfrm>
            <a:custGeom>
              <a:avLst/>
              <a:gdLst>
                <a:gd name="connsiteX0" fmla="*/ 275536 w 494105"/>
                <a:gd name="connsiteY0" fmla="*/ 0 h 551072"/>
                <a:gd name="connsiteX1" fmla="*/ 470370 w 494105"/>
                <a:gd name="connsiteY1" fmla="*/ 80703 h 551072"/>
                <a:gd name="connsiteX2" fmla="*/ 494105 w 494105"/>
                <a:gd name="connsiteY2" fmla="*/ 109471 h 551072"/>
                <a:gd name="connsiteX3" fmla="*/ 494105 w 494105"/>
                <a:gd name="connsiteY3" fmla="*/ 441601 h 551072"/>
                <a:gd name="connsiteX4" fmla="*/ 470370 w 494105"/>
                <a:gd name="connsiteY4" fmla="*/ 470369 h 551072"/>
                <a:gd name="connsiteX5" fmla="*/ 275536 w 494105"/>
                <a:gd name="connsiteY5" fmla="*/ 551072 h 551072"/>
                <a:gd name="connsiteX6" fmla="*/ 0 w 494105"/>
                <a:gd name="connsiteY6" fmla="*/ 275536 h 551072"/>
                <a:gd name="connsiteX7" fmla="*/ 275536 w 494105"/>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105" h="551072">
                  <a:moveTo>
                    <a:pt x="275536" y="0"/>
                  </a:moveTo>
                  <a:cubicBezTo>
                    <a:pt x="351623" y="0"/>
                    <a:pt x="420507" y="30841"/>
                    <a:pt x="470370" y="80703"/>
                  </a:cubicBezTo>
                  <a:lnTo>
                    <a:pt x="494105" y="109471"/>
                  </a:lnTo>
                  <a:lnTo>
                    <a:pt x="494105" y="441601"/>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Oval 39">
              <a:extLst>
                <a:ext uri="{FF2B5EF4-FFF2-40B4-BE49-F238E27FC236}">
                  <a16:creationId xmlns:a16="http://schemas.microsoft.com/office/drawing/2014/main" id="{00B752DF-EA09-4B47-9843-8E0F3A5471A5}"/>
                </a:ext>
              </a:extLst>
            </p:cNvPr>
            <p:cNvSpPr/>
            <p:nvPr/>
          </p:nvSpPr>
          <p:spPr>
            <a:xfrm>
              <a:off x="5082977" y="267793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2D357A7-F17B-49C0-99B8-E803F2ED71A7}"/>
                </a:ext>
              </a:extLst>
            </p:cNvPr>
            <p:cNvSpPr/>
            <p:nvPr/>
          </p:nvSpPr>
          <p:spPr>
            <a:xfrm>
              <a:off x="4905563" y="2448945"/>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A8C30815-88FE-4C69-AF78-6E9DC68D0D21}"/>
                </a:ext>
              </a:extLst>
            </p:cNvPr>
            <p:cNvSpPr/>
            <p:nvPr/>
          </p:nvSpPr>
          <p:spPr>
            <a:xfrm>
              <a:off x="4829699" y="3022253"/>
              <a:ext cx="631562" cy="59500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B1A5C14-D05A-4F2C-80D7-86EB240ADC22}"/>
                </a:ext>
              </a:extLst>
            </p:cNvPr>
            <p:cNvSpPr/>
            <p:nvPr/>
          </p:nvSpPr>
          <p:spPr>
            <a:xfrm>
              <a:off x="5286498" y="3057243"/>
              <a:ext cx="551072" cy="551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0679C89-CBFF-409A-8847-6C27122F2E49}"/>
                </a:ext>
              </a:extLst>
            </p:cNvPr>
            <p:cNvSpPr/>
            <p:nvPr/>
          </p:nvSpPr>
          <p:spPr>
            <a:xfrm>
              <a:off x="5766796" y="3203037"/>
              <a:ext cx="551072" cy="529402"/>
            </a:xfrm>
            <a:custGeom>
              <a:avLst/>
              <a:gdLst>
                <a:gd name="connsiteX0" fmla="*/ 216962 w 551072"/>
                <a:gd name="connsiteY0" fmla="*/ 991 h 529402"/>
                <a:gd name="connsiteX1" fmla="*/ 216962 w 551072"/>
                <a:gd name="connsiteY1" fmla="*/ 528412 h 529402"/>
                <a:gd name="connsiteX2" fmla="*/ 168285 w 551072"/>
                <a:gd name="connsiteY2" fmla="*/ 518584 h 529402"/>
                <a:gd name="connsiteX3" fmla="*/ 0 w 551072"/>
                <a:gd name="connsiteY3" fmla="*/ 264701 h 529402"/>
                <a:gd name="connsiteX4" fmla="*/ 168285 w 551072"/>
                <a:gd name="connsiteY4" fmla="*/ 10818 h 529402"/>
                <a:gd name="connsiteX5" fmla="*/ 329204 w 551072"/>
                <a:gd name="connsiteY5" fmla="*/ 0 h 529402"/>
                <a:gd name="connsiteX6" fmla="*/ 382787 w 551072"/>
                <a:gd name="connsiteY6" fmla="*/ 10818 h 529402"/>
                <a:gd name="connsiteX7" fmla="*/ 551072 w 551072"/>
                <a:gd name="connsiteY7" fmla="*/ 264701 h 529402"/>
                <a:gd name="connsiteX8" fmla="*/ 382787 w 551072"/>
                <a:gd name="connsiteY8" fmla="*/ 518584 h 529402"/>
                <a:gd name="connsiteX9" fmla="*/ 329204 w 551072"/>
                <a:gd name="connsiteY9" fmla="*/ 529402 h 5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29402">
                  <a:moveTo>
                    <a:pt x="216962" y="991"/>
                  </a:moveTo>
                  <a:lnTo>
                    <a:pt x="216962" y="528412"/>
                  </a:lnTo>
                  <a:lnTo>
                    <a:pt x="168285" y="518584"/>
                  </a:lnTo>
                  <a:cubicBezTo>
                    <a:pt x="69391" y="476755"/>
                    <a:pt x="0" y="378832"/>
                    <a:pt x="0" y="264701"/>
                  </a:cubicBezTo>
                  <a:cubicBezTo>
                    <a:pt x="0" y="150571"/>
                    <a:pt x="69391" y="52647"/>
                    <a:pt x="168285" y="10818"/>
                  </a:cubicBezTo>
                  <a:close/>
                  <a:moveTo>
                    <a:pt x="329204" y="0"/>
                  </a:moveTo>
                  <a:lnTo>
                    <a:pt x="382787" y="10818"/>
                  </a:lnTo>
                  <a:cubicBezTo>
                    <a:pt x="481681" y="52647"/>
                    <a:pt x="551072" y="150571"/>
                    <a:pt x="551072" y="264701"/>
                  </a:cubicBezTo>
                  <a:cubicBezTo>
                    <a:pt x="551072" y="378832"/>
                    <a:pt x="481681" y="476755"/>
                    <a:pt x="382787" y="518584"/>
                  </a:cubicBezTo>
                  <a:lnTo>
                    <a:pt x="329204" y="52940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84CF9F5D-D879-487D-99CF-05EA93FC8070}"/>
                </a:ext>
              </a:extLst>
            </p:cNvPr>
            <p:cNvSpPr/>
            <p:nvPr/>
          </p:nvSpPr>
          <p:spPr>
            <a:xfrm>
              <a:off x="5883391" y="2707683"/>
              <a:ext cx="551072" cy="551072"/>
            </a:xfrm>
            <a:custGeom>
              <a:avLst/>
              <a:gdLst>
                <a:gd name="connsiteX0" fmla="*/ 100367 w 551072"/>
                <a:gd name="connsiteY0" fmla="*/ 67445 h 551072"/>
                <a:gd name="connsiteX1" fmla="*/ 100367 w 551072"/>
                <a:gd name="connsiteY1" fmla="*/ 483627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12609 w 551072"/>
                <a:gd name="connsiteY8" fmla="*/ 538368 h 551072"/>
                <a:gd name="connsiteX9" fmla="*/ 212609 w 551072"/>
                <a:gd name="connsiteY9" fmla="*/ 12705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00367" y="67445"/>
                  </a:moveTo>
                  <a:lnTo>
                    <a:pt x="100367" y="483627"/>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12609" y="538368"/>
                  </a:lnTo>
                  <a:lnTo>
                    <a:pt x="212609" y="1270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8F091AC0-041F-48D1-A1B8-1D4CF29192BA}"/>
                </a:ext>
              </a:extLst>
            </p:cNvPr>
            <p:cNvSpPr/>
            <p:nvPr/>
          </p:nvSpPr>
          <p:spPr>
            <a:xfrm>
              <a:off x="5846181" y="2353372"/>
              <a:ext cx="551072" cy="551072"/>
            </a:xfrm>
            <a:custGeom>
              <a:avLst/>
              <a:gdLst>
                <a:gd name="connsiteX0" fmla="*/ 137577 w 551072"/>
                <a:gd name="connsiteY0" fmla="*/ 42357 h 551072"/>
                <a:gd name="connsiteX1" fmla="*/ 137577 w 551072"/>
                <a:gd name="connsiteY1" fmla="*/ 508715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49819 w 551072"/>
                <a:gd name="connsiteY8" fmla="*/ 545880 h 551072"/>
                <a:gd name="connsiteX9" fmla="*/ 249819 w 551072"/>
                <a:gd name="connsiteY9" fmla="*/ 5192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37577" y="42357"/>
                  </a:moveTo>
                  <a:lnTo>
                    <a:pt x="137577" y="508715"/>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49819" y="545880"/>
                  </a:lnTo>
                  <a:lnTo>
                    <a:pt x="249819" y="519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CBEFE6D8-163F-4E86-A913-7D44306C0E38}"/>
                </a:ext>
              </a:extLst>
            </p:cNvPr>
            <p:cNvSpPr/>
            <p:nvPr/>
          </p:nvSpPr>
          <p:spPr>
            <a:xfrm>
              <a:off x="6096001" y="1915021"/>
              <a:ext cx="459403" cy="551072"/>
            </a:xfrm>
            <a:custGeom>
              <a:avLst/>
              <a:gdLst>
                <a:gd name="connsiteX0" fmla="*/ 183867 w 459403"/>
                <a:gd name="connsiteY0" fmla="*/ 0 h 551072"/>
                <a:gd name="connsiteX1" fmla="*/ 459403 w 459403"/>
                <a:gd name="connsiteY1" fmla="*/ 275536 h 551072"/>
                <a:gd name="connsiteX2" fmla="*/ 183867 w 459403"/>
                <a:gd name="connsiteY2" fmla="*/ 551072 h 551072"/>
                <a:gd name="connsiteX3" fmla="*/ 76616 w 459403"/>
                <a:gd name="connsiteY3" fmla="*/ 529419 h 551072"/>
                <a:gd name="connsiteX4" fmla="*/ 0 w 459403"/>
                <a:gd name="connsiteY4" fmla="*/ 477763 h 551072"/>
                <a:gd name="connsiteX5" fmla="*/ 0 w 459403"/>
                <a:gd name="connsiteY5" fmla="*/ 73309 h 551072"/>
                <a:gd name="connsiteX6" fmla="*/ 76616 w 459403"/>
                <a:gd name="connsiteY6" fmla="*/ 21653 h 551072"/>
                <a:gd name="connsiteX7" fmla="*/ 183867 w 45940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403" h="551072">
                  <a:moveTo>
                    <a:pt x="183867" y="0"/>
                  </a:moveTo>
                  <a:cubicBezTo>
                    <a:pt x="336041" y="0"/>
                    <a:pt x="459403" y="123362"/>
                    <a:pt x="459403" y="275536"/>
                  </a:cubicBezTo>
                  <a:cubicBezTo>
                    <a:pt x="459403" y="427710"/>
                    <a:pt x="336041" y="551072"/>
                    <a:pt x="183867" y="551072"/>
                  </a:cubicBezTo>
                  <a:cubicBezTo>
                    <a:pt x="145824" y="551072"/>
                    <a:pt x="109581" y="543362"/>
                    <a:pt x="76616" y="529419"/>
                  </a:cubicBezTo>
                  <a:lnTo>
                    <a:pt x="0" y="477763"/>
                  </a:lnTo>
                  <a:lnTo>
                    <a:pt x="0" y="73309"/>
                  </a:lnTo>
                  <a:lnTo>
                    <a:pt x="76616" y="21653"/>
                  </a:lnTo>
                  <a:cubicBezTo>
                    <a:pt x="109581" y="7710"/>
                    <a:pt x="145824" y="0"/>
                    <a:pt x="18386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a16="http://schemas.microsoft.com/office/drawing/2014/main" id="{3D988E6D-197B-4D7C-9D92-73E7C51F5374}"/>
                </a:ext>
              </a:extLst>
            </p:cNvPr>
            <p:cNvSpPr/>
            <p:nvPr/>
          </p:nvSpPr>
          <p:spPr>
            <a:xfrm>
              <a:off x="5943272" y="1649871"/>
              <a:ext cx="551072" cy="551072"/>
            </a:xfrm>
            <a:custGeom>
              <a:avLst/>
              <a:gdLst>
                <a:gd name="connsiteX0" fmla="*/ 40486 w 551072"/>
                <a:gd name="connsiteY0" fmla="*/ 133588 h 551072"/>
                <a:gd name="connsiteX1" fmla="*/ 40486 w 551072"/>
                <a:gd name="connsiteY1" fmla="*/ 417484 h 551072"/>
                <a:gd name="connsiteX2" fmla="*/ 21653 w 551072"/>
                <a:gd name="connsiteY2" fmla="*/ 382787 h 551072"/>
                <a:gd name="connsiteX3" fmla="*/ 0 w 551072"/>
                <a:gd name="connsiteY3" fmla="*/ 275536 h 551072"/>
                <a:gd name="connsiteX4" fmla="*/ 21653 w 551072"/>
                <a:gd name="connsiteY4" fmla="*/ 168285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52728 w 551072"/>
                <a:gd name="connsiteY9" fmla="*/ 518930 h 551072"/>
                <a:gd name="connsiteX10" fmla="*/ 152728 w 551072"/>
                <a:gd name="connsiteY10" fmla="*/ 32142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40486" y="133588"/>
                  </a:moveTo>
                  <a:lnTo>
                    <a:pt x="40486" y="417484"/>
                  </a:lnTo>
                  <a:lnTo>
                    <a:pt x="21653" y="382787"/>
                  </a:lnTo>
                  <a:cubicBezTo>
                    <a:pt x="7710" y="349822"/>
                    <a:pt x="0" y="313580"/>
                    <a:pt x="0" y="275536"/>
                  </a:cubicBezTo>
                  <a:cubicBezTo>
                    <a:pt x="0" y="237493"/>
                    <a:pt x="7710" y="201250"/>
                    <a:pt x="21653" y="168285"/>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52728" y="518930"/>
                  </a:lnTo>
                  <a:lnTo>
                    <a:pt x="152728" y="32142"/>
                  </a:lnTo>
                  <a:lnTo>
                    <a:pt x="168285" y="21653"/>
                  </a:lnTo>
                  <a:cubicBezTo>
                    <a:pt x="201250" y="7710"/>
                    <a:pt x="237493"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D33F1C1B-2F49-4562-BDE2-4663FC2D00A3}"/>
                </a:ext>
              </a:extLst>
            </p:cNvPr>
            <p:cNvSpPr/>
            <p:nvPr/>
          </p:nvSpPr>
          <p:spPr>
            <a:xfrm>
              <a:off x="6220652" y="1736833"/>
              <a:ext cx="595985" cy="5518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F0669DC6-38F1-415B-80AE-F074F1C2E75F}"/>
                </a:ext>
              </a:extLst>
            </p:cNvPr>
            <p:cNvSpPr/>
            <p:nvPr/>
          </p:nvSpPr>
          <p:spPr>
            <a:xfrm>
              <a:off x="6401946" y="1940491"/>
              <a:ext cx="622954" cy="6275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A26956D7-E589-4618-93A7-2B81E4CDEB79}"/>
                </a:ext>
              </a:extLst>
            </p:cNvPr>
            <p:cNvSpPr/>
            <p:nvPr/>
          </p:nvSpPr>
          <p:spPr>
            <a:xfrm>
              <a:off x="6265566" y="2336471"/>
              <a:ext cx="551072"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30EBBFC6-0BF8-4848-8B10-07C6AFCF2373}"/>
                </a:ext>
              </a:extLst>
            </p:cNvPr>
            <p:cNvSpPr/>
            <p:nvPr/>
          </p:nvSpPr>
          <p:spPr>
            <a:xfrm>
              <a:off x="6766958" y="2394889"/>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41BA72D1-244D-43A2-88FB-795623292D83}"/>
                </a:ext>
              </a:extLst>
            </p:cNvPr>
            <p:cNvSpPr/>
            <p:nvPr/>
          </p:nvSpPr>
          <p:spPr>
            <a:xfrm>
              <a:off x="6400360" y="2594483"/>
              <a:ext cx="551072" cy="551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41EC32FF-3718-4E46-83E7-A3257E554AA0}"/>
                </a:ext>
              </a:extLst>
            </p:cNvPr>
            <p:cNvSpPr/>
            <p:nvPr/>
          </p:nvSpPr>
          <p:spPr>
            <a:xfrm>
              <a:off x="6180698" y="2952189"/>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6EEDCD45-77ED-4D88-8B6B-3059A0D61991}"/>
                </a:ext>
              </a:extLst>
            </p:cNvPr>
            <p:cNvSpPr/>
            <p:nvPr/>
          </p:nvSpPr>
          <p:spPr>
            <a:xfrm>
              <a:off x="6118740" y="3359247"/>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C4A3E01-C98B-43E6-8D04-7A9D873B7704}"/>
                </a:ext>
              </a:extLst>
            </p:cNvPr>
            <p:cNvSpPr/>
            <p:nvPr/>
          </p:nvSpPr>
          <p:spPr>
            <a:xfrm>
              <a:off x="5498426" y="3395860"/>
              <a:ext cx="485333" cy="551072"/>
            </a:xfrm>
            <a:custGeom>
              <a:avLst/>
              <a:gdLst>
                <a:gd name="connsiteX0" fmla="*/ 275536 w 485333"/>
                <a:gd name="connsiteY0" fmla="*/ 0 h 551072"/>
                <a:gd name="connsiteX1" fmla="*/ 470370 w 485333"/>
                <a:gd name="connsiteY1" fmla="*/ 80703 h 551072"/>
                <a:gd name="connsiteX2" fmla="*/ 485333 w 485333"/>
                <a:gd name="connsiteY2" fmla="*/ 98839 h 551072"/>
                <a:gd name="connsiteX3" fmla="*/ 485333 w 485333"/>
                <a:gd name="connsiteY3" fmla="*/ 452233 h 551072"/>
                <a:gd name="connsiteX4" fmla="*/ 470370 w 485333"/>
                <a:gd name="connsiteY4" fmla="*/ 470369 h 551072"/>
                <a:gd name="connsiteX5" fmla="*/ 275536 w 485333"/>
                <a:gd name="connsiteY5" fmla="*/ 551072 h 551072"/>
                <a:gd name="connsiteX6" fmla="*/ 0 w 485333"/>
                <a:gd name="connsiteY6" fmla="*/ 275536 h 551072"/>
                <a:gd name="connsiteX7" fmla="*/ 275536 w 48533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333" h="551072">
                  <a:moveTo>
                    <a:pt x="275536" y="0"/>
                  </a:moveTo>
                  <a:cubicBezTo>
                    <a:pt x="351623" y="0"/>
                    <a:pt x="420507" y="30841"/>
                    <a:pt x="470370" y="80703"/>
                  </a:cubicBezTo>
                  <a:lnTo>
                    <a:pt x="485333" y="98839"/>
                  </a:lnTo>
                  <a:lnTo>
                    <a:pt x="485333" y="452233"/>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Oval 57">
              <a:extLst>
                <a:ext uri="{FF2B5EF4-FFF2-40B4-BE49-F238E27FC236}">
                  <a16:creationId xmlns:a16="http://schemas.microsoft.com/office/drawing/2014/main" id="{EFA23AF3-8864-4EBD-A6FF-B92FA0B686B3}"/>
                </a:ext>
              </a:extLst>
            </p:cNvPr>
            <p:cNvSpPr/>
            <p:nvPr/>
          </p:nvSpPr>
          <p:spPr>
            <a:xfrm>
              <a:off x="5091433" y="3425506"/>
              <a:ext cx="579489"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D1CD2B8-CED3-461D-916F-1E17B089228C}"/>
                </a:ext>
              </a:extLst>
            </p:cNvPr>
            <p:cNvSpPr/>
            <p:nvPr/>
          </p:nvSpPr>
          <p:spPr>
            <a:xfrm>
              <a:off x="5496002" y="3633127"/>
              <a:ext cx="487756" cy="551072"/>
            </a:xfrm>
            <a:custGeom>
              <a:avLst/>
              <a:gdLst>
                <a:gd name="connsiteX0" fmla="*/ 275536 w 487756"/>
                <a:gd name="connsiteY0" fmla="*/ 0 h 551072"/>
                <a:gd name="connsiteX1" fmla="*/ 470369 w 487756"/>
                <a:gd name="connsiteY1" fmla="*/ 80703 h 551072"/>
                <a:gd name="connsiteX2" fmla="*/ 487756 w 487756"/>
                <a:gd name="connsiteY2" fmla="*/ 101776 h 551072"/>
                <a:gd name="connsiteX3" fmla="*/ 487756 w 487756"/>
                <a:gd name="connsiteY3" fmla="*/ 449296 h 551072"/>
                <a:gd name="connsiteX4" fmla="*/ 470369 w 487756"/>
                <a:gd name="connsiteY4" fmla="*/ 470369 h 551072"/>
                <a:gd name="connsiteX5" fmla="*/ 275536 w 487756"/>
                <a:gd name="connsiteY5" fmla="*/ 551072 h 551072"/>
                <a:gd name="connsiteX6" fmla="*/ 0 w 487756"/>
                <a:gd name="connsiteY6" fmla="*/ 275536 h 551072"/>
                <a:gd name="connsiteX7" fmla="*/ 275536 w 487756"/>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756" h="551072">
                  <a:moveTo>
                    <a:pt x="275536" y="0"/>
                  </a:moveTo>
                  <a:cubicBezTo>
                    <a:pt x="351623" y="0"/>
                    <a:pt x="420507" y="30841"/>
                    <a:pt x="470369" y="80703"/>
                  </a:cubicBezTo>
                  <a:lnTo>
                    <a:pt x="487756" y="101776"/>
                  </a:lnTo>
                  <a:lnTo>
                    <a:pt x="487756" y="449296"/>
                  </a:lnTo>
                  <a:lnTo>
                    <a:pt x="470369"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66">
              <a:extLst>
                <a:ext uri="{FF2B5EF4-FFF2-40B4-BE49-F238E27FC236}">
                  <a16:creationId xmlns:a16="http://schemas.microsoft.com/office/drawing/2014/main" id="{E701F016-1BC9-479A-8CE4-6879FB91BF1B}"/>
                </a:ext>
              </a:extLst>
            </p:cNvPr>
            <p:cNvSpPr/>
            <p:nvPr/>
          </p:nvSpPr>
          <p:spPr>
            <a:xfrm>
              <a:off x="5975266" y="3617259"/>
              <a:ext cx="551072" cy="551072"/>
            </a:xfrm>
            <a:custGeom>
              <a:avLst/>
              <a:gdLst>
                <a:gd name="connsiteX0" fmla="*/ 8492 w 551072"/>
                <a:gd name="connsiteY0" fmla="*/ 210683 h 551072"/>
                <a:gd name="connsiteX1" fmla="*/ 8492 w 551072"/>
                <a:gd name="connsiteY1" fmla="*/ 340389 h 551072"/>
                <a:gd name="connsiteX2" fmla="*/ 5598 w 551072"/>
                <a:gd name="connsiteY2" fmla="*/ 331066 h 551072"/>
                <a:gd name="connsiteX3" fmla="*/ 0 w 551072"/>
                <a:gd name="connsiteY3" fmla="*/ 275536 h 551072"/>
                <a:gd name="connsiteX4" fmla="*/ 5598 w 551072"/>
                <a:gd name="connsiteY4" fmla="*/ 220006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20734 w 551072"/>
                <a:gd name="connsiteY9" fmla="*/ 497359 h 551072"/>
                <a:gd name="connsiteX10" fmla="*/ 120734 w 551072"/>
                <a:gd name="connsiteY10" fmla="*/ 53713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8492" y="210683"/>
                  </a:moveTo>
                  <a:lnTo>
                    <a:pt x="8492" y="340389"/>
                  </a:lnTo>
                  <a:lnTo>
                    <a:pt x="5598" y="331066"/>
                  </a:lnTo>
                  <a:cubicBezTo>
                    <a:pt x="1928" y="313129"/>
                    <a:pt x="0" y="294558"/>
                    <a:pt x="0" y="275536"/>
                  </a:cubicBezTo>
                  <a:cubicBezTo>
                    <a:pt x="0" y="256514"/>
                    <a:pt x="1928" y="237943"/>
                    <a:pt x="5598" y="220006"/>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20734" y="497359"/>
                  </a:lnTo>
                  <a:lnTo>
                    <a:pt x="120734" y="53713"/>
                  </a:lnTo>
                  <a:lnTo>
                    <a:pt x="168285" y="21653"/>
                  </a:lnTo>
                  <a:cubicBezTo>
                    <a:pt x="201250" y="7710"/>
                    <a:pt x="237493" y="0"/>
                    <a:pt x="27553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60">
              <a:extLst>
                <a:ext uri="{FF2B5EF4-FFF2-40B4-BE49-F238E27FC236}">
                  <a16:creationId xmlns:a16="http://schemas.microsoft.com/office/drawing/2014/main" id="{2F5BF597-EDA4-46A4-83C2-654B9E23C184}"/>
                </a:ext>
              </a:extLst>
            </p:cNvPr>
            <p:cNvSpPr/>
            <p:nvPr/>
          </p:nvSpPr>
          <p:spPr>
            <a:xfrm>
              <a:off x="6287747" y="3638424"/>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E9EEE2B-CE47-4BE5-9E68-46F9C97C744C}"/>
                </a:ext>
              </a:extLst>
            </p:cNvPr>
            <p:cNvSpPr/>
            <p:nvPr/>
          </p:nvSpPr>
          <p:spPr>
            <a:xfrm>
              <a:off x="6640368" y="3015335"/>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CBF2F596-2BA8-435F-9131-866B7668F7C9}"/>
                </a:ext>
              </a:extLst>
            </p:cNvPr>
            <p:cNvSpPr/>
            <p:nvPr/>
          </p:nvSpPr>
          <p:spPr>
            <a:xfrm>
              <a:off x="6768934" y="274821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8866501-71A9-46CA-BEDF-1260DE679C9C}"/>
                </a:ext>
              </a:extLst>
            </p:cNvPr>
            <p:cNvSpPr/>
            <p:nvPr/>
          </p:nvSpPr>
          <p:spPr>
            <a:xfrm>
              <a:off x="6637254" y="2138481"/>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599F5FB9-E910-4DB6-B8B2-95892DFD4102}"/>
                </a:ext>
              </a:extLst>
            </p:cNvPr>
            <p:cNvSpPr/>
            <p:nvPr/>
          </p:nvSpPr>
          <p:spPr>
            <a:xfrm>
              <a:off x="6473828" y="3283181"/>
              <a:ext cx="551072"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F55A4D0-4208-459E-A56B-DFABE626EB2E}"/>
                </a:ext>
              </a:extLst>
            </p:cNvPr>
            <p:cNvSpPr/>
            <p:nvPr/>
          </p:nvSpPr>
          <p:spPr>
            <a:xfrm>
              <a:off x="4839854" y="2877928"/>
              <a:ext cx="551072"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2740EA4F-237D-4864-B444-ADC8185722F4}"/>
                </a:ext>
              </a:extLst>
            </p:cNvPr>
            <p:cNvSpPr/>
            <p:nvPr/>
          </p:nvSpPr>
          <p:spPr>
            <a:xfrm>
              <a:off x="6096000" y="1612178"/>
              <a:ext cx="1246812" cy="2602646"/>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rgbClr val="000000"/>
            </a:solidFill>
            <a:ln w="49808"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id="{02ED50F7-7A17-4984-800C-F9D28C57B145}"/>
                </a:ext>
              </a:extLst>
            </p:cNvPr>
            <p:cNvSpPr/>
            <p:nvPr/>
          </p:nvSpPr>
          <p:spPr>
            <a:xfrm>
              <a:off x="5505409" y="4516802"/>
              <a:ext cx="1196940" cy="99745"/>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rgbClr val="000000"/>
            </a:solidFill>
            <a:ln w="49808"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A4CDF720-2DE6-4BB4-8764-225A0CBD61B3}"/>
                </a:ext>
              </a:extLst>
            </p:cNvPr>
            <p:cNvSpPr/>
            <p:nvPr/>
          </p:nvSpPr>
          <p:spPr>
            <a:xfrm>
              <a:off x="5505409" y="4922216"/>
              <a:ext cx="1196940" cy="99745"/>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rgbClr val="000000"/>
            </a:solidFill>
            <a:ln w="49808"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FC08D6B7-2AF7-4C02-95FB-A10B58A580B9}"/>
                </a:ext>
              </a:extLst>
            </p:cNvPr>
            <p:cNvSpPr/>
            <p:nvPr/>
          </p:nvSpPr>
          <p:spPr>
            <a:xfrm>
              <a:off x="5808868" y="5317704"/>
              <a:ext cx="576554" cy="320126"/>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rgbClr val="000000"/>
            </a:solidFill>
            <a:ln w="49808" cap="flat">
              <a:noFill/>
              <a:prstDash val="solid"/>
              <a:miter/>
            </a:ln>
          </p:spPr>
          <p:txBody>
            <a:bodyPr rtlCol="0" anchor="ctr"/>
            <a:lstStyle/>
            <a:p>
              <a:endParaRPr lang="en-US"/>
            </a:p>
          </p:txBody>
        </p:sp>
        <p:grpSp>
          <p:nvGrpSpPr>
            <p:cNvPr id="8" name="Group 7">
              <a:extLst>
                <a:ext uri="{FF2B5EF4-FFF2-40B4-BE49-F238E27FC236}">
                  <a16:creationId xmlns:a16="http://schemas.microsoft.com/office/drawing/2014/main" id="{C0A7C66D-0903-4400-9989-539C497833B6}"/>
                </a:ext>
              </a:extLst>
            </p:cNvPr>
            <p:cNvGrpSpPr/>
            <p:nvPr/>
          </p:nvGrpSpPr>
          <p:grpSpPr>
            <a:xfrm>
              <a:off x="4035665" y="1527080"/>
              <a:ext cx="746415" cy="2616176"/>
              <a:chOff x="3971356" y="1527080"/>
              <a:chExt cx="746415" cy="2616176"/>
            </a:xfrm>
          </p:grpSpPr>
          <p:sp>
            <p:nvSpPr>
              <p:cNvPr id="22" name="Freeform: Shape 21">
                <a:extLst>
                  <a:ext uri="{FF2B5EF4-FFF2-40B4-BE49-F238E27FC236}">
                    <a16:creationId xmlns:a16="http://schemas.microsoft.com/office/drawing/2014/main" id="{EEC2D43F-C550-4985-A60F-B6C8207027A3}"/>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42D6D786-8FC0-4A01-8F96-0735EF51B803}"/>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E8B7A28E-E3F7-4310-AB0B-7BD8A70125A0}"/>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441B45E4-F801-4973-8FB9-8992627D2FEA}"/>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C14B3A27-3EC0-41CD-881E-C59601656969}"/>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tlCol="0" anchor="ctr"/>
              <a:lstStyle/>
              <a:p>
                <a:endParaRPr lang="en-US"/>
              </a:p>
            </p:txBody>
          </p:sp>
        </p:grpSp>
        <p:sp>
          <p:nvSpPr>
            <p:cNvPr id="9" name="Freeform: Shape 8">
              <a:extLst>
                <a:ext uri="{FF2B5EF4-FFF2-40B4-BE49-F238E27FC236}">
                  <a16:creationId xmlns:a16="http://schemas.microsoft.com/office/drawing/2014/main" id="{EF69CB7E-F958-4B68-BF34-8C5FF715BAC9}"/>
                </a:ext>
              </a:extLst>
            </p:cNvPr>
            <p:cNvSpPr/>
            <p:nvPr/>
          </p:nvSpPr>
          <p:spPr>
            <a:xfrm>
              <a:off x="4783480" y="1612177"/>
              <a:ext cx="1246811" cy="2601417"/>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rgbClr val="000000"/>
            </a:solidFill>
            <a:ln w="39886" cap="flat">
              <a:noFill/>
              <a:prstDash val="solid"/>
              <a:miter/>
            </a:ln>
          </p:spPr>
          <p:txBody>
            <a:bodyPr rtlCol="0" anchor="ctr"/>
            <a:lstStyle/>
            <a:p>
              <a:endParaRPr lang="en-US"/>
            </a:p>
          </p:txBody>
        </p:sp>
        <p:grpSp>
          <p:nvGrpSpPr>
            <p:cNvPr id="10" name="Group 9">
              <a:extLst>
                <a:ext uri="{FF2B5EF4-FFF2-40B4-BE49-F238E27FC236}">
                  <a16:creationId xmlns:a16="http://schemas.microsoft.com/office/drawing/2014/main" id="{BF20D6BA-7259-4B61-8F43-8A878E7A7869}"/>
                </a:ext>
              </a:extLst>
            </p:cNvPr>
            <p:cNvGrpSpPr/>
            <p:nvPr/>
          </p:nvGrpSpPr>
          <p:grpSpPr>
            <a:xfrm rot="10800000">
              <a:off x="7342812" y="1527080"/>
              <a:ext cx="746415" cy="2616176"/>
              <a:chOff x="9240042" y="2521207"/>
              <a:chExt cx="746415" cy="2616176"/>
            </a:xfrm>
          </p:grpSpPr>
          <p:sp>
            <p:nvSpPr>
              <p:cNvPr id="17" name="Freeform: Shape 16">
                <a:extLst>
                  <a:ext uri="{FF2B5EF4-FFF2-40B4-BE49-F238E27FC236}">
                    <a16:creationId xmlns:a16="http://schemas.microsoft.com/office/drawing/2014/main" id="{6C48F003-A635-4334-9470-ED6AA682E1B4}"/>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5F37943-AB1B-4F79-B6CD-8D4E6DE1F995}"/>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6D4D8D9E-8AEE-4EBB-BB3D-7D38759A347F}"/>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8421887-8A29-4C32-9D73-211DC38E053C}"/>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9B508A9-07F8-428B-9063-94398D1C871C}"/>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tlCol="0" anchor="ctr"/>
              <a:lstStyle/>
              <a:p>
                <a:endParaRPr lang="en-US"/>
              </a:p>
            </p:txBody>
          </p:sp>
        </p:grpSp>
        <p:sp>
          <p:nvSpPr>
            <p:cNvPr id="11" name="Arc 10">
              <a:extLst>
                <a:ext uri="{FF2B5EF4-FFF2-40B4-BE49-F238E27FC236}">
                  <a16:creationId xmlns:a16="http://schemas.microsoft.com/office/drawing/2014/main" id="{A1331302-945E-4780-BED5-352648921D2C}"/>
                </a:ext>
              </a:extLst>
            </p:cNvPr>
            <p:cNvSpPr/>
            <p:nvPr/>
          </p:nvSpPr>
          <p:spPr>
            <a:xfrm>
              <a:off x="5118688" y="2605821"/>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39E5ECF7-41AD-471E-A88D-2CB54C7407FD}"/>
                </a:ext>
              </a:extLst>
            </p:cNvPr>
            <p:cNvSpPr/>
            <p:nvPr/>
          </p:nvSpPr>
          <p:spPr>
            <a:xfrm rot="5853477">
              <a:off x="5115934" y="2209328"/>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09A4965C-A721-4F85-A5A9-87CD012973C5}"/>
                </a:ext>
              </a:extLst>
            </p:cNvPr>
            <p:cNvSpPr/>
            <p:nvPr/>
          </p:nvSpPr>
          <p:spPr>
            <a:xfrm rot="5962286">
              <a:off x="5067490" y="3071627"/>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D986317E-82BF-4CB4-8DA6-999E568D4E34}"/>
                </a:ext>
              </a:extLst>
            </p:cNvPr>
            <p:cNvSpPr/>
            <p:nvPr/>
          </p:nvSpPr>
          <p:spPr>
            <a:xfrm rot="4500000">
              <a:off x="4729443" y="2741674"/>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DFC0C7C0-3623-4F2D-B6C2-6DDBDB072965}"/>
                </a:ext>
              </a:extLst>
            </p:cNvPr>
            <p:cNvSpPr/>
            <p:nvPr/>
          </p:nvSpPr>
          <p:spPr>
            <a:xfrm rot="10353477">
              <a:off x="5167464" y="2707739"/>
              <a:ext cx="442137" cy="442137"/>
            </a:xfrm>
            <a:prstGeom prst="arc">
              <a:avLst>
                <a:gd name="adj1" fmla="val 16014103"/>
                <a:gd name="adj2" fmla="val 19235039"/>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4374FE96-BBEA-47F9-9C45-6B5324AD2D79}"/>
                </a:ext>
              </a:extLst>
            </p:cNvPr>
            <p:cNvSpPr/>
            <p:nvPr/>
          </p:nvSpPr>
          <p:spPr>
            <a:xfrm rot="6030523">
              <a:off x="5238605" y="1784851"/>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436845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Brain and Light Bulb – Slide Template</a:t>
            </a:r>
          </a:p>
        </p:txBody>
      </p:sp>
      <p:grpSp>
        <p:nvGrpSpPr>
          <p:cNvPr id="27" name="Group 26">
            <a:extLst>
              <a:ext uri="{FF2B5EF4-FFF2-40B4-BE49-F238E27FC236}">
                <a16:creationId xmlns:a16="http://schemas.microsoft.com/office/drawing/2014/main" id="{2407BECC-88E9-4C03-8322-5DF6CFE0D9F2}"/>
              </a:ext>
            </a:extLst>
          </p:cNvPr>
          <p:cNvGrpSpPr/>
          <p:nvPr/>
        </p:nvGrpSpPr>
        <p:grpSpPr>
          <a:xfrm>
            <a:off x="340731" y="2605821"/>
            <a:ext cx="2926080" cy="2736703"/>
            <a:chOff x="332936" y="2627766"/>
            <a:chExt cx="2926080" cy="2736703"/>
          </a:xfrm>
        </p:grpSpPr>
        <p:sp>
          <p:nvSpPr>
            <p:cNvPr id="28" name="TextBox 27">
              <a:extLst>
                <a:ext uri="{FF2B5EF4-FFF2-40B4-BE49-F238E27FC236}">
                  <a16:creationId xmlns:a16="http://schemas.microsoft.com/office/drawing/2014/main" id="{BF35976D-DD4D-4C5D-9D98-35EF088F2B68}"/>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9" name="TextBox 28">
              <a:extLst>
                <a:ext uri="{FF2B5EF4-FFF2-40B4-BE49-F238E27FC236}">
                  <a16:creationId xmlns:a16="http://schemas.microsoft.com/office/drawing/2014/main" id="{7F9EAC3C-79C1-4BB8-BA22-F5AA9F4340A9}"/>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0" name="Group 29">
            <a:extLst>
              <a:ext uri="{FF2B5EF4-FFF2-40B4-BE49-F238E27FC236}">
                <a16:creationId xmlns:a16="http://schemas.microsoft.com/office/drawing/2014/main" id="{58F7975C-B7D1-402D-8EF6-1978D9E48D7C}"/>
              </a:ext>
            </a:extLst>
          </p:cNvPr>
          <p:cNvGrpSpPr/>
          <p:nvPr/>
        </p:nvGrpSpPr>
        <p:grpSpPr>
          <a:xfrm>
            <a:off x="8925191" y="2605821"/>
            <a:ext cx="2926080" cy="2736703"/>
            <a:chOff x="332936" y="2627766"/>
            <a:chExt cx="2926080" cy="2736703"/>
          </a:xfrm>
        </p:grpSpPr>
        <p:sp>
          <p:nvSpPr>
            <p:cNvPr id="31" name="TextBox 30">
              <a:extLst>
                <a:ext uri="{FF2B5EF4-FFF2-40B4-BE49-F238E27FC236}">
                  <a16:creationId xmlns:a16="http://schemas.microsoft.com/office/drawing/2014/main" id="{78797A3A-5904-473D-9B51-9F82F92C042F}"/>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32" name="TextBox 31">
              <a:extLst>
                <a:ext uri="{FF2B5EF4-FFF2-40B4-BE49-F238E27FC236}">
                  <a16:creationId xmlns:a16="http://schemas.microsoft.com/office/drawing/2014/main" id="{43A89756-0390-4F28-9066-38C28EBFD8A8}"/>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6" name="Group 65">
            <a:extLst>
              <a:ext uri="{FF2B5EF4-FFF2-40B4-BE49-F238E27FC236}">
                <a16:creationId xmlns:a16="http://schemas.microsoft.com/office/drawing/2014/main" id="{3463CAF4-0678-41AD-92A1-1D0282458F7B}"/>
              </a:ext>
            </a:extLst>
          </p:cNvPr>
          <p:cNvGrpSpPr/>
          <p:nvPr/>
        </p:nvGrpSpPr>
        <p:grpSpPr>
          <a:xfrm>
            <a:off x="4035665" y="1527080"/>
            <a:ext cx="4053562" cy="4110750"/>
            <a:chOff x="4035665" y="1527080"/>
            <a:chExt cx="4053562" cy="4110750"/>
          </a:xfrm>
        </p:grpSpPr>
        <p:sp>
          <p:nvSpPr>
            <p:cNvPr id="67" name="Freeform: Shape 66">
              <a:extLst>
                <a:ext uri="{FF2B5EF4-FFF2-40B4-BE49-F238E27FC236}">
                  <a16:creationId xmlns:a16="http://schemas.microsoft.com/office/drawing/2014/main" id="{3B55D528-303E-4C85-AF7F-781F2D149BB7}"/>
                </a:ext>
              </a:extLst>
            </p:cNvPr>
            <p:cNvSpPr/>
            <p:nvPr/>
          </p:nvSpPr>
          <p:spPr>
            <a:xfrm>
              <a:off x="6096000" y="1612178"/>
              <a:ext cx="1246812" cy="2602646"/>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rgbClr val="000000"/>
            </a:solidFill>
            <a:ln w="49808"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AF1FE320-E332-4A07-BFF2-157C72C0A588}"/>
                </a:ext>
              </a:extLst>
            </p:cNvPr>
            <p:cNvSpPr/>
            <p:nvPr/>
          </p:nvSpPr>
          <p:spPr>
            <a:xfrm>
              <a:off x="5505409" y="4516802"/>
              <a:ext cx="1196940" cy="99745"/>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rgbClr val="000000"/>
            </a:solidFill>
            <a:ln w="49808"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CA02A41C-2897-49E3-BD24-71F82167D660}"/>
                </a:ext>
              </a:extLst>
            </p:cNvPr>
            <p:cNvSpPr/>
            <p:nvPr/>
          </p:nvSpPr>
          <p:spPr>
            <a:xfrm>
              <a:off x="5505409" y="4922216"/>
              <a:ext cx="1196940" cy="99745"/>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rgbClr val="000000"/>
            </a:solidFill>
            <a:ln w="49808"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F87BDB5D-3359-4D3C-B315-77206204D602}"/>
                </a:ext>
              </a:extLst>
            </p:cNvPr>
            <p:cNvSpPr/>
            <p:nvPr/>
          </p:nvSpPr>
          <p:spPr>
            <a:xfrm>
              <a:off x="5808868" y="5317704"/>
              <a:ext cx="576554" cy="320126"/>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rgbClr val="000000"/>
            </a:solidFill>
            <a:ln w="49808" cap="flat">
              <a:noFill/>
              <a:prstDash val="solid"/>
              <a:miter/>
            </a:ln>
          </p:spPr>
          <p:txBody>
            <a:bodyPr rtlCol="0" anchor="ctr"/>
            <a:lstStyle/>
            <a:p>
              <a:endParaRPr lang="en-US"/>
            </a:p>
          </p:txBody>
        </p:sp>
        <p:grpSp>
          <p:nvGrpSpPr>
            <p:cNvPr id="71" name="Group 70">
              <a:extLst>
                <a:ext uri="{FF2B5EF4-FFF2-40B4-BE49-F238E27FC236}">
                  <a16:creationId xmlns:a16="http://schemas.microsoft.com/office/drawing/2014/main" id="{32D22248-5044-4BB1-926B-A0C87B822090}"/>
                </a:ext>
              </a:extLst>
            </p:cNvPr>
            <p:cNvGrpSpPr/>
            <p:nvPr/>
          </p:nvGrpSpPr>
          <p:grpSpPr>
            <a:xfrm>
              <a:off x="4035665" y="1527080"/>
              <a:ext cx="746415" cy="2616176"/>
              <a:chOff x="3971356" y="1527080"/>
              <a:chExt cx="746415" cy="2616176"/>
            </a:xfrm>
          </p:grpSpPr>
          <p:sp>
            <p:nvSpPr>
              <p:cNvPr id="85" name="Freeform: Shape 84">
                <a:extLst>
                  <a:ext uri="{FF2B5EF4-FFF2-40B4-BE49-F238E27FC236}">
                    <a16:creationId xmlns:a16="http://schemas.microsoft.com/office/drawing/2014/main" id="{54E4A684-C027-4C77-9B0F-7F0CB6EC1136}"/>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0730297B-454B-47EC-A910-ABD9021E0382}"/>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6B6E021C-AF4D-4FE8-94F0-86A58B5EB2E5}"/>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65EE4DF5-33F7-47B5-8B27-B7349363D075}"/>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BD9A2D97-C6E2-4DEC-BEFF-A915DD4D234C}"/>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tlCol="0" anchor="ctr"/>
              <a:lstStyle/>
              <a:p>
                <a:endParaRPr lang="en-US"/>
              </a:p>
            </p:txBody>
          </p:sp>
        </p:grpSp>
        <p:sp>
          <p:nvSpPr>
            <p:cNvPr id="72" name="Freeform: Shape 71">
              <a:extLst>
                <a:ext uri="{FF2B5EF4-FFF2-40B4-BE49-F238E27FC236}">
                  <a16:creationId xmlns:a16="http://schemas.microsoft.com/office/drawing/2014/main" id="{CB14F7A5-E85A-49A9-BC36-A0BBFD6EBE2F}"/>
                </a:ext>
              </a:extLst>
            </p:cNvPr>
            <p:cNvSpPr/>
            <p:nvPr/>
          </p:nvSpPr>
          <p:spPr>
            <a:xfrm>
              <a:off x="4783480" y="1612177"/>
              <a:ext cx="1246811" cy="2601417"/>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rgbClr val="000000"/>
            </a:solidFill>
            <a:ln w="39886" cap="flat">
              <a:noFill/>
              <a:prstDash val="solid"/>
              <a:miter/>
            </a:ln>
          </p:spPr>
          <p:txBody>
            <a:bodyPr rtlCol="0" anchor="ctr"/>
            <a:lstStyle/>
            <a:p>
              <a:endParaRPr lang="en-US"/>
            </a:p>
          </p:txBody>
        </p:sp>
        <p:grpSp>
          <p:nvGrpSpPr>
            <p:cNvPr id="73" name="Group 72">
              <a:extLst>
                <a:ext uri="{FF2B5EF4-FFF2-40B4-BE49-F238E27FC236}">
                  <a16:creationId xmlns:a16="http://schemas.microsoft.com/office/drawing/2014/main" id="{A0B288C1-97DC-443A-BC75-AD1B0BD50B33}"/>
                </a:ext>
              </a:extLst>
            </p:cNvPr>
            <p:cNvGrpSpPr/>
            <p:nvPr/>
          </p:nvGrpSpPr>
          <p:grpSpPr>
            <a:xfrm rot="10800000">
              <a:off x="7342812" y="1527080"/>
              <a:ext cx="746415" cy="2616176"/>
              <a:chOff x="9240042" y="2521207"/>
              <a:chExt cx="746415" cy="2616176"/>
            </a:xfrm>
          </p:grpSpPr>
          <p:sp>
            <p:nvSpPr>
              <p:cNvPr id="80" name="Freeform: Shape 79">
                <a:extLst>
                  <a:ext uri="{FF2B5EF4-FFF2-40B4-BE49-F238E27FC236}">
                    <a16:creationId xmlns:a16="http://schemas.microsoft.com/office/drawing/2014/main" id="{8C1E028A-8559-4BD1-B992-6F49C2DB3751}"/>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solidFill>
                <a:srgbClr val="000000"/>
              </a:solidFill>
              <a:ln w="39886"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67E2F6F4-A282-4323-9CE8-CD690F96EF61}"/>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solidFill>
                <a:srgbClr val="000000"/>
              </a:solidFill>
              <a:ln w="39886"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2D5469A1-7D8A-4168-90EB-6DAF377298DF}"/>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solidFill>
                <a:srgbClr val="000000"/>
              </a:solidFill>
              <a:ln w="39886"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AE698DB5-0C2A-406F-9B37-588958D37E3E}"/>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solidFill>
                <a:srgbClr val="000000"/>
              </a:solidFill>
              <a:ln w="39886"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079A5921-72B2-4EDC-B93F-A75EAD35ACAE}"/>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solidFill>
                <a:srgbClr val="000000"/>
              </a:solidFill>
              <a:ln w="39886" cap="flat">
                <a:noFill/>
                <a:prstDash val="solid"/>
                <a:miter/>
              </a:ln>
            </p:spPr>
            <p:txBody>
              <a:bodyPr rtlCol="0" anchor="ctr"/>
              <a:lstStyle/>
              <a:p>
                <a:endParaRPr lang="en-US"/>
              </a:p>
            </p:txBody>
          </p:sp>
        </p:grpSp>
        <p:sp>
          <p:nvSpPr>
            <p:cNvPr id="74" name="Arc 73">
              <a:extLst>
                <a:ext uri="{FF2B5EF4-FFF2-40B4-BE49-F238E27FC236}">
                  <a16:creationId xmlns:a16="http://schemas.microsoft.com/office/drawing/2014/main" id="{BF4548FB-D946-402D-9BFB-8A30D8F29B66}"/>
                </a:ext>
              </a:extLst>
            </p:cNvPr>
            <p:cNvSpPr/>
            <p:nvPr/>
          </p:nvSpPr>
          <p:spPr>
            <a:xfrm>
              <a:off x="5118688" y="2605821"/>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Arc 74">
              <a:extLst>
                <a:ext uri="{FF2B5EF4-FFF2-40B4-BE49-F238E27FC236}">
                  <a16:creationId xmlns:a16="http://schemas.microsoft.com/office/drawing/2014/main" id="{163D1880-9554-4C20-B171-F4A72F26A907}"/>
                </a:ext>
              </a:extLst>
            </p:cNvPr>
            <p:cNvSpPr/>
            <p:nvPr/>
          </p:nvSpPr>
          <p:spPr>
            <a:xfrm rot="5853477">
              <a:off x="5115934" y="2209328"/>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Arc 75">
              <a:extLst>
                <a:ext uri="{FF2B5EF4-FFF2-40B4-BE49-F238E27FC236}">
                  <a16:creationId xmlns:a16="http://schemas.microsoft.com/office/drawing/2014/main" id="{F6DB2FD0-F2F9-45BA-BBC6-26D05A2B5DDB}"/>
                </a:ext>
              </a:extLst>
            </p:cNvPr>
            <p:cNvSpPr/>
            <p:nvPr/>
          </p:nvSpPr>
          <p:spPr>
            <a:xfrm rot="5962286">
              <a:off x="5067490" y="3071627"/>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 name="Arc 76">
              <a:extLst>
                <a:ext uri="{FF2B5EF4-FFF2-40B4-BE49-F238E27FC236}">
                  <a16:creationId xmlns:a16="http://schemas.microsoft.com/office/drawing/2014/main" id="{C62F01B4-01C5-4A1A-AFEB-AC361B00725A}"/>
                </a:ext>
              </a:extLst>
            </p:cNvPr>
            <p:cNvSpPr/>
            <p:nvPr/>
          </p:nvSpPr>
          <p:spPr>
            <a:xfrm rot="4500000">
              <a:off x="4729443" y="2741674"/>
              <a:ext cx="716280" cy="716280"/>
            </a:xfrm>
            <a:prstGeom prst="arc">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 name="Arc 77">
              <a:extLst>
                <a:ext uri="{FF2B5EF4-FFF2-40B4-BE49-F238E27FC236}">
                  <a16:creationId xmlns:a16="http://schemas.microsoft.com/office/drawing/2014/main" id="{852D4848-3FA1-47F8-A795-1DA243257D97}"/>
                </a:ext>
              </a:extLst>
            </p:cNvPr>
            <p:cNvSpPr/>
            <p:nvPr/>
          </p:nvSpPr>
          <p:spPr>
            <a:xfrm rot="10353477">
              <a:off x="5167464" y="2707739"/>
              <a:ext cx="442137" cy="442137"/>
            </a:xfrm>
            <a:prstGeom prst="arc">
              <a:avLst>
                <a:gd name="adj1" fmla="val 16014103"/>
                <a:gd name="adj2" fmla="val 19235039"/>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Arc 78">
              <a:extLst>
                <a:ext uri="{FF2B5EF4-FFF2-40B4-BE49-F238E27FC236}">
                  <a16:creationId xmlns:a16="http://schemas.microsoft.com/office/drawing/2014/main" id="{F8A27F52-6570-4267-8697-3AD86805A6F5}"/>
                </a:ext>
              </a:extLst>
            </p:cNvPr>
            <p:cNvSpPr/>
            <p:nvPr/>
          </p:nvSpPr>
          <p:spPr>
            <a:xfrm rot="6030523">
              <a:off x="5238605" y="1784851"/>
              <a:ext cx="442137" cy="442137"/>
            </a:xfrm>
            <a:prstGeom prst="arc">
              <a:avLst>
                <a:gd name="adj1" fmla="val 16014103"/>
                <a:gd name="adj2" fmla="val 0"/>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02627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Brain and Light Bulb – Slide Template</a:t>
            </a:r>
          </a:p>
        </p:txBody>
      </p:sp>
      <p:grpSp>
        <p:nvGrpSpPr>
          <p:cNvPr id="3" name="Group 2">
            <a:extLst>
              <a:ext uri="{FF2B5EF4-FFF2-40B4-BE49-F238E27FC236}">
                <a16:creationId xmlns:a16="http://schemas.microsoft.com/office/drawing/2014/main" id="{359BA8F0-7CA3-4E34-97E9-A82FBFDED66B}"/>
              </a:ext>
            </a:extLst>
          </p:cNvPr>
          <p:cNvGrpSpPr/>
          <p:nvPr/>
        </p:nvGrpSpPr>
        <p:grpSpPr>
          <a:xfrm>
            <a:off x="4035665" y="1527080"/>
            <a:ext cx="4053562" cy="4110750"/>
            <a:chOff x="4035665" y="1527080"/>
            <a:chExt cx="4053562" cy="4110750"/>
          </a:xfrm>
        </p:grpSpPr>
        <p:sp>
          <p:nvSpPr>
            <p:cNvPr id="33" name="Oval 32">
              <a:extLst>
                <a:ext uri="{FF2B5EF4-FFF2-40B4-BE49-F238E27FC236}">
                  <a16:creationId xmlns:a16="http://schemas.microsoft.com/office/drawing/2014/main" id="{2BC6B7A7-5EEA-43A8-9635-C876BB70B110}"/>
                </a:ext>
              </a:extLst>
            </p:cNvPr>
            <p:cNvSpPr/>
            <p:nvPr/>
          </p:nvSpPr>
          <p:spPr>
            <a:xfrm>
              <a:off x="5362728" y="1645868"/>
              <a:ext cx="620374"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FE4070B7-FDE3-4303-8ECB-6ABBCA7CCF36}"/>
                </a:ext>
              </a:extLst>
            </p:cNvPr>
            <p:cNvSpPr/>
            <p:nvPr/>
          </p:nvSpPr>
          <p:spPr>
            <a:xfrm>
              <a:off x="5642400" y="1818120"/>
              <a:ext cx="551072" cy="551072"/>
            </a:xfrm>
            <a:custGeom>
              <a:avLst/>
              <a:gdLst>
                <a:gd name="connsiteX0" fmla="*/ 453600 w 551072"/>
                <a:gd name="connsiteY0" fmla="*/ 69397 h 551072"/>
                <a:gd name="connsiteX1" fmla="*/ 470369 w 551072"/>
                <a:gd name="connsiteY1" fmla="*/ 80703 h 551072"/>
                <a:gd name="connsiteX2" fmla="*/ 551072 w 551072"/>
                <a:gd name="connsiteY2" fmla="*/ 275536 h 551072"/>
                <a:gd name="connsiteX3" fmla="*/ 470369 w 551072"/>
                <a:gd name="connsiteY3" fmla="*/ 470369 h 551072"/>
                <a:gd name="connsiteX4" fmla="*/ 453600 w 551072"/>
                <a:gd name="connsiteY4" fmla="*/ 481676 h 551072"/>
                <a:gd name="connsiteX5" fmla="*/ 275536 w 551072"/>
                <a:gd name="connsiteY5" fmla="*/ 0 h 551072"/>
                <a:gd name="connsiteX6" fmla="*/ 341358 w 551072"/>
                <a:gd name="connsiteY6" fmla="*/ 13289 h 551072"/>
                <a:gd name="connsiteX7" fmla="*/ 341358 w 551072"/>
                <a:gd name="connsiteY7" fmla="*/ 537783 h 551072"/>
                <a:gd name="connsiteX8" fmla="*/ 275536 w 551072"/>
                <a:gd name="connsiteY8" fmla="*/ 551072 h 551072"/>
                <a:gd name="connsiteX9" fmla="*/ 0 w 551072"/>
                <a:gd name="connsiteY9" fmla="*/ 275536 h 551072"/>
                <a:gd name="connsiteX10" fmla="*/ 275536 w 551072"/>
                <a:gd name="connsiteY10"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1072" h="551072">
                  <a:moveTo>
                    <a:pt x="453600" y="69397"/>
                  </a:moveTo>
                  <a:lnTo>
                    <a:pt x="470369" y="80703"/>
                  </a:lnTo>
                  <a:cubicBezTo>
                    <a:pt x="520232" y="130565"/>
                    <a:pt x="551072" y="199449"/>
                    <a:pt x="551072" y="275536"/>
                  </a:cubicBezTo>
                  <a:cubicBezTo>
                    <a:pt x="551072" y="351623"/>
                    <a:pt x="520232" y="420507"/>
                    <a:pt x="470369" y="470369"/>
                  </a:cubicBezTo>
                  <a:lnTo>
                    <a:pt x="453600" y="481676"/>
                  </a:lnTo>
                  <a:close/>
                  <a:moveTo>
                    <a:pt x="275536" y="0"/>
                  </a:moveTo>
                  <a:lnTo>
                    <a:pt x="341358" y="13289"/>
                  </a:lnTo>
                  <a:lnTo>
                    <a:pt x="341358" y="537783"/>
                  </a:lnTo>
                  <a:lnTo>
                    <a:pt x="275536" y="551072"/>
                  </a:ln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Oval 34">
              <a:extLst>
                <a:ext uri="{FF2B5EF4-FFF2-40B4-BE49-F238E27FC236}">
                  <a16:creationId xmlns:a16="http://schemas.microsoft.com/office/drawing/2014/main" id="{891891C0-5DD5-4064-9CB6-3D0CF29869E9}"/>
                </a:ext>
              </a:extLst>
            </p:cNvPr>
            <p:cNvSpPr/>
            <p:nvPr/>
          </p:nvSpPr>
          <p:spPr>
            <a:xfrm>
              <a:off x="5107755" y="1957277"/>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F69AC179-2165-418C-AFBC-0F2525A8D40F}"/>
                </a:ext>
              </a:extLst>
            </p:cNvPr>
            <p:cNvSpPr/>
            <p:nvPr/>
          </p:nvSpPr>
          <p:spPr>
            <a:xfrm>
              <a:off x="5539760" y="2022920"/>
              <a:ext cx="443998" cy="551072"/>
            </a:xfrm>
            <a:custGeom>
              <a:avLst/>
              <a:gdLst>
                <a:gd name="connsiteX0" fmla="*/ 275536 w 443998"/>
                <a:gd name="connsiteY0" fmla="*/ 0 h 551072"/>
                <a:gd name="connsiteX1" fmla="*/ 382787 w 443998"/>
                <a:gd name="connsiteY1" fmla="*/ 21653 h 551072"/>
                <a:gd name="connsiteX2" fmla="*/ 443998 w 443998"/>
                <a:gd name="connsiteY2" fmla="*/ 62923 h 551072"/>
                <a:gd name="connsiteX3" fmla="*/ 443998 w 443998"/>
                <a:gd name="connsiteY3" fmla="*/ 488149 h 551072"/>
                <a:gd name="connsiteX4" fmla="*/ 382787 w 443998"/>
                <a:gd name="connsiteY4" fmla="*/ 529419 h 551072"/>
                <a:gd name="connsiteX5" fmla="*/ 275536 w 443998"/>
                <a:gd name="connsiteY5" fmla="*/ 551072 h 551072"/>
                <a:gd name="connsiteX6" fmla="*/ 0 w 443998"/>
                <a:gd name="connsiteY6" fmla="*/ 275536 h 551072"/>
                <a:gd name="connsiteX7" fmla="*/ 275536 w 443998"/>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998" h="551072">
                  <a:moveTo>
                    <a:pt x="275536" y="0"/>
                  </a:moveTo>
                  <a:cubicBezTo>
                    <a:pt x="313580" y="0"/>
                    <a:pt x="349823" y="7710"/>
                    <a:pt x="382787" y="21653"/>
                  </a:cubicBezTo>
                  <a:lnTo>
                    <a:pt x="443998" y="62923"/>
                  </a:lnTo>
                  <a:lnTo>
                    <a:pt x="443998" y="488149"/>
                  </a:lnTo>
                  <a:lnTo>
                    <a:pt x="382787" y="529419"/>
                  </a:lnTo>
                  <a:cubicBezTo>
                    <a:pt x="349823" y="543362"/>
                    <a:pt x="313580"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Oval 36">
              <a:extLst>
                <a:ext uri="{FF2B5EF4-FFF2-40B4-BE49-F238E27FC236}">
                  <a16:creationId xmlns:a16="http://schemas.microsoft.com/office/drawing/2014/main" id="{2FA90ECC-0D9F-4CD3-9173-DF3015CF32F3}"/>
                </a:ext>
              </a:extLst>
            </p:cNvPr>
            <p:cNvSpPr/>
            <p:nvPr/>
          </p:nvSpPr>
          <p:spPr>
            <a:xfrm>
              <a:off x="5056479" y="2274006"/>
              <a:ext cx="551072"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66FD9F06-187F-4256-8A0F-8ED7B3108031}"/>
                </a:ext>
              </a:extLst>
            </p:cNvPr>
            <p:cNvSpPr/>
            <p:nvPr/>
          </p:nvSpPr>
          <p:spPr>
            <a:xfrm>
              <a:off x="5437293" y="238700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E24F77C3-EBDE-41DF-AB13-34FBC7664A11}"/>
                </a:ext>
              </a:extLst>
            </p:cNvPr>
            <p:cNvSpPr/>
            <p:nvPr/>
          </p:nvSpPr>
          <p:spPr>
            <a:xfrm>
              <a:off x="5489654" y="2755265"/>
              <a:ext cx="494105" cy="551072"/>
            </a:xfrm>
            <a:custGeom>
              <a:avLst/>
              <a:gdLst>
                <a:gd name="connsiteX0" fmla="*/ 275536 w 494105"/>
                <a:gd name="connsiteY0" fmla="*/ 0 h 551072"/>
                <a:gd name="connsiteX1" fmla="*/ 470370 w 494105"/>
                <a:gd name="connsiteY1" fmla="*/ 80703 h 551072"/>
                <a:gd name="connsiteX2" fmla="*/ 494105 w 494105"/>
                <a:gd name="connsiteY2" fmla="*/ 109471 h 551072"/>
                <a:gd name="connsiteX3" fmla="*/ 494105 w 494105"/>
                <a:gd name="connsiteY3" fmla="*/ 441601 h 551072"/>
                <a:gd name="connsiteX4" fmla="*/ 470370 w 494105"/>
                <a:gd name="connsiteY4" fmla="*/ 470369 h 551072"/>
                <a:gd name="connsiteX5" fmla="*/ 275536 w 494105"/>
                <a:gd name="connsiteY5" fmla="*/ 551072 h 551072"/>
                <a:gd name="connsiteX6" fmla="*/ 0 w 494105"/>
                <a:gd name="connsiteY6" fmla="*/ 275536 h 551072"/>
                <a:gd name="connsiteX7" fmla="*/ 275536 w 494105"/>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4105" h="551072">
                  <a:moveTo>
                    <a:pt x="275536" y="0"/>
                  </a:moveTo>
                  <a:cubicBezTo>
                    <a:pt x="351623" y="0"/>
                    <a:pt x="420507" y="30841"/>
                    <a:pt x="470370" y="80703"/>
                  </a:cubicBezTo>
                  <a:lnTo>
                    <a:pt x="494105" y="109471"/>
                  </a:lnTo>
                  <a:lnTo>
                    <a:pt x="494105" y="441601"/>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Oval 39">
              <a:extLst>
                <a:ext uri="{FF2B5EF4-FFF2-40B4-BE49-F238E27FC236}">
                  <a16:creationId xmlns:a16="http://schemas.microsoft.com/office/drawing/2014/main" id="{00B752DF-EA09-4B47-9843-8E0F3A5471A5}"/>
                </a:ext>
              </a:extLst>
            </p:cNvPr>
            <p:cNvSpPr/>
            <p:nvPr/>
          </p:nvSpPr>
          <p:spPr>
            <a:xfrm>
              <a:off x="5082977" y="267793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2D357A7-F17B-49C0-99B8-E803F2ED71A7}"/>
                </a:ext>
              </a:extLst>
            </p:cNvPr>
            <p:cNvSpPr/>
            <p:nvPr/>
          </p:nvSpPr>
          <p:spPr>
            <a:xfrm>
              <a:off x="4905563" y="2448945"/>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A8C30815-88FE-4C69-AF78-6E9DC68D0D21}"/>
                </a:ext>
              </a:extLst>
            </p:cNvPr>
            <p:cNvSpPr/>
            <p:nvPr/>
          </p:nvSpPr>
          <p:spPr>
            <a:xfrm>
              <a:off x="4829699" y="3022253"/>
              <a:ext cx="631562" cy="59500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2B1A5C14-D05A-4F2C-80D7-86EB240ADC22}"/>
                </a:ext>
              </a:extLst>
            </p:cNvPr>
            <p:cNvSpPr/>
            <p:nvPr/>
          </p:nvSpPr>
          <p:spPr>
            <a:xfrm>
              <a:off x="5286498" y="3057243"/>
              <a:ext cx="551072" cy="551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90679C89-CBFF-409A-8847-6C27122F2E49}"/>
                </a:ext>
              </a:extLst>
            </p:cNvPr>
            <p:cNvSpPr/>
            <p:nvPr/>
          </p:nvSpPr>
          <p:spPr>
            <a:xfrm>
              <a:off x="5766796" y="3203037"/>
              <a:ext cx="551072" cy="529402"/>
            </a:xfrm>
            <a:custGeom>
              <a:avLst/>
              <a:gdLst>
                <a:gd name="connsiteX0" fmla="*/ 216962 w 551072"/>
                <a:gd name="connsiteY0" fmla="*/ 991 h 529402"/>
                <a:gd name="connsiteX1" fmla="*/ 216962 w 551072"/>
                <a:gd name="connsiteY1" fmla="*/ 528412 h 529402"/>
                <a:gd name="connsiteX2" fmla="*/ 168285 w 551072"/>
                <a:gd name="connsiteY2" fmla="*/ 518584 h 529402"/>
                <a:gd name="connsiteX3" fmla="*/ 0 w 551072"/>
                <a:gd name="connsiteY3" fmla="*/ 264701 h 529402"/>
                <a:gd name="connsiteX4" fmla="*/ 168285 w 551072"/>
                <a:gd name="connsiteY4" fmla="*/ 10818 h 529402"/>
                <a:gd name="connsiteX5" fmla="*/ 329204 w 551072"/>
                <a:gd name="connsiteY5" fmla="*/ 0 h 529402"/>
                <a:gd name="connsiteX6" fmla="*/ 382787 w 551072"/>
                <a:gd name="connsiteY6" fmla="*/ 10818 h 529402"/>
                <a:gd name="connsiteX7" fmla="*/ 551072 w 551072"/>
                <a:gd name="connsiteY7" fmla="*/ 264701 h 529402"/>
                <a:gd name="connsiteX8" fmla="*/ 382787 w 551072"/>
                <a:gd name="connsiteY8" fmla="*/ 518584 h 529402"/>
                <a:gd name="connsiteX9" fmla="*/ 329204 w 551072"/>
                <a:gd name="connsiteY9" fmla="*/ 529402 h 5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29402">
                  <a:moveTo>
                    <a:pt x="216962" y="991"/>
                  </a:moveTo>
                  <a:lnTo>
                    <a:pt x="216962" y="528412"/>
                  </a:lnTo>
                  <a:lnTo>
                    <a:pt x="168285" y="518584"/>
                  </a:lnTo>
                  <a:cubicBezTo>
                    <a:pt x="69391" y="476755"/>
                    <a:pt x="0" y="378832"/>
                    <a:pt x="0" y="264701"/>
                  </a:cubicBezTo>
                  <a:cubicBezTo>
                    <a:pt x="0" y="150571"/>
                    <a:pt x="69391" y="52647"/>
                    <a:pt x="168285" y="10818"/>
                  </a:cubicBezTo>
                  <a:close/>
                  <a:moveTo>
                    <a:pt x="329204" y="0"/>
                  </a:moveTo>
                  <a:lnTo>
                    <a:pt x="382787" y="10818"/>
                  </a:lnTo>
                  <a:cubicBezTo>
                    <a:pt x="481681" y="52647"/>
                    <a:pt x="551072" y="150571"/>
                    <a:pt x="551072" y="264701"/>
                  </a:cubicBezTo>
                  <a:cubicBezTo>
                    <a:pt x="551072" y="378832"/>
                    <a:pt x="481681" y="476755"/>
                    <a:pt x="382787" y="518584"/>
                  </a:cubicBezTo>
                  <a:lnTo>
                    <a:pt x="329204" y="52940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84CF9F5D-D879-487D-99CF-05EA93FC8070}"/>
                </a:ext>
              </a:extLst>
            </p:cNvPr>
            <p:cNvSpPr/>
            <p:nvPr/>
          </p:nvSpPr>
          <p:spPr>
            <a:xfrm>
              <a:off x="5883391" y="2707683"/>
              <a:ext cx="551072" cy="551072"/>
            </a:xfrm>
            <a:custGeom>
              <a:avLst/>
              <a:gdLst>
                <a:gd name="connsiteX0" fmla="*/ 100367 w 551072"/>
                <a:gd name="connsiteY0" fmla="*/ 67445 h 551072"/>
                <a:gd name="connsiteX1" fmla="*/ 100367 w 551072"/>
                <a:gd name="connsiteY1" fmla="*/ 483627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12609 w 551072"/>
                <a:gd name="connsiteY8" fmla="*/ 538368 h 551072"/>
                <a:gd name="connsiteX9" fmla="*/ 212609 w 551072"/>
                <a:gd name="connsiteY9" fmla="*/ 12705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00367" y="67445"/>
                  </a:moveTo>
                  <a:lnTo>
                    <a:pt x="100367" y="483627"/>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12609" y="538368"/>
                  </a:lnTo>
                  <a:lnTo>
                    <a:pt x="212609" y="12705"/>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8F091AC0-041F-48D1-A1B8-1D4CF29192BA}"/>
                </a:ext>
              </a:extLst>
            </p:cNvPr>
            <p:cNvSpPr/>
            <p:nvPr/>
          </p:nvSpPr>
          <p:spPr>
            <a:xfrm>
              <a:off x="5846181" y="2353372"/>
              <a:ext cx="551072" cy="551072"/>
            </a:xfrm>
            <a:custGeom>
              <a:avLst/>
              <a:gdLst>
                <a:gd name="connsiteX0" fmla="*/ 137577 w 551072"/>
                <a:gd name="connsiteY0" fmla="*/ 42357 h 551072"/>
                <a:gd name="connsiteX1" fmla="*/ 137577 w 551072"/>
                <a:gd name="connsiteY1" fmla="*/ 508715 h 551072"/>
                <a:gd name="connsiteX2" fmla="*/ 80703 w 551072"/>
                <a:gd name="connsiteY2" fmla="*/ 470369 h 551072"/>
                <a:gd name="connsiteX3" fmla="*/ 0 w 551072"/>
                <a:gd name="connsiteY3" fmla="*/ 275536 h 551072"/>
                <a:gd name="connsiteX4" fmla="*/ 80703 w 551072"/>
                <a:gd name="connsiteY4" fmla="*/ 80703 h 551072"/>
                <a:gd name="connsiteX5" fmla="*/ 275536 w 551072"/>
                <a:gd name="connsiteY5" fmla="*/ 0 h 551072"/>
                <a:gd name="connsiteX6" fmla="*/ 551072 w 551072"/>
                <a:gd name="connsiteY6" fmla="*/ 275536 h 551072"/>
                <a:gd name="connsiteX7" fmla="*/ 275536 w 551072"/>
                <a:gd name="connsiteY7" fmla="*/ 551072 h 551072"/>
                <a:gd name="connsiteX8" fmla="*/ 249819 w 551072"/>
                <a:gd name="connsiteY8" fmla="*/ 545880 h 551072"/>
                <a:gd name="connsiteX9" fmla="*/ 249819 w 551072"/>
                <a:gd name="connsiteY9" fmla="*/ 5192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51072" h="551072">
                  <a:moveTo>
                    <a:pt x="137577" y="42357"/>
                  </a:moveTo>
                  <a:lnTo>
                    <a:pt x="137577" y="508715"/>
                  </a:lnTo>
                  <a:lnTo>
                    <a:pt x="80703" y="470369"/>
                  </a:lnTo>
                  <a:cubicBezTo>
                    <a:pt x="30841" y="420507"/>
                    <a:pt x="0" y="351623"/>
                    <a:pt x="0" y="275536"/>
                  </a:cubicBezTo>
                  <a:cubicBezTo>
                    <a:pt x="0" y="199449"/>
                    <a:pt x="30841" y="130565"/>
                    <a:pt x="80703" y="80703"/>
                  </a:cubicBezTo>
                  <a:close/>
                  <a:moveTo>
                    <a:pt x="275536" y="0"/>
                  </a:moveTo>
                  <a:cubicBezTo>
                    <a:pt x="427710" y="0"/>
                    <a:pt x="551072" y="123362"/>
                    <a:pt x="551072" y="275536"/>
                  </a:cubicBezTo>
                  <a:cubicBezTo>
                    <a:pt x="551072" y="427710"/>
                    <a:pt x="427710" y="551072"/>
                    <a:pt x="275536" y="551072"/>
                  </a:cubicBezTo>
                  <a:lnTo>
                    <a:pt x="249819" y="545880"/>
                  </a:lnTo>
                  <a:lnTo>
                    <a:pt x="249819" y="5192"/>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3" name="Freeform: Shape 82">
              <a:extLst>
                <a:ext uri="{FF2B5EF4-FFF2-40B4-BE49-F238E27FC236}">
                  <a16:creationId xmlns:a16="http://schemas.microsoft.com/office/drawing/2014/main" id="{CBEFE6D8-163F-4E86-A913-7D44306C0E38}"/>
                </a:ext>
              </a:extLst>
            </p:cNvPr>
            <p:cNvSpPr/>
            <p:nvPr/>
          </p:nvSpPr>
          <p:spPr>
            <a:xfrm>
              <a:off x="6096001" y="1915021"/>
              <a:ext cx="459403" cy="551072"/>
            </a:xfrm>
            <a:custGeom>
              <a:avLst/>
              <a:gdLst>
                <a:gd name="connsiteX0" fmla="*/ 183867 w 459403"/>
                <a:gd name="connsiteY0" fmla="*/ 0 h 551072"/>
                <a:gd name="connsiteX1" fmla="*/ 459403 w 459403"/>
                <a:gd name="connsiteY1" fmla="*/ 275536 h 551072"/>
                <a:gd name="connsiteX2" fmla="*/ 183867 w 459403"/>
                <a:gd name="connsiteY2" fmla="*/ 551072 h 551072"/>
                <a:gd name="connsiteX3" fmla="*/ 76616 w 459403"/>
                <a:gd name="connsiteY3" fmla="*/ 529419 h 551072"/>
                <a:gd name="connsiteX4" fmla="*/ 0 w 459403"/>
                <a:gd name="connsiteY4" fmla="*/ 477763 h 551072"/>
                <a:gd name="connsiteX5" fmla="*/ 0 w 459403"/>
                <a:gd name="connsiteY5" fmla="*/ 73309 h 551072"/>
                <a:gd name="connsiteX6" fmla="*/ 76616 w 459403"/>
                <a:gd name="connsiteY6" fmla="*/ 21653 h 551072"/>
                <a:gd name="connsiteX7" fmla="*/ 183867 w 45940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403" h="551072">
                  <a:moveTo>
                    <a:pt x="183867" y="0"/>
                  </a:moveTo>
                  <a:cubicBezTo>
                    <a:pt x="336041" y="0"/>
                    <a:pt x="459403" y="123362"/>
                    <a:pt x="459403" y="275536"/>
                  </a:cubicBezTo>
                  <a:cubicBezTo>
                    <a:pt x="459403" y="427710"/>
                    <a:pt x="336041" y="551072"/>
                    <a:pt x="183867" y="551072"/>
                  </a:cubicBezTo>
                  <a:cubicBezTo>
                    <a:pt x="145824" y="551072"/>
                    <a:pt x="109581" y="543362"/>
                    <a:pt x="76616" y="529419"/>
                  </a:cubicBezTo>
                  <a:lnTo>
                    <a:pt x="0" y="477763"/>
                  </a:lnTo>
                  <a:lnTo>
                    <a:pt x="0" y="73309"/>
                  </a:lnTo>
                  <a:lnTo>
                    <a:pt x="76616" y="21653"/>
                  </a:lnTo>
                  <a:cubicBezTo>
                    <a:pt x="109581" y="7710"/>
                    <a:pt x="145824" y="0"/>
                    <a:pt x="183867"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Shape 80">
              <a:extLst>
                <a:ext uri="{FF2B5EF4-FFF2-40B4-BE49-F238E27FC236}">
                  <a16:creationId xmlns:a16="http://schemas.microsoft.com/office/drawing/2014/main" id="{3D988E6D-197B-4D7C-9D92-73E7C51F5374}"/>
                </a:ext>
              </a:extLst>
            </p:cNvPr>
            <p:cNvSpPr/>
            <p:nvPr/>
          </p:nvSpPr>
          <p:spPr>
            <a:xfrm>
              <a:off x="5943272" y="1649871"/>
              <a:ext cx="551072" cy="551072"/>
            </a:xfrm>
            <a:custGeom>
              <a:avLst/>
              <a:gdLst>
                <a:gd name="connsiteX0" fmla="*/ 40486 w 551072"/>
                <a:gd name="connsiteY0" fmla="*/ 133588 h 551072"/>
                <a:gd name="connsiteX1" fmla="*/ 40486 w 551072"/>
                <a:gd name="connsiteY1" fmla="*/ 417484 h 551072"/>
                <a:gd name="connsiteX2" fmla="*/ 21653 w 551072"/>
                <a:gd name="connsiteY2" fmla="*/ 382787 h 551072"/>
                <a:gd name="connsiteX3" fmla="*/ 0 w 551072"/>
                <a:gd name="connsiteY3" fmla="*/ 275536 h 551072"/>
                <a:gd name="connsiteX4" fmla="*/ 21653 w 551072"/>
                <a:gd name="connsiteY4" fmla="*/ 168285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52728 w 551072"/>
                <a:gd name="connsiteY9" fmla="*/ 518930 h 551072"/>
                <a:gd name="connsiteX10" fmla="*/ 152728 w 551072"/>
                <a:gd name="connsiteY10" fmla="*/ 32142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40486" y="133588"/>
                  </a:moveTo>
                  <a:lnTo>
                    <a:pt x="40486" y="417484"/>
                  </a:lnTo>
                  <a:lnTo>
                    <a:pt x="21653" y="382787"/>
                  </a:lnTo>
                  <a:cubicBezTo>
                    <a:pt x="7710" y="349822"/>
                    <a:pt x="0" y="313580"/>
                    <a:pt x="0" y="275536"/>
                  </a:cubicBezTo>
                  <a:cubicBezTo>
                    <a:pt x="0" y="237493"/>
                    <a:pt x="7710" y="201250"/>
                    <a:pt x="21653" y="168285"/>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52728" y="518930"/>
                  </a:lnTo>
                  <a:lnTo>
                    <a:pt x="152728" y="32142"/>
                  </a:lnTo>
                  <a:lnTo>
                    <a:pt x="168285" y="21653"/>
                  </a:lnTo>
                  <a:cubicBezTo>
                    <a:pt x="201250" y="7710"/>
                    <a:pt x="237493" y="0"/>
                    <a:pt x="27553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Oval 49">
              <a:extLst>
                <a:ext uri="{FF2B5EF4-FFF2-40B4-BE49-F238E27FC236}">
                  <a16:creationId xmlns:a16="http://schemas.microsoft.com/office/drawing/2014/main" id="{D33F1C1B-2F49-4562-BDE2-4663FC2D00A3}"/>
                </a:ext>
              </a:extLst>
            </p:cNvPr>
            <p:cNvSpPr/>
            <p:nvPr/>
          </p:nvSpPr>
          <p:spPr>
            <a:xfrm>
              <a:off x="6220652" y="1736833"/>
              <a:ext cx="595985" cy="55189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F0669DC6-38F1-415B-80AE-F074F1C2E75F}"/>
                </a:ext>
              </a:extLst>
            </p:cNvPr>
            <p:cNvSpPr/>
            <p:nvPr/>
          </p:nvSpPr>
          <p:spPr>
            <a:xfrm>
              <a:off x="6401946" y="1940491"/>
              <a:ext cx="622954" cy="62755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A26956D7-E589-4618-93A7-2B81E4CDEB79}"/>
                </a:ext>
              </a:extLst>
            </p:cNvPr>
            <p:cNvSpPr/>
            <p:nvPr/>
          </p:nvSpPr>
          <p:spPr>
            <a:xfrm>
              <a:off x="6265566" y="2336471"/>
              <a:ext cx="551072"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30EBBFC6-0BF8-4848-8B10-07C6AFCF2373}"/>
                </a:ext>
              </a:extLst>
            </p:cNvPr>
            <p:cNvSpPr/>
            <p:nvPr/>
          </p:nvSpPr>
          <p:spPr>
            <a:xfrm>
              <a:off x="6766958" y="2394889"/>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41BA72D1-244D-43A2-88FB-795623292D83}"/>
                </a:ext>
              </a:extLst>
            </p:cNvPr>
            <p:cNvSpPr/>
            <p:nvPr/>
          </p:nvSpPr>
          <p:spPr>
            <a:xfrm>
              <a:off x="6400360" y="2594483"/>
              <a:ext cx="551072" cy="5510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41EC32FF-3718-4E46-83E7-A3257E554AA0}"/>
                </a:ext>
              </a:extLst>
            </p:cNvPr>
            <p:cNvSpPr/>
            <p:nvPr/>
          </p:nvSpPr>
          <p:spPr>
            <a:xfrm>
              <a:off x="6180698" y="2952189"/>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6EEDCD45-77ED-4D88-8B6B-3059A0D61991}"/>
                </a:ext>
              </a:extLst>
            </p:cNvPr>
            <p:cNvSpPr/>
            <p:nvPr/>
          </p:nvSpPr>
          <p:spPr>
            <a:xfrm>
              <a:off x="6118740" y="3359247"/>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1C4A3E01-C98B-43E6-8D04-7A9D873B7704}"/>
                </a:ext>
              </a:extLst>
            </p:cNvPr>
            <p:cNvSpPr/>
            <p:nvPr/>
          </p:nvSpPr>
          <p:spPr>
            <a:xfrm>
              <a:off x="5498426" y="3395860"/>
              <a:ext cx="485333" cy="551072"/>
            </a:xfrm>
            <a:custGeom>
              <a:avLst/>
              <a:gdLst>
                <a:gd name="connsiteX0" fmla="*/ 275536 w 485333"/>
                <a:gd name="connsiteY0" fmla="*/ 0 h 551072"/>
                <a:gd name="connsiteX1" fmla="*/ 470370 w 485333"/>
                <a:gd name="connsiteY1" fmla="*/ 80703 h 551072"/>
                <a:gd name="connsiteX2" fmla="*/ 485333 w 485333"/>
                <a:gd name="connsiteY2" fmla="*/ 98839 h 551072"/>
                <a:gd name="connsiteX3" fmla="*/ 485333 w 485333"/>
                <a:gd name="connsiteY3" fmla="*/ 452233 h 551072"/>
                <a:gd name="connsiteX4" fmla="*/ 470370 w 485333"/>
                <a:gd name="connsiteY4" fmla="*/ 470369 h 551072"/>
                <a:gd name="connsiteX5" fmla="*/ 275536 w 485333"/>
                <a:gd name="connsiteY5" fmla="*/ 551072 h 551072"/>
                <a:gd name="connsiteX6" fmla="*/ 0 w 485333"/>
                <a:gd name="connsiteY6" fmla="*/ 275536 h 551072"/>
                <a:gd name="connsiteX7" fmla="*/ 275536 w 485333"/>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333" h="551072">
                  <a:moveTo>
                    <a:pt x="275536" y="0"/>
                  </a:moveTo>
                  <a:cubicBezTo>
                    <a:pt x="351623" y="0"/>
                    <a:pt x="420507" y="30841"/>
                    <a:pt x="470370" y="80703"/>
                  </a:cubicBezTo>
                  <a:lnTo>
                    <a:pt x="485333" y="98839"/>
                  </a:lnTo>
                  <a:lnTo>
                    <a:pt x="485333" y="452233"/>
                  </a:lnTo>
                  <a:lnTo>
                    <a:pt x="470370"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Oval 57">
              <a:extLst>
                <a:ext uri="{FF2B5EF4-FFF2-40B4-BE49-F238E27FC236}">
                  <a16:creationId xmlns:a16="http://schemas.microsoft.com/office/drawing/2014/main" id="{EFA23AF3-8864-4EBD-A6FF-B92FA0B686B3}"/>
                </a:ext>
              </a:extLst>
            </p:cNvPr>
            <p:cNvSpPr/>
            <p:nvPr/>
          </p:nvSpPr>
          <p:spPr>
            <a:xfrm>
              <a:off x="5098383" y="3425472"/>
              <a:ext cx="579489"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2D1CD2B8-CED3-461D-916F-1E17B089228C}"/>
                </a:ext>
              </a:extLst>
            </p:cNvPr>
            <p:cNvSpPr/>
            <p:nvPr/>
          </p:nvSpPr>
          <p:spPr>
            <a:xfrm>
              <a:off x="5496002" y="3633127"/>
              <a:ext cx="487756" cy="551072"/>
            </a:xfrm>
            <a:custGeom>
              <a:avLst/>
              <a:gdLst>
                <a:gd name="connsiteX0" fmla="*/ 275536 w 487756"/>
                <a:gd name="connsiteY0" fmla="*/ 0 h 551072"/>
                <a:gd name="connsiteX1" fmla="*/ 470369 w 487756"/>
                <a:gd name="connsiteY1" fmla="*/ 80703 h 551072"/>
                <a:gd name="connsiteX2" fmla="*/ 487756 w 487756"/>
                <a:gd name="connsiteY2" fmla="*/ 101776 h 551072"/>
                <a:gd name="connsiteX3" fmla="*/ 487756 w 487756"/>
                <a:gd name="connsiteY3" fmla="*/ 449296 h 551072"/>
                <a:gd name="connsiteX4" fmla="*/ 470369 w 487756"/>
                <a:gd name="connsiteY4" fmla="*/ 470369 h 551072"/>
                <a:gd name="connsiteX5" fmla="*/ 275536 w 487756"/>
                <a:gd name="connsiteY5" fmla="*/ 551072 h 551072"/>
                <a:gd name="connsiteX6" fmla="*/ 0 w 487756"/>
                <a:gd name="connsiteY6" fmla="*/ 275536 h 551072"/>
                <a:gd name="connsiteX7" fmla="*/ 275536 w 487756"/>
                <a:gd name="connsiteY7"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7756" h="551072">
                  <a:moveTo>
                    <a:pt x="275536" y="0"/>
                  </a:moveTo>
                  <a:cubicBezTo>
                    <a:pt x="351623" y="0"/>
                    <a:pt x="420507" y="30841"/>
                    <a:pt x="470369" y="80703"/>
                  </a:cubicBezTo>
                  <a:lnTo>
                    <a:pt x="487756" y="101776"/>
                  </a:lnTo>
                  <a:lnTo>
                    <a:pt x="487756" y="449296"/>
                  </a:lnTo>
                  <a:lnTo>
                    <a:pt x="470369" y="470369"/>
                  </a:lnTo>
                  <a:cubicBezTo>
                    <a:pt x="420507" y="520232"/>
                    <a:pt x="351623" y="551072"/>
                    <a:pt x="275536" y="551072"/>
                  </a:cubicBezTo>
                  <a:cubicBezTo>
                    <a:pt x="123362" y="551072"/>
                    <a:pt x="0" y="427710"/>
                    <a:pt x="0" y="275536"/>
                  </a:cubicBezTo>
                  <a:cubicBezTo>
                    <a:pt x="0" y="123362"/>
                    <a:pt x="123362" y="0"/>
                    <a:pt x="27553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66">
              <a:extLst>
                <a:ext uri="{FF2B5EF4-FFF2-40B4-BE49-F238E27FC236}">
                  <a16:creationId xmlns:a16="http://schemas.microsoft.com/office/drawing/2014/main" id="{E701F016-1BC9-479A-8CE4-6879FB91BF1B}"/>
                </a:ext>
              </a:extLst>
            </p:cNvPr>
            <p:cNvSpPr/>
            <p:nvPr/>
          </p:nvSpPr>
          <p:spPr>
            <a:xfrm>
              <a:off x="5975266" y="3617259"/>
              <a:ext cx="551072" cy="551072"/>
            </a:xfrm>
            <a:custGeom>
              <a:avLst/>
              <a:gdLst>
                <a:gd name="connsiteX0" fmla="*/ 8492 w 551072"/>
                <a:gd name="connsiteY0" fmla="*/ 210683 h 551072"/>
                <a:gd name="connsiteX1" fmla="*/ 8492 w 551072"/>
                <a:gd name="connsiteY1" fmla="*/ 340389 h 551072"/>
                <a:gd name="connsiteX2" fmla="*/ 5598 w 551072"/>
                <a:gd name="connsiteY2" fmla="*/ 331066 h 551072"/>
                <a:gd name="connsiteX3" fmla="*/ 0 w 551072"/>
                <a:gd name="connsiteY3" fmla="*/ 275536 h 551072"/>
                <a:gd name="connsiteX4" fmla="*/ 5598 w 551072"/>
                <a:gd name="connsiteY4" fmla="*/ 220006 h 551072"/>
                <a:gd name="connsiteX5" fmla="*/ 275536 w 551072"/>
                <a:gd name="connsiteY5" fmla="*/ 0 h 551072"/>
                <a:gd name="connsiteX6" fmla="*/ 551072 w 551072"/>
                <a:gd name="connsiteY6" fmla="*/ 275536 h 551072"/>
                <a:gd name="connsiteX7" fmla="*/ 275536 w 551072"/>
                <a:gd name="connsiteY7" fmla="*/ 551072 h 551072"/>
                <a:gd name="connsiteX8" fmla="*/ 168285 w 551072"/>
                <a:gd name="connsiteY8" fmla="*/ 529419 h 551072"/>
                <a:gd name="connsiteX9" fmla="*/ 120734 w 551072"/>
                <a:gd name="connsiteY9" fmla="*/ 497359 h 551072"/>
                <a:gd name="connsiteX10" fmla="*/ 120734 w 551072"/>
                <a:gd name="connsiteY10" fmla="*/ 53713 h 551072"/>
                <a:gd name="connsiteX11" fmla="*/ 168285 w 551072"/>
                <a:gd name="connsiteY11" fmla="*/ 21653 h 551072"/>
                <a:gd name="connsiteX12" fmla="*/ 275536 w 551072"/>
                <a:gd name="connsiteY12" fmla="*/ 0 h 55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51072" h="551072">
                  <a:moveTo>
                    <a:pt x="8492" y="210683"/>
                  </a:moveTo>
                  <a:lnTo>
                    <a:pt x="8492" y="340389"/>
                  </a:lnTo>
                  <a:lnTo>
                    <a:pt x="5598" y="331066"/>
                  </a:lnTo>
                  <a:cubicBezTo>
                    <a:pt x="1928" y="313129"/>
                    <a:pt x="0" y="294558"/>
                    <a:pt x="0" y="275536"/>
                  </a:cubicBezTo>
                  <a:cubicBezTo>
                    <a:pt x="0" y="256514"/>
                    <a:pt x="1928" y="237943"/>
                    <a:pt x="5598" y="220006"/>
                  </a:cubicBezTo>
                  <a:close/>
                  <a:moveTo>
                    <a:pt x="275536" y="0"/>
                  </a:moveTo>
                  <a:cubicBezTo>
                    <a:pt x="427710" y="0"/>
                    <a:pt x="551072" y="123362"/>
                    <a:pt x="551072" y="275536"/>
                  </a:cubicBezTo>
                  <a:cubicBezTo>
                    <a:pt x="551072" y="427710"/>
                    <a:pt x="427710" y="551072"/>
                    <a:pt x="275536" y="551072"/>
                  </a:cubicBezTo>
                  <a:cubicBezTo>
                    <a:pt x="237493" y="551072"/>
                    <a:pt x="201250" y="543362"/>
                    <a:pt x="168285" y="529419"/>
                  </a:cubicBezTo>
                  <a:lnTo>
                    <a:pt x="120734" y="497359"/>
                  </a:lnTo>
                  <a:lnTo>
                    <a:pt x="120734" y="53713"/>
                  </a:lnTo>
                  <a:lnTo>
                    <a:pt x="168285" y="21653"/>
                  </a:lnTo>
                  <a:cubicBezTo>
                    <a:pt x="201250" y="7710"/>
                    <a:pt x="237493" y="0"/>
                    <a:pt x="27553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Oval 60">
              <a:extLst>
                <a:ext uri="{FF2B5EF4-FFF2-40B4-BE49-F238E27FC236}">
                  <a16:creationId xmlns:a16="http://schemas.microsoft.com/office/drawing/2014/main" id="{2F5BF597-EDA4-46A4-83C2-654B9E23C184}"/>
                </a:ext>
              </a:extLst>
            </p:cNvPr>
            <p:cNvSpPr/>
            <p:nvPr/>
          </p:nvSpPr>
          <p:spPr>
            <a:xfrm>
              <a:off x="6287747" y="3638424"/>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E9EEE2B-CE47-4BE5-9E68-46F9C97C744C}"/>
                </a:ext>
              </a:extLst>
            </p:cNvPr>
            <p:cNvSpPr/>
            <p:nvPr/>
          </p:nvSpPr>
          <p:spPr>
            <a:xfrm>
              <a:off x="6640368" y="3015335"/>
              <a:ext cx="551072" cy="5510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CBF2F596-2BA8-435F-9131-866B7668F7C9}"/>
                </a:ext>
              </a:extLst>
            </p:cNvPr>
            <p:cNvSpPr/>
            <p:nvPr/>
          </p:nvSpPr>
          <p:spPr>
            <a:xfrm>
              <a:off x="6768934" y="2748212"/>
              <a:ext cx="551072" cy="5510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8866501-71A9-46CA-BEDF-1260DE679C9C}"/>
                </a:ext>
              </a:extLst>
            </p:cNvPr>
            <p:cNvSpPr/>
            <p:nvPr/>
          </p:nvSpPr>
          <p:spPr>
            <a:xfrm>
              <a:off x="6637254" y="2138481"/>
              <a:ext cx="551072" cy="5510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599F5FB9-E910-4DB6-B8B2-95892DFD4102}"/>
                </a:ext>
              </a:extLst>
            </p:cNvPr>
            <p:cNvSpPr/>
            <p:nvPr/>
          </p:nvSpPr>
          <p:spPr>
            <a:xfrm>
              <a:off x="6473828" y="3283181"/>
              <a:ext cx="551072" cy="5510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F55A4D0-4208-459E-A56B-DFABE626EB2E}"/>
                </a:ext>
              </a:extLst>
            </p:cNvPr>
            <p:cNvSpPr/>
            <p:nvPr/>
          </p:nvSpPr>
          <p:spPr>
            <a:xfrm>
              <a:off x="4839854" y="2877928"/>
              <a:ext cx="551072" cy="5510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reeform: Shape 3">
              <a:extLst>
                <a:ext uri="{FF2B5EF4-FFF2-40B4-BE49-F238E27FC236}">
                  <a16:creationId xmlns:a16="http://schemas.microsoft.com/office/drawing/2014/main" id="{2740EA4F-237D-4864-B444-ADC8185722F4}"/>
                </a:ext>
              </a:extLst>
            </p:cNvPr>
            <p:cNvSpPr/>
            <p:nvPr/>
          </p:nvSpPr>
          <p:spPr>
            <a:xfrm>
              <a:off x="6096000" y="1612178"/>
              <a:ext cx="1246812" cy="2602646"/>
            </a:xfrm>
            <a:custGeom>
              <a:avLst/>
              <a:gdLst>
                <a:gd name="connsiteX0" fmla="*/ 0 w 1246812"/>
                <a:gd name="connsiteY0" fmla="*/ 0 h 2602646"/>
                <a:gd name="connsiteX1" fmla="*/ 1246812 w 1246812"/>
                <a:gd name="connsiteY1" fmla="*/ 1246813 h 2602646"/>
                <a:gd name="connsiteX2" fmla="*/ 1246812 w 1246812"/>
                <a:gd name="connsiteY2" fmla="*/ 1289553 h 2602646"/>
                <a:gd name="connsiteX3" fmla="*/ 1160084 w 1246812"/>
                <a:gd name="connsiteY3" fmla="*/ 1721200 h 2602646"/>
                <a:gd name="connsiteX4" fmla="*/ 943637 w 1246812"/>
                <a:gd name="connsiteY4" fmla="*/ 2075893 h 2602646"/>
                <a:gd name="connsiteX5" fmla="*/ 651883 w 1246812"/>
                <a:gd name="connsiteY5" fmla="*/ 2549682 h 2602646"/>
                <a:gd name="connsiteX6" fmla="*/ 566551 w 1246812"/>
                <a:gd name="connsiteY6" fmla="*/ 2602646 h 2602646"/>
                <a:gd name="connsiteX7" fmla="*/ 0 w 1246812"/>
                <a:gd name="connsiteY7" fmla="*/ 2602646 h 2602646"/>
                <a:gd name="connsiteX8" fmla="*/ 0 w 1246812"/>
                <a:gd name="connsiteY8" fmla="*/ 2502851 h 2602646"/>
                <a:gd name="connsiteX9" fmla="*/ 563559 w 1246812"/>
                <a:gd name="connsiteY9" fmla="*/ 2502851 h 2602646"/>
                <a:gd name="connsiteX10" fmla="*/ 870025 w 1246812"/>
                <a:gd name="connsiteY10" fmla="*/ 2008565 h 2602646"/>
                <a:gd name="connsiteX11" fmla="*/ 1067022 w 1246812"/>
                <a:gd name="connsiteY11" fmla="*/ 1685142 h 2602646"/>
                <a:gd name="connsiteX12" fmla="*/ 1147067 w 1246812"/>
                <a:gd name="connsiteY12" fmla="*/ 1288157 h 2602646"/>
                <a:gd name="connsiteX13" fmla="*/ 1147067 w 1246812"/>
                <a:gd name="connsiteY13" fmla="*/ 1246813 h 2602646"/>
                <a:gd name="connsiteX14" fmla="*/ 116438 w 1246812"/>
                <a:gd name="connsiteY14" fmla="*/ 106429 h 2602646"/>
                <a:gd name="connsiteX15" fmla="*/ 0 w 1246812"/>
                <a:gd name="connsiteY15" fmla="*/ 100635 h 2602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246812" h="2602646">
                  <a:moveTo>
                    <a:pt x="0" y="0"/>
                  </a:moveTo>
                  <a:cubicBezTo>
                    <a:pt x="688594" y="0"/>
                    <a:pt x="1246812" y="558218"/>
                    <a:pt x="1246812" y="1246813"/>
                  </a:cubicBezTo>
                  <a:lnTo>
                    <a:pt x="1246812" y="1289553"/>
                  </a:lnTo>
                  <a:cubicBezTo>
                    <a:pt x="1242299" y="1437281"/>
                    <a:pt x="1212984" y="1583198"/>
                    <a:pt x="1160084" y="1721200"/>
                  </a:cubicBezTo>
                  <a:cubicBezTo>
                    <a:pt x="1109603" y="1851362"/>
                    <a:pt x="1036305" y="1971475"/>
                    <a:pt x="943637" y="2075893"/>
                  </a:cubicBezTo>
                  <a:cubicBezTo>
                    <a:pt x="829429" y="2200574"/>
                    <a:pt x="704748" y="2441957"/>
                    <a:pt x="651883" y="2549682"/>
                  </a:cubicBezTo>
                  <a:cubicBezTo>
                    <a:pt x="635804" y="2582109"/>
                    <a:pt x="602744" y="2602627"/>
                    <a:pt x="566551" y="2602646"/>
                  </a:cubicBezTo>
                  <a:lnTo>
                    <a:pt x="0" y="2602646"/>
                  </a:lnTo>
                  <a:lnTo>
                    <a:pt x="0" y="2502851"/>
                  </a:lnTo>
                  <a:lnTo>
                    <a:pt x="563559" y="2502851"/>
                  </a:lnTo>
                  <a:cubicBezTo>
                    <a:pt x="627545" y="2372983"/>
                    <a:pt x="751379" y="2138034"/>
                    <a:pt x="870025" y="2008565"/>
                  </a:cubicBezTo>
                  <a:cubicBezTo>
                    <a:pt x="954425" y="1913349"/>
                    <a:pt x="1021134" y="1803819"/>
                    <a:pt x="1067022" y="1685142"/>
                  </a:cubicBezTo>
                  <a:cubicBezTo>
                    <a:pt x="1115722" y="1558221"/>
                    <a:pt x="1142778" y="1424029"/>
                    <a:pt x="1147067" y="1288157"/>
                  </a:cubicBezTo>
                  <a:lnTo>
                    <a:pt x="1147067" y="1246813"/>
                  </a:lnTo>
                  <a:cubicBezTo>
                    <a:pt x="1146628" y="652901"/>
                    <a:pt x="694899" y="164743"/>
                    <a:pt x="116438" y="106429"/>
                  </a:cubicBezTo>
                  <a:lnTo>
                    <a:pt x="0" y="100635"/>
                  </a:lnTo>
                  <a:close/>
                </a:path>
              </a:pathLst>
            </a:custGeom>
            <a:solidFill>
              <a:schemeClr val="bg1"/>
            </a:solidFill>
            <a:ln w="49808" cap="flat">
              <a:noFill/>
              <a:prstDash val="solid"/>
              <a:miter/>
            </a:ln>
          </p:spPr>
          <p:txBody>
            <a:bodyPr rtlCol="0" anchor="ctr"/>
            <a:lstStyle/>
            <a:p>
              <a:endParaRPr lang="en-US"/>
            </a:p>
          </p:txBody>
        </p:sp>
        <p:sp>
          <p:nvSpPr>
            <p:cNvPr id="5" name="Freeform: Shape 4">
              <a:extLst>
                <a:ext uri="{FF2B5EF4-FFF2-40B4-BE49-F238E27FC236}">
                  <a16:creationId xmlns:a16="http://schemas.microsoft.com/office/drawing/2014/main" id="{02ED50F7-7A17-4984-800C-F9D28C57B145}"/>
                </a:ext>
              </a:extLst>
            </p:cNvPr>
            <p:cNvSpPr/>
            <p:nvPr/>
          </p:nvSpPr>
          <p:spPr>
            <a:xfrm>
              <a:off x="5505409" y="4516802"/>
              <a:ext cx="1196940" cy="99745"/>
            </a:xfrm>
            <a:custGeom>
              <a:avLst/>
              <a:gdLst>
                <a:gd name="connsiteX0" fmla="*/ 1147068 w 1196940"/>
                <a:gd name="connsiteY0" fmla="*/ 0 h 99745"/>
                <a:gd name="connsiteX1" fmla="*/ 49873 w 1196940"/>
                <a:gd name="connsiteY1" fmla="*/ 0 h 99745"/>
                <a:gd name="connsiteX2" fmla="*/ 0 w 1196940"/>
                <a:gd name="connsiteY2" fmla="*/ 49873 h 99745"/>
                <a:gd name="connsiteX3" fmla="*/ 49873 w 1196940"/>
                <a:gd name="connsiteY3" fmla="*/ 99745 h 99745"/>
                <a:gd name="connsiteX4" fmla="*/ 1147068 w 1196940"/>
                <a:gd name="connsiteY4" fmla="*/ 99745 h 99745"/>
                <a:gd name="connsiteX5" fmla="*/ 1196940 w 1196940"/>
                <a:gd name="connsiteY5" fmla="*/ 49873 h 99745"/>
                <a:gd name="connsiteX6" fmla="*/ 1147068 w 1196940"/>
                <a:gd name="connsiteY6" fmla="*/ 0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47068" y="0"/>
                  </a:move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ubicBezTo>
                    <a:pt x="1196940" y="22328"/>
                    <a:pt x="1174612" y="0"/>
                    <a:pt x="1147068" y="0"/>
                  </a:cubicBezTo>
                  <a:close/>
                </a:path>
              </a:pathLst>
            </a:custGeom>
            <a:solidFill>
              <a:schemeClr val="bg1"/>
            </a:solidFill>
            <a:ln w="49808" cap="flat">
              <a:noFill/>
              <a:prstDash val="solid"/>
              <a:miter/>
            </a:ln>
          </p:spPr>
          <p:txBody>
            <a:bodyPr rtlCol="0" anchor="ctr"/>
            <a:lstStyle/>
            <a:p>
              <a:endParaRPr lang="en-US"/>
            </a:p>
          </p:txBody>
        </p:sp>
        <p:sp>
          <p:nvSpPr>
            <p:cNvPr id="6" name="Freeform: Shape 5">
              <a:extLst>
                <a:ext uri="{FF2B5EF4-FFF2-40B4-BE49-F238E27FC236}">
                  <a16:creationId xmlns:a16="http://schemas.microsoft.com/office/drawing/2014/main" id="{A4CDF720-2DE6-4BB4-8764-225A0CBD61B3}"/>
                </a:ext>
              </a:extLst>
            </p:cNvPr>
            <p:cNvSpPr/>
            <p:nvPr/>
          </p:nvSpPr>
          <p:spPr>
            <a:xfrm>
              <a:off x="5505409" y="4922216"/>
              <a:ext cx="1196940" cy="99745"/>
            </a:xfrm>
            <a:custGeom>
              <a:avLst/>
              <a:gdLst>
                <a:gd name="connsiteX0" fmla="*/ 1196940 w 1196940"/>
                <a:gd name="connsiteY0" fmla="*/ 49873 h 99745"/>
                <a:gd name="connsiteX1" fmla="*/ 1147068 w 1196940"/>
                <a:gd name="connsiteY1" fmla="*/ 0 h 99745"/>
                <a:gd name="connsiteX2" fmla="*/ 49873 w 1196940"/>
                <a:gd name="connsiteY2" fmla="*/ 0 h 99745"/>
                <a:gd name="connsiteX3" fmla="*/ 0 w 1196940"/>
                <a:gd name="connsiteY3" fmla="*/ 49873 h 99745"/>
                <a:gd name="connsiteX4" fmla="*/ 49873 w 1196940"/>
                <a:gd name="connsiteY4" fmla="*/ 99745 h 99745"/>
                <a:gd name="connsiteX5" fmla="*/ 1147068 w 1196940"/>
                <a:gd name="connsiteY5" fmla="*/ 99745 h 99745"/>
                <a:gd name="connsiteX6" fmla="*/ 1196940 w 1196940"/>
                <a:gd name="connsiteY6" fmla="*/ 49873 h 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6940" h="99745">
                  <a:moveTo>
                    <a:pt x="1196940" y="49873"/>
                  </a:moveTo>
                  <a:cubicBezTo>
                    <a:pt x="1196940" y="22328"/>
                    <a:pt x="1174612" y="0"/>
                    <a:pt x="1147068" y="0"/>
                  </a:cubicBezTo>
                  <a:lnTo>
                    <a:pt x="49873" y="0"/>
                  </a:lnTo>
                  <a:cubicBezTo>
                    <a:pt x="22328" y="0"/>
                    <a:pt x="0" y="22328"/>
                    <a:pt x="0" y="49873"/>
                  </a:cubicBezTo>
                  <a:cubicBezTo>
                    <a:pt x="0" y="77417"/>
                    <a:pt x="22328" y="99745"/>
                    <a:pt x="49873" y="99745"/>
                  </a:cubicBezTo>
                  <a:lnTo>
                    <a:pt x="1147068" y="99745"/>
                  </a:lnTo>
                  <a:cubicBezTo>
                    <a:pt x="1174612" y="99745"/>
                    <a:pt x="1196940" y="77417"/>
                    <a:pt x="1196940" y="49873"/>
                  </a:cubicBezTo>
                  <a:close/>
                </a:path>
              </a:pathLst>
            </a:custGeom>
            <a:solidFill>
              <a:schemeClr val="bg1"/>
            </a:solidFill>
            <a:ln w="49808" cap="flat">
              <a:noFill/>
              <a:prstDash val="solid"/>
              <a:miter/>
            </a:ln>
          </p:spPr>
          <p:txBody>
            <a:bodyPr rtlCol="0" anchor="ctr"/>
            <a:lstStyle/>
            <a:p>
              <a:endParaRPr lang="en-US"/>
            </a:p>
          </p:txBody>
        </p:sp>
        <p:sp>
          <p:nvSpPr>
            <p:cNvPr id="7" name="Freeform: Shape 6">
              <a:extLst>
                <a:ext uri="{FF2B5EF4-FFF2-40B4-BE49-F238E27FC236}">
                  <a16:creationId xmlns:a16="http://schemas.microsoft.com/office/drawing/2014/main" id="{FC08D6B7-2AF7-4C02-95FB-A10B58A580B9}"/>
                </a:ext>
              </a:extLst>
            </p:cNvPr>
            <p:cNvSpPr/>
            <p:nvPr/>
          </p:nvSpPr>
          <p:spPr>
            <a:xfrm>
              <a:off x="5808868" y="5317704"/>
              <a:ext cx="576554" cy="320126"/>
            </a:xfrm>
            <a:custGeom>
              <a:avLst/>
              <a:gdLst>
                <a:gd name="connsiteX0" fmla="*/ 576392 w 576554"/>
                <a:gd name="connsiteY0" fmla="*/ 53863 h 320126"/>
                <a:gd name="connsiteX1" fmla="*/ 530669 w 576554"/>
                <a:gd name="connsiteY1" fmla="*/ 160 h 320126"/>
                <a:gd name="connsiteX2" fmla="*/ 526519 w 576554"/>
                <a:gd name="connsiteY2" fmla="*/ 0 h 320126"/>
                <a:gd name="connsiteX3" fmla="*/ 50037 w 576554"/>
                <a:gd name="connsiteY3" fmla="*/ 0 h 320126"/>
                <a:gd name="connsiteX4" fmla="*/ 0 w 576554"/>
                <a:gd name="connsiteY4" fmla="*/ 49708 h 320126"/>
                <a:gd name="connsiteX5" fmla="*/ 165 w 576554"/>
                <a:gd name="connsiteY5" fmla="*/ 53913 h 320126"/>
                <a:gd name="connsiteX6" fmla="*/ 310990 w 576554"/>
                <a:gd name="connsiteY6" fmla="*/ 319214 h 320126"/>
                <a:gd name="connsiteX7" fmla="*/ 576292 w 576554"/>
                <a:gd name="connsiteY7" fmla="*/ 53913 h 320126"/>
                <a:gd name="connsiteX8" fmla="*/ 288627 w 576554"/>
                <a:gd name="connsiteY8" fmla="*/ 220287 h 320126"/>
                <a:gd name="connsiteX9" fmla="*/ 112578 w 576554"/>
                <a:gd name="connsiteY9" fmla="*/ 99745 h 320126"/>
                <a:gd name="connsiteX10" fmla="*/ 464727 w 576554"/>
                <a:gd name="connsiteY10" fmla="*/ 99745 h 320126"/>
                <a:gd name="connsiteX11" fmla="*/ 288677 w 576554"/>
                <a:gd name="connsiteY11" fmla="*/ 220287 h 320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76554" h="320126">
                  <a:moveTo>
                    <a:pt x="576392" y="53863"/>
                  </a:moveTo>
                  <a:cubicBezTo>
                    <a:pt x="578596" y="26408"/>
                    <a:pt x="558124" y="2364"/>
                    <a:pt x="530669" y="160"/>
                  </a:cubicBezTo>
                  <a:cubicBezTo>
                    <a:pt x="529287" y="50"/>
                    <a:pt x="527906" y="-5"/>
                    <a:pt x="526519" y="0"/>
                  </a:cubicBezTo>
                  <a:lnTo>
                    <a:pt x="50037" y="0"/>
                  </a:lnTo>
                  <a:cubicBezTo>
                    <a:pt x="22493" y="-89"/>
                    <a:pt x="90" y="22163"/>
                    <a:pt x="0" y="49708"/>
                  </a:cubicBezTo>
                  <a:cubicBezTo>
                    <a:pt x="-5" y="51110"/>
                    <a:pt x="50" y="52516"/>
                    <a:pt x="165" y="53913"/>
                  </a:cubicBezTo>
                  <a:cubicBezTo>
                    <a:pt x="12733" y="213006"/>
                    <a:pt x="151897" y="331787"/>
                    <a:pt x="310990" y="319214"/>
                  </a:cubicBezTo>
                  <a:cubicBezTo>
                    <a:pt x="452618" y="308028"/>
                    <a:pt x="565101" y="195540"/>
                    <a:pt x="576292" y="53913"/>
                  </a:cubicBezTo>
                  <a:close/>
                  <a:moveTo>
                    <a:pt x="288627" y="220287"/>
                  </a:moveTo>
                  <a:cubicBezTo>
                    <a:pt x="210901" y="219614"/>
                    <a:pt x="141314" y="171966"/>
                    <a:pt x="112578" y="99745"/>
                  </a:cubicBezTo>
                  <a:lnTo>
                    <a:pt x="464727" y="99745"/>
                  </a:lnTo>
                  <a:cubicBezTo>
                    <a:pt x="436091" y="172045"/>
                    <a:pt x="366444" y="219734"/>
                    <a:pt x="288677" y="220287"/>
                  </a:cubicBezTo>
                  <a:close/>
                </a:path>
              </a:pathLst>
            </a:custGeom>
            <a:solidFill>
              <a:schemeClr val="bg1"/>
            </a:solidFill>
            <a:ln w="49808" cap="flat">
              <a:noFill/>
              <a:prstDash val="solid"/>
              <a:miter/>
            </a:ln>
          </p:spPr>
          <p:txBody>
            <a:bodyPr rtlCol="0" anchor="ctr"/>
            <a:lstStyle/>
            <a:p>
              <a:endParaRPr lang="en-US"/>
            </a:p>
          </p:txBody>
        </p:sp>
        <p:grpSp>
          <p:nvGrpSpPr>
            <p:cNvPr id="8" name="Group 7">
              <a:extLst>
                <a:ext uri="{FF2B5EF4-FFF2-40B4-BE49-F238E27FC236}">
                  <a16:creationId xmlns:a16="http://schemas.microsoft.com/office/drawing/2014/main" id="{C0A7C66D-0903-4400-9989-539C497833B6}"/>
                </a:ext>
              </a:extLst>
            </p:cNvPr>
            <p:cNvGrpSpPr/>
            <p:nvPr/>
          </p:nvGrpSpPr>
          <p:grpSpPr>
            <a:xfrm>
              <a:off x="4035665" y="1527080"/>
              <a:ext cx="746415" cy="2616176"/>
              <a:chOff x="3971356" y="1527080"/>
              <a:chExt cx="746415" cy="2616176"/>
            </a:xfrm>
            <a:solidFill>
              <a:schemeClr val="bg1"/>
            </a:solidFill>
          </p:grpSpPr>
          <p:sp>
            <p:nvSpPr>
              <p:cNvPr id="22" name="Freeform: Shape 21">
                <a:extLst>
                  <a:ext uri="{FF2B5EF4-FFF2-40B4-BE49-F238E27FC236}">
                    <a16:creationId xmlns:a16="http://schemas.microsoft.com/office/drawing/2014/main" id="{EEC2D43F-C550-4985-A60F-B6C8207027A3}"/>
                  </a:ext>
                </a:extLst>
              </p:cNvPr>
              <p:cNvSpPr/>
              <p:nvPr/>
            </p:nvSpPr>
            <p:spPr>
              <a:xfrm>
                <a:off x="4447706" y="1527080"/>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grpFill/>
              <a:ln w="39886"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42D6D786-8FC0-4A01-8F96-0735EF51B803}"/>
                  </a:ext>
                </a:extLst>
              </p:cNvPr>
              <p:cNvSpPr/>
              <p:nvPr/>
            </p:nvSpPr>
            <p:spPr>
              <a:xfrm>
                <a:off x="4107230" y="2111440"/>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grpFill/>
              <a:ln w="39886"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E8B7A28E-E3F7-4310-AB0B-7BD8A70125A0}"/>
                  </a:ext>
                </a:extLst>
              </p:cNvPr>
              <p:cNvSpPr/>
              <p:nvPr/>
            </p:nvSpPr>
            <p:spPr>
              <a:xfrm>
                <a:off x="3971356" y="2789799"/>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grpFill/>
              <a:ln w="39886"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441B45E4-F801-4973-8FB9-8992627D2FEA}"/>
                  </a:ext>
                </a:extLst>
              </p:cNvPr>
              <p:cNvSpPr/>
              <p:nvPr/>
            </p:nvSpPr>
            <p:spPr>
              <a:xfrm>
                <a:off x="4046234" y="3384878"/>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grpFill/>
              <a:ln w="39886"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C14B3A27-3EC0-41CD-881E-C59601656969}"/>
                  </a:ext>
                </a:extLst>
              </p:cNvPr>
              <p:cNvSpPr/>
              <p:nvPr/>
            </p:nvSpPr>
            <p:spPr>
              <a:xfrm>
                <a:off x="4434233" y="3892795"/>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grpFill/>
              <a:ln w="39886" cap="flat">
                <a:noFill/>
                <a:prstDash val="solid"/>
                <a:miter/>
              </a:ln>
            </p:spPr>
            <p:txBody>
              <a:bodyPr rtlCol="0" anchor="ctr"/>
              <a:lstStyle/>
              <a:p>
                <a:endParaRPr lang="en-US"/>
              </a:p>
            </p:txBody>
          </p:sp>
        </p:grpSp>
        <p:sp>
          <p:nvSpPr>
            <p:cNvPr id="9" name="Freeform: Shape 8">
              <a:extLst>
                <a:ext uri="{FF2B5EF4-FFF2-40B4-BE49-F238E27FC236}">
                  <a16:creationId xmlns:a16="http://schemas.microsoft.com/office/drawing/2014/main" id="{EF69CB7E-F958-4B68-BF34-8C5FF715BAC9}"/>
                </a:ext>
              </a:extLst>
            </p:cNvPr>
            <p:cNvSpPr/>
            <p:nvPr/>
          </p:nvSpPr>
          <p:spPr>
            <a:xfrm>
              <a:off x="4783480" y="1612177"/>
              <a:ext cx="1246811" cy="2601417"/>
            </a:xfrm>
            <a:custGeom>
              <a:avLst/>
              <a:gdLst>
                <a:gd name="connsiteX0" fmla="*/ 884662 w 1238477"/>
                <a:gd name="connsiteY0" fmla="*/ 79904 h 2584028"/>
                <a:gd name="connsiteX1" fmla="*/ 1158573 w 1238477"/>
                <a:gd name="connsiteY1" fmla="*/ 354015 h 2584028"/>
                <a:gd name="connsiteX2" fmla="*/ 1158573 w 1238477"/>
                <a:gd name="connsiteY2" fmla="*/ 2318300 h 2584028"/>
                <a:gd name="connsiteX3" fmla="*/ 972816 w 1238477"/>
                <a:gd name="connsiteY3" fmla="*/ 2503538 h 2584028"/>
                <a:gd name="connsiteX4" fmla="*/ 796168 w 1238477"/>
                <a:gd name="connsiteY4" fmla="*/ 2373833 h 2584028"/>
                <a:gd name="connsiteX5" fmla="*/ 774194 w 1238477"/>
                <a:gd name="connsiteY5" fmla="*/ 2304237 h 2584028"/>
                <a:gd name="connsiteX6" fmla="*/ 702880 w 1238477"/>
                <a:gd name="connsiteY6" fmla="*/ 2319858 h 2584028"/>
                <a:gd name="connsiteX7" fmla="*/ 636360 w 1238477"/>
                <a:gd name="connsiteY7" fmla="*/ 2327049 h 2584028"/>
                <a:gd name="connsiteX8" fmla="*/ 327570 w 1238477"/>
                <a:gd name="connsiteY8" fmla="*/ 2017940 h 2584028"/>
                <a:gd name="connsiteX9" fmla="*/ 327570 w 1238477"/>
                <a:gd name="connsiteY9" fmla="*/ 2017580 h 2584028"/>
                <a:gd name="connsiteX10" fmla="*/ 327570 w 1238477"/>
                <a:gd name="connsiteY10" fmla="*/ 1962726 h 2584028"/>
                <a:gd name="connsiteX11" fmla="*/ 280866 w 1238477"/>
                <a:gd name="connsiteY11" fmla="*/ 1941392 h 2584028"/>
                <a:gd name="connsiteX12" fmla="*/ 110710 w 1238477"/>
                <a:gd name="connsiteY12" fmla="*/ 1485347 h 2584028"/>
                <a:gd name="connsiteX13" fmla="*/ 184262 w 1238477"/>
                <a:gd name="connsiteY13" fmla="*/ 1381144 h 2584028"/>
                <a:gd name="connsiteX14" fmla="*/ 229847 w 1238477"/>
                <a:gd name="connsiteY14" fmla="*/ 1336957 h 2584028"/>
                <a:gd name="connsiteX15" fmla="*/ 197086 w 1238477"/>
                <a:gd name="connsiteY15" fmla="*/ 1282582 h 2584028"/>
                <a:gd name="connsiteX16" fmla="*/ 183902 w 1238477"/>
                <a:gd name="connsiteY16" fmla="*/ 1258611 h 2584028"/>
                <a:gd name="connsiteX17" fmla="*/ 332364 w 1238477"/>
                <a:gd name="connsiteY17" fmla="*/ 822334 h 2584028"/>
                <a:gd name="connsiteX18" fmla="*/ 392852 w 1238477"/>
                <a:gd name="connsiteY18" fmla="*/ 792530 h 2584028"/>
                <a:gd name="connsiteX19" fmla="*/ 373635 w 1238477"/>
                <a:gd name="connsiteY19" fmla="*/ 727967 h 2584028"/>
                <a:gd name="connsiteX20" fmla="*/ 371637 w 1238477"/>
                <a:gd name="connsiteY20" fmla="*/ 720935 h 2584028"/>
                <a:gd name="connsiteX21" fmla="*/ 552580 w 1238477"/>
                <a:gd name="connsiteY21" fmla="*/ 407711 h 2584028"/>
                <a:gd name="connsiteX22" fmla="*/ 607914 w 1238477"/>
                <a:gd name="connsiteY22" fmla="*/ 392929 h 2584028"/>
                <a:gd name="connsiteX23" fmla="*/ 611669 w 1238477"/>
                <a:gd name="connsiteY23" fmla="*/ 335797 h 2584028"/>
                <a:gd name="connsiteX24" fmla="*/ 884662 w 1238477"/>
                <a:gd name="connsiteY24" fmla="*/ 80104 h 2584028"/>
                <a:gd name="connsiteX25" fmla="*/ 884662 w 1238477"/>
                <a:gd name="connsiteY25" fmla="*/ 200 h 2584028"/>
                <a:gd name="connsiteX26" fmla="*/ 884662 w 1238477"/>
                <a:gd name="connsiteY26" fmla="*/ 200 h 2584028"/>
                <a:gd name="connsiteX27" fmla="*/ 531965 w 1238477"/>
                <a:gd name="connsiteY27" fmla="*/ 330603 h 2584028"/>
                <a:gd name="connsiteX28" fmla="*/ 294446 w 1238477"/>
                <a:gd name="connsiteY28" fmla="*/ 741499 h 2584028"/>
                <a:gd name="connsiteX29" fmla="*/ 294490 w 1238477"/>
                <a:gd name="connsiteY29" fmla="*/ 741671 h 2584028"/>
                <a:gd name="connsiteX30" fmla="*/ 297086 w 1238477"/>
                <a:gd name="connsiteY30" fmla="*/ 750820 h 2584028"/>
                <a:gd name="connsiteX31" fmla="*/ 112428 w 1238477"/>
                <a:gd name="connsiteY31" fmla="*/ 1293928 h 2584028"/>
                <a:gd name="connsiteX32" fmla="*/ 128848 w 1238477"/>
                <a:gd name="connsiteY32" fmla="*/ 1323972 h 2584028"/>
                <a:gd name="connsiteX33" fmla="*/ 119651 w 1238477"/>
                <a:gd name="connsiteY33" fmla="*/ 1923657 h 2584028"/>
                <a:gd name="connsiteX34" fmla="*/ 247666 w 1238477"/>
                <a:gd name="connsiteY34" fmla="*/ 2014065 h 2584028"/>
                <a:gd name="connsiteX35" fmla="*/ 247666 w 1238477"/>
                <a:gd name="connsiteY35" fmla="*/ 2017580 h 2584028"/>
                <a:gd name="connsiteX36" fmla="*/ 636120 w 1238477"/>
                <a:gd name="connsiteY36" fmla="*/ 2406953 h 2584028"/>
                <a:gd name="connsiteX37" fmla="*/ 636599 w 1238477"/>
                <a:gd name="connsiteY37" fmla="*/ 2406953 h 2584028"/>
                <a:gd name="connsiteX38" fmla="*/ 719820 w 1238477"/>
                <a:gd name="connsiteY38" fmla="*/ 2397924 h 2584028"/>
                <a:gd name="connsiteX39" fmla="*/ 1052445 w 1238477"/>
                <a:gd name="connsiteY39" fmla="*/ 2571812 h 2584028"/>
                <a:gd name="connsiteX40" fmla="*/ 1238477 w 1238477"/>
                <a:gd name="connsiteY40" fmla="*/ 2318460 h 2584028"/>
                <a:gd name="connsiteX41" fmla="*/ 1238477 w 1238477"/>
                <a:gd name="connsiteY41" fmla="*/ 354015 h 2584028"/>
                <a:gd name="connsiteX42" fmla="*/ 884662 w 1238477"/>
                <a:gd name="connsiteY42" fmla="*/ 0 h 2584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238477" h="2584028">
                  <a:moveTo>
                    <a:pt x="884662" y="79904"/>
                  </a:moveTo>
                  <a:cubicBezTo>
                    <a:pt x="1035916" y="80148"/>
                    <a:pt x="1158441" y="202761"/>
                    <a:pt x="1158573" y="354015"/>
                  </a:cubicBezTo>
                  <a:lnTo>
                    <a:pt x="1158573" y="2318300"/>
                  </a:lnTo>
                  <a:cubicBezTo>
                    <a:pt x="1158429" y="2420749"/>
                    <a:pt x="1075265" y="2503681"/>
                    <a:pt x="972816" y="2503538"/>
                  </a:cubicBezTo>
                  <a:cubicBezTo>
                    <a:pt x="891957" y="2503422"/>
                    <a:pt x="820487" y="2450948"/>
                    <a:pt x="796168" y="2373833"/>
                  </a:cubicBezTo>
                  <a:lnTo>
                    <a:pt x="774194" y="2304237"/>
                  </a:lnTo>
                  <a:lnTo>
                    <a:pt x="702880" y="2319858"/>
                  </a:lnTo>
                  <a:cubicBezTo>
                    <a:pt x="681030" y="2324644"/>
                    <a:pt x="658729" y="2327057"/>
                    <a:pt x="636360" y="2327049"/>
                  </a:cubicBezTo>
                  <a:cubicBezTo>
                    <a:pt x="465732" y="2326961"/>
                    <a:pt x="327482" y="2188567"/>
                    <a:pt x="327570" y="2017940"/>
                  </a:cubicBezTo>
                  <a:cubicBezTo>
                    <a:pt x="327570" y="2017820"/>
                    <a:pt x="327570" y="2017700"/>
                    <a:pt x="327570" y="2017580"/>
                  </a:cubicBezTo>
                  <a:lnTo>
                    <a:pt x="327570" y="1962726"/>
                  </a:lnTo>
                  <a:lnTo>
                    <a:pt x="280866" y="1941392"/>
                  </a:lnTo>
                  <a:cubicBezTo>
                    <a:pt x="107945" y="1862446"/>
                    <a:pt x="31765" y="1658267"/>
                    <a:pt x="110710" y="1485347"/>
                  </a:cubicBezTo>
                  <a:cubicBezTo>
                    <a:pt x="128521" y="1446333"/>
                    <a:pt x="153467" y="1410992"/>
                    <a:pt x="184262" y="1381144"/>
                  </a:cubicBezTo>
                  <a:lnTo>
                    <a:pt x="229847" y="1336957"/>
                  </a:lnTo>
                  <a:lnTo>
                    <a:pt x="197086" y="1282582"/>
                  </a:lnTo>
                  <a:cubicBezTo>
                    <a:pt x="192372" y="1274591"/>
                    <a:pt x="187937" y="1266601"/>
                    <a:pt x="183902" y="1258611"/>
                  </a:cubicBezTo>
                  <a:cubicBezTo>
                    <a:pt x="104581" y="1097128"/>
                    <a:pt x="171010" y="901914"/>
                    <a:pt x="332364" y="822334"/>
                  </a:cubicBezTo>
                  <a:lnTo>
                    <a:pt x="392852" y="792530"/>
                  </a:lnTo>
                  <a:lnTo>
                    <a:pt x="373635" y="727967"/>
                  </a:lnTo>
                  <a:cubicBezTo>
                    <a:pt x="372955" y="725650"/>
                    <a:pt x="372276" y="723333"/>
                    <a:pt x="371637" y="720935"/>
                  </a:cubicBezTo>
                  <a:cubicBezTo>
                    <a:pt x="335317" y="584503"/>
                    <a:pt x="416248" y="444403"/>
                    <a:pt x="552580" y="407711"/>
                  </a:cubicBezTo>
                  <a:lnTo>
                    <a:pt x="607914" y="392929"/>
                  </a:lnTo>
                  <a:lnTo>
                    <a:pt x="611669" y="335797"/>
                  </a:lnTo>
                  <a:cubicBezTo>
                    <a:pt x="621501" y="192150"/>
                    <a:pt x="740678" y="80523"/>
                    <a:pt x="884662" y="80104"/>
                  </a:cubicBezTo>
                  <a:moveTo>
                    <a:pt x="884662" y="200"/>
                  </a:moveTo>
                  <a:lnTo>
                    <a:pt x="884662" y="200"/>
                  </a:lnTo>
                  <a:cubicBezTo>
                    <a:pt x="698445" y="304"/>
                    <a:pt x="544210" y="144790"/>
                    <a:pt x="531965" y="330603"/>
                  </a:cubicBezTo>
                  <a:cubicBezTo>
                    <a:pt x="352911" y="378478"/>
                    <a:pt x="246567" y="562446"/>
                    <a:pt x="294446" y="741499"/>
                  </a:cubicBezTo>
                  <a:cubicBezTo>
                    <a:pt x="294458" y="741555"/>
                    <a:pt x="294474" y="741615"/>
                    <a:pt x="294490" y="741671"/>
                  </a:cubicBezTo>
                  <a:cubicBezTo>
                    <a:pt x="295289" y="744747"/>
                    <a:pt x="296168" y="747783"/>
                    <a:pt x="297086" y="750820"/>
                  </a:cubicBezTo>
                  <a:cubicBezTo>
                    <a:pt x="96159" y="849837"/>
                    <a:pt x="13495" y="1092957"/>
                    <a:pt x="112428" y="1293928"/>
                  </a:cubicBezTo>
                  <a:cubicBezTo>
                    <a:pt x="117462" y="1304208"/>
                    <a:pt x="122935" y="1314224"/>
                    <a:pt x="128848" y="1323972"/>
                  </a:cubicBezTo>
                  <a:cubicBezTo>
                    <a:pt x="-39290" y="1487033"/>
                    <a:pt x="-43409" y="1755519"/>
                    <a:pt x="119651" y="1923657"/>
                  </a:cubicBezTo>
                  <a:cubicBezTo>
                    <a:pt x="156335" y="1961484"/>
                    <a:pt x="199747" y="1992143"/>
                    <a:pt x="247666" y="2014065"/>
                  </a:cubicBezTo>
                  <a:lnTo>
                    <a:pt x="247666" y="2017580"/>
                  </a:lnTo>
                  <a:cubicBezTo>
                    <a:pt x="247422" y="2232367"/>
                    <a:pt x="421333" y="2406690"/>
                    <a:pt x="636120" y="2406953"/>
                  </a:cubicBezTo>
                  <a:lnTo>
                    <a:pt x="636599" y="2406953"/>
                  </a:lnTo>
                  <a:cubicBezTo>
                    <a:pt x="664582" y="2406949"/>
                    <a:pt x="692484" y="2403921"/>
                    <a:pt x="719820" y="2397924"/>
                  </a:cubicBezTo>
                  <a:cubicBezTo>
                    <a:pt x="763655" y="2537793"/>
                    <a:pt x="912576" y="2615647"/>
                    <a:pt x="1052445" y="2571812"/>
                  </a:cubicBezTo>
                  <a:cubicBezTo>
                    <a:pt x="1163172" y="2537109"/>
                    <a:pt x="1238521" y="2434500"/>
                    <a:pt x="1238477" y="2318460"/>
                  </a:cubicBezTo>
                  <a:lnTo>
                    <a:pt x="1238477" y="354015"/>
                  </a:lnTo>
                  <a:cubicBezTo>
                    <a:pt x="1238521" y="158558"/>
                    <a:pt x="1080119" y="68"/>
                    <a:pt x="884662" y="0"/>
                  </a:cubicBezTo>
                  <a:close/>
                </a:path>
              </a:pathLst>
            </a:custGeom>
            <a:solidFill>
              <a:schemeClr val="bg1"/>
            </a:solidFill>
            <a:ln w="39886" cap="flat">
              <a:noFill/>
              <a:prstDash val="solid"/>
              <a:miter/>
            </a:ln>
          </p:spPr>
          <p:txBody>
            <a:bodyPr rtlCol="0" anchor="ctr"/>
            <a:lstStyle/>
            <a:p>
              <a:endParaRPr lang="en-US"/>
            </a:p>
          </p:txBody>
        </p:sp>
        <p:grpSp>
          <p:nvGrpSpPr>
            <p:cNvPr id="10" name="Group 9">
              <a:extLst>
                <a:ext uri="{FF2B5EF4-FFF2-40B4-BE49-F238E27FC236}">
                  <a16:creationId xmlns:a16="http://schemas.microsoft.com/office/drawing/2014/main" id="{BF20D6BA-7259-4B61-8F43-8A878E7A7869}"/>
                </a:ext>
              </a:extLst>
            </p:cNvPr>
            <p:cNvGrpSpPr/>
            <p:nvPr/>
          </p:nvGrpSpPr>
          <p:grpSpPr>
            <a:xfrm rot="10800000">
              <a:off x="7342812" y="1527080"/>
              <a:ext cx="746415" cy="2616176"/>
              <a:chOff x="9240042" y="2521207"/>
              <a:chExt cx="746415" cy="2616176"/>
            </a:xfrm>
            <a:solidFill>
              <a:schemeClr val="bg1"/>
            </a:solidFill>
          </p:grpSpPr>
          <p:sp>
            <p:nvSpPr>
              <p:cNvPr id="17" name="Freeform: Shape 16">
                <a:extLst>
                  <a:ext uri="{FF2B5EF4-FFF2-40B4-BE49-F238E27FC236}">
                    <a16:creationId xmlns:a16="http://schemas.microsoft.com/office/drawing/2014/main" id="{6C48F003-A635-4334-9470-ED6AA682E1B4}"/>
                  </a:ext>
                </a:extLst>
              </p:cNvPr>
              <p:cNvSpPr/>
              <p:nvPr/>
            </p:nvSpPr>
            <p:spPr>
              <a:xfrm>
                <a:off x="9716392" y="2521207"/>
                <a:ext cx="270065" cy="268592"/>
              </a:xfrm>
              <a:custGeom>
                <a:avLst/>
                <a:gdLst>
                  <a:gd name="connsiteX0" fmla="*/ 229963 w 270065"/>
                  <a:gd name="connsiteY0" fmla="*/ 268592 h 268592"/>
                  <a:gd name="connsiteX1" fmla="*/ 201996 w 270065"/>
                  <a:gd name="connsiteY1" fmla="*/ 257006 h 268592"/>
                  <a:gd name="connsiteX2" fmla="*/ 12304 w 270065"/>
                  <a:gd name="connsiteY2" fmla="*/ 68792 h 268592"/>
                  <a:gd name="connsiteX3" fmla="*/ 11113 w 270065"/>
                  <a:gd name="connsiteY3" fmla="*/ 12304 h 268592"/>
                  <a:gd name="connsiteX4" fmla="*/ 67601 w 270065"/>
                  <a:gd name="connsiteY4" fmla="*/ 11113 h 268592"/>
                  <a:gd name="connsiteX5" fmla="*/ 68556 w 270065"/>
                  <a:gd name="connsiteY5" fmla="*/ 12060 h 268592"/>
                  <a:gd name="connsiteX6" fmla="*/ 258249 w 270065"/>
                  <a:gd name="connsiteY6" fmla="*/ 200274 h 268592"/>
                  <a:gd name="connsiteX7" fmla="*/ 258480 w 270065"/>
                  <a:gd name="connsiteY7" fmla="*/ 256775 h 268592"/>
                  <a:gd name="connsiteX8" fmla="*/ 230282 w 270065"/>
                  <a:gd name="connsiteY8" fmla="*/ 268592 h 268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0065" h="268592">
                    <a:moveTo>
                      <a:pt x="229963" y="268592"/>
                    </a:moveTo>
                    <a:cubicBezTo>
                      <a:pt x="219483" y="268548"/>
                      <a:pt x="209439" y="264385"/>
                      <a:pt x="201996" y="257006"/>
                    </a:cubicBezTo>
                    <a:lnTo>
                      <a:pt x="12304" y="68792"/>
                    </a:lnTo>
                    <a:cubicBezTo>
                      <a:pt x="-3625" y="53522"/>
                      <a:pt x="-4157" y="28233"/>
                      <a:pt x="11113" y="12304"/>
                    </a:cubicBezTo>
                    <a:cubicBezTo>
                      <a:pt x="26383" y="-3625"/>
                      <a:pt x="51672" y="-4157"/>
                      <a:pt x="67601" y="11113"/>
                    </a:cubicBezTo>
                    <a:cubicBezTo>
                      <a:pt x="67925" y="11421"/>
                      <a:pt x="68245" y="11740"/>
                      <a:pt x="68556" y="12060"/>
                    </a:cubicBezTo>
                    <a:lnTo>
                      <a:pt x="258249" y="200274"/>
                    </a:lnTo>
                    <a:cubicBezTo>
                      <a:pt x="273914" y="215812"/>
                      <a:pt x="274018" y="241109"/>
                      <a:pt x="258480" y="256775"/>
                    </a:cubicBezTo>
                    <a:cubicBezTo>
                      <a:pt x="251021" y="264297"/>
                      <a:pt x="240878" y="268548"/>
                      <a:pt x="230282" y="268592"/>
                    </a:cubicBezTo>
                    <a:close/>
                  </a:path>
                </a:pathLst>
              </a:custGeom>
              <a:grpFill/>
              <a:ln w="39886" cap="flat">
                <a:noFill/>
                <a:prstDash val="solid"/>
                <a:miter/>
              </a:ln>
            </p:spPr>
            <p:txBody>
              <a:bodyPr rtlCol="0" anchor="ctr"/>
              <a:lstStyle/>
              <a:p>
                <a:endParaRPr lang="en-US"/>
              </a:p>
            </p:txBody>
          </p:sp>
          <p:sp>
            <p:nvSpPr>
              <p:cNvPr id="18" name="Freeform: Shape 17">
                <a:extLst>
                  <a:ext uri="{FF2B5EF4-FFF2-40B4-BE49-F238E27FC236}">
                    <a16:creationId xmlns:a16="http://schemas.microsoft.com/office/drawing/2014/main" id="{65F37943-AB1B-4F79-B6CD-8D4E6DE1F995}"/>
                  </a:ext>
                </a:extLst>
              </p:cNvPr>
              <p:cNvSpPr/>
              <p:nvPr/>
            </p:nvSpPr>
            <p:spPr>
              <a:xfrm>
                <a:off x="9375916" y="3105567"/>
                <a:ext cx="351848" cy="195339"/>
              </a:xfrm>
              <a:custGeom>
                <a:avLst/>
                <a:gdLst>
                  <a:gd name="connsiteX0" fmla="*/ 311829 w 351848"/>
                  <a:gd name="connsiteY0" fmla="*/ 195340 h 195339"/>
                  <a:gd name="connsiteX1" fmla="*/ 296248 w 351848"/>
                  <a:gd name="connsiteY1" fmla="*/ 192144 h 195339"/>
                  <a:gd name="connsiteX2" fmla="*/ 23855 w 351848"/>
                  <a:gd name="connsiteY2" fmla="*/ 76522 h 195339"/>
                  <a:gd name="connsiteX3" fmla="*/ 3401 w 351848"/>
                  <a:gd name="connsiteY3" fmla="*/ 23853 h 195339"/>
                  <a:gd name="connsiteX4" fmla="*/ 55057 w 351848"/>
                  <a:gd name="connsiteY4" fmla="*/ 2971 h 195339"/>
                  <a:gd name="connsiteX5" fmla="*/ 327450 w 351848"/>
                  <a:gd name="connsiteY5" fmla="*/ 118592 h 195339"/>
                  <a:gd name="connsiteX6" fmla="*/ 348681 w 351848"/>
                  <a:gd name="connsiteY6" fmla="*/ 170953 h 195339"/>
                  <a:gd name="connsiteX7" fmla="*/ 311829 w 351848"/>
                  <a:gd name="connsiteY7" fmla="*/ 195340 h 195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1848" h="195339">
                    <a:moveTo>
                      <a:pt x="311829" y="195340"/>
                    </a:moveTo>
                    <a:cubicBezTo>
                      <a:pt x="306476" y="195328"/>
                      <a:pt x="301174" y="194241"/>
                      <a:pt x="296248" y="192144"/>
                    </a:cubicBezTo>
                    <a:lnTo>
                      <a:pt x="23855" y="76522"/>
                    </a:lnTo>
                    <a:cubicBezTo>
                      <a:pt x="3662" y="67625"/>
                      <a:pt x="-5495" y="44045"/>
                      <a:pt x="3401" y="23853"/>
                    </a:cubicBezTo>
                    <a:cubicBezTo>
                      <a:pt x="12124" y="4053"/>
                      <a:pt x="35024" y="-5204"/>
                      <a:pt x="55057" y="2971"/>
                    </a:cubicBezTo>
                    <a:lnTo>
                      <a:pt x="327450" y="118592"/>
                    </a:lnTo>
                    <a:cubicBezTo>
                      <a:pt x="347774" y="127186"/>
                      <a:pt x="357279" y="150629"/>
                      <a:pt x="348681" y="170953"/>
                    </a:cubicBezTo>
                    <a:cubicBezTo>
                      <a:pt x="342420" y="185755"/>
                      <a:pt x="327902" y="195364"/>
                      <a:pt x="311829" y="195340"/>
                    </a:cubicBezTo>
                    <a:close/>
                  </a:path>
                </a:pathLst>
              </a:custGeom>
              <a:grpFill/>
              <a:ln w="39886"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6D4D8D9E-8AEE-4EBB-BB3D-7D38759A347F}"/>
                  </a:ext>
                </a:extLst>
              </p:cNvPr>
              <p:cNvSpPr/>
              <p:nvPr/>
            </p:nvSpPr>
            <p:spPr>
              <a:xfrm>
                <a:off x="9240042" y="3783926"/>
                <a:ext cx="363244" cy="79904"/>
              </a:xfrm>
              <a:custGeom>
                <a:avLst/>
                <a:gdLst>
                  <a:gd name="connsiteX0" fmla="*/ 323292 w 363244"/>
                  <a:gd name="connsiteY0" fmla="*/ 79904 h 79904"/>
                  <a:gd name="connsiteX1" fmla="*/ 39952 w 363244"/>
                  <a:gd name="connsiteY1" fmla="*/ 79904 h 79904"/>
                  <a:gd name="connsiteX2" fmla="*/ 0 w 363244"/>
                  <a:gd name="connsiteY2" fmla="*/ 39952 h 79904"/>
                  <a:gd name="connsiteX3" fmla="*/ 39952 w 363244"/>
                  <a:gd name="connsiteY3" fmla="*/ 0 h 79904"/>
                  <a:gd name="connsiteX4" fmla="*/ 323292 w 363244"/>
                  <a:gd name="connsiteY4" fmla="*/ 0 h 79904"/>
                  <a:gd name="connsiteX5" fmla="*/ 363244 w 363244"/>
                  <a:gd name="connsiteY5" fmla="*/ 39952 h 79904"/>
                  <a:gd name="connsiteX6" fmla="*/ 323292 w 363244"/>
                  <a:gd name="connsiteY6" fmla="*/ 79904 h 79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3244" h="79904">
                    <a:moveTo>
                      <a:pt x="323292" y="79904"/>
                    </a:moveTo>
                    <a:lnTo>
                      <a:pt x="39952" y="79904"/>
                    </a:lnTo>
                    <a:cubicBezTo>
                      <a:pt x="17887" y="79904"/>
                      <a:pt x="0" y="62018"/>
                      <a:pt x="0" y="39952"/>
                    </a:cubicBezTo>
                    <a:cubicBezTo>
                      <a:pt x="0" y="17886"/>
                      <a:pt x="17887" y="0"/>
                      <a:pt x="39952" y="0"/>
                    </a:cubicBezTo>
                    <a:lnTo>
                      <a:pt x="323292" y="0"/>
                    </a:lnTo>
                    <a:cubicBezTo>
                      <a:pt x="345358" y="0"/>
                      <a:pt x="363244" y="17886"/>
                      <a:pt x="363244" y="39952"/>
                    </a:cubicBezTo>
                    <a:cubicBezTo>
                      <a:pt x="363244" y="62018"/>
                      <a:pt x="345358" y="79904"/>
                      <a:pt x="323292" y="79904"/>
                    </a:cubicBezTo>
                    <a:close/>
                  </a:path>
                </a:pathLst>
              </a:custGeom>
              <a:grpFill/>
              <a:ln w="39886"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08421887-8A29-4C32-9D73-211DC38E053C}"/>
                  </a:ext>
                </a:extLst>
              </p:cNvPr>
              <p:cNvSpPr/>
              <p:nvPr/>
            </p:nvSpPr>
            <p:spPr>
              <a:xfrm>
                <a:off x="9314920" y="4379005"/>
                <a:ext cx="312720" cy="184746"/>
              </a:xfrm>
              <a:custGeom>
                <a:avLst/>
                <a:gdLst>
                  <a:gd name="connsiteX0" fmla="*/ 39984 w 312720"/>
                  <a:gd name="connsiteY0" fmla="*/ 184746 h 184746"/>
                  <a:gd name="connsiteX1" fmla="*/ 0 w 312720"/>
                  <a:gd name="connsiteY1" fmla="*/ 144826 h 184746"/>
                  <a:gd name="connsiteX2" fmla="*/ 23564 w 312720"/>
                  <a:gd name="connsiteY2" fmla="*/ 108358 h 184746"/>
                  <a:gd name="connsiteX3" fmla="*/ 255766 w 312720"/>
                  <a:gd name="connsiteY3" fmla="*/ 3803 h 184746"/>
                  <a:gd name="connsiteX4" fmla="*/ 308918 w 312720"/>
                  <a:gd name="connsiteY4" fmla="*/ 22968 h 184746"/>
                  <a:gd name="connsiteX5" fmla="*/ 289749 w 312720"/>
                  <a:gd name="connsiteY5" fmla="*/ 76120 h 184746"/>
                  <a:gd name="connsiteX6" fmla="*/ 288606 w 312720"/>
                  <a:gd name="connsiteY6" fmla="*/ 76636 h 184746"/>
                  <a:gd name="connsiteX7" fmla="*/ 56405 w 312720"/>
                  <a:gd name="connsiteY7" fmla="*/ 181190 h 184746"/>
                  <a:gd name="connsiteX8" fmla="*/ 39984 w 312720"/>
                  <a:gd name="connsiteY8" fmla="*/ 184746 h 184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2720" h="184746">
                    <a:moveTo>
                      <a:pt x="39984" y="184746"/>
                    </a:moveTo>
                    <a:cubicBezTo>
                      <a:pt x="17920" y="184766"/>
                      <a:pt x="18" y="166892"/>
                      <a:pt x="0" y="144826"/>
                    </a:cubicBezTo>
                    <a:cubicBezTo>
                      <a:pt x="-13" y="129089"/>
                      <a:pt x="9213" y="114814"/>
                      <a:pt x="23564" y="108358"/>
                    </a:cubicBezTo>
                    <a:lnTo>
                      <a:pt x="255766" y="3803"/>
                    </a:lnTo>
                    <a:cubicBezTo>
                      <a:pt x="275734" y="-5582"/>
                      <a:pt x="299533" y="3000"/>
                      <a:pt x="308918" y="22968"/>
                    </a:cubicBezTo>
                    <a:cubicBezTo>
                      <a:pt x="318303" y="42940"/>
                      <a:pt x="309721" y="66736"/>
                      <a:pt x="289749" y="76120"/>
                    </a:cubicBezTo>
                    <a:cubicBezTo>
                      <a:pt x="289373" y="76296"/>
                      <a:pt x="288990" y="76468"/>
                      <a:pt x="288606" y="76636"/>
                    </a:cubicBezTo>
                    <a:lnTo>
                      <a:pt x="56405" y="181190"/>
                    </a:lnTo>
                    <a:cubicBezTo>
                      <a:pt x="51245" y="183528"/>
                      <a:pt x="45648" y="184738"/>
                      <a:pt x="39984" y="184746"/>
                    </a:cubicBezTo>
                    <a:close/>
                  </a:path>
                </a:pathLst>
              </a:custGeom>
              <a:grpFill/>
              <a:ln w="39886"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D9B508A9-07F8-428B-9063-94398D1C871C}"/>
                  </a:ext>
                </a:extLst>
              </p:cNvPr>
              <p:cNvSpPr/>
              <p:nvPr/>
            </p:nvSpPr>
            <p:spPr>
              <a:xfrm>
                <a:off x="9702919" y="4886922"/>
                <a:ext cx="258698" cy="250461"/>
              </a:xfrm>
              <a:custGeom>
                <a:avLst/>
                <a:gdLst>
                  <a:gd name="connsiteX0" fmla="*/ 39920 w 258698"/>
                  <a:gd name="connsiteY0" fmla="*/ 250461 h 250461"/>
                  <a:gd name="connsiteX1" fmla="*/ 0 w 258698"/>
                  <a:gd name="connsiteY1" fmla="*/ 210473 h 250461"/>
                  <a:gd name="connsiteX2" fmla="*/ 12353 w 258698"/>
                  <a:gd name="connsiteY2" fmla="*/ 181623 h 250461"/>
                  <a:gd name="connsiteX3" fmla="*/ 191019 w 258698"/>
                  <a:gd name="connsiteY3" fmla="*/ 11108 h 250461"/>
                  <a:gd name="connsiteX4" fmla="*/ 247591 w 258698"/>
                  <a:gd name="connsiteY4" fmla="*/ 12346 h 250461"/>
                  <a:gd name="connsiteX5" fmla="*/ 246353 w 258698"/>
                  <a:gd name="connsiteY5" fmla="*/ 68918 h 250461"/>
                  <a:gd name="connsiteX6" fmla="*/ 67687 w 258698"/>
                  <a:gd name="connsiteY6" fmla="*/ 239434 h 250461"/>
                  <a:gd name="connsiteX7" fmla="*/ 39920 w 258698"/>
                  <a:gd name="connsiteY7" fmla="*/ 250461 h 250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8698" h="250461">
                    <a:moveTo>
                      <a:pt x="39920" y="250461"/>
                    </a:moveTo>
                    <a:cubicBezTo>
                      <a:pt x="17855" y="250441"/>
                      <a:pt x="-16" y="232538"/>
                      <a:pt x="0" y="210473"/>
                    </a:cubicBezTo>
                    <a:cubicBezTo>
                      <a:pt x="12" y="199574"/>
                      <a:pt x="4475" y="189154"/>
                      <a:pt x="12353" y="181623"/>
                    </a:cubicBezTo>
                    <a:lnTo>
                      <a:pt x="191019" y="11108"/>
                    </a:lnTo>
                    <a:cubicBezTo>
                      <a:pt x="206984" y="-4174"/>
                      <a:pt x="232309" y="-3618"/>
                      <a:pt x="247591" y="12346"/>
                    </a:cubicBezTo>
                    <a:cubicBezTo>
                      <a:pt x="262873" y="28311"/>
                      <a:pt x="262317" y="53637"/>
                      <a:pt x="246353" y="68918"/>
                    </a:cubicBezTo>
                    <a:lnTo>
                      <a:pt x="67687" y="239434"/>
                    </a:lnTo>
                    <a:cubicBezTo>
                      <a:pt x="60204" y="246562"/>
                      <a:pt x="50252" y="250513"/>
                      <a:pt x="39920" y="250461"/>
                    </a:cubicBezTo>
                    <a:close/>
                  </a:path>
                </a:pathLst>
              </a:custGeom>
              <a:grpFill/>
              <a:ln w="39886" cap="flat">
                <a:noFill/>
                <a:prstDash val="solid"/>
                <a:miter/>
              </a:ln>
            </p:spPr>
            <p:txBody>
              <a:bodyPr rtlCol="0" anchor="ctr"/>
              <a:lstStyle/>
              <a:p>
                <a:endParaRPr lang="en-US"/>
              </a:p>
            </p:txBody>
          </p:sp>
        </p:grpSp>
        <p:sp>
          <p:nvSpPr>
            <p:cNvPr id="11" name="Arc 10">
              <a:extLst>
                <a:ext uri="{FF2B5EF4-FFF2-40B4-BE49-F238E27FC236}">
                  <a16:creationId xmlns:a16="http://schemas.microsoft.com/office/drawing/2014/main" id="{A1331302-945E-4780-BED5-352648921D2C}"/>
                </a:ext>
              </a:extLst>
            </p:cNvPr>
            <p:cNvSpPr/>
            <p:nvPr/>
          </p:nvSpPr>
          <p:spPr>
            <a:xfrm>
              <a:off x="5118688" y="2605821"/>
              <a:ext cx="716280" cy="71628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39E5ECF7-41AD-471E-A88D-2CB54C7407FD}"/>
                </a:ext>
              </a:extLst>
            </p:cNvPr>
            <p:cNvSpPr/>
            <p:nvPr/>
          </p:nvSpPr>
          <p:spPr>
            <a:xfrm rot="5853477">
              <a:off x="5115934" y="2209328"/>
              <a:ext cx="442137" cy="442137"/>
            </a:xfrm>
            <a:prstGeom prst="arc">
              <a:avLst>
                <a:gd name="adj1" fmla="val 16014103"/>
                <a:gd name="adj2" fmla="val 0"/>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09A4965C-A721-4F85-A5A9-87CD012973C5}"/>
                </a:ext>
              </a:extLst>
            </p:cNvPr>
            <p:cNvSpPr/>
            <p:nvPr/>
          </p:nvSpPr>
          <p:spPr>
            <a:xfrm rot="5962286">
              <a:off x="5067490" y="3071627"/>
              <a:ext cx="716280" cy="71628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Arc 13">
              <a:extLst>
                <a:ext uri="{FF2B5EF4-FFF2-40B4-BE49-F238E27FC236}">
                  <a16:creationId xmlns:a16="http://schemas.microsoft.com/office/drawing/2014/main" id="{D986317E-82BF-4CB4-8DA6-999E568D4E34}"/>
                </a:ext>
              </a:extLst>
            </p:cNvPr>
            <p:cNvSpPr/>
            <p:nvPr/>
          </p:nvSpPr>
          <p:spPr>
            <a:xfrm rot="4500000">
              <a:off x="4729443" y="2741674"/>
              <a:ext cx="716280" cy="716280"/>
            </a:xfrm>
            <a:prstGeom prst="arc">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DFC0C7C0-3623-4F2D-B6C2-6DDBDB072965}"/>
                </a:ext>
              </a:extLst>
            </p:cNvPr>
            <p:cNvSpPr/>
            <p:nvPr/>
          </p:nvSpPr>
          <p:spPr>
            <a:xfrm rot="10353477">
              <a:off x="5167464" y="2707739"/>
              <a:ext cx="442137" cy="442137"/>
            </a:xfrm>
            <a:prstGeom prst="arc">
              <a:avLst>
                <a:gd name="adj1" fmla="val 16014103"/>
                <a:gd name="adj2" fmla="val 19235039"/>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4374FE96-BBEA-47F9-9C45-6B5324AD2D79}"/>
                </a:ext>
              </a:extLst>
            </p:cNvPr>
            <p:cNvSpPr/>
            <p:nvPr/>
          </p:nvSpPr>
          <p:spPr>
            <a:xfrm rot="6030523">
              <a:off x="5238605" y="1784851"/>
              <a:ext cx="442137" cy="442137"/>
            </a:xfrm>
            <a:prstGeom prst="arc">
              <a:avLst>
                <a:gd name="adj1" fmla="val 16014103"/>
                <a:gd name="adj2" fmla="val 0"/>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6" name="Group 65">
            <a:extLst>
              <a:ext uri="{FF2B5EF4-FFF2-40B4-BE49-F238E27FC236}">
                <a16:creationId xmlns:a16="http://schemas.microsoft.com/office/drawing/2014/main" id="{6D58E3CC-85BC-4EEF-963C-2596C49444A0}"/>
              </a:ext>
            </a:extLst>
          </p:cNvPr>
          <p:cNvGrpSpPr/>
          <p:nvPr/>
        </p:nvGrpSpPr>
        <p:grpSpPr>
          <a:xfrm>
            <a:off x="340731" y="2605821"/>
            <a:ext cx="2926080" cy="2736703"/>
            <a:chOff x="332936" y="2627766"/>
            <a:chExt cx="2926080" cy="2736703"/>
          </a:xfrm>
        </p:grpSpPr>
        <p:sp>
          <p:nvSpPr>
            <p:cNvPr id="68" name="TextBox 67">
              <a:extLst>
                <a:ext uri="{FF2B5EF4-FFF2-40B4-BE49-F238E27FC236}">
                  <a16:creationId xmlns:a16="http://schemas.microsoft.com/office/drawing/2014/main" id="{FB96F83E-55A4-4DC2-8286-10B99DAB92E0}"/>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70" name="TextBox 69">
              <a:extLst>
                <a:ext uri="{FF2B5EF4-FFF2-40B4-BE49-F238E27FC236}">
                  <a16:creationId xmlns:a16="http://schemas.microsoft.com/office/drawing/2014/main" id="{ED41FA11-FFFE-4C70-8580-3621BE5C555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2" name="Group 71">
            <a:extLst>
              <a:ext uri="{FF2B5EF4-FFF2-40B4-BE49-F238E27FC236}">
                <a16:creationId xmlns:a16="http://schemas.microsoft.com/office/drawing/2014/main" id="{6E99F0DF-F988-4A45-A453-867F78F1A44E}"/>
              </a:ext>
            </a:extLst>
          </p:cNvPr>
          <p:cNvGrpSpPr/>
          <p:nvPr/>
        </p:nvGrpSpPr>
        <p:grpSpPr>
          <a:xfrm>
            <a:off x="8925191" y="2605821"/>
            <a:ext cx="2926080" cy="2736703"/>
            <a:chOff x="332936" y="2627766"/>
            <a:chExt cx="2926080" cy="2736703"/>
          </a:xfrm>
        </p:grpSpPr>
        <p:sp>
          <p:nvSpPr>
            <p:cNvPr id="74" name="TextBox 73">
              <a:extLst>
                <a:ext uri="{FF2B5EF4-FFF2-40B4-BE49-F238E27FC236}">
                  <a16:creationId xmlns:a16="http://schemas.microsoft.com/office/drawing/2014/main" id="{C39510EC-05DC-463E-98EE-9B15781C954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6" name="TextBox 75">
              <a:extLst>
                <a:ext uri="{FF2B5EF4-FFF2-40B4-BE49-F238E27FC236}">
                  <a16:creationId xmlns:a16="http://schemas.microsoft.com/office/drawing/2014/main" id="{B93373D8-C96A-4F38-9249-FDEA0373E3D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49098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8497</TotalTime>
  <Words>555</Words>
  <PresentationFormat>Widescreen</PresentationFormat>
  <Paragraphs>29</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Brain and Light Bulb – Slide Template</vt:lpstr>
      <vt:lpstr>Brain and Light Bulb – Slide Template</vt:lpstr>
      <vt:lpstr>Brain and Light Bulb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and Light Bulb</dc:title>
  <dc:creator>PresentationGO.com</dc:creator>
  <dc:description>© Copyright PresentationGO.com</dc:description>
  <dcterms:created xsi:type="dcterms:W3CDTF">2014-11-26T05:14:11Z</dcterms:created>
  <dcterms:modified xsi:type="dcterms:W3CDTF">2020-07-01T21:41:02Z</dcterms:modified>
  <cp:category>Graphics &amp; Metaphors</cp:category>
</cp:coreProperties>
</file>