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p:scale>
          <a:sx n="100" d="100"/>
          <a:sy n="100" d="100"/>
        </p:scale>
        <p:origin x="1722" y="13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6/25/2019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959391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971241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75930DF0-104B-4293-A7F6-66AEFF3E6AF8}"/>
              </a:ext>
            </a:extLst>
          </p:cNvPr>
          <p:cNvGrpSpPr/>
          <p:nvPr userDrawn="1"/>
        </p:nvGrpSpPr>
        <p:grpSpPr>
          <a:xfrm>
            <a:off x="12554553" y="1"/>
            <a:ext cx="1647523" cy="1816099"/>
            <a:chOff x="12554553" y="1"/>
            <a:chExt cx="1647523" cy="1816099"/>
          </a:xfrm>
        </p:grpSpPr>
        <p:sp>
          <p:nvSpPr>
            <p:cNvPr id="4" name="Rectangle: Folded Corner 3">
              <a:extLst>
                <a:ext uri="{FF2B5EF4-FFF2-40B4-BE49-F238E27FC236}">
                  <a16:creationId xmlns:a16="http://schemas.microsoft.com/office/drawing/2014/main" id="{9FDF5E90-AE29-4303-979F-161F791D98BB}"/>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9C25032D-D31A-446E-BBAA-A896C50E8CFA}"/>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79C65CE8-4186-4EF3-A508-A12E5E686468}"/>
              </a:ext>
            </a:extLst>
          </p:cNvPr>
          <p:cNvGrpSpPr/>
          <p:nvPr userDrawn="1"/>
        </p:nvGrpSpPr>
        <p:grpSpPr>
          <a:xfrm>
            <a:off x="12554553" y="1"/>
            <a:ext cx="1647523" cy="1816099"/>
            <a:chOff x="12554553" y="1"/>
            <a:chExt cx="1647523" cy="1816099"/>
          </a:xfrm>
        </p:grpSpPr>
        <p:sp>
          <p:nvSpPr>
            <p:cNvPr id="4" name="Rectangle: Folded Corner 3">
              <a:extLst>
                <a:ext uri="{FF2B5EF4-FFF2-40B4-BE49-F238E27FC236}">
                  <a16:creationId xmlns:a16="http://schemas.microsoft.com/office/drawing/2014/main" id="{0A32BB05-B08C-4D73-BFF9-25A2D9328D4D}"/>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BC568985-A849-45B0-B77A-2F6998D822DB}"/>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97957" y="5982900"/>
            <a:ext cx="3796086"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6/25/2019</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Brainstorm &amp; Ideas – Slide Template</a:t>
            </a:r>
          </a:p>
        </p:txBody>
      </p:sp>
      <p:sp>
        <p:nvSpPr>
          <p:cNvPr id="33" name="Freeform: Shape 32">
            <a:extLst>
              <a:ext uri="{FF2B5EF4-FFF2-40B4-BE49-F238E27FC236}">
                <a16:creationId xmlns:a16="http://schemas.microsoft.com/office/drawing/2014/main" id="{0AB44941-17BD-4D92-A792-E3A2B299A24B}"/>
              </a:ext>
            </a:extLst>
          </p:cNvPr>
          <p:cNvSpPr/>
          <p:nvPr/>
        </p:nvSpPr>
        <p:spPr>
          <a:xfrm>
            <a:off x="5000444" y="2495550"/>
            <a:ext cx="3211922" cy="3810115"/>
          </a:xfrm>
          <a:custGeom>
            <a:avLst/>
            <a:gdLst>
              <a:gd name="connsiteX0" fmla="*/ 2054414 w 4647868"/>
              <a:gd name="connsiteY0" fmla="*/ 0 h 5513493"/>
              <a:gd name="connsiteX1" fmla="*/ 3103139 w 4647868"/>
              <a:gd name="connsiteY1" fmla="*/ 286948 h 5513493"/>
              <a:gd name="connsiteX2" fmla="*/ 4107455 w 4647868"/>
              <a:gd name="connsiteY2" fmla="*/ 2131611 h 5513493"/>
              <a:gd name="connsiteX3" fmla="*/ 4107455 w 4647868"/>
              <a:gd name="connsiteY3" fmla="*/ 2165771 h 5513493"/>
              <a:gd name="connsiteX4" fmla="*/ 4578869 w 4647868"/>
              <a:gd name="connsiteY4" fmla="*/ 2985621 h 5513493"/>
              <a:gd name="connsiteX5" fmla="*/ 4408067 w 4647868"/>
              <a:gd name="connsiteY5" fmla="*/ 3463867 h 5513493"/>
              <a:gd name="connsiteX6" fmla="*/ 4107455 w 4647868"/>
              <a:gd name="connsiteY6" fmla="*/ 3463867 h 5513493"/>
              <a:gd name="connsiteX7" fmla="*/ 4107455 w 4647868"/>
              <a:gd name="connsiteY7" fmla="*/ 3873793 h 5513493"/>
              <a:gd name="connsiteX8" fmla="*/ 3875164 w 4647868"/>
              <a:gd name="connsiteY8" fmla="*/ 4454520 h 5513493"/>
              <a:gd name="connsiteX9" fmla="*/ 3301269 w 4647868"/>
              <a:gd name="connsiteY9" fmla="*/ 4693643 h 5513493"/>
              <a:gd name="connsiteX10" fmla="*/ 2966497 w 4647868"/>
              <a:gd name="connsiteY10" fmla="*/ 4693643 h 5513493"/>
              <a:gd name="connsiteX11" fmla="*/ 2966497 w 4647868"/>
              <a:gd name="connsiteY11" fmla="*/ 5513493 h 5513493"/>
              <a:gd name="connsiteX12" fmla="*/ 807558 w 4647868"/>
              <a:gd name="connsiteY12" fmla="*/ 5513493 h 5513493"/>
              <a:gd name="connsiteX13" fmla="*/ 807558 w 4647868"/>
              <a:gd name="connsiteY13" fmla="*/ 3784975 h 5513493"/>
              <a:gd name="connsiteX14" fmla="*/ 1372 w 4647868"/>
              <a:gd name="connsiteY14" fmla="*/ 2131611 h 5513493"/>
              <a:gd name="connsiteX15" fmla="*/ 1005688 w 4647868"/>
              <a:gd name="connsiteY15" fmla="*/ 286948 h 5513493"/>
              <a:gd name="connsiteX16" fmla="*/ 2054414 w 4647868"/>
              <a:gd name="connsiteY16" fmla="*/ 0 h 5513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647868" h="5513493">
                <a:moveTo>
                  <a:pt x="2054414" y="0"/>
                </a:moveTo>
                <a:cubicBezTo>
                  <a:pt x="2416515" y="0"/>
                  <a:pt x="2778615" y="95650"/>
                  <a:pt x="3103139" y="286948"/>
                </a:cubicBezTo>
                <a:cubicBezTo>
                  <a:pt x="3752187" y="676376"/>
                  <a:pt x="4134784" y="1380081"/>
                  <a:pt x="4107455" y="2131611"/>
                </a:cubicBezTo>
                <a:lnTo>
                  <a:pt x="4107455" y="2165771"/>
                </a:lnTo>
                <a:lnTo>
                  <a:pt x="4578869" y="2985621"/>
                </a:lnTo>
                <a:cubicBezTo>
                  <a:pt x="4742839" y="3238409"/>
                  <a:pt x="4585701" y="3443371"/>
                  <a:pt x="4408067" y="3463867"/>
                </a:cubicBezTo>
                <a:lnTo>
                  <a:pt x="4107455" y="3463867"/>
                </a:lnTo>
                <a:lnTo>
                  <a:pt x="4107455" y="3873793"/>
                </a:lnTo>
                <a:cubicBezTo>
                  <a:pt x="4107455" y="4092419"/>
                  <a:pt x="4025470" y="4297382"/>
                  <a:pt x="3875164" y="4454520"/>
                </a:cubicBezTo>
                <a:cubicBezTo>
                  <a:pt x="3724858" y="4604826"/>
                  <a:pt x="3519896" y="4693643"/>
                  <a:pt x="3301269" y="4693643"/>
                </a:cubicBezTo>
                <a:lnTo>
                  <a:pt x="2966497" y="4693643"/>
                </a:lnTo>
                <a:lnTo>
                  <a:pt x="2966497" y="5513493"/>
                </a:lnTo>
                <a:lnTo>
                  <a:pt x="807558" y="5513493"/>
                </a:lnTo>
                <a:lnTo>
                  <a:pt x="807558" y="3784975"/>
                </a:lnTo>
                <a:cubicBezTo>
                  <a:pt x="295151" y="3388715"/>
                  <a:pt x="1372" y="2780659"/>
                  <a:pt x="1372" y="2131611"/>
                </a:cubicBezTo>
                <a:cubicBezTo>
                  <a:pt x="-25957" y="1380081"/>
                  <a:pt x="356640" y="669544"/>
                  <a:pt x="1005688" y="286948"/>
                </a:cubicBezTo>
                <a:cubicBezTo>
                  <a:pt x="1330213" y="95650"/>
                  <a:pt x="1692314" y="0"/>
                  <a:pt x="2054414" y="0"/>
                </a:cubicBezTo>
                <a:close/>
              </a:path>
            </a:pathLst>
          </a:custGeom>
          <a:ln/>
        </p:spPr>
        <p:style>
          <a:lnRef idx="0">
            <a:schemeClr val="accent1"/>
          </a:lnRef>
          <a:fillRef idx="3">
            <a:schemeClr val="accent1"/>
          </a:fillRef>
          <a:effectRef idx="3">
            <a:schemeClr val="accent1"/>
          </a:effectRef>
          <a:fontRef idx="minor">
            <a:schemeClr val="lt1"/>
          </a:fontRef>
        </p:style>
        <p:txBody>
          <a:bodyPr rtlCol="0" anchor="ctr"/>
          <a:lstStyle/>
          <a:p>
            <a:endParaRPr lang="en-US"/>
          </a:p>
        </p:txBody>
      </p:sp>
      <p:sp>
        <p:nvSpPr>
          <p:cNvPr id="34" name="Speech Bubble: Rectangle 33">
            <a:extLst>
              <a:ext uri="{FF2B5EF4-FFF2-40B4-BE49-F238E27FC236}">
                <a16:creationId xmlns:a16="http://schemas.microsoft.com/office/drawing/2014/main" id="{E98B0E01-0BB2-4F23-8023-6B2F50C2E725}"/>
              </a:ext>
            </a:extLst>
          </p:cNvPr>
          <p:cNvSpPr/>
          <p:nvPr/>
        </p:nvSpPr>
        <p:spPr>
          <a:xfrm>
            <a:off x="7991475" y="1082863"/>
            <a:ext cx="3305176" cy="1638300"/>
          </a:xfrm>
          <a:prstGeom prst="wedgeRectCallout">
            <a:avLst>
              <a:gd name="adj1" fmla="val -67121"/>
              <a:gd name="adj2" fmla="val 75872"/>
            </a:avLst>
          </a:prstGeom>
          <a:ln w="101600">
            <a:solidFill>
              <a:schemeClr val="bg1"/>
            </a:solidFill>
          </a:ln>
          <a:effectLst>
            <a:outerShdw blurRad="50800" dist="63500" dir="2700000" algn="tl" rotWithShape="0">
              <a:prstClr val="black">
                <a:alpha val="40000"/>
              </a:prstClr>
            </a:outerShdw>
          </a:effectLst>
        </p:spPr>
        <p:style>
          <a:lnRef idx="0">
            <a:schemeClr val="accent6"/>
          </a:lnRef>
          <a:fillRef idx="3">
            <a:schemeClr val="accent6"/>
          </a:fillRef>
          <a:effectRef idx="3">
            <a:schemeClr val="accent6"/>
          </a:effectRef>
          <a:fontRef idx="minor">
            <a:schemeClr val="lt1"/>
          </a:fontRef>
        </p:style>
        <p:txBody>
          <a:bodyPr lIns="182880" tIns="91440" rIns="182880" bIns="91440" rtlCol="0" anchor="ctr"/>
          <a:lstStyle/>
          <a:p>
            <a:pPr>
              <a:spcAft>
                <a:spcPts val="1200"/>
              </a:spcAft>
            </a:pPr>
            <a:r>
              <a:rPr lang="en-US" noProof="1">
                <a:solidFill>
                  <a:schemeClr val="tx1"/>
                </a:solidFill>
              </a:rPr>
              <a:t>Lorem ipsum dolor sit amet, consectetur adipiscing elit, sed do eiusmod tempor incididunt ut labore et dolore magna aliqua.</a:t>
            </a:r>
          </a:p>
        </p:txBody>
      </p:sp>
      <p:sp>
        <p:nvSpPr>
          <p:cNvPr id="35" name="Speech Bubble: Rectangle 34">
            <a:extLst>
              <a:ext uri="{FF2B5EF4-FFF2-40B4-BE49-F238E27FC236}">
                <a16:creationId xmlns:a16="http://schemas.microsoft.com/office/drawing/2014/main" id="{50A52E19-F8F8-49CB-BD5F-70B69BA55586}"/>
              </a:ext>
            </a:extLst>
          </p:cNvPr>
          <p:cNvSpPr/>
          <p:nvPr/>
        </p:nvSpPr>
        <p:spPr>
          <a:xfrm>
            <a:off x="895351" y="1082862"/>
            <a:ext cx="3800475" cy="2060387"/>
          </a:xfrm>
          <a:prstGeom prst="wedgeRectCallout">
            <a:avLst>
              <a:gd name="adj1" fmla="val 62876"/>
              <a:gd name="adj2" fmla="val 71236"/>
            </a:avLst>
          </a:prstGeom>
          <a:ln w="101600">
            <a:solidFill>
              <a:schemeClr val="bg1"/>
            </a:solidFill>
          </a:ln>
          <a:effectLst>
            <a:outerShdw blurRad="50800" dist="63500" dir="2700000" algn="t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lIns="182880" tIns="91440" rIns="182880" bIns="91440" rtlCol="0" anchor="ctr"/>
          <a:lstStyle/>
          <a:p>
            <a:pPr>
              <a:spcAft>
                <a:spcPts val="1200"/>
              </a:spcAft>
            </a:pPr>
            <a:r>
              <a:rPr lang="en-US" sz="2000" noProof="1"/>
              <a:t>Lorem ipsum dolor sit amet, consectetur adipiscing elit, sed do eiusmod tempor incididunt ut labore et dolore magna aliqua. Senectus et netus et malesuada. </a:t>
            </a:r>
          </a:p>
        </p:txBody>
      </p:sp>
      <p:sp>
        <p:nvSpPr>
          <p:cNvPr id="36" name="Speech Bubble: Rectangle 35">
            <a:extLst>
              <a:ext uri="{FF2B5EF4-FFF2-40B4-BE49-F238E27FC236}">
                <a16:creationId xmlns:a16="http://schemas.microsoft.com/office/drawing/2014/main" id="{25F791BE-49FC-4462-BD45-50F11FC2186B}"/>
              </a:ext>
            </a:extLst>
          </p:cNvPr>
          <p:cNvSpPr/>
          <p:nvPr/>
        </p:nvSpPr>
        <p:spPr>
          <a:xfrm>
            <a:off x="895351" y="4029075"/>
            <a:ext cx="3800475" cy="1638300"/>
          </a:xfrm>
          <a:prstGeom prst="wedgeRectCallout">
            <a:avLst>
              <a:gd name="adj1" fmla="val 64129"/>
              <a:gd name="adj2" fmla="val -35756"/>
            </a:avLst>
          </a:prstGeom>
          <a:ln w="101600">
            <a:solidFill>
              <a:schemeClr val="bg1"/>
            </a:solidFill>
          </a:ln>
          <a:effectLst>
            <a:outerShdw blurRad="50800" dist="635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182880" tIns="91440" rIns="182880" bIns="91440" rtlCol="0" anchor="ctr"/>
          <a:lstStyle/>
          <a:p>
            <a:pPr>
              <a:spcAft>
                <a:spcPts val="1200"/>
              </a:spcAft>
            </a:pPr>
            <a:r>
              <a:rPr lang="en-US" noProof="1">
                <a:solidFill>
                  <a:schemeClr val="tx1"/>
                </a:solidFill>
              </a:rPr>
              <a:t>Lorem ipsum dolor sit amet, consectetur adipiscing elit, sed do eiusmod tempor incididunt ut labore et dolore magna aliqua. Senectus et netus et malesuada. </a:t>
            </a:r>
          </a:p>
        </p:txBody>
      </p:sp>
      <p:sp>
        <p:nvSpPr>
          <p:cNvPr id="37" name="Speech Bubble: Rectangle 36">
            <a:extLst>
              <a:ext uri="{FF2B5EF4-FFF2-40B4-BE49-F238E27FC236}">
                <a16:creationId xmlns:a16="http://schemas.microsoft.com/office/drawing/2014/main" id="{4EC3F90F-F3C2-4EB9-BCC3-A90622E4D7CE}"/>
              </a:ext>
            </a:extLst>
          </p:cNvPr>
          <p:cNvSpPr/>
          <p:nvPr/>
        </p:nvSpPr>
        <p:spPr>
          <a:xfrm>
            <a:off x="5381625" y="1082863"/>
            <a:ext cx="1962150" cy="1069787"/>
          </a:xfrm>
          <a:prstGeom prst="wedgeRectCallout">
            <a:avLst>
              <a:gd name="adj1" fmla="val 2782"/>
              <a:gd name="adj2" fmla="val 123061"/>
            </a:avLst>
          </a:prstGeom>
          <a:ln w="101600">
            <a:solidFill>
              <a:schemeClr val="bg1"/>
            </a:solidFill>
          </a:ln>
          <a:effectLst>
            <a:outerShdw blurRad="50800" dist="63500" dir="2700000" algn="tl" rotWithShape="0">
              <a:prstClr val="black">
                <a:alpha val="40000"/>
              </a:prstClr>
            </a:outerShdw>
          </a:effectLst>
        </p:spPr>
        <p:style>
          <a:lnRef idx="0">
            <a:schemeClr val="accent5"/>
          </a:lnRef>
          <a:fillRef idx="3">
            <a:schemeClr val="accent5"/>
          </a:fillRef>
          <a:effectRef idx="3">
            <a:schemeClr val="accent5"/>
          </a:effectRef>
          <a:fontRef idx="minor">
            <a:schemeClr val="lt1"/>
          </a:fontRef>
        </p:style>
        <p:txBody>
          <a:bodyPr lIns="137160" rtlCol="0" anchor="ctr"/>
          <a:lstStyle/>
          <a:p>
            <a:pPr>
              <a:spcAft>
                <a:spcPts val="1200"/>
              </a:spcAft>
            </a:pPr>
            <a:r>
              <a:rPr lang="en-US" sz="1200" noProof="1"/>
              <a:t>Lorem ipsum dolor sit amet, consectetur adipiscing elit, sed do eiusmod tempor incididunt ut labore et dolore magna.</a:t>
            </a:r>
          </a:p>
        </p:txBody>
      </p:sp>
      <p:pic>
        <p:nvPicPr>
          <p:cNvPr id="38" name="Graphic 37" descr="Lightbulb">
            <a:extLst>
              <a:ext uri="{FF2B5EF4-FFF2-40B4-BE49-F238E27FC236}">
                <a16:creationId xmlns:a16="http://schemas.microsoft.com/office/drawing/2014/main" id="{22C1A37D-57CC-4D9D-B7CF-7A979FF378F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314950" y="2947987"/>
            <a:ext cx="2162175" cy="2162175"/>
          </a:xfrm>
          <a:prstGeom prst="rect">
            <a:avLst/>
          </a:prstGeom>
          <a:effectLst>
            <a:outerShdw blurRad="50800" dist="38100" dir="2700000" algn="tl" rotWithShape="0">
              <a:prstClr val="black">
                <a:alpha val="48000"/>
              </a:prstClr>
            </a:outerShdw>
          </a:effectLst>
        </p:spPr>
      </p:pic>
      <p:grpSp>
        <p:nvGrpSpPr>
          <p:cNvPr id="42" name="Group 41">
            <a:extLst>
              <a:ext uri="{FF2B5EF4-FFF2-40B4-BE49-F238E27FC236}">
                <a16:creationId xmlns:a16="http://schemas.microsoft.com/office/drawing/2014/main" id="{3F6A365D-7DB5-4FAD-BE46-3D9F34D03C77}"/>
              </a:ext>
            </a:extLst>
          </p:cNvPr>
          <p:cNvGrpSpPr/>
          <p:nvPr/>
        </p:nvGrpSpPr>
        <p:grpSpPr>
          <a:xfrm>
            <a:off x="8730487" y="3143249"/>
            <a:ext cx="2937088" cy="2705925"/>
            <a:chOff x="332936" y="2267185"/>
            <a:chExt cx="2937088" cy="2705925"/>
          </a:xfrm>
        </p:grpSpPr>
        <p:sp>
          <p:nvSpPr>
            <p:cNvPr id="73" name="TextBox 72">
              <a:extLst>
                <a:ext uri="{FF2B5EF4-FFF2-40B4-BE49-F238E27FC236}">
                  <a16:creationId xmlns:a16="http://schemas.microsoft.com/office/drawing/2014/main" id="{F769C871-7E16-4B91-A07D-475EAF8E3DCF}"/>
                </a:ext>
              </a:extLst>
            </p:cNvPr>
            <p:cNvSpPr txBox="1"/>
            <p:nvPr/>
          </p:nvSpPr>
          <p:spPr>
            <a:xfrm>
              <a:off x="332936" y="2267185"/>
              <a:ext cx="2937088" cy="523220"/>
            </a:xfrm>
            <a:prstGeom prst="rect">
              <a:avLst/>
            </a:prstGeom>
            <a:noFill/>
          </p:spPr>
          <p:txBody>
            <a:bodyPr wrap="square" lIns="0" rIns="0" rtlCol="0" anchor="b">
              <a:spAutoFit/>
            </a:bodyPr>
            <a:lstStyle/>
            <a:p>
              <a:pPr algn="r"/>
              <a:r>
                <a:rPr lang="en-US" sz="2800" b="1" noProof="1"/>
                <a:t>Lorem Ipsum</a:t>
              </a:r>
            </a:p>
          </p:txBody>
        </p:sp>
        <p:sp>
          <p:nvSpPr>
            <p:cNvPr id="74" name="TextBox 73">
              <a:extLst>
                <a:ext uri="{FF2B5EF4-FFF2-40B4-BE49-F238E27FC236}">
                  <a16:creationId xmlns:a16="http://schemas.microsoft.com/office/drawing/2014/main" id="{1D26D223-222E-4206-BA6C-92F69689790A}"/>
                </a:ext>
              </a:extLst>
            </p:cNvPr>
            <p:cNvSpPr txBox="1"/>
            <p:nvPr/>
          </p:nvSpPr>
          <p:spPr>
            <a:xfrm>
              <a:off x="340731" y="2787896"/>
              <a:ext cx="2929293" cy="2185214"/>
            </a:xfrm>
            <a:prstGeom prst="rect">
              <a:avLst/>
            </a:prstGeom>
            <a:noFill/>
          </p:spPr>
          <p:txBody>
            <a:bodyPr wrap="square" lIns="0" rIns="0" rtlCol="0" anchor="t">
              <a:spAutoFit/>
            </a:bodyPr>
            <a:lstStyle>
              <a:defPPr>
                <a:defRPr lang="en-US"/>
              </a:defPPr>
              <a:lvl1pPr algn="just">
                <a:defRPr sz="1200">
                  <a:solidFill>
                    <a:schemeClr val="tx1">
                      <a:lumMod val="65000"/>
                      <a:lumOff val="35000"/>
                    </a:schemeClr>
                  </a:solidFill>
                </a:defRPr>
              </a:lvl1pPr>
            </a:lstStyle>
            <a:p>
              <a:pPr>
                <a:spcAft>
                  <a:spcPts val="1200"/>
                </a:spcAft>
              </a:pPr>
              <a:r>
                <a:rPr lang="en-US" sz="1400" noProof="1"/>
                <a:t>Lorem ipsum dolor sit amet, consectetur adipiscing elit, sed do eiusmod tempor incididunt ut labore et dolore magna aliqua. Senectus et netus et malesuada. </a:t>
              </a:r>
            </a:p>
            <a:p>
              <a:pPr>
                <a:spcAft>
                  <a:spcPts val="1200"/>
                </a:spcAft>
              </a:pPr>
              <a:r>
                <a:rPr lang="en-US" sz="1400" noProof="1"/>
                <a:t>Nibh sed pulvinar proin gravida hendrerit. Auctor eu augue ut lectus arcu bibendum at. Amet nisl purus in mollis nunc sed id. Accumsan lacus vel facilisis volutpat est velit egestas dui. </a:t>
              </a:r>
            </a:p>
          </p:txBody>
        </p:sp>
      </p:grpSp>
    </p:spTree>
    <p:extLst>
      <p:ext uri="{BB962C8B-B14F-4D97-AF65-F5344CB8AC3E}">
        <p14:creationId xmlns:p14="http://schemas.microsoft.com/office/powerpoint/2010/main" val="5144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Brainstorm &amp; Ideas – Slide Template</a:t>
            </a:r>
          </a:p>
        </p:txBody>
      </p:sp>
      <p:sp>
        <p:nvSpPr>
          <p:cNvPr id="33" name="Freeform: Shape 32">
            <a:extLst>
              <a:ext uri="{FF2B5EF4-FFF2-40B4-BE49-F238E27FC236}">
                <a16:creationId xmlns:a16="http://schemas.microsoft.com/office/drawing/2014/main" id="{0AB44941-17BD-4D92-A792-E3A2B299A24B}"/>
              </a:ext>
            </a:extLst>
          </p:cNvPr>
          <p:cNvSpPr/>
          <p:nvPr/>
        </p:nvSpPr>
        <p:spPr>
          <a:xfrm>
            <a:off x="5000444" y="2495550"/>
            <a:ext cx="3211922" cy="3810115"/>
          </a:xfrm>
          <a:custGeom>
            <a:avLst/>
            <a:gdLst>
              <a:gd name="connsiteX0" fmla="*/ 2054414 w 4647868"/>
              <a:gd name="connsiteY0" fmla="*/ 0 h 5513493"/>
              <a:gd name="connsiteX1" fmla="*/ 3103139 w 4647868"/>
              <a:gd name="connsiteY1" fmla="*/ 286948 h 5513493"/>
              <a:gd name="connsiteX2" fmla="*/ 4107455 w 4647868"/>
              <a:gd name="connsiteY2" fmla="*/ 2131611 h 5513493"/>
              <a:gd name="connsiteX3" fmla="*/ 4107455 w 4647868"/>
              <a:gd name="connsiteY3" fmla="*/ 2165771 h 5513493"/>
              <a:gd name="connsiteX4" fmla="*/ 4578869 w 4647868"/>
              <a:gd name="connsiteY4" fmla="*/ 2985621 h 5513493"/>
              <a:gd name="connsiteX5" fmla="*/ 4408067 w 4647868"/>
              <a:gd name="connsiteY5" fmla="*/ 3463867 h 5513493"/>
              <a:gd name="connsiteX6" fmla="*/ 4107455 w 4647868"/>
              <a:gd name="connsiteY6" fmla="*/ 3463867 h 5513493"/>
              <a:gd name="connsiteX7" fmla="*/ 4107455 w 4647868"/>
              <a:gd name="connsiteY7" fmla="*/ 3873793 h 5513493"/>
              <a:gd name="connsiteX8" fmla="*/ 3875164 w 4647868"/>
              <a:gd name="connsiteY8" fmla="*/ 4454520 h 5513493"/>
              <a:gd name="connsiteX9" fmla="*/ 3301269 w 4647868"/>
              <a:gd name="connsiteY9" fmla="*/ 4693643 h 5513493"/>
              <a:gd name="connsiteX10" fmla="*/ 2966497 w 4647868"/>
              <a:gd name="connsiteY10" fmla="*/ 4693643 h 5513493"/>
              <a:gd name="connsiteX11" fmla="*/ 2966497 w 4647868"/>
              <a:gd name="connsiteY11" fmla="*/ 5513493 h 5513493"/>
              <a:gd name="connsiteX12" fmla="*/ 807558 w 4647868"/>
              <a:gd name="connsiteY12" fmla="*/ 5513493 h 5513493"/>
              <a:gd name="connsiteX13" fmla="*/ 807558 w 4647868"/>
              <a:gd name="connsiteY13" fmla="*/ 3784975 h 5513493"/>
              <a:gd name="connsiteX14" fmla="*/ 1372 w 4647868"/>
              <a:gd name="connsiteY14" fmla="*/ 2131611 h 5513493"/>
              <a:gd name="connsiteX15" fmla="*/ 1005688 w 4647868"/>
              <a:gd name="connsiteY15" fmla="*/ 286948 h 5513493"/>
              <a:gd name="connsiteX16" fmla="*/ 2054414 w 4647868"/>
              <a:gd name="connsiteY16" fmla="*/ 0 h 5513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647868" h="5513493">
                <a:moveTo>
                  <a:pt x="2054414" y="0"/>
                </a:moveTo>
                <a:cubicBezTo>
                  <a:pt x="2416515" y="0"/>
                  <a:pt x="2778615" y="95650"/>
                  <a:pt x="3103139" y="286948"/>
                </a:cubicBezTo>
                <a:cubicBezTo>
                  <a:pt x="3752187" y="676376"/>
                  <a:pt x="4134784" y="1380081"/>
                  <a:pt x="4107455" y="2131611"/>
                </a:cubicBezTo>
                <a:lnTo>
                  <a:pt x="4107455" y="2165771"/>
                </a:lnTo>
                <a:lnTo>
                  <a:pt x="4578869" y="2985621"/>
                </a:lnTo>
                <a:cubicBezTo>
                  <a:pt x="4742839" y="3238409"/>
                  <a:pt x="4585701" y="3443371"/>
                  <a:pt x="4408067" y="3463867"/>
                </a:cubicBezTo>
                <a:lnTo>
                  <a:pt x="4107455" y="3463867"/>
                </a:lnTo>
                <a:lnTo>
                  <a:pt x="4107455" y="3873793"/>
                </a:lnTo>
                <a:cubicBezTo>
                  <a:pt x="4107455" y="4092419"/>
                  <a:pt x="4025470" y="4297382"/>
                  <a:pt x="3875164" y="4454520"/>
                </a:cubicBezTo>
                <a:cubicBezTo>
                  <a:pt x="3724858" y="4604826"/>
                  <a:pt x="3519896" y="4693643"/>
                  <a:pt x="3301269" y="4693643"/>
                </a:cubicBezTo>
                <a:lnTo>
                  <a:pt x="2966497" y="4693643"/>
                </a:lnTo>
                <a:lnTo>
                  <a:pt x="2966497" y="5513493"/>
                </a:lnTo>
                <a:lnTo>
                  <a:pt x="807558" y="5513493"/>
                </a:lnTo>
                <a:lnTo>
                  <a:pt x="807558" y="3784975"/>
                </a:lnTo>
                <a:cubicBezTo>
                  <a:pt x="295151" y="3388715"/>
                  <a:pt x="1372" y="2780659"/>
                  <a:pt x="1372" y="2131611"/>
                </a:cubicBezTo>
                <a:cubicBezTo>
                  <a:pt x="-25957" y="1380081"/>
                  <a:pt x="356640" y="669544"/>
                  <a:pt x="1005688" y="286948"/>
                </a:cubicBezTo>
                <a:cubicBezTo>
                  <a:pt x="1330213" y="95650"/>
                  <a:pt x="1692314" y="0"/>
                  <a:pt x="2054414" y="0"/>
                </a:cubicBezTo>
                <a:close/>
              </a:path>
            </a:pathLst>
          </a:custGeom>
          <a:ln/>
        </p:spPr>
        <p:style>
          <a:lnRef idx="0">
            <a:schemeClr val="accent1"/>
          </a:lnRef>
          <a:fillRef idx="3">
            <a:schemeClr val="accent1"/>
          </a:fillRef>
          <a:effectRef idx="3">
            <a:schemeClr val="accent1"/>
          </a:effectRef>
          <a:fontRef idx="minor">
            <a:schemeClr val="lt1"/>
          </a:fontRef>
        </p:style>
        <p:txBody>
          <a:bodyPr rtlCol="0" anchor="ctr"/>
          <a:lstStyle/>
          <a:p>
            <a:endParaRPr lang="en-US"/>
          </a:p>
        </p:txBody>
      </p:sp>
      <p:sp>
        <p:nvSpPr>
          <p:cNvPr id="34" name="Speech Bubble: Rectangle 33">
            <a:extLst>
              <a:ext uri="{FF2B5EF4-FFF2-40B4-BE49-F238E27FC236}">
                <a16:creationId xmlns:a16="http://schemas.microsoft.com/office/drawing/2014/main" id="{E98B0E01-0BB2-4F23-8023-6B2F50C2E725}"/>
              </a:ext>
            </a:extLst>
          </p:cNvPr>
          <p:cNvSpPr/>
          <p:nvPr/>
        </p:nvSpPr>
        <p:spPr>
          <a:xfrm>
            <a:off x="7991475" y="1082863"/>
            <a:ext cx="3305176" cy="1638300"/>
          </a:xfrm>
          <a:prstGeom prst="wedgeRectCallout">
            <a:avLst>
              <a:gd name="adj1" fmla="val -67121"/>
              <a:gd name="adj2" fmla="val 75872"/>
            </a:avLst>
          </a:prstGeom>
          <a:ln w="101600">
            <a:solidFill>
              <a:schemeClr val="bg1"/>
            </a:solidFill>
          </a:ln>
          <a:effectLst>
            <a:outerShdw blurRad="50800" dist="63500" dir="2700000" algn="tl" rotWithShape="0">
              <a:prstClr val="black">
                <a:alpha val="40000"/>
              </a:prstClr>
            </a:outerShdw>
          </a:effectLst>
        </p:spPr>
        <p:style>
          <a:lnRef idx="0">
            <a:schemeClr val="accent6"/>
          </a:lnRef>
          <a:fillRef idx="3">
            <a:schemeClr val="accent6"/>
          </a:fillRef>
          <a:effectRef idx="3">
            <a:schemeClr val="accent6"/>
          </a:effectRef>
          <a:fontRef idx="minor">
            <a:schemeClr val="lt1"/>
          </a:fontRef>
        </p:style>
        <p:txBody>
          <a:bodyPr lIns="182880" tIns="91440" rIns="182880" bIns="91440" rtlCol="0" anchor="ctr"/>
          <a:lstStyle/>
          <a:p>
            <a:pPr>
              <a:spcAft>
                <a:spcPts val="1200"/>
              </a:spcAft>
            </a:pPr>
            <a:r>
              <a:rPr lang="en-US" noProof="1">
                <a:solidFill>
                  <a:schemeClr val="tx1"/>
                </a:solidFill>
              </a:rPr>
              <a:t>Lorem ipsum dolor sit amet, consectetur adipiscing elit, sed do eiusmod tempor incididunt ut labore et dolore magna aliqua.</a:t>
            </a:r>
          </a:p>
        </p:txBody>
      </p:sp>
      <p:sp>
        <p:nvSpPr>
          <p:cNvPr id="35" name="Speech Bubble: Rectangle 34">
            <a:extLst>
              <a:ext uri="{FF2B5EF4-FFF2-40B4-BE49-F238E27FC236}">
                <a16:creationId xmlns:a16="http://schemas.microsoft.com/office/drawing/2014/main" id="{50A52E19-F8F8-49CB-BD5F-70B69BA55586}"/>
              </a:ext>
            </a:extLst>
          </p:cNvPr>
          <p:cNvSpPr/>
          <p:nvPr/>
        </p:nvSpPr>
        <p:spPr>
          <a:xfrm>
            <a:off x="895351" y="1082862"/>
            <a:ext cx="3800475" cy="2060387"/>
          </a:xfrm>
          <a:prstGeom prst="wedgeRectCallout">
            <a:avLst>
              <a:gd name="adj1" fmla="val 62876"/>
              <a:gd name="adj2" fmla="val 71236"/>
            </a:avLst>
          </a:prstGeom>
          <a:ln w="101600">
            <a:solidFill>
              <a:schemeClr val="bg1"/>
            </a:solidFill>
          </a:ln>
          <a:effectLst>
            <a:outerShdw blurRad="50800" dist="63500" dir="2700000" algn="t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lIns="182880" tIns="91440" rIns="182880" bIns="91440" rtlCol="0" anchor="ctr"/>
          <a:lstStyle/>
          <a:p>
            <a:pPr>
              <a:spcAft>
                <a:spcPts val="1200"/>
              </a:spcAft>
            </a:pPr>
            <a:r>
              <a:rPr lang="en-US" sz="2000" noProof="1"/>
              <a:t>Lorem ipsum dolor sit amet, consectetur adipiscing elit, sed do eiusmod tempor incididunt ut labore et dolore magna aliqua. Senectus et netus et malesuada. </a:t>
            </a:r>
          </a:p>
        </p:txBody>
      </p:sp>
      <p:sp>
        <p:nvSpPr>
          <p:cNvPr id="36" name="Speech Bubble: Rectangle 35">
            <a:extLst>
              <a:ext uri="{FF2B5EF4-FFF2-40B4-BE49-F238E27FC236}">
                <a16:creationId xmlns:a16="http://schemas.microsoft.com/office/drawing/2014/main" id="{25F791BE-49FC-4462-BD45-50F11FC2186B}"/>
              </a:ext>
            </a:extLst>
          </p:cNvPr>
          <p:cNvSpPr/>
          <p:nvPr/>
        </p:nvSpPr>
        <p:spPr>
          <a:xfrm>
            <a:off x="895351" y="4029075"/>
            <a:ext cx="3800475" cy="1638300"/>
          </a:xfrm>
          <a:prstGeom prst="wedgeRectCallout">
            <a:avLst>
              <a:gd name="adj1" fmla="val 64129"/>
              <a:gd name="adj2" fmla="val -35756"/>
            </a:avLst>
          </a:prstGeom>
          <a:ln w="101600">
            <a:solidFill>
              <a:schemeClr val="bg1"/>
            </a:solidFill>
          </a:ln>
          <a:effectLst>
            <a:outerShdw blurRad="50800" dist="635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182880" tIns="91440" rIns="182880" bIns="91440" rtlCol="0" anchor="ctr"/>
          <a:lstStyle/>
          <a:p>
            <a:pPr>
              <a:spcAft>
                <a:spcPts val="1200"/>
              </a:spcAft>
            </a:pPr>
            <a:r>
              <a:rPr lang="en-US" noProof="1">
                <a:solidFill>
                  <a:schemeClr val="tx1"/>
                </a:solidFill>
              </a:rPr>
              <a:t>Lorem ipsum dolor sit amet, consectetur adipiscing elit, sed do eiusmod tempor incididunt ut labore et dolore magna aliqua. Senectus et netus et malesuada. </a:t>
            </a:r>
          </a:p>
        </p:txBody>
      </p:sp>
      <p:sp>
        <p:nvSpPr>
          <p:cNvPr id="37" name="Speech Bubble: Rectangle 36">
            <a:extLst>
              <a:ext uri="{FF2B5EF4-FFF2-40B4-BE49-F238E27FC236}">
                <a16:creationId xmlns:a16="http://schemas.microsoft.com/office/drawing/2014/main" id="{4EC3F90F-F3C2-4EB9-BCC3-A90622E4D7CE}"/>
              </a:ext>
            </a:extLst>
          </p:cNvPr>
          <p:cNvSpPr/>
          <p:nvPr/>
        </p:nvSpPr>
        <p:spPr>
          <a:xfrm>
            <a:off x="5381625" y="1082863"/>
            <a:ext cx="1962150" cy="1069787"/>
          </a:xfrm>
          <a:prstGeom prst="wedgeRectCallout">
            <a:avLst>
              <a:gd name="adj1" fmla="val 2782"/>
              <a:gd name="adj2" fmla="val 123061"/>
            </a:avLst>
          </a:prstGeom>
          <a:ln w="101600">
            <a:solidFill>
              <a:schemeClr val="bg1"/>
            </a:solidFill>
          </a:ln>
          <a:effectLst>
            <a:outerShdw blurRad="50800" dist="63500" dir="2700000" algn="tl" rotWithShape="0">
              <a:prstClr val="black">
                <a:alpha val="40000"/>
              </a:prstClr>
            </a:outerShdw>
          </a:effectLst>
        </p:spPr>
        <p:style>
          <a:lnRef idx="0">
            <a:schemeClr val="accent5"/>
          </a:lnRef>
          <a:fillRef idx="3">
            <a:schemeClr val="accent5"/>
          </a:fillRef>
          <a:effectRef idx="3">
            <a:schemeClr val="accent5"/>
          </a:effectRef>
          <a:fontRef idx="minor">
            <a:schemeClr val="lt1"/>
          </a:fontRef>
        </p:style>
        <p:txBody>
          <a:bodyPr lIns="137160" rtlCol="0" anchor="ctr"/>
          <a:lstStyle/>
          <a:p>
            <a:pPr>
              <a:spcAft>
                <a:spcPts val="1200"/>
              </a:spcAft>
            </a:pPr>
            <a:r>
              <a:rPr lang="en-US" sz="1200" noProof="1"/>
              <a:t>Lorem ipsum dolor sit amet, consectetur adipiscing elit, sed do eiusmod tempor incididunt ut labore et dolore magna.</a:t>
            </a:r>
          </a:p>
        </p:txBody>
      </p:sp>
      <p:pic>
        <p:nvPicPr>
          <p:cNvPr id="38" name="Graphic 37" descr="Lightbulb">
            <a:extLst>
              <a:ext uri="{FF2B5EF4-FFF2-40B4-BE49-F238E27FC236}">
                <a16:creationId xmlns:a16="http://schemas.microsoft.com/office/drawing/2014/main" id="{22C1A37D-57CC-4D9D-B7CF-7A979FF378F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314950" y="2947987"/>
            <a:ext cx="2162175" cy="2162175"/>
          </a:xfrm>
          <a:prstGeom prst="rect">
            <a:avLst/>
          </a:prstGeom>
          <a:effectLst>
            <a:outerShdw blurRad="50800" dist="38100" dir="2700000" algn="tl" rotWithShape="0">
              <a:prstClr val="black">
                <a:alpha val="48000"/>
              </a:prstClr>
            </a:outerShdw>
          </a:effectLst>
        </p:spPr>
      </p:pic>
      <p:grpSp>
        <p:nvGrpSpPr>
          <p:cNvPr id="42" name="Group 41">
            <a:extLst>
              <a:ext uri="{FF2B5EF4-FFF2-40B4-BE49-F238E27FC236}">
                <a16:creationId xmlns:a16="http://schemas.microsoft.com/office/drawing/2014/main" id="{3F6A365D-7DB5-4FAD-BE46-3D9F34D03C77}"/>
              </a:ext>
            </a:extLst>
          </p:cNvPr>
          <p:cNvGrpSpPr/>
          <p:nvPr/>
        </p:nvGrpSpPr>
        <p:grpSpPr>
          <a:xfrm>
            <a:off x="8730487" y="3143249"/>
            <a:ext cx="2937088" cy="2705925"/>
            <a:chOff x="332936" y="2267185"/>
            <a:chExt cx="2937088" cy="2705925"/>
          </a:xfrm>
        </p:grpSpPr>
        <p:sp>
          <p:nvSpPr>
            <p:cNvPr id="73" name="TextBox 72">
              <a:extLst>
                <a:ext uri="{FF2B5EF4-FFF2-40B4-BE49-F238E27FC236}">
                  <a16:creationId xmlns:a16="http://schemas.microsoft.com/office/drawing/2014/main" id="{F769C871-7E16-4B91-A07D-475EAF8E3DCF}"/>
                </a:ext>
              </a:extLst>
            </p:cNvPr>
            <p:cNvSpPr txBox="1"/>
            <p:nvPr/>
          </p:nvSpPr>
          <p:spPr>
            <a:xfrm>
              <a:off x="332936" y="2267185"/>
              <a:ext cx="2937088" cy="523220"/>
            </a:xfrm>
            <a:prstGeom prst="rect">
              <a:avLst/>
            </a:prstGeom>
            <a:noFill/>
          </p:spPr>
          <p:txBody>
            <a:bodyPr wrap="square" lIns="0" rIns="0" rtlCol="0" anchor="b">
              <a:spAutoFit/>
            </a:bodyPr>
            <a:lstStyle/>
            <a:p>
              <a:pPr algn="r"/>
              <a:r>
                <a:rPr lang="en-US" sz="2800" b="1" noProof="1">
                  <a:solidFill>
                    <a:schemeClr val="bg1"/>
                  </a:solidFill>
                </a:rPr>
                <a:t>Lorem Ipsum</a:t>
              </a:r>
            </a:p>
          </p:txBody>
        </p:sp>
        <p:sp>
          <p:nvSpPr>
            <p:cNvPr id="74" name="TextBox 73">
              <a:extLst>
                <a:ext uri="{FF2B5EF4-FFF2-40B4-BE49-F238E27FC236}">
                  <a16:creationId xmlns:a16="http://schemas.microsoft.com/office/drawing/2014/main" id="{1D26D223-222E-4206-BA6C-92F69689790A}"/>
                </a:ext>
              </a:extLst>
            </p:cNvPr>
            <p:cNvSpPr txBox="1"/>
            <p:nvPr/>
          </p:nvSpPr>
          <p:spPr>
            <a:xfrm>
              <a:off x="340731" y="2787896"/>
              <a:ext cx="2929293" cy="2185214"/>
            </a:xfrm>
            <a:prstGeom prst="rect">
              <a:avLst/>
            </a:prstGeom>
            <a:noFill/>
          </p:spPr>
          <p:txBody>
            <a:bodyPr wrap="square" lIns="0" rIns="0" rtlCol="0" anchor="t">
              <a:spAutoFit/>
            </a:bodyPr>
            <a:lstStyle>
              <a:defPPr>
                <a:defRPr lang="en-US"/>
              </a:defPPr>
              <a:lvl1pPr algn="just">
                <a:defRPr sz="1200">
                  <a:solidFill>
                    <a:schemeClr val="tx1">
                      <a:lumMod val="65000"/>
                      <a:lumOff val="35000"/>
                    </a:schemeClr>
                  </a:solidFill>
                </a:defRPr>
              </a:lvl1pPr>
            </a:lstStyle>
            <a:p>
              <a:pPr>
                <a:spcAft>
                  <a:spcPts val="1200"/>
                </a:spcAft>
              </a:pPr>
              <a:r>
                <a:rPr lang="en-US" sz="1400" noProof="1">
                  <a:solidFill>
                    <a:schemeClr val="bg1">
                      <a:lumMod val="75000"/>
                    </a:schemeClr>
                  </a:solidFill>
                </a:rPr>
                <a:t>Lorem ipsum dolor sit amet, consectetur adipiscing elit, sed do eiusmod tempor incididunt ut labore et dolore magna aliqua. Senectus et netus et malesuada. </a:t>
              </a:r>
            </a:p>
            <a:p>
              <a:pPr>
                <a:spcAft>
                  <a:spcPts val="1200"/>
                </a:spcAft>
              </a:pPr>
              <a:r>
                <a:rPr lang="en-US" sz="1400" noProof="1">
                  <a:solidFill>
                    <a:schemeClr val="bg1">
                      <a:lumMod val="75000"/>
                    </a:schemeClr>
                  </a:solidFill>
                </a:rPr>
                <a:t>Nibh sed pulvinar proin gravida hendrerit. Auctor eu augue ut lectus arcu bibendum at. Amet nisl purus in mollis nunc sed id. Accumsan lacus vel facilisis volutpat est velit egestas dui. </a:t>
              </a:r>
            </a:p>
          </p:txBody>
        </p:sp>
      </p:grpSp>
    </p:spTree>
    <p:extLst>
      <p:ext uri="{BB962C8B-B14F-4D97-AF65-F5344CB8AC3E}">
        <p14:creationId xmlns:p14="http://schemas.microsoft.com/office/powerpoint/2010/main" val="2257337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8470</TotalTime>
  <Words>385</Words>
  <PresentationFormat>Widescreen</PresentationFormat>
  <Paragraphs>22</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Brainstorm &amp; Ideas – Slide Template</vt:lpstr>
      <vt:lpstr>Brainstorm &amp; Ideas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Brainstorm &amp; Ideas</dc:title>
  <dc:creator>PresentationGO.com</dc:creator>
  <dc:description>© Copyright PresentationGO.com</dc:description>
  <dcterms:created xsi:type="dcterms:W3CDTF">2014-11-26T05:14:11Z</dcterms:created>
  <dcterms:modified xsi:type="dcterms:W3CDTF">2019-06-25T19:59:12Z</dcterms:modified>
  <cp:category>Graphics &amp; Metaphors</cp:category>
</cp:coreProperties>
</file>