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19" r:id="rId4"/>
    <p:sldId id="313" r:id="rId5"/>
    <p:sldId id="320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346F"/>
    <a:srgbClr val="31AAC0"/>
    <a:srgbClr val="FBAB37"/>
    <a:srgbClr val="7B0051"/>
    <a:srgbClr val="6DA042"/>
    <a:srgbClr val="009DBB"/>
    <a:srgbClr val="F04737"/>
    <a:srgbClr val="5F893E"/>
    <a:srgbClr val="F89037"/>
    <a:srgbClr val="EF5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15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53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69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Brainstorming Diagram for PowerPoint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841514" y="2032388"/>
            <a:ext cx="3460972" cy="3062567"/>
            <a:chOff x="2563813" y="2265363"/>
            <a:chExt cx="4054475" cy="3587750"/>
          </a:xfrm>
        </p:grpSpPr>
        <p:sp>
          <p:nvSpPr>
            <p:cNvPr id="30" name="Freeform 7"/>
            <p:cNvSpPr>
              <a:spLocks/>
            </p:cNvSpPr>
            <p:nvPr/>
          </p:nvSpPr>
          <p:spPr bwMode="auto">
            <a:xfrm>
              <a:off x="4673600" y="3948113"/>
              <a:ext cx="1944688" cy="1905000"/>
            </a:xfrm>
            <a:custGeom>
              <a:avLst/>
              <a:gdLst>
                <a:gd name="T0" fmla="*/ 4339 w 4897"/>
                <a:gd name="T1" fmla="*/ 176 h 4802"/>
                <a:gd name="T2" fmla="*/ 3865 w 4897"/>
                <a:gd name="T3" fmla="*/ 304 h 4802"/>
                <a:gd name="T4" fmla="*/ 3490 w 4897"/>
                <a:gd name="T5" fmla="*/ 263 h 4802"/>
                <a:gd name="T6" fmla="*/ 3297 w 4897"/>
                <a:gd name="T7" fmla="*/ 592 h 4802"/>
                <a:gd name="T8" fmla="*/ 2980 w 4897"/>
                <a:gd name="T9" fmla="*/ 885 h 4802"/>
                <a:gd name="T10" fmla="*/ 2448 w 4897"/>
                <a:gd name="T11" fmla="*/ 1009 h 4802"/>
                <a:gd name="T12" fmla="*/ 1914 w 4897"/>
                <a:gd name="T13" fmla="*/ 919 h 4802"/>
                <a:gd name="T14" fmla="*/ 1787 w 4897"/>
                <a:gd name="T15" fmla="*/ 1002 h 4802"/>
                <a:gd name="T16" fmla="*/ 1284 w 4897"/>
                <a:gd name="T17" fmla="*/ 1164 h 4802"/>
                <a:gd name="T18" fmla="*/ 784 w 4897"/>
                <a:gd name="T19" fmla="*/ 1146 h 4802"/>
                <a:gd name="T20" fmla="*/ 292 w 4897"/>
                <a:gd name="T21" fmla="*/ 943 h 4802"/>
                <a:gd name="T22" fmla="*/ 23 w 4897"/>
                <a:gd name="T23" fmla="*/ 2788 h 4802"/>
                <a:gd name="T24" fmla="*/ 321 w 4897"/>
                <a:gd name="T25" fmla="*/ 3197 h 4802"/>
                <a:gd name="T26" fmla="*/ 652 w 4897"/>
                <a:gd name="T27" fmla="*/ 3346 h 4802"/>
                <a:gd name="T28" fmla="*/ 1122 w 4897"/>
                <a:gd name="T29" fmla="*/ 3337 h 4802"/>
                <a:gd name="T30" fmla="*/ 1165 w 4897"/>
                <a:gd name="T31" fmla="*/ 2986 h 4802"/>
                <a:gd name="T32" fmla="*/ 1479 w 4897"/>
                <a:gd name="T33" fmla="*/ 2768 h 4802"/>
                <a:gd name="T34" fmla="*/ 1313 w 4897"/>
                <a:gd name="T35" fmla="*/ 3280 h 4802"/>
                <a:gd name="T36" fmla="*/ 1433 w 4897"/>
                <a:gd name="T37" fmla="*/ 3663 h 4802"/>
                <a:gd name="T38" fmla="*/ 1511 w 4897"/>
                <a:gd name="T39" fmla="*/ 4013 h 4802"/>
                <a:gd name="T40" fmla="*/ 1178 w 4897"/>
                <a:gd name="T41" fmla="*/ 3585 h 4802"/>
                <a:gd name="T42" fmla="*/ 766 w 4897"/>
                <a:gd name="T43" fmla="*/ 3556 h 4802"/>
                <a:gd name="T44" fmla="*/ 280 w 4897"/>
                <a:gd name="T45" fmla="*/ 3402 h 4802"/>
                <a:gd name="T46" fmla="*/ 25 w 4897"/>
                <a:gd name="T47" fmla="*/ 3171 h 4802"/>
                <a:gd name="T48" fmla="*/ 39 w 4897"/>
                <a:gd name="T49" fmla="*/ 3747 h 4802"/>
                <a:gd name="T50" fmla="*/ 316 w 4897"/>
                <a:gd name="T51" fmla="*/ 4378 h 4802"/>
                <a:gd name="T52" fmla="*/ 785 w 4897"/>
                <a:gd name="T53" fmla="*/ 4715 h 4802"/>
                <a:gd name="T54" fmla="*/ 1353 w 4897"/>
                <a:gd name="T55" fmla="*/ 4802 h 4802"/>
                <a:gd name="T56" fmla="*/ 1929 w 4897"/>
                <a:gd name="T57" fmla="*/ 4681 h 4802"/>
                <a:gd name="T58" fmla="*/ 2422 w 4897"/>
                <a:gd name="T59" fmla="*/ 4399 h 4802"/>
                <a:gd name="T60" fmla="*/ 2719 w 4897"/>
                <a:gd name="T61" fmla="*/ 4041 h 4802"/>
                <a:gd name="T62" fmla="*/ 2868 w 4897"/>
                <a:gd name="T63" fmla="*/ 3722 h 4802"/>
                <a:gd name="T64" fmla="*/ 2897 w 4897"/>
                <a:gd name="T65" fmla="*/ 3361 h 4802"/>
                <a:gd name="T66" fmla="*/ 2663 w 4897"/>
                <a:gd name="T67" fmla="*/ 2818 h 4802"/>
                <a:gd name="T68" fmla="*/ 2338 w 4897"/>
                <a:gd name="T69" fmla="*/ 2657 h 4802"/>
                <a:gd name="T70" fmla="*/ 1930 w 4897"/>
                <a:gd name="T71" fmla="*/ 2915 h 4802"/>
                <a:gd name="T72" fmla="*/ 1938 w 4897"/>
                <a:gd name="T73" fmla="*/ 2704 h 4802"/>
                <a:gd name="T74" fmla="*/ 2360 w 4897"/>
                <a:gd name="T75" fmla="*/ 2302 h 4802"/>
                <a:gd name="T76" fmla="*/ 2451 w 4897"/>
                <a:gd name="T77" fmla="*/ 1729 h 4802"/>
                <a:gd name="T78" fmla="*/ 2643 w 4897"/>
                <a:gd name="T79" fmla="*/ 1949 h 4802"/>
                <a:gd name="T80" fmla="*/ 2590 w 4897"/>
                <a:gd name="T81" fmla="*/ 2457 h 4802"/>
                <a:gd name="T82" fmla="*/ 3025 w 4897"/>
                <a:gd name="T83" fmla="*/ 3074 h 4802"/>
                <a:gd name="T84" fmla="*/ 3091 w 4897"/>
                <a:gd name="T85" fmla="*/ 3543 h 4802"/>
                <a:gd name="T86" fmla="*/ 3025 w 4897"/>
                <a:gd name="T87" fmla="*/ 4029 h 4802"/>
                <a:gd name="T88" fmla="*/ 3720 w 4897"/>
                <a:gd name="T89" fmla="*/ 3606 h 4802"/>
                <a:gd name="T90" fmla="*/ 3978 w 4897"/>
                <a:gd name="T91" fmla="*/ 3188 h 4802"/>
                <a:gd name="T92" fmla="*/ 4052 w 4897"/>
                <a:gd name="T93" fmla="*/ 2885 h 4802"/>
                <a:gd name="T94" fmla="*/ 4001 w 4897"/>
                <a:gd name="T95" fmla="*/ 2291 h 4802"/>
                <a:gd name="T96" fmla="*/ 3759 w 4897"/>
                <a:gd name="T97" fmla="*/ 1921 h 4802"/>
                <a:gd name="T98" fmla="*/ 3137 w 4897"/>
                <a:gd name="T99" fmla="*/ 1595 h 4802"/>
                <a:gd name="T100" fmla="*/ 3518 w 4897"/>
                <a:gd name="T101" fmla="*/ 1531 h 4802"/>
                <a:gd name="T102" fmla="*/ 4079 w 4897"/>
                <a:gd name="T103" fmla="*/ 2013 h 4802"/>
                <a:gd name="T104" fmla="*/ 4245 w 4897"/>
                <a:gd name="T105" fmla="*/ 2477 h 4802"/>
                <a:gd name="T106" fmla="*/ 4503 w 4897"/>
                <a:gd name="T107" fmla="*/ 2188 h 4802"/>
                <a:gd name="T108" fmla="*/ 4571 w 4897"/>
                <a:gd name="T109" fmla="*/ 1775 h 4802"/>
                <a:gd name="T110" fmla="*/ 4658 w 4897"/>
                <a:gd name="T111" fmla="*/ 1470 h 4802"/>
                <a:gd name="T112" fmla="*/ 4892 w 4897"/>
                <a:gd name="T113" fmla="*/ 915 h 4802"/>
                <a:gd name="T114" fmla="*/ 4812 w 4897"/>
                <a:gd name="T115" fmla="*/ 360 h 4802"/>
                <a:gd name="T116" fmla="*/ 4560 w 4897"/>
                <a:gd name="T117" fmla="*/ 0 h 4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97" h="4802">
                  <a:moveTo>
                    <a:pt x="4560" y="0"/>
                  </a:moveTo>
                  <a:lnTo>
                    <a:pt x="4532" y="28"/>
                  </a:lnTo>
                  <a:lnTo>
                    <a:pt x="4474" y="81"/>
                  </a:lnTo>
                  <a:lnTo>
                    <a:pt x="4411" y="131"/>
                  </a:lnTo>
                  <a:lnTo>
                    <a:pt x="4339" y="176"/>
                  </a:lnTo>
                  <a:lnTo>
                    <a:pt x="4303" y="197"/>
                  </a:lnTo>
                  <a:lnTo>
                    <a:pt x="4240" y="228"/>
                  </a:lnTo>
                  <a:lnTo>
                    <a:pt x="4114" y="271"/>
                  </a:lnTo>
                  <a:lnTo>
                    <a:pt x="3988" y="295"/>
                  </a:lnTo>
                  <a:lnTo>
                    <a:pt x="3865" y="304"/>
                  </a:lnTo>
                  <a:lnTo>
                    <a:pt x="3807" y="303"/>
                  </a:lnTo>
                  <a:lnTo>
                    <a:pt x="3757" y="302"/>
                  </a:lnTo>
                  <a:lnTo>
                    <a:pt x="3664" y="295"/>
                  </a:lnTo>
                  <a:lnTo>
                    <a:pt x="3575" y="282"/>
                  </a:lnTo>
                  <a:lnTo>
                    <a:pt x="3490" y="263"/>
                  </a:lnTo>
                  <a:lnTo>
                    <a:pt x="3450" y="251"/>
                  </a:lnTo>
                  <a:lnTo>
                    <a:pt x="3433" y="306"/>
                  </a:lnTo>
                  <a:lnTo>
                    <a:pt x="3394" y="409"/>
                  </a:lnTo>
                  <a:lnTo>
                    <a:pt x="3349" y="504"/>
                  </a:lnTo>
                  <a:lnTo>
                    <a:pt x="3297" y="592"/>
                  </a:lnTo>
                  <a:lnTo>
                    <a:pt x="3239" y="671"/>
                  </a:lnTo>
                  <a:lnTo>
                    <a:pt x="3173" y="742"/>
                  </a:lnTo>
                  <a:lnTo>
                    <a:pt x="3100" y="806"/>
                  </a:lnTo>
                  <a:lnTo>
                    <a:pt x="3023" y="860"/>
                  </a:lnTo>
                  <a:lnTo>
                    <a:pt x="2980" y="885"/>
                  </a:lnTo>
                  <a:lnTo>
                    <a:pt x="2915" y="919"/>
                  </a:lnTo>
                  <a:lnTo>
                    <a:pt x="2780" y="967"/>
                  </a:lnTo>
                  <a:lnTo>
                    <a:pt x="2645" y="997"/>
                  </a:lnTo>
                  <a:lnTo>
                    <a:pt x="2513" y="1009"/>
                  </a:lnTo>
                  <a:lnTo>
                    <a:pt x="2448" y="1009"/>
                  </a:lnTo>
                  <a:lnTo>
                    <a:pt x="2395" y="1009"/>
                  </a:lnTo>
                  <a:lnTo>
                    <a:pt x="2294" y="1003"/>
                  </a:lnTo>
                  <a:lnTo>
                    <a:pt x="2157" y="984"/>
                  </a:lnTo>
                  <a:lnTo>
                    <a:pt x="1953" y="933"/>
                  </a:lnTo>
                  <a:lnTo>
                    <a:pt x="1914" y="919"/>
                  </a:lnTo>
                  <a:lnTo>
                    <a:pt x="1918" y="910"/>
                  </a:lnTo>
                  <a:lnTo>
                    <a:pt x="1916" y="912"/>
                  </a:lnTo>
                  <a:lnTo>
                    <a:pt x="1913" y="914"/>
                  </a:lnTo>
                  <a:lnTo>
                    <a:pt x="1873" y="946"/>
                  </a:lnTo>
                  <a:lnTo>
                    <a:pt x="1787" y="1002"/>
                  </a:lnTo>
                  <a:lnTo>
                    <a:pt x="1698" y="1050"/>
                  </a:lnTo>
                  <a:lnTo>
                    <a:pt x="1602" y="1091"/>
                  </a:lnTo>
                  <a:lnTo>
                    <a:pt x="1501" y="1122"/>
                  </a:lnTo>
                  <a:lnTo>
                    <a:pt x="1396" y="1147"/>
                  </a:lnTo>
                  <a:lnTo>
                    <a:pt x="1284" y="1164"/>
                  </a:lnTo>
                  <a:lnTo>
                    <a:pt x="1168" y="1171"/>
                  </a:lnTo>
                  <a:lnTo>
                    <a:pt x="1107" y="1171"/>
                  </a:lnTo>
                  <a:lnTo>
                    <a:pt x="1030" y="1170"/>
                  </a:lnTo>
                  <a:lnTo>
                    <a:pt x="868" y="1159"/>
                  </a:lnTo>
                  <a:lnTo>
                    <a:pt x="784" y="1146"/>
                  </a:lnTo>
                  <a:lnTo>
                    <a:pt x="724" y="1135"/>
                  </a:lnTo>
                  <a:lnTo>
                    <a:pt x="607" y="1103"/>
                  </a:lnTo>
                  <a:lnTo>
                    <a:pt x="495" y="1059"/>
                  </a:lnTo>
                  <a:lnTo>
                    <a:pt x="390" y="1006"/>
                  </a:lnTo>
                  <a:lnTo>
                    <a:pt x="292" y="943"/>
                  </a:lnTo>
                  <a:lnTo>
                    <a:pt x="200" y="876"/>
                  </a:lnTo>
                  <a:lnTo>
                    <a:pt x="74" y="768"/>
                  </a:lnTo>
                  <a:lnTo>
                    <a:pt x="0" y="696"/>
                  </a:lnTo>
                  <a:lnTo>
                    <a:pt x="0" y="2727"/>
                  </a:lnTo>
                  <a:lnTo>
                    <a:pt x="23" y="2788"/>
                  </a:lnTo>
                  <a:lnTo>
                    <a:pt x="85" y="2917"/>
                  </a:lnTo>
                  <a:lnTo>
                    <a:pt x="149" y="3017"/>
                  </a:lnTo>
                  <a:lnTo>
                    <a:pt x="200" y="3081"/>
                  </a:lnTo>
                  <a:lnTo>
                    <a:pt x="257" y="3142"/>
                  </a:lnTo>
                  <a:lnTo>
                    <a:pt x="321" y="3197"/>
                  </a:lnTo>
                  <a:lnTo>
                    <a:pt x="358" y="3223"/>
                  </a:lnTo>
                  <a:lnTo>
                    <a:pt x="395" y="3248"/>
                  </a:lnTo>
                  <a:lnTo>
                    <a:pt x="476" y="3291"/>
                  </a:lnTo>
                  <a:lnTo>
                    <a:pt x="561" y="3323"/>
                  </a:lnTo>
                  <a:lnTo>
                    <a:pt x="652" y="3346"/>
                  </a:lnTo>
                  <a:lnTo>
                    <a:pt x="748" y="3361"/>
                  </a:lnTo>
                  <a:lnTo>
                    <a:pt x="848" y="3366"/>
                  </a:lnTo>
                  <a:lnTo>
                    <a:pt x="954" y="3362"/>
                  </a:lnTo>
                  <a:lnTo>
                    <a:pt x="1065" y="3348"/>
                  </a:lnTo>
                  <a:lnTo>
                    <a:pt x="1122" y="3337"/>
                  </a:lnTo>
                  <a:lnTo>
                    <a:pt x="1120" y="3302"/>
                  </a:lnTo>
                  <a:lnTo>
                    <a:pt x="1121" y="3228"/>
                  </a:lnTo>
                  <a:lnTo>
                    <a:pt x="1129" y="3151"/>
                  </a:lnTo>
                  <a:lnTo>
                    <a:pt x="1143" y="3070"/>
                  </a:lnTo>
                  <a:lnTo>
                    <a:pt x="1165" y="2986"/>
                  </a:lnTo>
                  <a:lnTo>
                    <a:pt x="1196" y="2899"/>
                  </a:lnTo>
                  <a:lnTo>
                    <a:pt x="1236" y="2809"/>
                  </a:lnTo>
                  <a:lnTo>
                    <a:pt x="1287" y="2715"/>
                  </a:lnTo>
                  <a:lnTo>
                    <a:pt x="1316" y="2667"/>
                  </a:lnTo>
                  <a:lnTo>
                    <a:pt x="1479" y="2768"/>
                  </a:lnTo>
                  <a:lnTo>
                    <a:pt x="1440" y="2833"/>
                  </a:lnTo>
                  <a:lnTo>
                    <a:pt x="1380" y="2956"/>
                  </a:lnTo>
                  <a:lnTo>
                    <a:pt x="1340" y="3072"/>
                  </a:lnTo>
                  <a:lnTo>
                    <a:pt x="1319" y="3179"/>
                  </a:lnTo>
                  <a:lnTo>
                    <a:pt x="1313" y="3280"/>
                  </a:lnTo>
                  <a:lnTo>
                    <a:pt x="1319" y="3372"/>
                  </a:lnTo>
                  <a:lnTo>
                    <a:pt x="1338" y="3457"/>
                  </a:lnTo>
                  <a:lnTo>
                    <a:pt x="1363" y="3533"/>
                  </a:lnTo>
                  <a:lnTo>
                    <a:pt x="1397" y="3602"/>
                  </a:lnTo>
                  <a:lnTo>
                    <a:pt x="1433" y="3663"/>
                  </a:lnTo>
                  <a:lnTo>
                    <a:pt x="1493" y="3739"/>
                  </a:lnTo>
                  <a:lnTo>
                    <a:pt x="1599" y="3840"/>
                  </a:lnTo>
                  <a:lnTo>
                    <a:pt x="1625" y="3857"/>
                  </a:lnTo>
                  <a:lnTo>
                    <a:pt x="1522" y="4018"/>
                  </a:lnTo>
                  <a:lnTo>
                    <a:pt x="1511" y="4013"/>
                  </a:lnTo>
                  <a:lnTo>
                    <a:pt x="1432" y="3948"/>
                  </a:lnTo>
                  <a:lnTo>
                    <a:pt x="1347" y="3858"/>
                  </a:lnTo>
                  <a:lnTo>
                    <a:pt x="1286" y="3781"/>
                  </a:lnTo>
                  <a:lnTo>
                    <a:pt x="1227" y="3690"/>
                  </a:lnTo>
                  <a:lnTo>
                    <a:pt x="1178" y="3585"/>
                  </a:lnTo>
                  <a:lnTo>
                    <a:pt x="1159" y="3527"/>
                  </a:lnTo>
                  <a:lnTo>
                    <a:pt x="1078" y="3541"/>
                  </a:lnTo>
                  <a:lnTo>
                    <a:pt x="925" y="3556"/>
                  </a:lnTo>
                  <a:lnTo>
                    <a:pt x="851" y="3558"/>
                  </a:lnTo>
                  <a:lnTo>
                    <a:pt x="766" y="3556"/>
                  </a:lnTo>
                  <a:lnTo>
                    <a:pt x="604" y="3533"/>
                  </a:lnTo>
                  <a:lnTo>
                    <a:pt x="490" y="3502"/>
                  </a:lnTo>
                  <a:lnTo>
                    <a:pt x="417" y="3475"/>
                  </a:lnTo>
                  <a:lnTo>
                    <a:pt x="347" y="3441"/>
                  </a:lnTo>
                  <a:lnTo>
                    <a:pt x="280" y="3402"/>
                  </a:lnTo>
                  <a:lnTo>
                    <a:pt x="247" y="3380"/>
                  </a:lnTo>
                  <a:lnTo>
                    <a:pt x="210" y="3354"/>
                  </a:lnTo>
                  <a:lnTo>
                    <a:pt x="141" y="3296"/>
                  </a:lnTo>
                  <a:lnTo>
                    <a:pt x="80" y="3235"/>
                  </a:lnTo>
                  <a:lnTo>
                    <a:pt x="25" y="3171"/>
                  </a:lnTo>
                  <a:lnTo>
                    <a:pt x="0" y="3138"/>
                  </a:lnTo>
                  <a:lnTo>
                    <a:pt x="0" y="3306"/>
                  </a:lnTo>
                  <a:lnTo>
                    <a:pt x="1" y="3402"/>
                  </a:lnTo>
                  <a:lnTo>
                    <a:pt x="14" y="3581"/>
                  </a:lnTo>
                  <a:lnTo>
                    <a:pt x="39" y="3747"/>
                  </a:lnTo>
                  <a:lnTo>
                    <a:pt x="75" y="3899"/>
                  </a:lnTo>
                  <a:lnTo>
                    <a:pt x="120" y="4037"/>
                  </a:lnTo>
                  <a:lnTo>
                    <a:pt x="177" y="4163"/>
                  </a:lnTo>
                  <a:lnTo>
                    <a:pt x="242" y="4277"/>
                  </a:lnTo>
                  <a:lnTo>
                    <a:pt x="316" y="4378"/>
                  </a:lnTo>
                  <a:lnTo>
                    <a:pt x="398" y="4468"/>
                  </a:lnTo>
                  <a:lnTo>
                    <a:pt x="486" y="4547"/>
                  </a:lnTo>
                  <a:lnTo>
                    <a:pt x="581" y="4613"/>
                  </a:lnTo>
                  <a:lnTo>
                    <a:pt x="680" y="4670"/>
                  </a:lnTo>
                  <a:lnTo>
                    <a:pt x="785" y="4715"/>
                  </a:lnTo>
                  <a:lnTo>
                    <a:pt x="893" y="4751"/>
                  </a:lnTo>
                  <a:lnTo>
                    <a:pt x="1006" y="4777"/>
                  </a:lnTo>
                  <a:lnTo>
                    <a:pt x="1120" y="4794"/>
                  </a:lnTo>
                  <a:lnTo>
                    <a:pt x="1235" y="4802"/>
                  </a:lnTo>
                  <a:lnTo>
                    <a:pt x="1353" y="4802"/>
                  </a:lnTo>
                  <a:lnTo>
                    <a:pt x="1470" y="4793"/>
                  </a:lnTo>
                  <a:lnTo>
                    <a:pt x="1588" y="4776"/>
                  </a:lnTo>
                  <a:lnTo>
                    <a:pt x="1703" y="4751"/>
                  </a:lnTo>
                  <a:lnTo>
                    <a:pt x="1817" y="4720"/>
                  </a:lnTo>
                  <a:lnTo>
                    <a:pt x="1929" y="4681"/>
                  </a:lnTo>
                  <a:lnTo>
                    <a:pt x="2037" y="4636"/>
                  </a:lnTo>
                  <a:lnTo>
                    <a:pt x="2141" y="4586"/>
                  </a:lnTo>
                  <a:lnTo>
                    <a:pt x="2241" y="4528"/>
                  </a:lnTo>
                  <a:lnTo>
                    <a:pt x="2334" y="4466"/>
                  </a:lnTo>
                  <a:lnTo>
                    <a:pt x="2422" y="4399"/>
                  </a:lnTo>
                  <a:lnTo>
                    <a:pt x="2503" y="4326"/>
                  </a:lnTo>
                  <a:lnTo>
                    <a:pt x="2575" y="4250"/>
                  </a:lnTo>
                  <a:lnTo>
                    <a:pt x="2640" y="4169"/>
                  </a:lnTo>
                  <a:lnTo>
                    <a:pt x="2696" y="4085"/>
                  </a:lnTo>
                  <a:lnTo>
                    <a:pt x="2719" y="4041"/>
                  </a:lnTo>
                  <a:lnTo>
                    <a:pt x="2726" y="4042"/>
                  </a:lnTo>
                  <a:lnTo>
                    <a:pt x="2733" y="4044"/>
                  </a:lnTo>
                  <a:lnTo>
                    <a:pt x="2767" y="3982"/>
                  </a:lnTo>
                  <a:lnTo>
                    <a:pt x="2831" y="3840"/>
                  </a:lnTo>
                  <a:lnTo>
                    <a:pt x="2868" y="3722"/>
                  </a:lnTo>
                  <a:lnTo>
                    <a:pt x="2886" y="3639"/>
                  </a:lnTo>
                  <a:lnTo>
                    <a:pt x="2898" y="3552"/>
                  </a:lnTo>
                  <a:lnTo>
                    <a:pt x="2902" y="3463"/>
                  </a:lnTo>
                  <a:lnTo>
                    <a:pt x="2901" y="3418"/>
                  </a:lnTo>
                  <a:lnTo>
                    <a:pt x="2897" y="3361"/>
                  </a:lnTo>
                  <a:lnTo>
                    <a:pt x="2877" y="3248"/>
                  </a:lnTo>
                  <a:lnTo>
                    <a:pt x="2844" y="3138"/>
                  </a:lnTo>
                  <a:lnTo>
                    <a:pt x="2797" y="3029"/>
                  </a:lnTo>
                  <a:lnTo>
                    <a:pt x="2737" y="2923"/>
                  </a:lnTo>
                  <a:lnTo>
                    <a:pt x="2663" y="2818"/>
                  </a:lnTo>
                  <a:lnTo>
                    <a:pt x="2577" y="2714"/>
                  </a:lnTo>
                  <a:lnTo>
                    <a:pt x="2477" y="2613"/>
                  </a:lnTo>
                  <a:lnTo>
                    <a:pt x="2421" y="2564"/>
                  </a:lnTo>
                  <a:lnTo>
                    <a:pt x="2395" y="2596"/>
                  </a:lnTo>
                  <a:lnTo>
                    <a:pt x="2338" y="2657"/>
                  </a:lnTo>
                  <a:lnTo>
                    <a:pt x="2273" y="2716"/>
                  </a:lnTo>
                  <a:lnTo>
                    <a:pt x="2201" y="2772"/>
                  </a:lnTo>
                  <a:lnTo>
                    <a:pt x="2120" y="2824"/>
                  </a:lnTo>
                  <a:lnTo>
                    <a:pt x="2030" y="2872"/>
                  </a:lnTo>
                  <a:lnTo>
                    <a:pt x="1930" y="2915"/>
                  </a:lnTo>
                  <a:lnTo>
                    <a:pt x="1820" y="2951"/>
                  </a:lnTo>
                  <a:lnTo>
                    <a:pt x="1760" y="2967"/>
                  </a:lnTo>
                  <a:lnTo>
                    <a:pt x="1713" y="2781"/>
                  </a:lnTo>
                  <a:lnTo>
                    <a:pt x="1795" y="2758"/>
                  </a:lnTo>
                  <a:lnTo>
                    <a:pt x="1938" y="2704"/>
                  </a:lnTo>
                  <a:lnTo>
                    <a:pt x="2058" y="2637"/>
                  </a:lnTo>
                  <a:lnTo>
                    <a:pt x="2159" y="2561"/>
                  </a:lnTo>
                  <a:lnTo>
                    <a:pt x="2242" y="2479"/>
                  </a:lnTo>
                  <a:lnTo>
                    <a:pt x="2310" y="2391"/>
                  </a:lnTo>
                  <a:lnTo>
                    <a:pt x="2360" y="2302"/>
                  </a:lnTo>
                  <a:lnTo>
                    <a:pt x="2399" y="2210"/>
                  </a:lnTo>
                  <a:lnTo>
                    <a:pt x="2426" y="2120"/>
                  </a:lnTo>
                  <a:lnTo>
                    <a:pt x="2444" y="2033"/>
                  </a:lnTo>
                  <a:lnTo>
                    <a:pt x="2457" y="1913"/>
                  </a:lnTo>
                  <a:lnTo>
                    <a:pt x="2451" y="1729"/>
                  </a:lnTo>
                  <a:lnTo>
                    <a:pt x="2443" y="1691"/>
                  </a:lnTo>
                  <a:lnTo>
                    <a:pt x="2632" y="1654"/>
                  </a:lnTo>
                  <a:lnTo>
                    <a:pt x="2635" y="1668"/>
                  </a:lnTo>
                  <a:lnTo>
                    <a:pt x="2647" y="1795"/>
                  </a:lnTo>
                  <a:lnTo>
                    <a:pt x="2643" y="1949"/>
                  </a:lnTo>
                  <a:lnTo>
                    <a:pt x="2630" y="2068"/>
                  </a:lnTo>
                  <a:lnTo>
                    <a:pt x="2601" y="2198"/>
                  </a:lnTo>
                  <a:lnTo>
                    <a:pt x="2556" y="2332"/>
                  </a:lnTo>
                  <a:lnTo>
                    <a:pt x="2523" y="2399"/>
                  </a:lnTo>
                  <a:lnTo>
                    <a:pt x="2590" y="2457"/>
                  </a:lnTo>
                  <a:lnTo>
                    <a:pt x="2709" y="2574"/>
                  </a:lnTo>
                  <a:lnTo>
                    <a:pt x="2811" y="2694"/>
                  </a:lnTo>
                  <a:lnTo>
                    <a:pt x="2899" y="2819"/>
                  </a:lnTo>
                  <a:lnTo>
                    <a:pt x="2971" y="2945"/>
                  </a:lnTo>
                  <a:lnTo>
                    <a:pt x="3025" y="3074"/>
                  </a:lnTo>
                  <a:lnTo>
                    <a:pt x="3065" y="3206"/>
                  </a:lnTo>
                  <a:lnTo>
                    <a:pt x="3087" y="3341"/>
                  </a:lnTo>
                  <a:lnTo>
                    <a:pt x="3092" y="3410"/>
                  </a:lnTo>
                  <a:lnTo>
                    <a:pt x="3094" y="3455"/>
                  </a:lnTo>
                  <a:lnTo>
                    <a:pt x="3091" y="3543"/>
                  </a:lnTo>
                  <a:lnTo>
                    <a:pt x="3077" y="3672"/>
                  </a:lnTo>
                  <a:lnTo>
                    <a:pt x="3038" y="3831"/>
                  </a:lnTo>
                  <a:lnTo>
                    <a:pt x="2984" y="3976"/>
                  </a:lnTo>
                  <a:lnTo>
                    <a:pt x="2953" y="4042"/>
                  </a:lnTo>
                  <a:lnTo>
                    <a:pt x="3025" y="4029"/>
                  </a:lnTo>
                  <a:lnTo>
                    <a:pt x="3177" y="3984"/>
                  </a:lnTo>
                  <a:lnTo>
                    <a:pt x="3330" y="3915"/>
                  </a:lnTo>
                  <a:lnTo>
                    <a:pt x="3479" y="3822"/>
                  </a:lnTo>
                  <a:lnTo>
                    <a:pt x="3621" y="3707"/>
                  </a:lnTo>
                  <a:lnTo>
                    <a:pt x="3720" y="3606"/>
                  </a:lnTo>
                  <a:lnTo>
                    <a:pt x="3781" y="3533"/>
                  </a:lnTo>
                  <a:lnTo>
                    <a:pt x="3838" y="3454"/>
                  </a:lnTo>
                  <a:lnTo>
                    <a:pt x="3890" y="3370"/>
                  </a:lnTo>
                  <a:lnTo>
                    <a:pt x="3936" y="3282"/>
                  </a:lnTo>
                  <a:lnTo>
                    <a:pt x="3978" y="3188"/>
                  </a:lnTo>
                  <a:lnTo>
                    <a:pt x="3996" y="3139"/>
                  </a:lnTo>
                  <a:lnTo>
                    <a:pt x="3993" y="3139"/>
                  </a:lnTo>
                  <a:lnTo>
                    <a:pt x="4001" y="3121"/>
                  </a:lnTo>
                  <a:lnTo>
                    <a:pt x="4031" y="3002"/>
                  </a:lnTo>
                  <a:lnTo>
                    <a:pt x="4052" y="2885"/>
                  </a:lnTo>
                  <a:lnTo>
                    <a:pt x="4065" y="2745"/>
                  </a:lnTo>
                  <a:lnTo>
                    <a:pt x="4063" y="2587"/>
                  </a:lnTo>
                  <a:lnTo>
                    <a:pt x="4046" y="2462"/>
                  </a:lnTo>
                  <a:lnTo>
                    <a:pt x="4028" y="2377"/>
                  </a:lnTo>
                  <a:lnTo>
                    <a:pt x="4001" y="2291"/>
                  </a:lnTo>
                  <a:lnTo>
                    <a:pt x="3966" y="2206"/>
                  </a:lnTo>
                  <a:lnTo>
                    <a:pt x="3944" y="2164"/>
                  </a:lnTo>
                  <a:lnTo>
                    <a:pt x="3914" y="2111"/>
                  </a:lnTo>
                  <a:lnTo>
                    <a:pt x="3843" y="2011"/>
                  </a:lnTo>
                  <a:lnTo>
                    <a:pt x="3759" y="1921"/>
                  </a:lnTo>
                  <a:lnTo>
                    <a:pt x="3660" y="1839"/>
                  </a:lnTo>
                  <a:lnTo>
                    <a:pt x="3549" y="1765"/>
                  </a:lnTo>
                  <a:lnTo>
                    <a:pt x="3424" y="1699"/>
                  </a:lnTo>
                  <a:lnTo>
                    <a:pt x="3287" y="1643"/>
                  </a:lnTo>
                  <a:lnTo>
                    <a:pt x="3137" y="1595"/>
                  </a:lnTo>
                  <a:lnTo>
                    <a:pt x="3056" y="1575"/>
                  </a:lnTo>
                  <a:lnTo>
                    <a:pt x="3102" y="1388"/>
                  </a:lnTo>
                  <a:lnTo>
                    <a:pt x="3192" y="1411"/>
                  </a:lnTo>
                  <a:lnTo>
                    <a:pt x="3362" y="1466"/>
                  </a:lnTo>
                  <a:lnTo>
                    <a:pt x="3518" y="1531"/>
                  </a:lnTo>
                  <a:lnTo>
                    <a:pt x="3659" y="1607"/>
                  </a:lnTo>
                  <a:lnTo>
                    <a:pt x="3786" y="1693"/>
                  </a:lnTo>
                  <a:lnTo>
                    <a:pt x="3899" y="1788"/>
                  </a:lnTo>
                  <a:lnTo>
                    <a:pt x="3996" y="1896"/>
                  </a:lnTo>
                  <a:lnTo>
                    <a:pt x="4079" y="2013"/>
                  </a:lnTo>
                  <a:lnTo>
                    <a:pt x="4114" y="2075"/>
                  </a:lnTo>
                  <a:lnTo>
                    <a:pt x="4144" y="2133"/>
                  </a:lnTo>
                  <a:lnTo>
                    <a:pt x="4190" y="2249"/>
                  </a:lnTo>
                  <a:lnTo>
                    <a:pt x="4223" y="2364"/>
                  </a:lnTo>
                  <a:lnTo>
                    <a:pt x="4245" y="2477"/>
                  </a:lnTo>
                  <a:lnTo>
                    <a:pt x="4251" y="2532"/>
                  </a:lnTo>
                  <a:lnTo>
                    <a:pt x="4289" y="2494"/>
                  </a:lnTo>
                  <a:lnTo>
                    <a:pt x="4365" y="2403"/>
                  </a:lnTo>
                  <a:lnTo>
                    <a:pt x="4439" y="2300"/>
                  </a:lnTo>
                  <a:lnTo>
                    <a:pt x="4503" y="2188"/>
                  </a:lnTo>
                  <a:lnTo>
                    <a:pt x="4552" y="2066"/>
                  </a:lnTo>
                  <a:lnTo>
                    <a:pt x="4573" y="1971"/>
                  </a:lnTo>
                  <a:lnTo>
                    <a:pt x="4580" y="1908"/>
                  </a:lnTo>
                  <a:lnTo>
                    <a:pt x="4580" y="1842"/>
                  </a:lnTo>
                  <a:lnTo>
                    <a:pt x="4571" y="1775"/>
                  </a:lnTo>
                  <a:lnTo>
                    <a:pt x="4555" y="1709"/>
                  </a:lnTo>
                  <a:lnTo>
                    <a:pt x="4529" y="1643"/>
                  </a:lnTo>
                  <a:lnTo>
                    <a:pt x="4510" y="1610"/>
                  </a:lnTo>
                  <a:lnTo>
                    <a:pt x="4565" y="1566"/>
                  </a:lnTo>
                  <a:lnTo>
                    <a:pt x="4658" y="1470"/>
                  </a:lnTo>
                  <a:lnTo>
                    <a:pt x="4735" y="1366"/>
                  </a:lnTo>
                  <a:lnTo>
                    <a:pt x="4796" y="1258"/>
                  </a:lnTo>
                  <a:lnTo>
                    <a:pt x="4841" y="1146"/>
                  </a:lnTo>
                  <a:lnTo>
                    <a:pt x="4872" y="1030"/>
                  </a:lnTo>
                  <a:lnTo>
                    <a:pt x="4892" y="915"/>
                  </a:lnTo>
                  <a:lnTo>
                    <a:pt x="4897" y="798"/>
                  </a:lnTo>
                  <a:lnTo>
                    <a:pt x="4892" y="683"/>
                  </a:lnTo>
                  <a:lnTo>
                    <a:pt x="4875" y="571"/>
                  </a:lnTo>
                  <a:lnTo>
                    <a:pt x="4849" y="463"/>
                  </a:lnTo>
                  <a:lnTo>
                    <a:pt x="4812" y="360"/>
                  </a:lnTo>
                  <a:lnTo>
                    <a:pt x="4768" y="264"/>
                  </a:lnTo>
                  <a:lnTo>
                    <a:pt x="4717" y="176"/>
                  </a:lnTo>
                  <a:lnTo>
                    <a:pt x="4658" y="97"/>
                  </a:lnTo>
                  <a:lnTo>
                    <a:pt x="4593" y="28"/>
                  </a:lnTo>
                  <a:lnTo>
                    <a:pt x="456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"/>
            <p:cNvSpPr>
              <a:spLocks/>
            </p:cNvSpPr>
            <p:nvPr/>
          </p:nvSpPr>
          <p:spPr bwMode="auto">
            <a:xfrm>
              <a:off x="4673600" y="2516188"/>
              <a:ext cx="1825625" cy="1820863"/>
            </a:xfrm>
            <a:custGeom>
              <a:avLst/>
              <a:gdLst>
                <a:gd name="T0" fmla="*/ 1791 w 4600"/>
                <a:gd name="T1" fmla="*/ 1374 h 4588"/>
                <a:gd name="T2" fmla="*/ 1424 w 4600"/>
                <a:gd name="T3" fmla="*/ 1737 h 4588"/>
                <a:gd name="T4" fmla="*/ 1563 w 4600"/>
                <a:gd name="T5" fmla="*/ 2389 h 4588"/>
                <a:gd name="T6" fmla="*/ 1919 w 4600"/>
                <a:gd name="T7" fmla="*/ 2442 h 4588"/>
                <a:gd name="T8" fmla="*/ 2132 w 4600"/>
                <a:gd name="T9" fmla="*/ 2767 h 4588"/>
                <a:gd name="T10" fmla="*/ 1628 w 4600"/>
                <a:gd name="T11" fmla="*/ 2581 h 4588"/>
                <a:gd name="T12" fmla="*/ 1240 w 4600"/>
                <a:gd name="T13" fmla="*/ 2687 h 4588"/>
                <a:gd name="T14" fmla="*/ 888 w 4600"/>
                <a:gd name="T15" fmla="*/ 2750 h 4588"/>
                <a:gd name="T16" fmla="*/ 1314 w 4600"/>
                <a:gd name="T17" fmla="*/ 2439 h 4588"/>
                <a:gd name="T18" fmla="*/ 1293 w 4600"/>
                <a:gd name="T19" fmla="*/ 1933 h 4588"/>
                <a:gd name="T20" fmla="*/ 1042 w 4600"/>
                <a:gd name="T21" fmla="*/ 1519 h 4588"/>
                <a:gd name="T22" fmla="*/ 647 w 4600"/>
                <a:gd name="T23" fmla="*/ 1313 h 4588"/>
                <a:gd name="T24" fmla="*/ 0 w 4600"/>
                <a:gd name="T25" fmla="*/ 1323 h 4588"/>
                <a:gd name="T26" fmla="*/ 382 w 4600"/>
                <a:gd name="T27" fmla="*/ 4384 h 4588"/>
                <a:gd name="T28" fmla="*/ 890 w 4600"/>
                <a:gd name="T29" fmla="*/ 4577 h 4588"/>
                <a:gd name="T30" fmla="*/ 1544 w 4600"/>
                <a:gd name="T31" fmla="*/ 4517 h 4588"/>
                <a:gd name="T32" fmla="*/ 1877 w 4600"/>
                <a:gd name="T33" fmla="*/ 4295 h 4588"/>
                <a:gd name="T34" fmla="*/ 2141 w 4600"/>
                <a:gd name="T35" fmla="*/ 3764 h 4588"/>
                <a:gd name="T36" fmla="*/ 2329 w 4600"/>
                <a:gd name="T37" fmla="*/ 3808 h 4588"/>
                <a:gd name="T38" fmla="*/ 2063 w 4600"/>
                <a:gd name="T39" fmla="*/ 4375 h 4588"/>
                <a:gd name="T40" fmla="*/ 2599 w 4600"/>
                <a:gd name="T41" fmla="*/ 4419 h 4588"/>
                <a:gd name="T42" fmla="*/ 2988 w 4600"/>
                <a:gd name="T43" fmla="*/ 4260 h 4588"/>
                <a:gd name="T44" fmla="*/ 3227 w 4600"/>
                <a:gd name="T45" fmla="*/ 3922 h 4588"/>
                <a:gd name="T46" fmla="*/ 3068 w 4600"/>
                <a:gd name="T47" fmla="*/ 3625 h 4588"/>
                <a:gd name="T48" fmla="*/ 2853 w 4600"/>
                <a:gd name="T49" fmla="*/ 3200 h 4588"/>
                <a:gd name="T50" fmla="*/ 3016 w 4600"/>
                <a:gd name="T51" fmla="*/ 2893 h 4588"/>
                <a:gd name="T52" fmla="*/ 3109 w 4600"/>
                <a:gd name="T53" fmla="*/ 3352 h 4588"/>
                <a:gd name="T54" fmla="*/ 3352 w 4600"/>
                <a:gd name="T55" fmla="*/ 3608 h 4588"/>
                <a:gd name="T56" fmla="*/ 3746 w 4600"/>
                <a:gd name="T57" fmla="*/ 3717 h 4588"/>
                <a:gd name="T58" fmla="*/ 4179 w 4600"/>
                <a:gd name="T59" fmla="*/ 3654 h 4588"/>
                <a:gd name="T60" fmla="*/ 4417 w 4600"/>
                <a:gd name="T61" fmla="*/ 3484 h 4588"/>
                <a:gd name="T62" fmla="*/ 4567 w 4600"/>
                <a:gd name="T63" fmla="*/ 3213 h 4588"/>
                <a:gd name="T64" fmla="*/ 4592 w 4600"/>
                <a:gd name="T65" fmla="*/ 2863 h 4588"/>
                <a:gd name="T66" fmla="*/ 4376 w 4600"/>
                <a:gd name="T67" fmla="*/ 2402 h 4588"/>
                <a:gd name="T68" fmla="*/ 4219 w 4600"/>
                <a:gd name="T69" fmla="*/ 2257 h 4588"/>
                <a:gd name="T70" fmla="*/ 4193 w 4600"/>
                <a:gd name="T71" fmla="*/ 1676 h 4588"/>
                <a:gd name="T72" fmla="*/ 3913 w 4600"/>
                <a:gd name="T73" fmla="*/ 1194 h 4588"/>
                <a:gd name="T74" fmla="*/ 3470 w 4600"/>
                <a:gd name="T75" fmla="*/ 913 h 4588"/>
                <a:gd name="T76" fmla="*/ 3489 w 4600"/>
                <a:gd name="T77" fmla="*/ 1353 h 4588"/>
                <a:gd name="T78" fmla="*/ 3357 w 4600"/>
                <a:gd name="T79" fmla="*/ 1834 h 4588"/>
                <a:gd name="T80" fmla="*/ 3068 w 4600"/>
                <a:gd name="T81" fmla="*/ 2132 h 4588"/>
                <a:gd name="T82" fmla="*/ 2485 w 4600"/>
                <a:gd name="T83" fmla="*/ 2353 h 4588"/>
                <a:gd name="T84" fmla="*/ 2675 w 4600"/>
                <a:gd name="T85" fmla="*/ 2110 h 4588"/>
                <a:gd name="T86" fmla="*/ 3124 w 4600"/>
                <a:gd name="T87" fmla="*/ 1830 h 4588"/>
                <a:gd name="T88" fmla="*/ 3273 w 4600"/>
                <a:gd name="T89" fmla="*/ 1520 h 4588"/>
                <a:gd name="T90" fmla="*/ 3212 w 4600"/>
                <a:gd name="T91" fmla="*/ 879 h 4588"/>
                <a:gd name="T92" fmla="*/ 3212 w 4600"/>
                <a:gd name="T93" fmla="*/ 879 h 4588"/>
                <a:gd name="T94" fmla="*/ 3067 w 4600"/>
                <a:gd name="T95" fmla="*/ 503 h 4588"/>
                <a:gd name="T96" fmla="*/ 2691 w 4600"/>
                <a:gd name="T97" fmla="*/ 148 h 4588"/>
                <a:gd name="T98" fmla="*/ 2174 w 4600"/>
                <a:gd name="T99" fmla="*/ 0 h 4588"/>
                <a:gd name="T100" fmla="*/ 2092 w 4600"/>
                <a:gd name="T101" fmla="*/ 319 h 4588"/>
                <a:gd name="T102" fmla="*/ 2071 w 4600"/>
                <a:gd name="T103" fmla="*/ 880 h 4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600" h="4588">
                  <a:moveTo>
                    <a:pt x="2054" y="933"/>
                  </a:moveTo>
                  <a:lnTo>
                    <a:pt x="2027" y="1008"/>
                  </a:lnTo>
                  <a:lnTo>
                    <a:pt x="1960" y="1145"/>
                  </a:lnTo>
                  <a:lnTo>
                    <a:pt x="1879" y="1266"/>
                  </a:lnTo>
                  <a:lnTo>
                    <a:pt x="1791" y="1374"/>
                  </a:lnTo>
                  <a:lnTo>
                    <a:pt x="1698" y="1467"/>
                  </a:lnTo>
                  <a:lnTo>
                    <a:pt x="1606" y="1546"/>
                  </a:lnTo>
                  <a:lnTo>
                    <a:pt x="1474" y="1642"/>
                  </a:lnTo>
                  <a:lnTo>
                    <a:pt x="1400" y="1686"/>
                  </a:lnTo>
                  <a:lnTo>
                    <a:pt x="1424" y="1737"/>
                  </a:lnTo>
                  <a:lnTo>
                    <a:pt x="1465" y="1838"/>
                  </a:lnTo>
                  <a:lnTo>
                    <a:pt x="1511" y="1987"/>
                  </a:lnTo>
                  <a:lnTo>
                    <a:pt x="1546" y="2172"/>
                  </a:lnTo>
                  <a:lnTo>
                    <a:pt x="1560" y="2329"/>
                  </a:lnTo>
                  <a:lnTo>
                    <a:pt x="1563" y="2389"/>
                  </a:lnTo>
                  <a:lnTo>
                    <a:pt x="1599" y="2388"/>
                  </a:lnTo>
                  <a:lnTo>
                    <a:pt x="1675" y="2390"/>
                  </a:lnTo>
                  <a:lnTo>
                    <a:pt x="1752" y="2399"/>
                  </a:lnTo>
                  <a:lnTo>
                    <a:pt x="1834" y="2416"/>
                  </a:lnTo>
                  <a:lnTo>
                    <a:pt x="1919" y="2442"/>
                  </a:lnTo>
                  <a:lnTo>
                    <a:pt x="2008" y="2477"/>
                  </a:lnTo>
                  <a:lnTo>
                    <a:pt x="2098" y="2521"/>
                  </a:lnTo>
                  <a:lnTo>
                    <a:pt x="2192" y="2577"/>
                  </a:lnTo>
                  <a:lnTo>
                    <a:pt x="2241" y="2609"/>
                  </a:lnTo>
                  <a:lnTo>
                    <a:pt x="2132" y="2767"/>
                  </a:lnTo>
                  <a:lnTo>
                    <a:pt x="2069" y="2726"/>
                  </a:lnTo>
                  <a:lnTo>
                    <a:pt x="1948" y="2661"/>
                  </a:lnTo>
                  <a:lnTo>
                    <a:pt x="1835" y="2617"/>
                  </a:lnTo>
                  <a:lnTo>
                    <a:pt x="1728" y="2591"/>
                  </a:lnTo>
                  <a:lnTo>
                    <a:pt x="1628" y="2581"/>
                  </a:lnTo>
                  <a:lnTo>
                    <a:pt x="1536" y="2583"/>
                  </a:lnTo>
                  <a:lnTo>
                    <a:pt x="1450" y="2598"/>
                  </a:lnTo>
                  <a:lnTo>
                    <a:pt x="1373" y="2621"/>
                  </a:lnTo>
                  <a:lnTo>
                    <a:pt x="1303" y="2652"/>
                  </a:lnTo>
                  <a:lnTo>
                    <a:pt x="1240" y="2687"/>
                  </a:lnTo>
                  <a:lnTo>
                    <a:pt x="1161" y="2743"/>
                  </a:lnTo>
                  <a:lnTo>
                    <a:pt x="1056" y="2845"/>
                  </a:lnTo>
                  <a:lnTo>
                    <a:pt x="1038" y="2870"/>
                  </a:lnTo>
                  <a:lnTo>
                    <a:pt x="881" y="2760"/>
                  </a:lnTo>
                  <a:lnTo>
                    <a:pt x="888" y="2750"/>
                  </a:lnTo>
                  <a:lnTo>
                    <a:pt x="954" y="2677"/>
                  </a:lnTo>
                  <a:lnTo>
                    <a:pt x="1043" y="2596"/>
                  </a:lnTo>
                  <a:lnTo>
                    <a:pt x="1120" y="2539"/>
                  </a:lnTo>
                  <a:lnTo>
                    <a:pt x="1211" y="2486"/>
                  </a:lnTo>
                  <a:lnTo>
                    <a:pt x="1314" y="2439"/>
                  </a:lnTo>
                  <a:lnTo>
                    <a:pt x="1371" y="2421"/>
                  </a:lnTo>
                  <a:lnTo>
                    <a:pt x="1370" y="2350"/>
                  </a:lnTo>
                  <a:lnTo>
                    <a:pt x="1353" y="2191"/>
                  </a:lnTo>
                  <a:lnTo>
                    <a:pt x="1331" y="2066"/>
                  </a:lnTo>
                  <a:lnTo>
                    <a:pt x="1293" y="1933"/>
                  </a:lnTo>
                  <a:lnTo>
                    <a:pt x="1240" y="1798"/>
                  </a:lnTo>
                  <a:lnTo>
                    <a:pt x="1187" y="1699"/>
                  </a:lnTo>
                  <a:lnTo>
                    <a:pt x="1144" y="1636"/>
                  </a:lnTo>
                  <a:lnTo>
                    <a:pt x="1096" y="1575"/>
                  </a:lnTo>
                  <a:lnTo>
                    <a:pt x="1042" y="1519"/>
                  </a:lnTo>
                  <a:lnTo>
                    <a:pt x="1012" y="1492"/>
                  </a:lnTo>
                  <a:lnTo>
                    <a:pt x="968" y="1457"/>
                  </a:lnTo>
                  <a:lnTo>
                    <a:pt x="871" y="1396"/>
                  </a:lnTo>
                  <a:lnTo>
                    <a:pt x="763" y="1348"/>
                  </a:lnTo>
                  <a:lnTo>
                    <a:pt x="647" y="1313"/>
                  </a:lnTo>
                  <a:lnTo>
                    <a:pt x="520" y="1292"/>
                  </a:lnTo>
                  <a:lnTo>
                    <a:pt x="384" y="1285"/>
                  </a:lnTo>
                  <a:lnTo>
                    <a:pt x="237" y="1290"/>
                  </a:lnTo>
                  <a:lnTo>
                    <a:pt x="82" y="1309"/>
                  </a:lnTo>
                  <a:lnTo>
                    <a:pt x="0" y="1323"/>
                  </a:lnTo>
                  <a:lnTo>
                    <a:pt x="0" y="4014"/>
                  </a:lnTo>
                  <a:lnTo>
                    <a:pt x="63" y="4091"/>
                  </a:lnTo>
                  <a:lnTo>
                    <a:pt x="185" y="4219"/>
                  </a:lnTo>
                  <a:lnTo>
                    <a:pt x="279" y="4303"/>
                  </a:lnTo>
                  <a:lnTo>
                    <a:pt x="382" y="4384"/>
                  </a:lnTo>
                  <a:lnTo>
                    <a:pt x="496" y="4455"/>
                  </a:lnTo>
                  <a:lnTo>
                    <a:pt x="617" y="4513"/>
                  </a:lnTo>
                  <a:lnTo>
                    <a:pt x="747" y="4555"/>
                  </a:lnTo>
                  <a:lnTo>
                    <a:pt x="814" y="4566"/>
                  </a:lnTo>
                  <a:lnTo>
                    <a:pt x="890" y="4577"/>
                  </a:lnTo>
                  <a:lnTo>
                    <a:pt x="1038" y="4588"/>
                  </a:lnTo>
                  <a:lnTo>
                    <a:pt x="1177" y="4588"/>
                  </a:lnTo>
                  <a:lnTo>
                    <a:pt x="1308" y="4577"/>
                  </a:lnTo>
                  <a:lnTo>
                    <a:pt x="1430" y="4553"/>
                  </a:lnTo>
                  <a:lnTo>
                    <a:pt x="1544" y="4517"/>
                  </a:lnTo>
                  <a:lnTo>
                    <a:pt x="1649" y="4470"/>
                  </a:lnTo>
                  <a:lnTo>
                    <a:pt x="1746" y="4411"/>
                  </a:lnTo>
                  <a:lnTo>
                    <a:pt x="1790" y="4376"/>
                  </a:lnTo>
                  <a:lnTo>
                    <a:pt x="1821" y="4350"/>
                  </a:lnTo>
                  <a:lnTo>
                    <a:pt x="1877" y="4295"/>
                  </a:lnTo>
                  <a:lnTo>
                    <a:pt x="1951" y="4209"/>
                  </a:lnTo>
                  <a:lnTo>
                    <a:pt x="2026" y="4088"/>
                  </a:lnTo>
                  <a:lnTo>
                    <a:pt x="2080" y="3969"/>
                  </a:lnTo>
                  <a:lnTo>
                    <a:pt x="2118" y="3859"/>
                  </a:lnTo>
                  <a:lnTo>
                    <a:pt x="2141" y="3764"/>
                  </a:lnTo>
                  <a:lnTo>
                    <a:pt x="2157" y="3666"/>
                  </a:lnTo>
                  <a:lnTo>
                    <a:pt x="2158" y="3650"/>
                  </a:lnTo>
                  <a:lnTo>
                    <a:pt x="2350" y="3660"/>
                  </a:lnTo>
                  <a:lnTo>
                    <a:pt x="2349" y="3678"/>
                  </a:lnTo>
                  <a:lnTo>
                    <a:pt x="2329" y="3808"/>
                  </a:lnTo>
                  <a:lnTo>
                    <a:pt x="2288" y="3958"/>
                  </a:lnTo>
                  <a:lnTo>
                    <a:pt x="2246" y="4073"/>
                  </a:lnTo>
                  <a:lnTo>
                    <a:pt x="2187" y="4193"/>
                  </a:lnTo>
                  <a:lnTo>
                    <a:pt x="2110" y="4315"/>
                  </a:lnTo>
                  <a:lnTo>
                    <a:pt x="2063" y="4375"/>
                  </a:lnTo>
                  <a:lnTo>
                    <a:pt x="2131" y="4391"/>
                  </a:lnTo>
                  <a:lnTo>
                    <a:pt x="2267" y="4415"/>
                  </a:lnTo>
                  <a:lnTo>
                    <a:pt x="2371" y="4425"/>
                  </a:lnTo>
                  <a:lnTo>
                    <a:pt x="2482" y="4428"/>
                  </a:lnTo>
                  <a:lnTo>
                    <a:pt x="2599" y="4419"/>
                  </a:lnTo>
                  <a:lnTo>
                    <a:pt x="2717" y="4395"/>
                  </a:lnTo>
                  <a:lnTo>
                    <a:pt x="2833" y="4355"/>
                  </a:lnTo>
                  <a:lnTo>
                    <a:pt x="2888" y="4327"/>
                  </a:lnTo>
                  <a:lnTo>
                    <a:pt x="2923" y="4307"/>
                  </a:lnTo>
                  <a:lnTo>
                    <a:pt x="2988" y="4260"/>
                  </a:lnTo>
                  <a:lnTo>
                    <a:pt x="3046" y="4207"/>
                  </a:lnTo>
                  <a:lnTo>
                    <a:pt x="3099" y="4148"/>
                  </a:lnTo>
                  <a:lnTo>
                    <a:pt x="3147" y="4079"/>
                  </a:lnTo>
                  <a:lnTo>
                    <a:pt x="3190" y="4004"/>
                  </a:lnTo>
                  <a:lnTo>
                    <a:pt x="3227" y="3922"/>
                  </a:lnTo>
                  <a:lnTo>
                    <a:pt x="3258" y="3833"/>
                  </a:lnTo>
                  <a:lnTo>
                    <a:pt x="3271" y="3785"/>
                  </a:lnTo>
                  <a:lnTo>
                    <a:pt x="3216" y="3752"/>
                  </a:lnTo>
                  <a:lnTo>
                    <a:pt x="3113" y="3672"/>
                  </a:lnTo>
                  <a:lnTo>
                    <a:pt x="3068" y="3625"/>
                  </a:lnTo>
                  <a:lnTo>
                    <a:pt x="3042" y="3596"/>
                  </a:lnTo>
                  <a:lnTo>
                    <a:pt x="2997" y="3537"/>
                  </a:lnTo>
                  <a:lnTo>
                    <a:pt x="2941" y="3445"/>
                  </a:lnTo>
                  <a:lnTo>
                    <a:pt x="2886" y="3321"/>
                  </a:lnTo>
                  <a:lnTo>
                    <a:pt x="2853" y="3200"/>
                  </a:lnTo>
                  <a:lnTo>
                    <a:pt x="2833" y="3090"/>
                  </a:lnTo>
                  <a:lnTo>
                    <a:pt x="2824" y="2997"/>
                  </a:lnTo>
                  <a:lnTo>
                    <a:pt x="2823" y="2897"/>
                  </a:lnTo>
                  <a:lnTo>
                    <a:pt x="2825" y="2877"/>
                  </a:lnTo>
                  <a:lnTo>
                    <a:pt x="3016" y="2893"/>
                  </a:lnTo>
                  <a:lnTo>
                    <a:pt x="3015" y="2906"/>
                  </a:lnTo>
                  <a:lnTo>
                    <a:pt x="3019" y="3020"/>
                  </a:lnTo>
                  <a:lnTo>
                    <a:pt x="3039" y="3152"/>
                  </a:lnTo>
                  <a:lnTo>
                    <a:pt x="3067" y="3251"/>
                  </a:lnTo>
                  <a:lnTo>
                    <a:pt x="3109" y="3352"/>
                  </a:lnTo>
                  <a:lnTo>
                    <a:pt x="3170" y="3450"/>
                  </a:lnTo>
                  <a:lnTo>
                    <a:pt x="3210" y="3496"/>
                  </a:lnTo>
                  <a:lnTo>
                    <a:pt x="3242" y="3528"/>
                  </a:lnTo>
                  <a:lnTo>
                    <a:pt x="3313" y="3585"/>
                  </a:lnTo>
                  <a:lnTo>
                    <a:pt x="3352" y="3608"/>
                  </a:lnTo>
                  <a:lnTo>
                    <a:pt x="3423" y="3640"/>
                  </a:lnTo>
                  <a:lnTo>
                    <a:pt x="3437" y="3646"/>
                  </a:lnTo>
                  <a:lnTo>
                    <a:pt x="3536" y="3677"/>
                  </a:lnTo>
                  <a:lnTo>
                    <a:pt x="3630" y="3701"/>
                  </a:lnTo>
                  <a:lnTo>
                    <a:pt x="3746" y="3717"/>
                  </a:lnTo>
                  <a:lnTo>
                    <a:pt x="3874" y="3721"/>
                  </a:lnTo>
                  <a:lnTo>
                    <a:pt x="3975" y="3712"/>
                  </a:lnTo>
                  <a:lnTo>
                    <a:pt x="4043" y="3701"/>
                  </a:lnTo>
                  <a:lnTo>
                    <a:pt x="4111" y="3681"/>
                  </a:lnTo>
                  <a:lnTo>
                    <a:pt x="4179" y="3654"/>
                  </a:lnTo>
                  <a:lnTo>
                    <a:pt x="4212" y="3637"/>
                  </a:lnTo>
                  <a:lnTo>
                    <a:pt x="4246" y="3618"/>
                  </a:lnTo>
                  <a:lnTo>
                    <a:pt x="4310" y="3577"/>
                  </a:lnTo>
                  <a:lnTo>
                    <a:pt x="4367" y="3532"/>
                  </a:lnTo>
                  <a:lnTo>
                    <a:pt x="4417" y="3484"/>
                  </a:lnTo>
                  <a:lnTo>
                    <a:pt x="4461" y="3431"/>
                  </a:lnTo>
                  <a:lnTo>
                    <a:pt x="4499" y="3375"/>
                  </a:lnTo>
                  <a:lnTo>
                    <a:pt x="4531" y="3313"/>
                  </a:lnTo>
                  <a:lnTo>
                    <a:pt x="4557" y="3248"/>
                  </a:lnTo>
                  <a:lnTo>
                    <a:pt x="4567" y="3213"/>
                  </a:lnTo>
                  <a:lnTo>
                    <a:pt x="4579" y="3170"/>
                  </a:lnTo>
                  <a:lnTo>
                    <a:pt x="4595" y="3081"/>
                  </a:lnTo>
                  <a:lnTo>
                    <a:pt x="4599" y="3036"/>
                  </a:lnTo>
                  <a:lnTo>
                    <a:pt x="4600" y="2979"/>
                  </a:lnTo>
                  <a:lnTo>
                    <a:pt x="4592" y="2863"/>
                  </a:lnTo>
                  <a:lnTo>
                    <a:pt x="4573" y="2750"/>
                  </a:lnTo>
                  <a:lnTo>
                    <a:pt x="4540" y="2643"/>
                  </a:lnTo>
                  <a:lnTo>
                    <a:pt x="4495" y="2543"/>
                  </a:lnTo>
                  <a:lnTo>
                    <a:pt x="4433" y="2456"/>
                  </a:lnTo>
                  <a:lnTo>
                    <a:pt x="4376" y="2402"/>
                  </a:lnTo>
                  <a:lnTo>
                    <a:pt x="4333" y="2371"/>
                  </a:lnTo>
                  <a:lnTo>
                    <a:pt x="4285" y="2345"/>
                  </a:lnTo>
                  <a:lnTo>
                    <a:pt x="4232" y="2324"/>
                  </a:lnTo>
                  <a:lnTo>
                    <a:pt x="4203" y="2315"/>
                  </a:lnTo>
                  <a:lnTo>
                    <a:pt x="4219" y="2257"/>
                  </a:lnTo>
                  <a:lnTo>
                    <a:pt x="4238" y="2137"/>
                  </a:lnTo>
                  <a:lnTo>
                    <a:pt x="4245" y="2019"/>
                  </a:lnTo>
                  <a:lnTo>
                    <a:pt x="4240" y="1903"/>
                  </a:lnTo>
                  <a:lnTo>
                    <a:pt x="4221" y="1787"/>
                  </a:lnTo>
                  <a:lnTo>
                    <a:pt x="4193" y="1676"/>
                  </a:lnTo>
                  <a:lnTo>
                    <a:pt x="4154" y="1568"/>
                  </a:lnTo>
                  <a:lnTo>
                    <a:pt x="4106" y="1466"/>
                  </a:lnTo>
                  <a:lnTo>
                    <a:pt x="4049" y="1369"/>
                  </a:lnTo>
                  <a:lnTo>
                    <a:pt x="3984" y="1278"/>
                  </a:lnTo>
                  <a:lnTo>
                    <a:pt x="3913" y="1194"/>
                  </a:lnTo>
                  <a:lnTo>
                    <a:pt x="3834" y="1119"/>
                  </a:lnTo>
                  <a:lnTo>
                    <a:pt x="3750" y="1051"/>
                  </a:lnTo>
                  <a:lnTo>
                    <a:pt x="3660" y="994"/>
                  </a:lnTo>
                  <a:lnTo>
                    <a:pt x="3567" y="948"/>
                  </a:lnTo>
                  <a:lnTo>
                    <a:pt x="3470" y="913"/>
                  </a:lnTo>
                  <a:lnTo>
                    <a:pt x="3420" y="900"/>
                  </a:lnTo>
                  <a:lnTo>
                    <a:pt x="3440" y="968"/>
                  </a:lnTo>
                  <a:lnTo>
                    <a:pt x="3468" y="1102"/>
                  </a:lnTo>
                  <a:lnTo>
                    <a:pt x="3485" y="1230"/>
                  </a:lnTo>
                  <a:lnTo>
                    <a:pt x="3489" y="1353"/>
                  </a:lnTo>
                  <a:lnTo>
                    <a:pt x="3481" y="1470"/>
                  </a:lnTo>
                  <a:lnTo>
                    <a:pt x="3462" y="1581"/>
                  </a:lnTo>
                  <a:lnTo>
                    <a:pt x="3429" y="1686"/>
                  </a:lnTo>
                  <a:lnTo>
                    <a:pt x="3384" y="1786"/>
                  </a:lnTo>
                  <a:lnTo>
                    <a:pt x="3357" y="1834"/>
                  </a:lnTo>
                  <a:lnTo>
                    <a:pt x="3331" y="1876"/>
                  </a:lnTo>
                  <a:lnTo>
                    <a:pt x="3273" y="1952"/>
                  </a:lnTo>
                  <a:lnTo>
                    <a:pt x="3208" y="2021"/>
                  </a:lnTo>
                  <a:lnTo>
                    <a:pt x="3140" y="2080"/>
                  </a:lnTo>
                  <a:lnTo>
                    <a:pt x="3068" y="2132"/>
                  </a:lnTo>
                  <a:lnTo>
                    <a:pt x="2995" y="2178"/>
                  </a:lnTo>
                  <a:lnTo>
                    <a:pt x="2885" y="2235"/>
                  </a:lnTo>
                  <a:lnTo>
                    <a:pt x="2745" y="2290"/>
                  </a:lnTo>
                  <a:lnTo>
                    <a:pt x="2621" y="2325"/>
                  </a:lnTo>
                  <a:lnTo>
                    <a:pt x="2485" y="2353"/>
                  </a:lnTo>
                  <a:lnTo>
                    <a:pt x="2457" y="2355"/>
                  </a:lnTo>
                  <a:lnTo>
                    <a:pt x="2439" y="2165"/>
                  </a:lnTo>
                  <a:lnTo>
                    <a:pt x="2457" y="2162"/>
                  </a:lnTo>
                  <a:lnTo>
                    <a:pt x="2570" y="2140"/>
                  </a:lnTo>
                  <a:lnTo>
                    <a:pt x="2675" y="2110"/>
                  </a:lnTo>
                  <a:lnTo>
                    <a:pt x="2794" y="2064"/>
                  </a:lnTo>
                  <a:lnTo>
                    <a:pt x="2920" y="2000"/>
                  </a:lnTo>
                  <a:lnTo>
                    <a:pt x="3012" y="1936"/>
                  </a:lnTo>
                  <a:lnTo>
                    <a:pt x="3069" y="1886"/>
                  </a:lnTo>
                  <a:lnTo>
                    <a:pt x="3124" y="1830"/>
                  </a:lnTo>
                  <a:lnTo>
                    <a:pt x="3172" y="1768"/>
                  </a:lnTo>
                  <a:lnTo>
                    <a:pt x="3194" y="1734"/>
                  </a:lnTo>
                  <a:lnTo>
                    <a:pt x="3217" y="1693"/>
                  </a:lnTo>
                  <a:lnTo>
                    <a:pt x="3252" y="1609"/>
                  </a:lnTo>
                  <a:lnTo>
                    <a:pt x="3273" y="1520"/>
                  </a:lnTo>
                  <a:lnTo>
                    <a:pt x="3283" y="1426"/>
                  </a:lnTo>
                  <a:lnTo>
                    <a:pt x="3282" y="1323"/>
                  </a:lnTo>
                  <a:lnTo>
                    <a:pt x="3271" y="1212"/>
                  </a:lnTo>
                  <a:lnTo>
                    <a:pt x="3242" y="1025"/>
                  </a:lnTo>
                  <a:lnTo>
                    <a:pt x="3212" y="879"/>
                  </a:lnTo>
                  <a:lnTo>
                    <a:pt x="3208" y="880"/>
                  </a:lnTo>
                  <a:lnTo>
                    <a:pt x="3209" y="879"/>
                  </a:lnTo>
                  <a:lnTo>
                    <a:pt x="3216" y="879"/>
                  </a:lnTo>
                  <a:lnTo>
                    <a:pt x="3217" y="879"/>
                  </a:lnTo>
                  <a:lnTo>
                    <a:pt x="3212" y="879"/>
                  </a:lnTo>
                  <a:lnTo>
                    <a:pt x="3208" y="839"/>
                  </a:lnTo>
                  <a:lnTo>
                    <a:pt x="3188" y="756"/>
                  </a:lnTo>
                  <a:lnTo>
                    <a:pt x="3157" y="671"/>
                  </a:lnTo>
                  <a:lnTo>
                    <a:pt x="3117" y="587"/>
                  </a:lnTo>
                  <a:lnTo>
                    <a:pt x="3067" y="503"/>
                  </a:lnTo>
                  <a:lnTo>
                    <a:pt x="3006" y="423"/>
                  </a:lnTo>
                  <a:lnTo>
                    <a:pt x="2938" y="346"/>
                  </a:lnTo>
                  <a:lnTo>
                    <a:pt x="2863" y="274"/>
                  </a:lnTo>
                  <a:lnTo>
                    <a:pt x="2780" y="207"/>
                  </a:lnTo>
                  <a:lnTo>
                    <a:pt x="2691" y="148"/>
                  </a:lnTo>
                  <a:lnTo>
                    <a:pt x="2596" y="97"/>
                  </a:lnTo>
                  <a:lnTo>
                    <a:pt x="2496" y="56"/>
                  </a:lnTo>
                  <a:lnTo>
                    <a:pt x="2391" y="26"/>
                  </a:lnTo>
                  <a:lnTo>
                    <a:pt x="2284" y="7"/>
                  </a:lnTo>
                  <a:lnTo>
                    <a:pt x="2174" y="0"/>
                  </a:lnTo>
                  <a:lnTo>
                    <a:pt x="2061" y="9"/>
                  </a:lnTo>
                  <a:lnTo>
                    <a:pt x="2002" y="20"/>
                  </a:lnTo>
                  <a:lnTo>
                    <a:pt x="2026" y="80"/>
                  </a:lnTo>
                  <a:lnTo>
                    <a:pt x="2065" y="201"/>
                  </a:lnTo>
                  <a:lnTo>
                    <a:pt x="2092" y="319"/>
                  </a:lnTo>
                  <a:lnTo>
                    <a:pt x="2109" y="436"/>
                  </a:lnTo>
                  <a:lnTo>
                    <a:pt x="2115" y="551"/>
                  </a:lnTo>
                  <a:lnTo>
                    <a:pt x="2111" y="662"/>
                  </a:lnTo>
                  <a:lnTo>
                    <a:pt x="2097" y="773"/>
                  </a:lnTo>
                  <a:lnTo>
                    <a:pt x="2071" y="880"/>
                  </a:lnTo>
                  <a:lnTo>
                    <a:pt x="2054" y="93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9"/>
            <p:cNvSpPr>
              <a:spLocks/>
            </p:cNvSpPr>
            <p:nvPr/>
          </p:nvSpPr>
          <p:spPr bwMode="auto">
            <a:xfrm>
              <a:off x="4673600" y="2265363"/>
              <a:ext cx="763588" cy="854075"/>
            </a:xfrm>
            <a:custGeom>
              <a:avLst/>
              <a:gdLst>
                <a:gd name="T0" fmla="*/ 1138 w 1922"/>
                <a:gd name="T1" fmla="*/ 1976 h 2151"/>
                <a:gd name="T2" fmla="*/ 1183 w 1922"/>
                <a:gd name="T3" fmla="*/ 2017 h 2151"/>
                <a:gd name="T4" fmla="*/ 1264 w 1922"/>
                <a:gd name="T5" fmla="*/ 2104 h 2151"/>
                <a:gd name="T6" fmla="*/ 1299 w 1922"/>
                <a:gd name="T7" fmla="*/ 2151 h 2151"/>
                <a:gd name="T8" fmla="*/ 1362 w 1922"/>
                <a:gd name="T9" fmla="*/ 2113 h 2151"/>
                <a:gd name="T10" fmla="*/ 1479 w 1922"/>
                <a:gd name="T11" fmla="*/ 2030 h 2151"/>
                <a:gd name="T12" fmla="*/ 1560 w 1922"/>
                <a:gd name="T13" fmla="*/ 1961 h 2151"/>
                <a:gd name="T14" fmla="*/ 1642 w 1922"/>
                <a:gd name="T15" fmla="*/ 1880 h 2151"/>
                <a:gd name="T16" fmla="*/ 1720 w 1922"/>
                <a:gd name="T17" fmla="*/ 1787 h 2151"/>
                <a:gd name="T18" fmla="*/ 1791 w 1922"/>
                <a:gd name="T19" fmla="*/ 1682 h 2151"/>
                <a:gd name="T20" fmla="*/ 1850 w 1922"/>
                <a:gd name="T21" fmla="*/ 1564 h 2151"/>
                <a:gd name="T22" fmla="*/ 1873 w 1922"/>
                <a:gd name="T23" fmla="*/ 1500 h 2151"/>
                <a:gd name="T24" fmla="*/ 1890 w 1922"/>
                <a:gd name="T25" fmla="*/ 1446 h 2151"/>
                <a:gd name="T26" fmla="*/ 1913 w 1922"/>
                <a:gd name="T27" fmla="*/ 1335 h 2151"/>
                <a:gd name="T28" fmla="*/ 1922 w 1922"/>
                <a:gd name="T29" fmla="*/ 1221 h 2151"/>
                <a:gd name="T30" fmla="*/ 1919 w 1922"/>
                <a:gd name="T31" fmla="*/ 1103 h 2151"/>
                <a:gd name="T32" fmla="*/ 1903 w 1922"/>
                <a:gd name="T33" fmla="*/ 983 h 2151"/>
                <a:gd name="T34" fmla="*/ 1873 w 1922"/>
                <a:gd name="T35" fmla="*/ 860 h 2151"/>
                <a:gd name="T36" fmla="*/ 1830 w 1922"/>
                <a:gd name="T37" fmla="*/ 733 h 2151"/>
                <a:gd name="T38" fmla="*/ 1776 w 1922"/>
                <a:gd name="T39" fmla="*/ 603 h 2151"/>
                <a:gd name="T40" fmla="*/ 1742 w 1922"/>
                <a:gd name="T41" fmla="*/ 537 h 2151"/>
                <a:gd name="T42" fmla="*/ 1713 w 1922"/>
                <a:gd name="T43" fmla="*/ 492 h 2151"/>
                <a:gd name="T44" fmla="*/ 1642 w 1922"/>
                <a:gd name="T45" fmla="*/ 400 h 2151"/>
                <a:gd name="T46" fmla="*/ 1558 w 1922"/>
                <a:gd name="T47" fmla="*/ 308 h 2151"/>
                <a:gd name="T48" fmla="*/ 1458 w 1922"/>
                <a:gd name="T49" fmla="*/ 219 h 2151"/>
                <a:gd name="T50" fmla="*/ 1344 w 1922"/>
                <a:gd name="T51" fmla="*/ 142 h 2151"/>
                <a:gd name="T52" fmla="*/ 1217 w 1922"/>
                <a:gd name="T53" fmla="*/ 77 h 2151"/>
                <a:gd name="T54" fmla="*/ 1076 w 1922"/>
                <a:gd name="T55" fmla="*/ 29 h 2151"/>
                <a:gd name="T56" fmla="*/ 960 w 1922"/>
                <a:gd name="T57" fmla="*/ 8 h 2151"/>
                <a:gd name="T58" fmla="*/ 880 w 1922"/>
                <a:gd name="T59" fmla="*/ 2 h 2151"/>
                <a:gd name="T60" fmla="*/ 839 w 1922"/>
                <a:gd name="T61" fmla="*/ 0 h 2151"/>
                <a:gd name="T62" fmla="*/ 787 w 1922"/>
                <a:gd name="T63" fmla="*/ 2 h 2151"/>
                <a:gd name="T64" fmla="*/ 687 w 1922"/>
                <a:gd name="T65" fmla="*/ 12 h 2151"/>
                <a:gd name="T66" fmla="*/ 595 w 1922"/>
                <a:gd name="T67" fmla="*/ 33 h 2151"/>
                <a:gd name="T68" fmla="*/ 509 w 1922"/>
                <a:gd name="T69" fmla="*/ 64 h 2151"/>
                <a:gd name="T70" fmla="*/ 432 w 1922"/>
                <a:gd name="T71" fmla="*/ 103 h 2151"/>
                <a:gd name="T72" fmla="*/ 359 w 1922"/>
                <a:gd name="T73" fmla="*/ 151 h 2151"/>
                <a:gd name="T74" fmla="*/ 293 w 1922"/>
                <a:gd name="T75" fmla="*/ 207 h 2151"/>
                <a:gd name="T76" fmla="*/ 235 w 1922"/>
                <a:gd name="T77" fmla="*/ 271 h 2151"/>
                <a:gd name="T78" fmla="*/ 183 w 1922"/>
                <a:gd name="T79" fmla="*/ 341 h 2151"/>
                <a:gd name="T80" fmla="*/ 137 w 1922"/>
                <a:gd name="T81" fmla="*/ 419 h 2151"/>
                <a:gd name="T82" fmla="*/ 98 w 1922"/>
                <a:gd name="T83" fmla="*/ 503 h 2151"/>
                <a:gd name="T84" fmla="*/ 65 w 1922"/>
                <a:gd name="T85" fmla="*/ 594 h 2151"/>
                <a:gd name="T86" fmla="*/ 39 w 1922"/>
                <a:gd name="T87" fmla="*/ 689 h 2151"/>
                <a:gd name="T88" fmla="*/ 19 w 1922"/>
                <a:gd name="T89" fmla="*/ 788 h 2151"/>
                <a:gd name="T90" fmla="*/ 8 w 1922"/>
                <a:gd name="T91" fmla="*/ 893 h 2151"/>
                <a:gd name="T92" fmla="*/ 1 w 1922"/>
                <a:gd name="T93" fmla="*/ 1001 h 2151"/>
                <a:gd name="T94" fmla="*/ 0 w 1922"/>
                <a:gd name="T95" fmla="*/ 1057 h 2151"/>
                <a:gd name="T96" fmla="*/ 0 w 1922"/>
                <a:gd name="T97" fmla="*/ 1758 h 2151"/>
                <a:gd name="T98" fmla="*/ 89 w 1922"/>
                <a:gd name="T99" fmla="*/ 1742 h 2151"/>
                <a:gd name="T100" fmla="*/ 262 w 1922"/>
                <a:gd name="T101" fmla="*/ 1726 h 2151"/>
                <a:gd name="T102" fmla="*/ 424 w 1922"/>
                <a:gd name="T103" fmla="*/ 1723 h 2151"/>
                <a:gd name="T104" fmla="*/ 575 w 1922"/>
                <a:gd name="T105" fmla="*/ 1735 h 2151"/>
                <a:gd name="T106" fmla="*/ 718 w 1922"/>
                <a:gd name="T107" fmla="*/ 1762 h 2151"/>
                <a:gd name="T108" fmla="*/ 850 w 1922"/>
                <a:gd name="T109" fmla="*/ 1805 h 2151"/>
                <a:gd name="T110" fmla="*/ 973 w 1922"/>
                <a:gd name="T111" fmla="*/ 1862 h 2151"/>
                <a:gd name="T112" fmla="*/ 1086 w 1922"/>
                <a:gd name="T113" fmla="*/ 1934 h 2151"/>
                <a:gd name="T114" fmla="*/ 1138 w 1922"/>
                <a:gd name="T115" fmla="*/ 1976 h 2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922" h="2151">
                  <a:moveTo>
                    <a:pt x="1138" y="1976"/>
                  </a:moveTo>
                  <a:lnTo>
                    <a:pt x="1183" y="2017"/>
                  </a:lnTo>
                  <a:lnTo>
                    <a:pt x="1264" y="2104"/>
                  </a:lnTo>
                  <a:lnTo>
                    <a:pt x="1299" y="2151"/>
                  </a:lnTo>
                  <a:lnTo>
                    <a:pt x="1362" y="2113"/>
                  </a:lnTo>
                  <a:lnTo>
                    <a:pt x="1479" y="2030"/>
                  </a:lnTo>
                  <a:lnTo>
                    <a:pt x="1560" y="1961"/>
                  </a:lnTo>
                  <a:lnTo>
                    <a:pt x="1642" y="1880"/>
                  </a:lnTo>
                  <a:lnTo>
                    <a:pt x="1720" y="1787"/>
                  </a:lnTo>
                  <a:lnTo>
                    <a:pt x="1791" y="1682"/>
                  </a:lnTo>
                  <a:lnTo>
                    <a:pt x="1850" y="1564"/>
                  </a:lnTo>
                  <a:lnTo>
                    <a:pt x="1873" y="1500"/>
                  </a:lnTo>
                  <a:lnTo>
                    <a:pt x="1890" y="1446"/>
                  </a:lnTo>
                  <a:lnTo>
                    <a:pt x="1913" y="1335"/>
                  </a:lnTo>
                  <a:lnTo>
                    <a:pt x="1922" y="1221"/>
                  </a:lnTo>
                  <a:lnTo>
                    <a:pt x="1919" y="1103"/>
                  </a:lnTo>
                  <a:lnTo>
                    <a:pt x="1903" y="983"/>
                  </a:lnTo>
                  <a:lnTo>
                    <a:pt x="1873" y="860"/>
                  </a:lnTo>
                  <a:lnTo>
                    <a:pt x="1830" y="733"/>
                  </a:lnTo>
                  <a:lnTo>
                    <a:pt x="1776" y="603"/>
                  </a:lnTo>
                  <a:lnTo>
                    <a:pt x="1742" y="537"/>
                  </a:lnTo>
                  <a:lnTo>
                    <a:pt x="1713" y="492"/>
                  </a:lnTo>
                  <a:lnTo>
                    <a:pt x="1642" y="400"/>
                  </a:lnTo>
                  <a:lnTo>
                    <a:pt x="1558" y="308"/>
                  </a:lnTo>
                  <a:lnTo>
                    <a:pt x="1458" y="219"/>
                  </a:lnTo>
                  <a:lnTo>
                    <a:pt x="1344" y="142"/>
                  </a:lnTo>
                  <a:lnTo>
                    <a:pt x="1217" y="77"/>
                  </a:lnTo>
                  <a:lnTo>
                    <a:pt x="1076" y="29"/>
                  </a:lnTo>
                  <a:lnTo>
                    <a:pt x="960" y="8"/>
                  </a:lnTo>
                  <a:lnTo>
                    <a:pt x="880" y="2"/>
                  </a:lnTo>
                  <a:lnTo>
                    <a:pt x="839" y="0"/>
                  </a:lnTo>
                  <a:lnTo>
                    <a:pt x="787" y="2"/>
                  </a:lnTo>
                  <a:lnTo>
                    <a:pt x="687" y="12"/>
                  </a:lnTo>
                  <a:lnTo>
                    <a:pt x="595" y="33"/>
                  </a:lnTo>
                  <a:lnTo>
                    <a:pt x="509" y="64"/>
                  </a:lnTo>
                  <a:lnTo>
                    <a:pt x="432" y="103"/>
                  </a:lnTo>
                  <a:lnTo>
                    <a:pt x="359" y="151"/>
                  </a:lnTo>
                  <a:lnTo>
                    <a:pt x="293" y="207"/>
                  </a:lnTo>
                  <a:lnTo>
                    <a:pt x="235" y="271"/>
                  </a:lnTo>
                  <a:lnTo>
                    <a:pt x="183" y="341"/>
                  </a:lnTo>
                  <a:lnTo>
                    <a:pt x="137" y="419"/>
                  </a:lnTo>
                  <a:lnTo>
                    <a:pt x="98" y="503"/>
                  </a:lnTo>
                  <a:lnTo>
                    <a:pt x="65" y="594"/>
                  </a:lnTo>
                  <a:lnTo>
                    <a:pt x="39" y="689"/>
                  </a:lnTo>
                  <a:lnTo>
                    <a:pt x="19" y="788"/>
                  </a:lnTo>
                  <a:lnTo>
                    <a:pt x="8" y="893"/>
                  </a:lnTo>
                  <a:lnTo>
                    <a:pt x="1" y="1001"/>
                  </a:lnTo>
                  <a:lnTo>
                    <a:pt x="0" y="1057"/>
                  </a:lnTo>
                  <a:lnTo>
                    <a:pt x="0" y="1758"/>
                  </a:lnTo>
                  <a:lnTo>
                    <a:pt x="89" y="1742"/>
                  </a:lnTo>
                  <a:lnTo>
                    <a:pt x="262" y="1726"/>
                  </a:lnTo>
                  <a:lnTo>
                    <a:pt x="424" y="1723"/>
                  </a:lnTo>
                  <a:lnTo>
                    <a:pt x="575" y="1735"/>
                  </a:lnTo>
                  <a:lnTo>
                    <a:pt x="718" y="1762"/>
                  </a:lnTo>
                  <a:lnTo>
                    <a:pt x="850" y="1805"/>
                  </a:lnTo>
                  <a:lnTo>
                    <a:pt x="973" y="1862"/>
                  </a:lnTo>
                  <a:lnTo>
                    <a:pt x="1086" y="1934"/>
                  </a:lnTo>
                  <a:lnTo>
                    <a:pt x="1138" y="197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0"/>
            <p:cNvSpPr>
              <a:spLocks/>
            </p:cNvSpPr>
            <p:nvPr/>
          </p:nvSpPr>
          <p:spPr bwMode="auto">
            <a:xfrm>
              <a:off x="2682875" y="3184525"/>
              <a:ext cx="1176338" cy="935038"/>
            </a:xfrm>
            <a:custGeom>
              <a:avLst/>
              <a:gdLst>
                <a:gd name="T0" fmla="*/ 971 w 2964"/>
                <a:gd name="T1" fmla="*/ 1618 h 2357"/>
                <a:gd name="T2" fmla="*/ 1152 w 2964"/>
                <a:gd name="T3" fmla="*/ 1689 h 2357"/>
                <a:gd name="T4" fmla="*/ 1317 w 2964"/>
                <a:gd name="T5" fmla="*/ 1799 h 2357"/>
                <a:gd name="T6" fmla="*/ 1457 w 2964"/>
                <a:gd name="T7" fmla="*/ 1942 h 2357"/>
                <a:gd name="T8" fmla="*/ 1542 w 2964"/>
                <a:gd name="T9" fmla="*/ 2069 h 2357"/>
                <a:gd name="T10" fmla="*/ 1596 w 2964"/>
                <a:gd name="T11" fmla="*/ 2177 h 2357"/>
                <a:gd name="T12" fmla="*/ 1640 w 2964"/>
                <a:gd name="T13" fmla="*/ 2322 h 2357"/>
                <a:gd name="T14" fmla="*/ 1697 w 2964"/>
                <a:gd name="T15" fmla="*/ 2354 h 2357"/>
                <a:gd name="T16" fmla="*/ 1886 w 2964"/>
                <a:gd name="T17" fmla="*/ 2320 h 2357"/>
                <a:gd name="T18" fmla="*/ 2050 w 2964"/>
                <a:gd name="T19" fmla="*/ 2256 h 2357"/>
                <a:gd name="T20" fmla="*/ 2184 w 2964"/>
                <a:gd name="T21" fmla="*/ 2164 h 2357"/>
                <a:gd name="T22" fmla="*/ 2257 w 2964"/>
                <a:gd name="T23" fmla="*/ 2077 h 2357"/>
                <a:gd name="T24" fmla="*/ 2299 w 2964"/>
                <a:gd name="T25" fmla="*/ 1995 h 2357"/>
                <a:gd name="T26" fmla="*/ 2327 w 2964"/>
                <a:gd name="T27" fmla="*/ 1875 h 2357"/>
                <a:gd name="T28" fmla="*/ 2320 w 2964"/>
                <a:gd name="T29" fmla="*/ 1745 h 2357"/>
                <a:gd name="T30" fmla="*/ 2279 w 2964"/>
                <a:gd name="T31" fmla="*/ 1606 h 2357"/>
                <a:gd name="T32" fmla="*/ 2209 w 2964"/>
                <a:gd name="T33" fmla="*/ 1456 h 2357"/>
                <a:gd name="T34" fmla="*/ 2380 w 2964"/>
                <a:gd name="T35" fmla="*/ 1427 h 2357"/>
                <a:gd name="T36" fmla="*/ 2564 w 2964"/>
                <a:gd name="T37" fmla="*/ 1364 h 2357"/>
                <a:gd name="T38" fmla="*/ 2736 w 2964"/>
                <a:gd name="T39" fmla="*/ 1260 h 2357"/>
                <a:gd name="T40" fmla="*/ 2868 w 2964"/>
                <a:gd name="T41" fmla="*/ 1129 h 2357"/>
                <a:gd name="T42" fmla="*/ 2924 w 2964"/>
                <a:gd name="T43" fmla="*/ 1019 h 2357"/>
                <a:gd name="T44" fmla="*/ 2958 w 2964"/>
                <a:gd name="T45" fmla="*/ 849 h 2357"/>
                <a:gd name="T46" fmla="*/ 2955 w 2964"/>
                <a:gd name="T47" fmla="*/ 624 h 2357"/>
                <a:gd name="T48" fmla="*/ 2897 w 2964"/>
                <a:gd name="T49" fmla="*/ 392 h 2357"/>
                <a:gd name="T50" fmla="*/ 2780 w 2964"/>
                <a:gd name="T51" fmla="*/ 149 h 2357"/>
                <a:gd name="T52" fmla="*/ 2700 w 2964"/>
                <a:gd name="T53" fmla="*/ 108 h 2357"/>
                <a:gd name="T54" fmla="*/ 2562 w 2964"/>
                <a:gd name="T55" fmla="*/ 160 h 2357"/>
                <a:gd name="T56" fmla="*/ 2394 w 2964"/>
                <a:gd name="T57" fmla="*/ 195 h 2357"/>
                <a:gd name="T58" fmla="*/ 2162 w 2964"/>
                <a:gd name="T59" fmla="*/ 193 h 2357"/>
                <a:gd name="T60" fmla="*/ 1923 w 2964"/>
                <a:gd name="T61" fmla="*/ 140 h 2357"/>
                <a:gd name="T62" fmla="*/ 1679 w 2964"/>
                <a:gd name="T63" fmla="*/ 35 h 2357"/>
                <a:gd name="T64" fmla="*/ 1576 w 2964"/>
                <a:gd name="T65" fmla="*/ 69 h 2357"/>
                <a:gd name="T66" fmla="*/ 1409 w 2964"/>
                <a:gd name="T67" fmla="*/ 284 h 2357"/>
                <a:gd name="T68" fmla="*/ 1213 w 2964"/>
                <a:gd name="T69" fmla="*/ 457 h 2357"/>
                <a:gd name="T70" fmla="*/ 960 w 2964"/>
                <a:gd name="T71" fmla="*/ 589 h 2357"/>
                <a:gd name="T72" fmla="*/ 804 w 2964"/>
                <a:gd name="T73" fmla="*/ 630 h 2357"/>
                <a:gd name="T74" fmla="*/ 553 w 2964"/>
                <a:gd name="T75" fmla="*/ 654 h 2357"/>
                <a:gd name="T76" fmla="*/ 410 w 2964"/>
                <a:gd name="T77" fmla="*/ 646 h 2357"/>
                <a:gd name="T78" fmla="*/ 324 w 2964"/>
                <a:gd name="T79" fmla="*/ 655 h 2357"/>
                <a:gd name="T80" fmla="*/ 200 w 2964"/>
                <a:gd name="T81" fmla="*/ 738 h 2357"/>
                <a:gd name="T82" fmla="*/ 108 w 2964"/>
                <a:gd name="T83" fmla="*/ 854 h 2357"/>
                <a:gd name="T84" fmla="*/ 45 w 2964"/>
                <a:gd name="T85" fmla="*/ 994 h 2357"/>
                <a:gd name="T86" fmla="*/ 5 w 2964"/>
                <a:gd name="T87" fmla="*/ 1190 h 2357"/>
                <a:gd name="T88" fmla="*/ 13 w 2964"/>
                <a:gd name="T89" fmla="*/ 1509 h 2357"/>
                <a:gd name="T90" fmla="*/ 62 w 2964"/>
                <a:gd name="T91" fmla="*/ 1711 h 2357"/>
                <a:gd name="T92" fmla="*/ 299 w 2964"/>
                <a:gd name="T93" fmla="*/ 1635 h 2357"/>
                <a:gd name="T94" fmla="*/ 516 w 2964"/>
                <a:gd name="T95" fmla="*/ 1593 h 2357"/>
                <a:gd name="T96" fmla="*/ 747 w 2964"/>
                <a:gd name="T97" fmla="*/ 1584 h 2357"/>
                <a:gd name="T98" fmla="*/ 923 w 2964"/>
                <a:gd name="T99" fmla="*/ 1608 h 2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64" h="2357">
                  <a:moveTo>
                    <a:pt x="923" y="1608"/>
                  </a:moveTo>
                  <a:lnTo>
                    <a:pt x="971" y="1618"/>
                  </a:lnTo>
                  <a:lnTo>
                    <a:pt x="1063" y="1649"/>
                  </a:lnTo>
                  <a:lnTo>
                    <a:pt x="1152" y="1689"/>
                  </a:lnTo>
                  <a:lnTo>
                    <a:pt x="1237" y="1740"/>
                  </a:lnTo>
                  <a:lnTo>
                    <a:pt x="1317" y="1799"/>
                  </a:lnTo>
                  <a:lnTo>
                    <a:pt x="1389" y="1867"/>
                  </a:lnTo>
                  <a:lnTo>
                    <a:pt x="1457" y="1942"/>
                  </a:lnTo>
                  <a:lnTo>
                    <a:pt x="1516" y="2025"/>
                  </a:lnTo>
                  <a:lnTo>
                    <a:pt x="1542" y="2069"/>
                  </a:lnTo>
                  <a:lnTo>
                    <a:pt x="1562" y="2104"/>
                  </a:lnTo>
                  <a:lnTo>
                    <a:pt x="1596" y="2177"/>
                  </a:lnTo>
                  <a:lnTo>
                    <a:pt x="1621" y="2249"/>
                  </a:lnTo>
                  <a:lnTo>
                    <a:pt x="1640" y="2322"/>
                  </a:lnTo>
                  <a:lnTo>
                    <a:pt x="1646" y="2357"/>
                  </a:lnTo>
                  <a:lnTo>
                    <a:pt x="1697" y="2354"/>
                  </a:lnTo>
                  <a:lnTo>
                    <a:pt x="1794" y="2341"/>
                  </a:lnTo>
                  <a:lnTo>
                    <a:pt x="1886" y="2320"/>
                  </a:lnTo>
                  <a:lnTo>
                    <a:pt x="1973" y="2292"/>
                  </a:lnTo>
                  <a:lnTo>
                    <a:pt x="2050" y="2256"/>
                  </a:lnTo>
                  <a:lnTo>
                    <a:pt x="2122" y="2213"/>
                  </a:lnTo>
                  <a:lnTo>
                    <a:pt x="2184" y="2164"/>
                  </a:lnTo>
                  <a:lnTo>
                    <a:pt x="2236" y="2107"/>
                  </a:lnTo>
                  <a:lnTo>
                    <a:pt x="2257" y="2077"/>
                  </a:lnTo>
                  <a:lnTo>
                    <a:pt x="2273" y="2051"/>
                  </a:lnTo>
                  <a:lnTo>
                    <a:pt x="2299" y="1995"/>
                  </a:lnTo>
                  <a:lnTo>
                    <a:pt x="2317" y="1935"/>
                  </a:lnTo>
                  <a:lnTo>
                    <a:pt x="2327" y="1875"/>
                  </a:lnTo>
                  <a:lnTo>
                    <a:pt x="2328" y="1811"/>
                  </a:lnTo>
                  <a:lnTo>
                    <a:pt x="2320" y="1745"/>
                  </a:lnTo>
                  <a:lnTo>
                    <a:pt x="2303" y="1676"/>
                  </a:lnTo>
                  <a:lnTo>
                    <a:pt x="2279" y="1606"/>
                  </a:lnTo>
                  <a:lnTo>
                    <a:pt x="2263" y="1571"/>
                  </a:lnTo>
                  <a:lnTo>
                    <a:pt x="2209" y="1456"/>
                  </a:lnTo>
                  <a:lnTo>
                    <a:pt x="2334" y="1435"/>
                  </a:lnTo>
                  <a:lnTo>
                    <a:pt x="2380" y="1427"/>
                  </a:lnTo>
                  <a:lnTo>
                    <a:pt x="2472" y="1401"/>
                  </a:lnTo>
                  <a:lnTo>
                    <a:pt x="2564" y="1364"/>
                  </a:lnTo>
                  <a:lnTo>
                    <a:pt x="2653" y="1316"/>
                  </a:lnTo>
                  <a:lnTo>
                    <a:pt x="2736" y="1260"/>
                  </a:lnTo>
                  <a:lnTo>
                    <a:pt x="2809" y="1198"/>
                  </a:lnTo>
                  <a:lnTo>
                    <a:pt x="2868" y="1129"/>
                  </a:lnTo>
                  <a:lnTo>
                    <a:pt x="2911" y="1057"/>
                  </a:lnTo>
                  <a:lnTo>
                    <a:pt x="2924" y="1019"/>
                  </a:lnTo>
                  <a:lnTo>
                    <a:pt x="2938" y="962"/>
                  </a:lnTo>
                  <a:lnTo>
                    <a:pt x="2958" y="849"/>
                  </a:lnTo>
                  <a:lnTo>
                    <a:pt x="2964" y="737"/>
                  </a:lnTo>
                  <a:lnTo>
                    <a:pt x="2955" y="624"/>
                  </a:lnTo>
                  <a:lnTo>
                    <a:pt x="2933" y="508"/>
                  </a:lnTo>
                  <a:lnTo>
                    <a:pt x="2897" y="392"/>
                  </a:lnTo>
                  <a:lnTo>
                    <a:pt x="2846" y="273"/>
                  </a:lnTo>
                  <a:lnTo>
                    <a:pt x="2780" y="149"/>
                  </a:lnTo>
                  <a:lnTo>
                    <a:pt x="2741" y="86"/>
                  </a:lnTo>
                  <a:lnTo>
                    <a:pt x="2700" y="108"/>
                  </a:lnTo>
                  <a:lnTo>
                    <a:pt x="2609" y="144"/>
                  </a:lnTo>
                  <a:lnTo>
                    <a:pt x="2562" y="160"/>
                  </a:lnTo>
                  <a:lnTo>
                    <a:pt x="2507" y="174"/>
                  </a:lnTo>
                  <a:lnTo>
                    <a:pt x="2394" y="195"/>
                  </a:lnTo>
                  <a:lnTo>
                    <a:pt x="2279" y="201"/>
                  </a:lnTo>
                  <a:lnTo>
                    <a:pt x="2162" y="193"/>
                  </a:lnTo>
                  <a:lnTo>
                    <a:pt x="2044" y="174"/>
                  </a:lnTo>
                  <a:lnTo>
                    <a:pt x="1923" y="140"/>
                  </a:lnTo>
                  <a:lnTo>
                    <a:pt x="1802" y="95"/>
                  </a:lnTo>
                  <a:lnTo>
                    <a:pt x="1679" y="35"/>
                  </a:lnTo>
                  <a:lnTo>
                    <a:pt x="1616" y="0"/>
                  </a:lnTo>
                  <a:lnTo>
                    <a:pt x="1576" y="69"/>
                  </a:lnTo>
                  <a:lnTo>
                    <a:pt x="1485" y="195"/>
                  </a:lnTo>
                  <a:lnTo>
                    <a:pt x="1409" y="284"/>
                  </a:lnTo>
                  <a:lnTo>
                    <a:pt x="1318" y="374"/>
                  </a:lnTo>
                  <a:lnTo>
                    <a:pt x="1213" y="457"/>
                  </a:lnTo>
                  <a:lnTo>
                    <a:pt x="1094" y="530"/>
                  </a:lnTo>
                  <a:lnTo>
                    <a:pt x="960" y="589"/>
                  </a:lnTo>
                  <a:lnTo>
                    <a:pt x="888" y="611"/>
                  </a:lnTo>
                  <a:lnTo>
                    <a:pt x="804" y="630"/>
                  </a:lnTo>
                  <a:lnTo>
                    <a:pt x="636" y="652"/>
                  </a:lnTo>
                  <a:lnTo>
                    <a:pt x="553" y="654"/>
                  </a:lnTo>
                  <a:lnTo>
                    <a:pt x="506" y="654"/>
                  </a:lnTo>
                  <a:lnTo>
                    <a:pt x="410" y="646"/>
                  </a:lnTo>
                  <a:lnTo>
                    <a:pt x="362" y="641"/>
                  </a:lnTo>
                  <a:lnTo>
                    <a:pt x="324" y="655"/>
                  </a:lnTo>
                  <a:lnTo>
                    <a:pt x="258" y="691"/>
                  </a:lnTo>
                  <a:lnTo>
                    <a:pt x="200" y="738"/>
                  </a:lnTo>
                  <a:lnTo>
                    <a:pt x="149" y="792"/>
                  </a:lnTo>
                  <a:lnTo>
                    <a:pt x="108" y="854"/>
                  </a:lnTo>
                  <a:lnTo>
                    <a:pt x="73" y="922"/>
                  </a:lnTo>
                  <a:lnTo>
                    <a:pt x="45" y="994"/>
                  </a:lnTo>
                  <a:lnTo>
                    <a:pt x="26" y="1071"/>
                  </a:lnTo>
                  <a:lnTo>
                    <a:pt x="5" y="1190"/>
                  </a:lnTo>
                  <a:lnTo>
                    <a:pt x="0" y="1352"/>
                  </a:lnTo>
                  <a:lnTo>
                    <a:pt x="13" y="1509"/>
                  </a:lnTo>
                  <a:lnTo>
                    <a:pt x="41" y="1650"/>
                  </a:lnTo>
                  <a:lnTo>
                    <a:pt x="62" y="1711"/>
                  </a:lnTo>
                  <a:lnTo>
                    <a:pt x="150" y="1679"/>
                  </a:lnTo>
                  <a:lnTo>
                    <a:pt x="299" y="1635"/>
                  </a:lnTo>
                  <a:lnTo>
                    <a:pt x="406" y="1610"/>
                  </a:lnTo>
                  <a:lnTo>
                    <a:pt x="516" y="1593"/>
                  </a:lnTo>
                  <a:lnTo>
                    <a:pt x="630" y="1584"/>
                  </a:lnTo>
                  <a:lnTo>
                    <a:pt x="747" y="1584"/>
                  </a:lnTo>
                  <a:lnTo>
                    <a:pt x="865" y="1596"/>
                  </a:lnTo>
                  <a:lnTo>
                    <a:pt x="923" y="1608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1"/>
            <p:cNvSpPr>
              <a:spLocks/>
            </p:cNvSpPr>
            <p:nvPr/>
          </p:nvSpPr>
          <p:spPr bwMode="auto">
            <a:xfrm>
              <a:off x="2822575" y="2265363"/>
              <a:ext cx="1684338" cy="2192338"/>
            </a:xfrm>
            <a:custGeom>
              <a:avLst/>
              <a:gdLst>
                <a:gd name="T0" fmla="*/ 672 w 4244"/>
                <a:gd name="T1" fmla="*/ 2663 h 5525"/>
                <a:gd name="T2" fmla="*/ 1010 w 4244"/>
                <a:gd name="T3" fmla="*/ 2349 h 5525"/>
                <a:gd name="T4" fmla="*/ 1181 w 4244"/>
                <a:gd name="T5" fmla="*/ 2037 h 5525"/>
                <a:gd name="T6" fmla="*/ 1566 w 4244"/>
                <a:gd name="T7" fmla="*/ 2251 h 5525"/>
                <a:gd name="T8" fmla="*/ 1999 w 4244"/>
                <a:gd name="T9" fmla="*/ 2321 h 5525"/>
                <a:gd name="T10" fmla="*/ 2258 w 4244"/>
                <a:gd name="T11" fmla="*/ 2251 h 5525"/>
                <a:gd name="T12" fmla="*/ 2659 w 4244"/>
                <a:gd name="T13" fmla="*/ 1924 h 5525"/>
                <a:gd name="T14" fmla="*/ 2801 w 4244"/>
                <a:gd name="T15" fmla="*/ 1617 h 5525"/>
                <a:gd name="T16" fmla="*/ 2661 w 4244"/>
                <a:gd name="T17" fmla="*/ 1234 h 5525"/>
                <a:gd name="T18" fmla="*/ 2933 w 4244"/>
                <a:gd name="T19" fmla="*/ 1451 h 5525"/>
                <a:gd name="T20" fmla="*/ 3141 w 4244"/>
                <a:gd name="T21" fmla="*/ 1733 h 5525"/>
                <a:gd name="T22" fmla="*/ 3396 w 4244"/>
                <a:gd name="T23" fmla="*/ 1845 h 5525"/>
                <a:gd name="T24" fmla="*/ 3816 w 4244"/>
                <a:gd name="T25" fmla="*/ 1787 h 5525"/>
                <a:gd name="T26" fmla="*/ 3724 w 4244"/>
                <a:gd name="T27" fmla="*/ 2017 h 5525"/>
                <a:gd name="T28" fmla="*/ 3456 w 4244"/>
                <a:gd name="T29" fmla="*/ 2043 h 5525"/>
                <a:gd name="T30" fmla="*/ 3159 w 4244"/>
                <a:gd name="T31" fmla="*/ 1971 h 5525"/>
                <a:gd name="T32" fmla="*/ 2929 w 4244"/>
                <a:gd name="T33" fmla="*/ 1875 h 5525"/>
                <a:gd name="T34" fmla="*/ 2587 w 4244"/>
                <a:gd name="T35" fmla="*/ 2270 h 5525"/>
                <a:gd name="T36" fmla="*/ 2696 w 4244"/>
                <a:gd name="T37" fmla="*/ 2576 h 5525"/>
                <a:gd name="T38" fmla="*/ 2797 w 4244"/>
                <a:gd name="T39" fmla="*/ 3142 h 5525"/>
                <a:gd name="T40" fmla="*/ 2703 w 4244"/>
                <a:gd name="T41" fmla="*/ 3505 h 5525"/>
                <a:gd name="T42" fmla="*/ 2445 w 4244"/>
                <a:gd name="T43" fmla="*/ 3766 h 5525"/>
                <a:gd name="T44" fmla="*/ 2305 w 4244"/>
                <a:gd name="T45" fmla="*/ 3925 h 5525"/>
                <a:gd name="T46" fmla="*/ 2836 w 4244"/>
                <a:gd name="T47" fmla="*/ 4153 h 5525"/>
                <a:gd name="T48" fmla="*/ 3222 w 4244"/>
                <a:gd name="T49" fmla="*/ 4136 h 5525"/>
                <a:gd name="T50" fmla="*/ 3483 w 4244"/>
                <a:gd name="T51" fmla="*/ 3968 h 5525"/>
                <a:gd name="T52" fmla="*/ 3682 w 4244"/>
                <a:gd name="T53" fmla="*/ 3641 h 5525"/>
                <a:gd name="T54" fmla="*/ 3821 w 4244"/>
                <a:gd name="T55" fmla="*/ 3807 h 5525"/>
                <a:gd name="T56" fmla="*/ 3532 w 4244"/>
                <a:gd name="T57" fmla="*/ 4182 h 5525"/>
                <a:gd name="T58" fmla="*/ 3286 w 4244"/>
                <a:gd name="T59" fmla="*/ 4318 h 5525"/>
                <a:gd name="T60" fmla="*/ 2961 w 4244"/>
                <a:gd name="T61" fmla="*/ 4362 h 5525"/>
                <a:gd name="T62" fmla="*/ 2552 w 4244"/>
                <a:gd name="T63" fmla="*/ 4266 h 5525"/>
                <a:gd name="T64" fmla="*/ 2158 w 4244"/>
                <a:gd name="T65" fmla="*/ 4059 h 5525"/>
                <a:gd name="T66" fmla="*/ 2092 w 4244"/>
                <a:gd name="T67" fmla="*/ 4449 h 5525"/>
                <a:gd name="T68" fmla="*/ 1930 w 4244"/>
                <a:gd name="T69" fmla="*/ 4646 h 5525"/>
                <a:gd name="T70" fmla="*/ 1683 w 4244"/>
                <a:gd name="T71" fmla="*/ 4817 h 5525"/>
                <a:gd name="T72" fmla="*/ 2183 w 4244"/>
                <a:gd name="T73" fmla="*/ 5004 h 5525"/>
                <a:gd name="T74" fmla="*/ 2415 w 4244"/>
                <a:gd name="T75" fmla="*/ 5230 h 5525"/>
                <a:gd name="T76" fmla="*/ 2574 w 4244"/>
                <a:gd name="T77" fmla="*/ 5525 h 5525"/>
                <a:gd name="T78" fmla="*/ 2778 w 4244"/>
                <a:gd name="T79" fmla="*/ 5198 h 5525"/>
                <a:gd name="T80" fmla="*/ 3135 w 4244"/>
                <a:gd name="T81" fmla="*/ 4928 h 5525"/>
                <a:gd name="T82" fmla="*/ 3510 w 4244"/>
                <a:gd name="T83" fmla="*/ 4819 h 5525"/>
                <a:gd name="T84" fmla="*/ 4045 w 4244"/>
                <a:gd name="T85" fmla="*/ 4876 h 5525"/>
                <a:gd name="T86" fmla="*/ 4244 w 4244"/>
                <a:gd name="T87" fmla="*/ 1001 h 5525"/>
                <a:gd name="T88" fmla="*/ 4179 w 4244"/>
                <a:gd name="T89" fmla="*/ 594 h 5525"/>
                <a:gd name="T90" fmla="*/ 4009 w 4244"/>
                <a:gd name="T91" fmla="*/ 271 h 5525"/>
                <a:gd name="T92" fmla="*/ 3734 w 4244"/>
                <a:gd name="T93" fmla="*/ 64 h 5525"/>
                <a:gd name="T94" fmla="*/ 3406 w 4244"/>
                <a:gd name="T95" fmla="*/ 0 h 5525"/>
                <a:gd name="T96" fmla="*/ 3068 w 4244"/>
                <a:gd name="T97" fmla="*/ 61 h 5525"/>
                <a:gd name="T98" fmla="*/ 2762 w 4244"/>
                <a:gd name="T99" fmla="*/ 239 h 5525"/>
                <a:gd name="T100" fmla="*/ 2437 w 4244"/>
                <a:gd name="T101" fmla="*/ 660 h 5525"/>
                <a:gd name="T102" fmla="*/ 2106 w 4244"/>
                <a:gd name="T103" fmla="*/ 630 h 5525"/>
                <a:gd name="T104" fmla="*/ 1644 w 4244"/>
                <a:gd name="T105" fmla="*/ 734 h 5525"/>
                <a:gd name="T106" fmla="*/ 1286 w 4244"/>
                <a:gd name="T107" fmla="*/ 1018 h 5525"/>
                <a:gd name="T108" fmla="*/ 1094 w 4244"/>
                <a:gd name="T109" fmla="*/ 1378 h 5525"/>
                <a:gd name="T110" fmla="*/ 914 w 4244"/>
                <a:gd name="T111" fmla="*/ 1512 h 5525"/>
                <a:gd name="T112" fmla="*/ 508 w 4244"/>
                <a:gd name="T113" fmla="*/ 1670 h 5525"/>
                <a:gd name="T114" fmla="*/ 191 w 4244"/>
                <a:gd name="T115" fmla="*/ 2004 h 5525"/>
                <a:gd name="T116" fmla="*/ 17 w 4244"/>
                <a:gd name="T117" fmla="*/ 2450 h 5525"/>
                <a:gd name="T118" fmla="*/ 65 w 4244"/>
                <a:gd name="T119" fmla="*/ 2768 h 5525"/>
                <a:gd name="T120" fmla="*/ 484 w 4244"/>
                <a:gd name="T121" fmla="*/ 2740 h 5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244" h="5525">
                  <a:moveTo>
                    <a:pt x="484" y="2740"/>
                  </a:moveTo>
                  <a:lnTo>
                    <a:pt x="524" y="2729"/>
                  </a:lnTo>
                  <a:lnTo>
                    <a:pt x="600" y="2699"/>
                  </a:lnTo>
                  <a:lnTo>
                    <a:pt x="672" y="2663"/>
                  </a:lnTo>
                  <a:lnTo>
                    <a:pt x="738" y="2621"/>
                  </a:lnTo>
                  <a:lnTo>
                    <a:pt x="827" y="2551"/>
                  </a:lnTo>
                  <a:lnTo>
                    <a:pt x="929" y="2450"/>
                  </a:lnTo>
                  <a:lnTo>
                    <a:pt x="1010" y="2349"/>
                  </a:lnTo>
                  <a:lnTo>
                    <a:pt x="1072" y="2257"/>
                  </a:lnTo>
                  <a:lnTo>
                    <a:pt x="1128" y="2157"/>
                  </a:lnTo>
                  <a:lnTo>
                    <a:pt x="1136" y="2140"/>
                  </a:lnTo>
                  <a:lnTo>
                    <a:pt x="1181" y="2037"/>
                  </a:lnTo>
                  <a:lnTo>
                    <a:pt x="1276" y="2099"/>
                  </a:lnTo>
                  <a:lnTo>
                    <a:pt x="1335" y="2136"/>
                  </a:lnTo>
                  <a:lnTo>
                    <a:pt x="1452" y="2200"/>
                  </a:lnTo>
                  <a:lnTo>
                    <a:pt x="1566" y="2251"/>
                  </a:lnTo>
                  <a:lnTo>
                    <a:pt x="1677" y="2288"/>
                  </a:lnTo>
                  <a:lnTo>
                    <a:pt x="1788" y="2313"/>
                  </a:lnTo>
                  <a:lnTo>
                    <a:pt x="1894" y="2323"/>
                  </a:lnTo>
                  <a:lnTo>
                    <a:pt x="1999" y="2321"/>
                  </a:lnTo>
                  <a:lnTo>
                    <a:pt x="2101" y="2304"/>
                  </a:lnTo>
                  <a:lnTo>
                    <a:pt x="2152" y="2291"/>
                  </a:lnTo>
                  <a:lnTo>
                    <a:pt x="2188" y="2279"/>
                  </a:lnTo>
                  <a:lnTo>
                    <a:pt x="2258" y="2251"/>
                  </a:lnTo>
                  <a:lnTo>
                    <a:pt x="2357" y="2199"/>
                  </a:lnTo>
                  <a:lnTo>
                    <a:pt x="2473" y="2114"/>
                  </a:lnTo>
                  <a:lnTo>
                    <a:pt x="2574" y="2021"/>
                  </a:lnTo>
                  <a:lnTo>
                    <a:pt x="2659" y="1924"/>
                  </a:lnTo>
                  <a:lnTo>
                    <a:pt x="2727" y="1831"/>
                  </a:lnTo>
                  <a:lnTo>
                    <a:pt x="2802" y="1711"/>
                  </a:lnTo>
                  <a:lnTo>
                    <a:pt x="2828" y="1662"/>
                  </a:lnTo>
                  <a:lnTo>
                    <a:pt x="2801" y="1617"/>
                  </a:lnTo>
                  <a:lnTo>
                    <a:pt x="2753" y="1520"/>
                  </a:lnTo>
                  <a:lnTo>
                    <a:pt x="2712" y="1413"/>
                  </a:lnTo>
                  <a:lnTo>
                    <a:pt x="2675" y="1297"/>
                  </a:lnTo>
                  <a:lnTo>
                    <a:pt x="2661" y="1234"/>
                  </a:lnTo>
                  <a:lnTo>
                    <a:pt x="2848" y="1190"/>
                  </a:lnTo>
                  <a:lnTo>
                    <a:pt x="2862" y="1247"/>
                  </a:lnTo>
                  <a:lnTo>
                    <a:pt x="2894" y="1355"/>
                  </a:lnTo>
                  <a:lnTo>
                    <a:pt x="2933" y="1451"/>
                  </a:lnTo>
                  <a:lnTo>
                    <a:pt x="2976" y="1538"/>
                  </a:lnTo>
                  <a:lnTo>
                    <a:pt x="3025" y="1613"/>
                  </a:lnTo>
                  <a:lnTo>
                    <a:pt x="3081" y="1679"/>
                  </a:lnTo>
                  <a:lnTo>
                    <a:pt x="3141" y="1733"/>
                  </a:lnTo>
                  <a:lnTo>
                    <a:pt x="3205" y="1779"/>
                  </a:lnTo>
                  <a:lnTo>
                    <a:pt x="3240" y="1797"/>
                  </a:lnTo>
                  <a:lnTo>
                    <a:pt x="3292" y="1819"/>
                  </a:lnTo>
                  <a:lnTo>
                    <a:pt x="3396" y="1845"/>
                  </a:lnTo>
                  <a:lnTo>
                    <a:pt x="3497" y="1851"/>
                  </a:lnTo>
                  <a:lnTo>
                    <a:pt x="3592" y="1845"/>
                  </a:lnTo>
                  <a:lnTo>
                    <a:pt x="3715" y="1822"/>
                  </a:lnTo>
                  <a:lnTo>
                    <a:pt x="3816" y="1787"/>
                  </a:lnTo>
                  <a:lnTo>
                    <a:pt x="3826" y="1781"/>
                  </a:lnTo>
                  <a:lnTo>
                    <a:pt x="3909" y="1954"/>
                  </a:lnTo>
                  <a:lnTo>
                    <a:pt x="3881" y="1968"/>
                  </a:lnTo>
                  <a:lnTo>
                    <a:pt x="3724" y="2017"/>
                  </a:lnTo>
                  <a:lnTo>
                    <a:pt x="3618" y="2035"/>
                  </a:lnTo>
                  <a:lnTo>
                    <a:pt x="3537" y="2043"/>
                  </a:lnTo>
                  <a:lnTo>
                    <a:pt x="3496" y="2043"/>
                  </a:lnTo>
                  <a:lnTo>
                    <a:pt x="3456" y="2043"/>
                  </a:lnTo>
                  <a:lnTo>
                    <a:pt x="3373" y="2035"/>
                  </a:lnTo>
                  <a:lnTo>
                    <a:pt x="3288" y="2017"/>
                  </a:lnTo>
                  <a:lnTo>
                    <a:pt x="3202" y="1990"/>
                  </a:lnTo>
                  <a:lnTo>
                    <a:pt x="3159" y="1971"/>
                  </a:lnTo>
                  <a:lnTo>
                    <a:pt x="3104" y="1942"/>
                  </a:lnTo>
                  <a:lnTo>
                    <a:pt x="3003" y="1869"/>
                  </a:lnTo>
                  <a:lnTo>
                    <a:pt x="2958" y="1827"/>
                  </a:lnTo>
                  <a:lnTo>
                    <a:pt x="2929" y="1875"/>
                  </a:lnTo>
                  <a:lnTo>
                    <a:pt x="2852" y="1990"/>
                  </a:lnTo>
                  <a:lnTo>
                    <a:pt x="2749" y="2114"/>
                  </a:lnTo>
                  <a:lnTo>
                    <a:pt x="2656" y="2209"/>
                  </a:lnTo>
                  <a:lnTo>
                    <a:pt x="2587" y="2270"/>
                  </a:lnTo>
                  <a:lnTo>
                    <a:pt x="2550" y="2298"/>
                  </a:lnTo>
                  <a:lnTo>
                    <a:pt x="2581" y="2349"/>
                  </a:lnTo>
                  <a:lnTo>
                    <a:pt x="2640" y="2458"/>
                  </a:lnTo>
                  <a:lnTo>
                    <a:pt x="2696" y="2576"/>
                  </a:lnTo>
                  <a:lnTo>
                    <a:pt x="2744" y="2704"/>
                  </a:lnTo>
                  <a:lnTo>
                    <a:pt x="2779" y="2842"/>
                  </a:lnTo>
                  <a:lnTo>
                    <a:pt x="2797" y="2988"/>
                  </a:lnTo>
                  <a:lnTo>
                    <a:pt x="2797" y="3142"/>
                  </a:lnTo>
                  <a:lnTo>
                    <a:pt x="2775" y="3303"/>
                  </a:lnTo>
                  <a:lnTo>
                    <a:pt x="2753" y="3387"/>
                  </a:lnTo>
                  <a:lnTo>
                    <a:pt x="2740" y="3427"/>
                  </a:lnTo>
                  <a:lnTo>
                    <a:pt x="2703" y="3505"/>
                  </a:lnTo>
                  <a:lnTo>
                    <a:pt x="2652" y="3578"/>
                  </a:lnTo>
                  <a:lnTo>
                    <a:pt x="2591" y="3646"/>
                  </a:lnTo>
                  <a:lnTo>
                    <a:pt x="2521" y="3709"/>
                  </a:lnTo>
                  <a:lnTo>
                    <a:pt x="2445" y="3766"/>
                  </a:lnTo>
                  <a:lnTo>
                    <a:pt x="2362" y="3816"/>
                  </a:lnTo>
                  <a:lnTo>
                    <a:pt x="2276" y="3859"/>
                  </a:lnTo>
                  <a:lnTo>
                    <a:pt x="2232" y="3877"/>
                  </a:lnTo>
                  <a:lnTo>
                    <a:pt x="2305" y="3925"/>
                  </a:lnTo>
                  <a:lnTo>
                    <a:pt x="2446" y="4007"/>
                  </a:lnTo>
                  <a:lnTo>
                    <a:pt x="2582" y="4072"/>
                  </a:lnTo>
                  <a:lnTo>
                    <a:pt x="2712" y="4121"/>
                  </a:lnTo>
                  <a:lnTo>
                    <a:pt x="2836" y="4153"/>
                  </a:lnTo>
                  <a:lnTo>
                    <a:pt x="2954" y="4170"/>
                  </a:lnTo>
                  <a:lnTo>
                    <a:pt x="3066" y="4169"/>
                  </a:lnTo>
                  <a:lnTo>
                    <a:pt x="3172" y="4152"/>
                  </a:lnTo>
                  <a:lnTo>
                    <a:pt x="3222" y="4136"/>
                  </a:lnTo>
                  <a:lnTo>
                    <a:pt x="3253" y="4125"/>
                  </a:lnTo>
                  <a:lnTo>
                    <a:pt x="3313" y="4098"/>
                  </a:lnTo>
                  <a:lnTo>
                    <a:pt x="3393" y="4047"/>
                  </a:lnTo>
                  <a:lnTo>
                    <a:pt x="3483" y="3968"/>
                  </a:lnTo>
                  <a:lnTo>
                    <a:pt x="3554" y="3882"/>
                  </a:lnTo>
                  <a:lnTo>
                    <a:pt x="3609" y="3798"/>
                  </a:lnTo>
                  <a:lnTo>
                    <a:pt x="3649" y="3723"/>
                  </a:lnTo>
                  <a:lnTo>
                    <a:pt x="3682" y="3641"/>
                  </a:lnTo>
                  <a:lnTo>
                    <a:pt x="3686" y="3627"/>
                  </a:lnTo>
                  <a:lnTo>
                    <a:pt x="3870" y="3681"/>
                  </a:lnTo>
                  <a:lnTo>
                    <a:pt x="3864" y="3703"/>
                  </a:lnTo>
                  <a:lnTo>
                    <a:pt x="3821" y="3807"/>
                  </a:lnTo>
                  <a:lnTo>
                    <a:pt x="3773" y="3899"/>
                  </a:lnTo>
                  <a:lnTo>
                    <a:pt x="3704" y="4003"/>
                  </a:lnTo>
                  <a:lnTo>
                    <a:pt x="3615" y="4108"/>
                  </a:lnTo>
                  <a:lnTo>
                    <a:pt x="3532" y="4182"/>
                  </a:lnTo>
                  <a:lnTo>
                    <a:pt x="3470" y="4227"/>
                  </a:lnTo>
                  <a:lnTo>
                    <a:pt x="3401" y="4267"/>
                  </a:lnTo>
                  <a:lnTo>
                    <a:pt x="3326" y="4302"/>
                  </a:lnTo>
                  <a:lnTo>
                    <a:pt x="3286" y="4318"/>
                  </a:lnTo>
                  <a:lnTo>
                    <a:pt x="3218" y="4339"/>
                  </a:lnTo>
                  <a:lnTo>
                    <a:pt x="3080" y="4361"/>
                  </a:lnTo>
                  <a:lnTo>
                    <a:pt x="3008" y="4362"/>
                  </a:lnTo>
                  <a:lnTo>
                    <a:pt x="2961" y="4362"/>
                  </a:lnTo>
                  <a:lnTo>
                    <a:pt x="2862" y="4352"/>
                  </a:lnTo>
                  <a:lnTo>
                    <a:pt x="2762" y="4333"/>
                  </a:lnTo>
                  <a:lnTo>
                    <a:pt x="2659" y="4305"/>
                  </a:lnTo>
                  <a:lnTo>
                    <a:pt x="2552" y="4266"/>
                  </a:lnTo>
                  <a:lnTo>
                    <a:pt x="2442" y="4219"/>
                  </a:lnTo>
                  <a:lnTo>
                    <a:pt x="2331" y="4162"/>
                  </a:lnTo>
                  <a:lnTo>
                    <a:pt x="2217" y="4096"/>
                  </a:lnTo>
                  <a:lnTo>
                    <a:pt x="2158" y="4059"/>
                  </a:lnTo>
                  <a:lnTo>
                    <a:pt x="2165" y="4118"/>
                  </a:lnTo>
                  <a:lnTo>
                    <a:pt x="2161" y="4234"/>
                  </a:lnTo>
                  <a:lnTo>
                    <a:pt x="2136" y="4345"/>
                  </a:lnTo>
                  <a:lnTo>
                    <a:pt x="2092" y="4449"/>
                  </a:lnTo>
                  <a:lnTo>
                    <a:pt x="2061" y="4498"/>
                  </a:lnTo>
                  <a:lnTo>
                    <a:pt x="2043" y="4525"/>
                  </a:lnTo>
                  <a:lnTo>
                    <a:pt x="2001" y="4576"/>
                  </a:lnTo>
                  <a:lnTo>
                    <a:pt x="1930" y="4646"/>
                  </a:lnTo>
                  <a:lnTo>
                    <a:pt x="1817" y="4725"/>
                  </a:lnTo>
                  <a:lnTo>
                    <a:pt x="1688" y="4787"/>
                  </a:lnTo>
                  <a:lnTo>
                    <a:pt x="1616" y="4810"/>
                  </a:lnTo>
                  <a:lnTo>
                    <a:pt x="1683" y="4817"/>
                  </a:lnTo>
                  <a:lnTo>
                    <a:pt x="1817" y="4841"/>
                  </a:lnTo>
                  <a:lnTo>
                    <a:pt x="1953" y="4883"/>
                  </a:lnTo>
                  <a:lnTo>
                    <a:pt x="2086" y="4943"/>
                  </a:lnTo>
                  <a:lnTo>
                    <a:pt x="2183" y="5004"/>
                  </a:lnTo>
                  <a:lnTo>
                    <a:pt x="2245" y="5050"/>
                  </a:lnTo>
                  <a:lnTo>
                    <a:pt x="2305" y="5103"/>
                  </a:lnTo>
                  <a:lnTo>
                    <a:pt x="2362" y="5163"/>
                  </a:lnTo>
                  <a:lnTo>
                    <a:pt x="2415" y="5230"/>
                  </a:lnTo>
                  <a:lnTo>
                    <a:pt x="2465" y="5304"/>
                  </a:lnTo>
                  <a:lnTo>
                    <a:pt x="2513" y="5386"/>
                  </a:lnTo>
                  <a:lnTo>
                    <a:pt x="2556" y="5477"/>
                  </a:lnTo>
                  <a:lnTo>
                    <a:pt x="2574" y="5525"/>
                  </a:lnTo>
                  <a:lnTo>
                    <a:pt x="2596" y="5474"/>
                  </a:lnTo>
                  <a:lnTo>
                    <a:pt x="2647" y="5377"/>
                  </a:lnTo>
                  <a:lnTo>
                    <a:pt x="2708" y="5283"/>
                  </a:lnTo>
                  <a:lnTo>
                    <a:pt x="2778" y="5198"/>
                  </a:lnTo>
                  <a:lnTo>
                    <a:pt x="2856" y="5119"/>
                  </a:lnTo>
                  <a:lnTo>
                    <a:pt x="2941" y="5046"/>
                  </a:lnTo>
                  <a:lnTo>
                    <a:pt x="3034" y="4983"/>
                  </a:lnTo>
                  <a:lnTo>
                    <a:pt x="3135" y="4928"/>
                  </a:lnTo>
                  <a:lnTo>
                    <a:pt x="3187" y="4905"/>
                  </a:lnTo>
                  <a:lnTo>
                    <a:pt x="3251" y="4879"/>
                  </a:lnTo>
                  <a:lnTo>
                    <a:pt x="3379" y="4841"/>
                  </a:lnTo>
                  <a:lnTo>
                    <a:pt x="3510" y="4819"/>
                  </a:lnTo>
                  <a:lnTo>
                    <a:pt x="3644" y="4812"/>
                  </a:lnTo>
                  <a:lnTo>
                    <a:pt x="3777" y="4818"/>
                  </a:lnTo>
                  <a:lnTo>
                    <a:pt x="3912" y="4840"/>
                  </a:lnTo>
                  <a:lnTo>
                    <a:pt x="4045" y="4876"/>
                  </a:lnTo>
                  <a:lnTo>
                    <a:pt x="4179" y="4927"/>
                  </a:lnTo>
                  <a:lnTo>
                    <a:pt x="4244" y="4958"/>
                  </a:lnTo>
                  <a:lnTo>
                    <a:pt x="4244" y="1057"/>
                  </a:lnTo>
                  <a:lnTo>
                    <a:pt x="4244" y="1001"/>
                  </a:lnTo>
                  <a:lnTo>
                    <a:pt x="4237" y="893"/>
                  </a:lnTo>
                  <a:lnTo>
                    <a:pt x="4224" y="788"/>
                  </a:lnTo>
                  <a:lnTo>
                    <a:pt x="4205" y="689"/>
                  </a:lnTo>
                  <a:lnTo>
                    <a:pt x="4179" y="594"/>
                  </a:lnTo>
                  <a:lnTo>
                    <a:pt x="4146" y="503"/>
                  </a:lnTo>
                  <a:lnTo>
                    <a:pt x="4108" y="419"/>
                  </a:lnTo>
                  <a:lnTo>
                    <a:pt x="4062" y="341"/>
                  </a:lnTo>
                  <a:lnTo>
                    <a:pt x="4009" y="271"/>
                  </a:lnTo>
                  <a:lnTo>
                    <a:pt x="3951" y="207"/>
                  </a:lnTo>
                  <a:lnTo>
                    <a:pt x="3886" y="151"/>
                  </a:lnTo>
                  <a:lnTo>
                    <a:pt x="3813" y="103"/>
                  </a:lnTo>
                  <a:lnTo>
                    <a:pt x="3734" y="64"/>
                  </a:lnTo>
                  <a:lnTo>
                    <a:pt x="3649" y="33"/>
                  </a:lnTo>
                  <a:lnTo>
                    <a:pt x="3557" y="12"/>
                  </a:lnTo>
                  <a:lnTo>
                    <a:pt x="3458" y="2"/>
                  </a:lnTo>
                  <a:lnTo>
                    <a:pt x="3406" y="0"/>
                  </a:lnTo>
                  <a:lnTo>
                    <a:pt x="3353" y="2"/>
                  </a:lnTo>
                  <a:lnTo>
                    <a:pt x="3253" y="12"/>
                  </a:lnTo>
                  <a:lnTo>
                    <a:pt x="3158" y="33"/>
                  </a:lnTo>
                  <a:lnTo>
                    <a:pt x="3068" y="61"/>
                  </a:lnTo>
                  <a:lnTo>
                    <a:pt x="2984" y="98"/>
                  </a:lnTo>
                  <a:lnTo>
                    <a:pt x="2905" y="139"/>
                  </a:lnTo>
                  <a:lnTo>
                    <a:pt x="2831" y="187"/>
                  </a:lnTo>
                  <a:lnTo>
                    <a:pt x="2762" y="239"/>
                  </a:lnTo>
                  <a:lnTo>
                    <a:pt x="2670" y="323"/>
                  </a:lnTo>
                  <a:lnTo>
                    <a:pt x="2569" y="440"/>
                  </a:lnTo>
                  <a:lnTo>
                    <a:pt x="2491" y="555"/>
                  </a:lnTo>
                  <a:lnTo>
                    <a:pt x="2437" y="660"/>
                  </a:lnTo>
                  <a:lnTo>
                    <a:pt x="2421" y="704"/>
                  </a:lnTo>
                  <a:lnTo>
                    <a:pt x="2357" y="680"/>
                  </a:lnTo>
                  <a:lnTo>
                    <a:pt x="2231" y="645"/>
                  </a:lnTo>
                  <a:lnTo>
                    <a:pt x="2106" y="630"/>
                  </a:lnTo>
                  <a:lnTo>
                    <a:pt x="1985" y="633"/>
                  </a:lnTo>
                  <a:lnTo>
                    <a:pt x="1865" y="652"/>
                  </a:lnTo>
                  <a:lnTo>
                    <a:pt x="1753" y="686"/>
                  </a:lnTo>
                  <a:lnTo>
                    <a:pt x="1644" y="734"/>
                  </a:lnTo>
                  <a:lnTo>
                    <a:pt x="1543" y="791"/>
                  </a:lnTo>
                  <a:lnTo>
                    <a:pt x="1448" y="860"/>
                  </a:lnTo>
                  <a:lnTo>
                    <a:pt x="1362" y="935"/>
                  </a:lnTo>
                  <a:lnTo>
                    <a:pt x="1286" y="1018"/>
                  </a:lnTo>
                  <a:lnTo>
                    <a:pt x="1220" y="1105"/>
                  </a:lnTo>
                  <a:lnTo>
                    <a:pt x="1165" y="1194"/>
                  </a:lnTo>
                  <a:lnTo>
                    <a:pt x="1123" y="1286"/>
                  </a:lnTo>
                  <a:lnTo>
                    <a:pt x="1094" y="1378"/>
                  </a:lnTo>
                  <a:lnTo>
                    <a:pt x="1079" y="1468"/>
                  </a:lnTo>
                  <a:lnTo>
                    <a:pt x="1077" y="1510"/>
                  </a:lnTo>
                  <a:lnTo>
                    <a:pt x="1023" y="1507"/>
                  </a:lnTo>
                  <a:lnTo>
                    <a:pt x="914" y="1512"/>
                  </a:lnTo>
                  <a:lnTo>
                    <a:pt x="806" y="1531"/>
                  </a:lnTo>
                  <a:lnTo>
                    <a:pt x="703" y="1565"/>
                  </a:lnTo>
                  <a:lnTo>
                    <a:pt x="603" y="1612"/>
                  </a:lnTo>
                  <a:lnTo>
                    <a:pt x="508" y="1670"/>
                  </a:lnTo>
                  <a:lnTo>
                    <a:pt x="419" y="1740"/>
                  </a:lnTo>
                  <a:lnTo>
                    <a:pt x="335" y="1819"/>
                  </a:lnTo>
                  <a:lnTo>
                    <a:pt x="259" y="1907"/>
                  </a:lnTo>
                  <a:lnTo>
                    <a:pt x="191" y="2004"/>
                  </a:lnTo>
                  <a:lnTo>
                    <a:pt x="132" y="2108"/>
                  </a:lnTo>
                  <a:lnTo>
                    <a:pt x="82" y="2217"/>
                  </a:lnTo>
                  <a:lnTo>
                    <a:pt x="44" y="2332"/>
                  </a:lnTo>
                  <a:lnTo>
                    <a:pt x="17" y="2450"/>
                  </a:lnTo>
                  <a:lnTo>
                    <a:pt x="1" y="2573"/>
                  </a:lnTo>
                  <a:lnTo>
                    <a:pt x="0" y="2696"/>
                  </a:lnTo>
                  <a:lnTo>
                    <a:pt x="5" y="2760"/>
                  </a:lnTo>
                  <a:lnTo>
                    <a:pt x="65" y="2768"/>
                  </a:lnTo>
                  <a:lnTo>
                    <a:pt x="183" y="2775"/>
                  </a:lnTo>
                  <a:lnTo>
                    <a:pt x="303" y="2772"/>
                  </a:lnTo>
                  <a:lnTo>
                    <a:pt x="424" y="2755"/>
                  </a:lnTo>
                  <a:lnTo>
                    <a:pt x="484" y="274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2"/>
            <p:cNvSpPr>
              <a:spLocks/>
            </p:cNvSpPr>
            <p:nvPr/>
          </p:nvSpPr>
          <p:spPr bwMode="auto">
            <a:xfrm>
              <a:off x="2563813" y="3889375"/>
              <a:ext cx="1943100" cy="1963738"/>
            </a:xfrm>
            <a:custGeom>
              <a:avLst/>
              <a:gdLst>
                <a:gd name="T0" fmla="*/ 3572 w 4897"/>
                <a:gd name="T1" fmla="*/ 1236 h 4951"/>
                <a:gd name="T2" fmla="*/ 3350 w 4897"/>
                <a:gd name="T3" fmla="*/ 1713 h 4951"/>
                <a:gd name="T4" fmla="*/ 2969 w 4897"/>
                <a:gd name="T5" fmla="*/ 1735 h 4951"/>
                <a:gd name="T6" fmla="*/ 2511 w 4897"/>
                <a:gd name="T7" fmla="*/ 1812 h 4951"/>
                <a:gd name="T8" fmla="*/ 2179 w 4897"/>
                <a:gd name="T9" fmla="*/ 2127 h 4951"/>
                <a:gd name="T10" fmla="*/ 2087 w 4897"/>
                <a:gd name="T11" fmla="*/ 2477 h 4951"/>
                <a:gd name="T12" fmla="*/ 2161 w 4897"/>
                <a:gd name="T13" fmla="*/ 2859 h 4951"/>
                <a:gd name="T14" fmla="*/ 2727 w 4897"/>
                <a:gd name="T15" fmla="*/ 2920 h 4951"/>
                <a:gd name="T16" fmla="*/ 3109 w 4897"/>
                <a:gd name="T17" fmla="*/ 3243 h 4951"/>
                <a:gd name="T18" fmla="*/ 3334 w 4897"/>
                <a:gd name="T19" fmla="*/ 3117 h 4951"/>
                <a:gd name="T20" fmla="*/ 3728 w 4897"/>
                <a:gd name="T21" fmla="*/ 3075 h 4951"/>
                <a:gd name="T22" fmla="*/ 4158 w 4897"/>
                <a:gd name="T23" fmla="*/ 3453 h 4951"/>
                <a:gd name="T24" fmla="*/ 3599 w 4897"/>
                <a:gd name="T25" fmla="*/ 3261 h 4951"/>
                <a:gd name="T26" fmla="*/ 3186 w 4897"/>
                <a:gd name="T27" fmla="*/ 3428 h 4951"/>
                <a:gd name="T28" fmla="*/ 2960 w 4897"/>
                <a:gd name="T29" fmla="*/ 3910 h 4951"/>
                <a:gd name="T30" fmla="*/ 2798 w 4897"/>
                <a:gd name="T31" fmla="*/ 4188 h 4951"/>
                <a:gd name="T32" fmla="*/ 2829 w 4897"/>
                <a:gd name="T33" fmla="*/ 3626 h 4951"/>
                <a:gd name="T34" fmla="*/ 2842 w 4897"/>
                <a:gd name="T35" fmla="*/ 3235 h 4951"/>
                <a:gd name="T36" fmla="*/ 2352 w 4897"/>
                <a:gd name="T37" fmla="*/ 3025 h 4951"/>
                <a:gd name="T38" fmla="*/ 1952 w 4897"/>
                <a:gd name="T39" fmla="*/ 3170 h 4951"/>
                <a:gd name="T40" fmla="*/ 1684 w 4897"/>
                <a:gd name="T41" fmla="*/ 3629 h 4951"/>
                <a:gd name="T42" fmla="*/ 1553 w 4897"/>
                <a:gd name="T43" fmla="*/ 3390 h 4951"/>
                <a:gd name="T44" fmla="*/ 1930 w 4897"/>
                <a:gd name="T45" fmla="*/ 2955 h 4951"/>
                <a:gd name="T46" fmla="*/ 1899 w 4897"/>
                <a:gd name="T47" fmla="*/ 2567 h 4951"/>
                <a:gd name="T48" fmla="*/ 1973 w 4897"/>
                <a:gd name="T49" fmla="*/ 2118 h 4951"/>
                <a:gd name="T50" fmla="*/ 2218 w 4897"/>
                <a:gd name="T51" fmla="*/ 1777 h 4951"/>
                <a:gd name="T52" fmla="*/ 2485 w 4897"/>
                <a:gd name="T53" fmla="*/ 1615 h 4951"/>
                <a:gd name="T54" fmla="*/ 2920 w 4897"/>
                <a:gd name="T55" fmla="*/ 1541 h 4951"/>
                <a:gd name="T56" fmla="*/ 2929 w 4897"/>
                <a:gd name="T57" fmla="*/ 1280 h 4951"/>
                <a:gd name="T58" fmla="*/ 2548 w 4897"/>
                <a:gd name="T59" fmla="*/ 978 h 4951"/>
                <a:gd name="T60" fmla="*/ 1921 w 4897"/>
                <a:gd name="T61" fmla="*/ 921 h 4951"/>
                <a:gd name="T62" fmla="*/ 1759 w 4897"/>
                <a:gd name="T63" fmla="*/ 739 h 4951"/>
                <a:gd name="T64" fmla="*/ 1652 w 4897"/>
                <a:gd name="T65" fmla="*/ 354 h 4951"/>
                <a:gd name="T66" fmla="*/ 1363 w 4897"/>
                <a:gd name="T67" fmla="*/ 85 h 4951"/>
                <a:gd name="T68" fmla="*/ 1001 w 4897"/>
                <a:gd name="T69" fmla="*/ 0 h 4951"/>
                <a:gd name="T70" fmla="*/ 400 w 4897"/>
                <a:gd name="T71" fmla="*/ 128 h 4951"/>
                <a:gd name="T72" fmla="*/ 119 w 4897"/>
                <a:gd name="T73" fmla="*/ 433 h 4951"/>
                <a:gd name="T74" fmla="*/ 0 w 4897"/>
                <a:gd name="T75" fmla="*/ 961 h 4951"/>
                <a:gd name="T76" fmla="*/ 166 w 4897"/>
                <a:gd name="T77" fmla="*/ 1520 h 4951"/>
                <a:gd name="T78" fmla="*/ 332 w 4897"/>
                <a:gd name="T79" fmla="*/ 1896 h 4951"/>
                <a:gd name="T80" fmla="*/ 394 w 4897"/>
                <a:gd name="T81" fmla="*/ 2334 h 4951"/>
                <a:gd name="T82" fmla="*/ 796 w 4897"/>
                <a:gd name="T83" fmla="*/ 2816 h 4951"/>
                <a:gd name="T84" fmla="*/ 936 w 4897"/>
                <a:gd name="T85" fmla="*/ 3380 h 4951"/>
                <a:gd name="T86" fmla="*/ 1370 w 4897"/>
                <a:gd name="T87" fmla="*/ 3935 h 4951"/>
                <a:gd name="T88" fmla="*/ 1923 w 4897"/>
                <a:gd name="T89" fmla="*/ 4189 h 4951"/>
                <a:gd name="T90" fmla="*/ 2256 w 4897"/>
                <a:gd name="T91" fmla="*/ 4318 h 4951"/>
                <a:gd name="T92" fmla="*/ 2657 w 4897"/>
                <a:gd name="T93" fmla="*/ 4677 h 4951"/>
                <a:gd name="T94" fmla="*/ 3194 w 4897"/>
                <a:gd name="T95" fmla="*/ 4900 h 4951"/>
                <a:gd name="T96" fmla="*/ 3778 w 4897"/>
                <a:gd name="T97" fmla="*/ 4943 h 4951"/>
                <a:gd name="T98" fmla="*/ 4317 w 4897"/>
                <a:gd name="T99" fmla="*/ 4762 h 4951"/>
                <a:gd name="T100" fmla="*/ 4720 w 4897"/>
                <a:gd name="T101" fmla="*/ 4312 h 4951"/>
                <a:gd name="T102" fmla="*/ 4897 w 4897"/>
                <a:gd name="T103" fmla="*/ 3551 h 4951"/>
                <a:gd name="T104" fmla="*/ 4588 w 4897"/>
                <a:gd name="T105" fmla="*/ 954 h 4951"/>
                <a:gd name="T106" fmla="*/ 3974 w 4897"/>
                <a:gd name="T107" fmla="*/ 968 h 4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897" h="4951">
                  <a:moveTo>
                    <a:pt x="3916" y="991"/>
                  </a:moveTo>
                  <a:lnTo>
                    <a:pt x="3858" y="1017"/>
                  </a:lnTo>
                  <a:lnTo>
                    <a:pt x="3754" y="1078"/>
                  </a:lnTo>
                  <a:lnTo>
                    <a:pt x="3658" y="1152"/>
                  </a:lnTo>
                  <a:lnTo>
                    <a:pt x="3572" y="1236"/>
                  </a:lnTo>
                  <a:lnTo>
                    <a:pt x="3499" y="1330"/>
                  </a:lnTo>
                  <a:lnTo>
                    <a:pt x="3439" y="1432"/>
                  </a:lnTo>
                  <a:lnTo>
                    <a:pt x="3392" y="1540"/>
                  </a:lnTo>
                  <a:lnTo>
                    <a:pt x="3361" y="1655"/>
                  </a:lnTo>
                  <a:lnTo>
                    <a:pt x="3350" y="1713"/>
                  </a:lnTo>
                  <a:lnTo>
                    <a:pt x="3335" y="1834"/>
                  </a:lnTo>
                  <a:lnTo>
                    <a:pt x="3221" y="1790"/>
                  </a:lnTo>
                  <a:lnTo>
                    <a:pt x="3173" y="1772"/>
                  </a:lnTo>
                  <a:lnTo>
                    <a:pt x="3072" y="1747"/>
                  </a:lnTo>
                  <a:lnTo>
                    <a:pt x="2969" y="1735"/>
                  </a:lnTo>
                  <a:lnTo>
                    <a:pt x="2867" y="1733"/>
                  </a:lnTo>
                  <a:lnTo>
                    <a:pt x="2768" y="1740"/>
                  </a:lnTo>
                  <a:lnTo>
                    <a:pt x="2674" y="1757"/>
                  </a:lnTo>
                  <a:lnTo>
                    <a:pt x="2587" y="1781"/>
                  </a:lnTo>
                  <a:lnTo>
                    <a:pt x="2511" y="1812"/>
                  </a:lnTo>
                  <a:lnTo>
                    <a:pt x="2476" y="1829"/>
                  </a:lnTo>
                  <a:lnTo>
                    <a:pt x="2421" y="1861"/>
                  </a:lnTo>
                  <a:lnTo>
                    <a:pt x="2320" y="1941"/>
                  </a:lnTo>
                  <a:lnTo>
                    <a:pt x="2233" y="2040"/>
                  </a:lnTo>
                  <a:lnTo>
                    <a:pt x="2179" y="2127"/>
                  </a:lnTo>
                  <a:lnTo>
                    <a:pt x="2149" y="2189"/>
                  </a:lnTo>
                  <a:lnTo>
                    <a:pt x="2124" y="2256"/>
                  </a:lnTo>
                  <a:lnTo>
                    <a:pt x="2105" y="2326"/>
                  </a:lnTo>
                  <a:lnTo>
                    <a:pt x="2093" y="2399"/>
                  </a:lnTo>
                  <a:lnTo>
                    <a:pt x="2087" y="2477"/>
                  </a:lnTo>
                  <a:lnTo>
                    <a:pt x="2089" y="2557"/>
                  </a:lnTo>
                  <a:lnTo>
                    <a:pt x="2098" y="2640"/>
                  </a:lnTo>
                  <a:lnTo>
                    <a:pt x="2116" y="2726"/>
                  </a:lnTo>
                  <a:lnTo>
                    <a:pt x="2144" y="2814"/>
                  </a:lnTo>
                  <a:lnTo>
                    <a:pt x="2161" y="2859"/>
                  </a:lnTo>
                  <a:lnTo>
                    <a:pt x="2225" y="2845"/>
                  </a:lnTo>
                  <a:lnTo>
                    <a:pt x="2355" y="2833"/>
                  </a:lnTo>
                  <a:lnTo>
                    <a:pt x="2482" y="2842"/>
                  </a:lnTo>
                  <a:lnTo>
                    <a:pt x="2606" y="2871"/>
                  </a:lnTo>
                  <a:lnTo>
                    <a:pt x="2727" y="2920"/>
                  </a:lnTo>
                  <a:lnTo>
                    <a:pt x="2842" y="2989"/>
                  </a:lnTo>
                  <a:lnTo>
                    <a:pt x="2954" y="3077"/>
                  </a:lnTo>
                  <a:lnTo>
                    <a:pt x="3059" y="3183"/>
                  </a:lnTo>
                  <a:lnTo>
                    <a:pt x="3108" y="3244"/>
                  </a:lnTo>
                  <a:lnTo>
                    <a:pt x="3109" y="3243"/>
                  </a:lnTo>
                  <a:lnTo>
                    <a:pt x="3111" y="3241"/>
                  </a:lnTo>
                  <a:lnTo>
                    <a:pt x="3142" y="3218"/>
                  </a:lnTo>
                  <a:lnTo>
                    <a:pt x="3204" y="3178"/>
                  </a:lnTo>
                  <a:lnTo>
                    <a:pt x="3267" y="3144"/>
                  </a:lnTo>
                  <a:lnTo>
                    <a:pt x="3334" y="3117"/>
                  </a:lnTo>
                  <a:lnTo>
                    <a:pt x="3402" y="3095"/>
                  </a:lnTo>
                  <a:lnTo>
                    <a:pt x="3472" y="3079"/>
                  </a:lnTo>
                  <a:lnTo>
                    <a:pt x="3544" y="3072"/>
                  </a:lnTo>
                  <a:lnTo>
                    <a:pt x="3616" y="3068"/>
                  </a:lnTo>
                  <a:lnTo>
                    <a:pt x="3728" y="3075"/>
                  </a:lnTo>
                  <a:lnTo>
                    <a:pt x="3879" y="3107"/>
                  </a:lnTo>
                  <a:lnTo>
                    <a:pt x="4033" y="3162"/>
                  </a:lnTo>
                  <a:lnTo>
                    <a:pt x="4189" y="3244"/>
                  </a:lnTo>
                  <a:lnTo>
                    <a:pt x="4267" y="3295"/>
                  </a:lnTo>
                  <a:lnTo>
                    <a:pt x="4158" y="3453"/>
                  </a:lnTo>
                  <a:lnTo>
                    <a:pt x="4094" y="3411"/>
                  </a:lnTo>
                  <a:lnTo>
                    <a:pt x="3967" y="3344"/>
                  </a:lnTo>
                  <a:lnTo>
                    <a:pt x="3842" y="3297"/>
                  </a:lnTo>
                  <a:lnTo>
                    <a:pt x="3719" y="3269"/>
                  </a:lnTo>
                  <a:lnTo>
                    <a:pt x="3599" y="3261"/>
                  </a:lnTo>
                  <a:lnTo>
                    <a:pt x="3485" y="3274"/>
                  </a:lnTo>
                  <a:lnTo>
                    <a:pt x="3378" y="3306"/>
                  </a:lnTo>
                  <a:lnTo>
                    <a:pt x="3277" y="3358"/>
                  </a:lnTo>
                  <a:lnTo>
                    <a:pt x="3229" y="3393"/>
                  </a:lnTo>
                  <a:lnTo>
                    <a:pt x="3186" y="3428"/>
                  </a:lnTo>
                  <a:lnTo>
                    <a:pt x="3112" y="3508"/>
                  </a:lnTo>
                  <a:lnTo>
                    <a:pt x="3052" y="3599"/>
                  </a:lnTo>
                  <a:lnTo>
                    <a:pt x="3006" y="3698"/>
                  </a:lnTo>
                  <a:lnTo>
                    <a:pt x="2975" y="3803"/>
                  </a:lnTo>
                  <a:lnTo>
                    <a:pt x="2960" y="3910"/>
                  </a:lnTo>
                  <a:lnTo>
                    <a:pt x="2962" y="4019"/>
                  </a:lnTo>
                  <a:lnTo>
                    <a:pt x="2981" y="4125"/>
                  </a:lnTo>
                  <a:lnTo>
                    <a:pt x="2998" y="4177"/>
                  </a:lnTo>
                  <a:lnTo>
                    <a:pt x="2816" y="4242"/>
                  </a:lnTo>
                  <a:lnTo>
                    <a:pt x="2798" y="4188"/>
                  </a:lnTo>
                  <a:lnTo>
                    <a:pt x="2775" y="4076"/>
                  </a:lnTo>
                  <a:lnTo>
                    <a:pt x="2767" y="3962"/>
                  </a:lnTo>
                  <a:lnTo>
                    <a:pt x="2774" y="3848"/>
                  </a:lnTo>
                  <a:lnTo>
                    <a:pt x="2794" y="3736"/>
                  </a:lnTo>
                  <a:lnTo>
                    <a:pt x="2829" y="3626"/>
                  </a:lnTo>
                  <a:lnTo>
                    <a:pt x="2876" y="3523"/>
                  </a:lnTo>
                  <a:lnTo>
                    <a:pt x="2936" y="3425"/>
                  </a:lnTo>
                  <a:lnTo>
                    <a:pt x="2971" y="3380"/>
                  </a:lnTo>
                  <a:lnTo>
                    <a:pt x="2930" y="3327"/>
                  </a:lnTo>
                  <a:lnTo>
                    <a:pt x="2842" y="3235"/>
                  </a:lnTo>
                  <a:lnTo>
                    <a:pt x="2750" y="3160"/>
                  </a:lnTo>
                  <a:lnTo>
                    <a:pt x="2656" y="3101"/>
                  </a:lnTo>
                  <a:lnTo>
                    <a:pt x="2556" y="3059"/>
                  </a:lnTo>
                  <a:lnTo>
                    <a:pt x="2455" y="3033"/>
                  </a:lnTo>
                  <a:lnTo>
                    <a:pt x="2352" y="3025"/>
                  </a:lnTo>
                  <a:lnTo>
                    <a:pt x="2247" y="3035"/>
                  </a:lnTo>
                  <a:lnTo>
                    <a:pt x="2196" y="3048"/>
                  </a:lnTo>
                  <a:lnTo>
                    <a:pt x="2142" y="3064"/>
                  </a:lnTo>
                  <a:lnTo>
                    <a:pt x="2043" y="3109"/>
                  </a:lnTo>
                  <a:lnTo>
                    <a:pt x="1952" y="3170"/>
                  </a:lnTo>
                  <a:lnTo>
                    <a:pt x="1872" y="3244"/>
                  </a:lnTo>
                  <a:lnTo>
                    <a:pt x="1803" y="3328"/>
                  </a:lnTo>
                  <a:lnTo>
                    <a:pt x="1748" y="3422"/>
                  </a:lnTo>
                  <a:lnTo>
                    <a:pt x="1708" y="3523"/>
                  </a:lnTo>
                  <a:lnTo>
                    <a:pt x="1684" y="3629"/>
                  </a:lnTo>
                  <a:lnTo>
                    <a:pt x="1680" y="3683"/>
                  </a:lnTo>
                  <a:lnTo>
                    <a:pt x="1488" y="3673"/>
                  </a:lnTo>
                  <a:lnTo>
                    <a:pt x="1493" y="3615"/>
                  </a:lnTo>
                  <a:lnTo>
                    <a:pt x="1515" y="3501"/>
                  </a:lnTo>
                  <a:lnTo>
                    <a:pt x="1553" y="3390"/>
                  </a:lnTo>
                  <a:lnTo>
                    <a:pt x="1605" y="3285"/>
                  </a:lnTo>
                  <a:lnTo>
                    <a:pt x="1669" y="3188"/>
                  </a:lnTo>
                  <a:lnTo>
                    <a:pt x="1746" y="3100"/>
                  </a:lnTo>
                  <a:lnTo>
                    <a:pt x="1833" y="3022"/>
                  </a:lnTo>
                  <a:lnTo>
                    <a:pt x="1930" y="2955"/>
                  </a:lnTo>
                  <a:lnTo>
                    <a:pt x="1982" y="2928"/>
                  </a:lnTo>
                  <a:lnTo>
                    <a:pt x="1961" y="2875"/>
                  </a:lnTo>
                  <a:lnTo>
                    <a:pt x="1930" y="2770"/>
                  </a:lnTo>
                  <a:lnTo>
                    <a:pt x="1909" y="2667"/>
                  </a:lnTo>
                  <a:lnTo>
                    <a:pt x="1899" y="2567"/>
                  </a:lnTo>
                  <a:lnTo>
                    <a:pt x="1897" y="2470"/>
                  </a:lnTo>
                  <a:lnTo>
                    <a:pt x="1904" y="2377"/>
                  </a:lnTo>
                  <a:lnTo>
                    <a:pt x="1919" y="2286"/>
                  </a:lnTo>
                  <a:lnTo>
                    <a:pt x="1943" y="2199"/>
                  </a:lnTo>
                  <a:lnTo>
                    <a:pt x="1973" y="2118"/>
                  </a:lnTo>
                  <a:lnTo>
                    <a:pt x="2010" y="2039"/>
                  </a:lnTo>
                  <a:lnTo>
                    <a:pt x="2053" y="1966"/>
                  </a:lnTo>
                  <a:lnTo>
                    <a:pt x="2102" y="1897"/>
                  </a:lnTo>
                  <a:lnTo>
                    <a:pt x="2158" y="1834"/>
                  </a:lnTo>
                  <a:lnTo>
                    <a:pt x="2218" y="1777"/>
                  </a:lnTo>
                  <a:lnTo>
                    <a:pt x="2281" y="1725"/>
                  </a:lnTo>
                  <a:lnTo>
                    <a:pt x="2348" y="1680"/>
                  </a:lnTo>
                  <a:lnTo>
                    <a:pt x="2385" y="1660"/>
                  </a:lnTo>
                  <a:lnTo>
                    <a:pt x="2416" y="1643"/>
                  </a:lnTo>
                  <a:lnTo>
                    <a:pt x="2485" y="1615"/>
                  </a:lnTo>
                  <a:lnTo>
                    <a:pt x="2561" y="1589"/>
                  </a:lnTo>
                  <a:lnTo>
                    <a:pt x="2644" y="1568"/>
                  </a:lnTo>
                  <a:lnTo>
                    <a:pt x="2732" y="1553"/>
                  </a:lnTo>
                  <a:lnTo>
                    <a:pt x="2824" y="1543"/>
                  </a:lnTo>
                  <a:lnTo>
                    <a:pt x="2920" y="1541"/>
                  </a:lnTo>
                  <a:lnTo>
                    <a:pt x="3017" y="1546"/>
                  </a:lnTo>
                  <a:lnTo>
                    <a:pt x="3065" y="1553"/>
                  </a:lnTo>
                  <a:lnTo>
                    <a:pt x="3043" y="1490"/>
                  </a:lnTo>
                  <a:lnTo>
                    <a:pt x="2990" y="1378"/>
                  </a:lnTo>
                  <a:lnTo>
                    <a:pt x="2929" y="1280"/>
                  </a:lnTo>
                  <a:lnTo>
                    <a:pt x="2863" y="1196"/>
                  </a:lnTo>
                  <a:lnTo>
                    <a:pt x="2790" y="1125"/>
                  </a:lnTo>
                  <a:lnTo>
                    <a:pt x="2713" y="1065"/>
                  </a:lnTo>
                  <a:lnTo>
                    <a:pt x="2632" y="1016"/>
                  </a:lnTo>
                  <a:lnTo>
                    <a:pt x="2548" y="978"/>
                  </a:lnTo>
                  <a:lnTo>
                    <a:pt x="2463" y="949"/>
                  </a:lnTo>
                  <a:lnTo>
                    <a:pt x="2376" y="928"/>
                  </a:lnTo>
                  <a:lnTo>
                    <a:pt x="2245" y="910"/>
                  </a:lnTo>
                  <a:lnTo>
                    <a:pt x="2076" y="907"/>
                  </a:lnTo>
                  <a:lnTo>
                    <a:pt x="1921" y="921"/>
                  </a:lnTo>
                  <a:lnTo>
                    <a:pt x="1851" y="933"/>
                  </a:lnTo>
                  <a:lnTo>
                    <a:pt x="1690" y="961"/>
                  </a:lnTo>
                  <a:lnTo>
                    <a:pt x="1743" y="807"/>
                  </a:lnTo>
                  <a:lnTo>
                    <a:pt x="1750" y="785"/>
                  </a:lnTo>
                  <a:lnTo>
                    <a:pt x="1759" y="739"/>
                  </a:lnTo>
                  <a:lnTo>
                    <a:pt x="1761" y="663"/>
                  </a:lnTo>
                  <a:lnTo>
                    <a:pt x="1743" y="554"/>
                  </a:lnTo>
                  <a:lnTo>
                    <a:pt x="1703" y="444"/>
                  </a:lnTo>
                  <a:lnTo>
                    <a:pt x="1673" y="389"/>
                  </a:lnTo>
                  <a:lnTo>
                    <a:pt x="1652" y="354"/>
                  </a:lnTo>
                  <a:lnTo>
                    <a:pt x="1606" y="287"/>
                  </a:lnTo>
                  <a:lnTo>
                    <a:pt x="1553" y="228"/>
                  </a:lnTo>
                  <a:lnTo>
                    <a:pt x="1493" y="173"/>
                  </a:lnTo>
                  <a:lnTo>
                    <a:pt x="1431" y="125"/>
                  </a:lnTo>
                  <a:lnTo>
                    <a:pt x="1363" y="85"/>
                  </a:lnTo>
                  <a:lnTo>
                    <a:pt x="1292" y="53"/>
                  </a:lnTo>
                  <a:lnTo>
                    <a:pt x="1220" y="30"/>
                  </a:lnTo>
                  <a:lnTo>
                    <a:pt x="1182" y="20"/>
                  </a:lnTo>
                  <a:lnTo>
                    <a:pt x="1121" y="9"/>
                  </a:lnTo>
                  <a:lnTo>
                    <a:pt x="1001" y="0"/>
                  </a:lnTo>
                  <a:lnTo>
                    <a:pt x="880" y="5"/>
                  </a:lnTo>
                  <a:lnTo>
                    <a:pt x="763" y="20"/>
                  </a:lnTo>
                  <a:lnTo>
                    <a:pt x="651" y="44"/>
                  </a:lnTo>
                  <a:lnTo>
                    <a:pt x="544" y="75"/>
                  </a:lnTo>
                  <a:lnTo>
                    <a:pt x="400" y="128"/>
                  </a:lnTo>
                  <a:lnTo>
                    <a:pt x="319" y="164"/>
                  </a:lnTo>
                  <a:lnTo>
                    <a:pt x="286" y="194"/>
                  </a:lnTo>
                  <a:lnTo>
                    <a:pt x="224" y="264"/>
                  </a:lnTo>
                  <a:lnTo>
                    <a:pt x="168" y="343"/>
                  </a:lnTo>
                  <a:lnTo>
                    <a:pt x="119" y="433"/>
                  </a:lnTo>
                  <a:lnTo>
                    <a:pt x="78" y="529"/>
                  </a:lnTo>
                  <a:lnTo>
                    <a:pt x="44" y="631"/>
                  </a:lnTo>
                  <a:lnTo>
                    <a:pt x="19" y="737"/>
                  </a:lnTo>
                  <a:lnTo>
                    <a:pt x="5" y="849"/>
                  </a:lnTo>
                  <a:lnTo>
                    <a:pt x="0" y="961"/>
                  </a:lnTo>
                  <a:lnTo>
                    <a:pt x="8" y="1076"/>
                  </a:lnTo>
                  <a:lnTo>
                    <a:pt x="27" y="1191"/>
                  </a:lnTo>
                  <a:lnTo>
                    <a:pt x="60" y="1304"/>
                  </a:lnTo>
                  <a:lnTo>
                    <a:pt x="105" y="1414"/>
                  </a:lnTo>
                  <a:lnTo>
                    <a:pt x="166" y="1520"/>
                  </a:lnTo>
                  <a:lnTo>
                    <a:pt x="242" y="1620"/>
                  </a:lnTo>
                  <a:lnTo>
                    <a:pt x="333" y="1715"/>
                  </a:lnTo>
                  <a:lnTo>
                    <a:pt x="386" y="1759"/>
                  </a:lnTo>
                  <a:lnTo>
                    <a:pt x="363" y="1805"/>
                  </a:lnTo>
                  <a:lnTo>
                    <a:pt x="332" y="1896"/>
                  </a:lnTo>
                  <a:lnTo>
                    <a:pt x="317" y="1987"/>
                  </a:lnTo>
                  <a:lnTo>
                    <a:pt x="319" y="2077"/>
                  </a:lnTo>
                  <a:lnTo>
                    <a:pt x="333" y="2166"/>
                  </a:lnTo>
                  <a:lnTo>
                    <a:pt x="359" y="2251"/>
                  </a:lnTo>
                  <a:lnTo>
                    <a:pt x="394" y="2334"/>
                  </a:lnTo>
                  <a:lnTo>
                    <a:pt x="437" y="2413"/>
                  </a:lnTo>
                  <a:lnTo>
                    <a:pt x="509" y="2523"/>
                  </a:lnTo>
                  <a:lnTo>
                    <a:pt x="616" y="2650"/>
                  </a:lnTo>
                  <a:lnTo>
                    <a:pt x="717" y="2750"/>
                  </a:lnTo>
                  <a:lnTo>
                    <a:pt x="796" y="2816"/>
                  </a:lnTo>
                  <a:lnTo>
                    <a:pt x="822" y="2834"/>
                  </a:lnTo>
                  <a:lnTo>
                    <a:pt x="824" y="2920"/>
                  </a:lnTo>
                  <a:lnTo>
                    <a:pt x="845" y="3083"/>
                  </a:lnTo>
                  <a:lnTo>
                    <a:pt x="884" y="3236"/>
                  </a:lnTo>
                  <a:lnTo>
                    <a:pt x="936" y="3380"/>
                  </a:lnTo>
                  <a:lnTo>
                    <a:pt x="1003" y="3514"/>
                  </a:lnTo>
                  <a:lnTo>
                    <a:pt x="1081" y="3635"/>
                  </a:lnTo>
                  <a:lnTo>
                    <a:pt x="1169" y="3747"/>
                  </a:lnTo>
                  <a:lnTo>
                    <a:pt x="1266" y="3847"/>
                  </a:lnTo>
                  <a:lnTo>
                    <a:pt x="1370" y="3935"/>
                  </a:lnTo>
                  <a:lnTo>
                    <a:pt x="1477" y="4011"/>
                  </a:lnTo>
                  <a:lnTo>
                    <a:pt x="1589" y="4075"/>
                  </a:lnTo>
                  <a:lnTo>
                    <a:pt x="1700" y="4125"/>
                  </a:lnTo>
                  <a:lnTo>
                    <a:pt x="1813" y="4164"/>
                  </a:lnTo>
                  <a:lnTo>
                    <a:pt x="1923" y="4189"/>
                  </a:lnTo>
                  <a:lnTo>
                    <a:pt x="2030" y="4200"/>
                  </a:lnTo>
                  <a:lnTo>
                    <a:pt x="2131" y="4198"/>
                  </a:lnTo>
                  <a:lnTo>
                    <a:pt x="2177" y="4190"/>
                  </a:lnTo>
                  <a:lnTo>
                    <a:pt x="2202" y="4234"/>
                  </a:lnTo>
                  <a:lnTo>
                    <a:pt x="2256" y="4318"/>
                  </a:lnTo>
                  <a:lnTo>
                    <a:pt x="2321" y="4399"/>
                  </a:lnTo>
                  <a:lnTo>
                    <a:pt x="2395" y="4475"/>
                  </a:lnTo>
                  <a:lnTo>
                    <a:pt x="2476" y="4548"/>
                  </a:lnTo>
                  <a:lnTo>
                    <a:pt x="2562" y="4615"/>
                  </a:lnTo>
                  <a:lnTo>
                    <a:pt x="2657" y="4677"/>
                  </a:lnTo>
                  <a:lnTo>
                    <a:pt x="2757" y="4735"/>
                  </a:lnTo>
                  <a:lnTo>
                    <a:pt x="2860" y="4785"/>
                  </a:lnTo>
                  <a:lnTo>
                    <a:pt x="2968" y="4830"/>
                  </a:lnTo>
                  <a:lnTo>
                    <a:pt x="3080" y="4869"/>
                  </a:lnTo>
                  <a:lnTo>
                    <a:pt x="3194" y="4900"/>
                  </a:lnTo>
                  <a:lnTo>
                    <a:pt x="3310" y="4925"/>
                  </a:lnTo>
                  <a:lnTo>
                    <a:pt x="3427" y="4942"/>
                  </a:lnTo>
                  <a:lnTo>
                    <a:pt x="3545" y="4951"/>
                  </a:lnTo>
                  <a:lnTo>
                    <a:pt x="3661" y="4951"/>
                  </a:lnTo>
                  <a:lnTo>
                    <a:pt x="3778" y="4943"/>
                  </a:lnTo>
                  <a:lnTo>
                    <a:pt x="3892" y="4926"/>
                  </a:lnTo>
                  <a:lnTo>
                    <a:pt x="4004" y="4900"/>
                  </a:lnTo>
                  <a:lnTo>
                    <a:pt x="4113" y="4864"/>
                  </a:lnTo>
                  <a:lnTo>
                    <a:pt x="4218" y="4819"/>
                  </a:lnTo>
                  <a:lnTo>
                    <a:pt x="4317" y="4762"/>
                  </a:lnTo>
                  <a:lnTo>
                    <a:pt x="4411" y="4696"/>
                  </a:lnTo>
                  <a:lnTo>
                    <a:pt x="4500" y="4617"/>
                  </a:lnTo>
                  <a:lnTo>
                    <a:pt x="4580" y="4527"/>
                  </a:lnTo>
                  <a:lnTo>
                    <a:pt x="4654" y="4426"/>
                  </a:lnTo>
                  <a:lnTo>
                    <a:pt x="4720" y="4312"/>
                  </a:lnTo>
                  <a:lnTo>
                    <a:pt x="4776" y="4186"/>
                  </a:lnTo>
                  <a:lnTo>
                    <a:pt x="4823" y="4048"/>
                  </a:lnTo>
                  <a:lnTo>
                    <a:pt x="4859" y="3896"/>
                  </a:lnTo>
                  <a:lnTo>
                    <a:pt x="4884" y="3730"/>
                  </a:lnTo>
                  <a:lnTo>
                    <a:pt x="4897" y="3551"/>
                  </a:lnTo>
                  <a:lnTo>
                    <a:pt x="4897" y="3455"/>
                  </a:lnTo>
                  <a:lnTo>
                    <a:pt x="4897" y="1087"/>
                  </a:lnTo>
                  <a:lnTo>
                    <a:pt x="4837" y="1052"/>
                  </a:lnTo>
                  <a:lnTo>
                    <a:pt x="4713" y="995"/>
                  </a:lnTo>
                  <a:lnTo>
                    <a:pt x="4588" y="954"/>
                  </a:lnTo>
                  <a:lnTo>
                    <a:pt x="4464" y="926"/>
                  </a:lnTo>
                  <a:lnTo>
                    <a:pt x="4338" y="915"/>
                  </a:lnTo>
                  <a:lnTo>
                    <a:pt x="4215" y="917"/>
                  </a:lnTo>
                  <a:lnTo>
                    <a:pt x="4093" y="936"/>
                  </a:lnTo>
                  <a:lnTo>
                    <a:pt x="3974" y="968"/>
                  </a:lnTo>
                  <a:lnTo>
                    <a:pt x="3916" y="991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4"/>
            <p:cNvSpPr>
              <a:spLocks/>
            </p:cNvSpPr>
            <p:nvPr/>
          </p:nvSpPr>
          <p:spPr bwMode="auto">
            <a:xfrm>
              <a:off x="4654550" y="3927475"/>
              <a:ext cx="1920875" cy="1884363"/>
            </a:xfrm>
            <a:custGeom>
              <a:avLst/>
              <a:gdLst>
                <a:gd name="T0" fmla="*/ 4287 w 4838"/>
                <a:gd name="T1" fmla="*/ 174 h 4745"/>
                <a:gd name="T2" fmla="*/ 3818 w 4838"/>
                <a:gd name="T3" fmla="*/ 301 h 4745"/>
                <a:gd name="T4" fmla="*/ 3447 w 4838"/>
                <a:gd name="T5" fmla="*/ 261 h 4745"/>
                <a:gd name="T6" fmla="*/ 3257 w 4838"/>
                <a:gd name="T7" fmla="*/ 585 h 4745"/>
                <a:gd name="T8" fmla="*/ 2944 w 4838"/>
                <a:gd name="T9" fmla="*/ 875 h 4745"/>
                <a:gd name="T10" fmla="*/ 2420 w 4838"/>
                <a:gd name="T11" fmla="*/ 998 h 4745"/>
                <a:gd name="T12" fmla="*/ 1891 w 4838"/>
                <a:gd name="T13" fmla="*/ 909 h 4745"/>
                <a:gd name="T14" fmla="*/ 1766 w 4838"/>
                <a:gd name="T15" fmla="*/ 990 h 4745"/>
                <a:gd name="T16" fmla="*/ 1269 w 4838"/>
                <a:gd name="T17" fmla="*/ 1150 h 4745"/>
                <a:gd name="T18" fmla="*/ 775 w 4838"/>
                <a:gd name="T19" fmla="*/ 1133 h 4745"/>
                <a:gd name="T20" fmla="*/ 287 w 4838"/>
                <a:gd name="T21" fmla="*/ 933 h 4745"/>
                <a:gd name="T22" fmla="*/ 22 w 4838"/>
                <a:gd name="T23" fmla="*/ 2755 h 4745"/>
                <a:gd name="T24" fmla="*/ 317 w 4838"/>
                <a:gd name="T25" fmla="*/ 3160 h 4745"/>
                <a:gd name="T26" fmla="*/ 644 w 4838"/>
                <a:gd name="T27" fmla="*/ 3307 h 4745"/>
                <a:gd name="T28" fmla="*/ 1109 w 4838"/>
                <a:gd name="T29" fmla="*/ 3298 h 4745"/>
                <a:gd name="T30" fmla="*/ 1151 w 4838"/>
                <a:gd name="T31" fmla="*/ 2952 h 4745"/>
                <a:gd name="T32" fmla="*/ 1460 w 4838"/>
                <a:gd name="T33" fmla="*/ 2736 h 4745"/>
                <a:gd name="T34" fmla="*/ 1297 w 4838"/>
                <a:gd name="T35" fmla="*/ 3241 h 4745"/>
                <a:gd name="T36" fmla="*/ 1416 w 4838"/>
                <a:gd name="T37" fmla="*/ 3619 h 4745"/>
                <a:gd name="T38" fmla="*/ 1493 w 4838"/>
                <a:gd name="T39" fmla="*/ 3965 h 4745"/>
                <a:gd name="T40" fmla="*/ 1164 w 4838"/>
                <a:gd name="T41" fmla="*/ 3543 h 4745"/>
                <a:gd name="T42" fmla="*/ 757 w 4838"/>
                <a:gd name="T43" fmla="*/ 3514 h 4745"/>
                <a:gd name="T44" fmla="*/ 276 w 4838"/>
                <a:gd name="T45" fmla="*/ 3362 h 4745"/>
                <a:gd name="T46" fmla="*/ 24 w 4838"/>
                <a:gd name="T47" fmla="*/ 3133 h 4745"/>
                <a:gd name="T48" fmla="*/ 37 w 4838"/>
                <a:gd name="T49" fmla="*/ 3702 h 4745"/>
                <a:gd name="T50" fmla="*/ 312 w 4838"/>
                <a:gd name="T51" fmla="*/ 4327 h 4745"/>
                <a:gd name="T52" fmla="*/ 775 w 4838"/>
                <a:gd name="T53" fmla="*/ 4660 h 4745"/>
                <a:gd name="T54" fmla="*/ 1336 w 4838"/>
                <a:gd name="T55" fmla="*/ 4744 h 4745"/>
                <a:gd name="T56" fmla="*/ 1905 w 4838"/>
                <a:gd name="T57" fmla="*/ 4626 h 4745"/>
                <a:gd name="T58" fmla="*/ 2392 w 4838"/>
                <a:gd name="T59" fmla="*/ 4346 h 4745"/>
                <a:gd name="T60" fmla="*/ 2687 w 4838"/>
                <a:gd name="T61" fmla="*/ 3994 h 4745"/>
                <a:gd name="T62" fmla="*/ 2833 w 4838"/>
                <a:gd name="T63" fmla="*/ 3679 h 4745"/>
                <a:gd name="T64" fmla="*/ 2862 w 4838"/>
                <a:gd name="T65" fmla="*/ 3321 h 4745"/>
                <a:gd name="T66" fmla="*/ 2631 w 4838"/>
                <a:gd name="T67" fmla="*/ 2784 h 4745"/>
                <a:gd name="T68" fmla="*/ 2309 w 4838"/>
                <a:gd name="T69" fmla="*/ 2626 h 4745"/>
                <a:gd name="T70" fmla="*/ 1906 w 4838"/>
                <a:gd name="T71" fmla="*/ 2880 h 4745"/>
                <a:gd name="T72" fmla="*/ 1914 w 4838"/>
                <a:gd name="T73" fmla="*/ 2672 h 4745"/>
                <a:gd name="T74" fmla="*/ 2331 w 4838"/>
                <a:gd name="T75" fmla="*/ 2275 h 4745"/>
                <a:gd name="T76" fmla="*/ 2421 w 4838"/>
                <a:gd name="T77" fmla="*/ 1709 h 4745"/>
                <a:gd name="T78" fmla="*/ 2611 w 4838"/>
                <a:gd name="T79" fmla="*/ 1926 h 4745"/>
                <a:gd name="T80" fmla="*/ 2558 w 4838"/>
                <a:gd name="T81" fmla="*/ 2428 h 4745"/>
                <a:gd name="T82" fmla="*/ 2989 w 4838"/>
                <a:gd name="T83" fmla="*/ 3038 h 4745"/>
                <a:gd name="T84" fmla="*/ 3053 w 4838"/>
                <a:gd name="T85" fmla="*/ 3501 h 4745"/>
                <a:gd name="T86" fmla="*/ 2989 w 4838"/>
                <a:gd name="T87" fmla="*/ 3982 h 4745"/>
                <a:gd name="T88" fmla="*/ 3674 w 4838"/>
                <a:gd name="T89" fmla="*/ 3563 h 4745"/>
                <a:gd name="T90" fmla="*/ 3930 w 4838"/>
                <a:gd name="T91" fmla="*/ 3150 h 4745"/>
                <a:gd name="T92" fmla="*/ 4003 w 4838"/>
                <a:gd name="T93" fmla="*/ 2852 h 4745"/>
                <a:gd name="T94" fmla="*/ 3953 w 4838"/>
                <a:gd name="T95" fmla="*/ 2265 h 4745"/>
                <a:gd name="T96" fmla="*/ 3713 w 4838"/>
                <a:gd name="T97" fmla="*/ 1898 h 4745"/>
                <a:gd name="T98" fmla="*/ 3099 w 4838"/>
                <a:gd name="T99" fmla="*/ 1576 h 4745"/>
                <a:gd name="T100" fmla="*/ 3476 w 4838"/>
                <a:gd name="T101" fmla="*/ 1513 h 4745"/>
                <a:gd name="T102" fmla="*/ 4029 w 4838"/>
                <a:gd name="T103" fmla="*/ 1989 h 4745"/>
                <a:gd name="T104" fmla="*/ 4193 w 4838"/>
                <a:gd name="T105" fmla="*/ 2447 h 4745"/>
                <a:gd name="T106" fmla="*/ 4448 w 4838"/>
                <a:gd name="T107" fmla="*/ 2161 h 4745"/>
                <a:gd name="T108" fmla="*/ 4517 w 4838"/>
                <a:gd name="T109" fmla="*/ 1755 h 4745"/>
                <a:gd name="T110" fmla="*/ 4602 w 4838"/>
                <a:gd name="T111" fmla="*/ 1452 h 4745"/>
                <a:gd name="T112" fmla="*/ 4832 w 4838"/>
                <a:gd name="T113" fmla="*/ 904 h 4745"/>
                <a:gd name="T114" fmla="*/ 4754 w 4838"/>
                <a:gd name="T115" fmla="*/ 357 h 4745"/>
                <a:gd name="T116" fmla="*/ 4505 w 4838"/>
                <a:gd name="T117" fmla="*/ 0 h 4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38" h="4745">
                  <a:moveTo>
                    <a:pt x="4505" y="0"/>
                  </a:moveTo>
                  <a:lnTo>
                    <a:pt x="4478" y="27"/>
                  </a:lnTo>
                  <a:lnTo>
                    <a:pt x="4421" y="81"/>
                  </a:lnTo>
                  <a:lnTo>
                    <a:pt x="4357" y="130"/>
                  </a:lnTo>
                  <a:lnTo>
                    <a:pt x="4287" y="174"/>
                  </a:lnTo>
                  <a:lnTo>
                    <a:pt x="4251" y="195"/>
                  </a:lnTo>
                  <a:lnTo>
                    <a:pt x="4189" y="226"/>
                  </a:lnTo>
                  <a:lnTo>
                    <a:pt x="4064" y="269"/>
                  </a:lnTo>
                  <a:lnTo>
                    <a:pt x="3940" y="292"/>
                  </a:lnTo>
                  <a:lnTo>
                    <a:pt x="3818" y="301"/>
                  </a:lnTo>
                  <a:lnTo>
                    <a:pt x="3761" y="300"/>
                  </a:lnTo>
                  <a:lnTo>
                    <a:pt x="3713" y="298"/>
                  </a:lnTo>
                  <a:lnTo>
                    <a:pt x="3620" y="292"/>
                  </a:lnTo>
                  <a:lnTo>
                    <a:pt x="3532" y="279"/>
                  </a:lnTo>
                  <a:lnTo>
                    <a:pt x="3447" y="261"/>
                  </a:lnTo>
                  <a:lnTo>
                    <a:pt x="3408" y="249"/>
                  </a:lnTo>
                  <a:lnTo>
                    <a:pt x="3392" y="302"/>
                  </a:lnTo>
                  <a:lnTo>
                    <a:pt x="3354" y="405"/>
                  </a:lnTo>
                  <a:lnTo>
                    <a:pt x="3309" y="499"/>
                  </a:lnTo>
                  <a:lnTo>
                    <a:pt x="3257" y="585"/>
                  </a:lnTo>
                  <a:lnTo>
                    <a:pt x="3200" y="664"/>
                  </a:lnTo>
                  <a:lnTo>
                    <a:pt x="3135" y="734"/>
                  </a:lnTo>
                  <a:lnTo>
                    <a:pt x="3064" y="797"/>
                  </a:lnTo>
                  <a:lnTo>
                    <a:pt x="2986" y="852"/>
                  </a:lnTo>
                  <a:lnTo>
                    <a:pt x="2944" y="875"/>
                  </a:lnTo>
                  <a:lnTo>
                    <a:pt x="2880" y="909"/>
                  </a:lnTo>
                  <a:lnTo>
                    <a:pt x="2747" y="955"/>
                  </a:lnTo>
                  <a:lnTo>
                    <a:pt x="2614" y="985"/>
                  </a:lnTo>
                  <a:lnTo>
                    <a:pt x="2483" y="998"/>
                  </a:lnTo>
                  <a:lnTo>
                    <a:pt x="2420" y="998"/>
                  </a:lnTo>
                  <a:lnTo>
                    <a:pt x="2366" y="998"/>
                  </a:lnTo>
                  <a:lnTo>
                    <a:pt x="2267" y="990"/>
                  </a:lnTo>
                  <a:lnTo>
                    <a:pt x="2131" y="972"/>
                  </a:lnTo>
                  <a:lnTo>
                    <a:pt x="1930" y="923"/>
                  </a:lnTo>
                  <a:lnTo>
                    <a:pt x="1891" y="909"/>
                  </a:lnTo>
                  <a:lnTo>
                    <a:pt x="1895" y="900"/>
                  </a:lnTo>
                  <a:lnTo>
                    <a:pt x="1892" y="901"/>
                  </a:lnTo>
                  <a:lnTo>
                    <a:pt x="1889" y="904"/>
                  </a:lnTo>
                  <a:lnTo>
                    <a:pt x="1849" y="935"/>
                  </a:lnTo>
                  <a:lnTo>
                    <a:pt x="1766" y="990"/>
                  </a:lnTo>
                  <a:lnTo>
                    <a:pt x="1677" y="1038"/>
                  </a:lnTo>
                  <a:lnTo>
                    <a:pt x="1582" y="1079"/>
                  </a:lnTo>
                  <a:lnTo>
                    <a:pt x="1484" y="1110"/>
                  </a:lnTo>
                  <a:lnTo>
                    <a:pt x="1379" y="1134"/>
                  </a:lnTo>
                  <a:lnTo>
                    <a:pt x="1269" y="1150"/>
                  </a:lnTo>
                  <a:lnTo>
                    <a:pt x="1153" y="1158"/>
                  </a:lnTo>
                  <a:lnTo>
                    <a:pt x="1094" y="1159"/>
                  </a:lnTo>
                  <a:lnTo>
                    <a:pt x="1017" y="1158"/>
                  </a:lnTo>
                  <a:lnTo>
                    <a:pt x="858" y="1145"/>
                  </a:lnTo>
                  <a:lnTo>
                    <a:pt x="775" y="1133"/>
                  </a:lnTo>
                  <a:lnTo>
                    <a:pt x="715" y="1123"/>
                  </a:lnTo>
                  <a:lnTo>
                    <a:pt x="600" y="1090"/>
                  </a:lnTo>
                  <a:lnTo>
                    <a:pt x="490" y="1048"/>
                  </a:lnTo>
                  <a:lnTo>
                    <a:pt x="386" y="994"/>
                  </a:lnTo>
                  <a:lnTo>
                    <a:pt x="287" y="933"/>
                  </a:lnTo>
                  <a:lnTo>
                    <a:pt x="197" y="866"/>
                  </a:lnTo>
                  <a:lnTo>
                    <a:pt x="72" y="760"/>
                  </a:lnTo>
                  <a:lnTo>
                    <a:pt x="0" y="688"/>
                  </a:lnTo>
                  <a:lnTo>
                    <a:pt x="0" y="2695"/>
                  </a:lnTo>
                  <a:lnTo>
                    <a:pt x="22" y="2755"/>
                  </a:lnTo>
                  <a:lnTo>
                    <a:pt x="84" y="2884"/>
                  </a:lnTo>
                  <a:lnTo>
                    <a:pt x="147" y="2981"/>
                  </a:lnTo>
                  <a:lnTo>
                    <a:pt x="197" y="3045"/>
                  </a:lnTo>
                  <a:lnTo>
                    <a:pt x="254" y="3104"/>
                  </a:lnTo>
                  <a:lnTo>
                    <a:pt x="317" y="3160"/>
                  </a:lnTo>
                  <a:lnTo>
                    <a:pt x="354" y="3185"/>
                  </a:lnTo>
                  <a:lnTo>
                    <a:pt x="390" y="3209"/>
                  </a:lnTo>
                  <a:lnTo>
                    <a:pt x="469" y="3251"/>
                  </a:lnTo>
                  <a:lnTo>
                    <a:pt x="554" y="3283"/>
                  </a:lnTo>
                  <a:lnTo>
                    <a:pt x="644" y="3307"/>
                  </a:lnTo>
                  <a:lnTo>
                    <a:pt x="738" y="3321"/>
                  </a:lnTo>
                  <a:lnTo>
                    <a:pt x="838" y="3326"/>
                  </a:lnTo>
                  <a:lnTo>
                    <a:pt x="942" y="3322"/>
                  </a:lnTo>
                  <a:lnTo>
                    <a:pt x="1052" y="3308"/>
                  </a:lnTo>
                  <a:lnTo>
                    <a:pt x="1109" y="3298"/>
                  </a:lnTo>
                  <a:lnTo>
                    <a:pt x="1107" y="3263"/>
                  </a:lnTo>
                  <a:lnTo>
                    <a:pt x="1107" y="3190"/>
                  </a:lnTo>
                  <a:lnTo>
                    <a:pt x="1114" y="3114"/>
                  </a:lnTo>
                  <a:lnTo>
                    <a:pt x="1129" y="3034"/>
                  </a:lnTo>
                  <a:lnTo>
                    <a:pt x="1151" y="2952"/>
                  </a:lnTo>
                  <a:lnTo>
                    <a:pt x="1182" y="2865"/>
                  </a:lnTo>
                  <a:lnTo>
                    <a:pt x="1222" y="2775"/>
                  </a:lnTo>
                  <a:lnTo>
                    <a:pt x="1271" y="2683"/>
                  </a:lnTo>
                  <a:lnTo>
                    <a:pt x="1300" y="2635"/>
                  </a:lnTo>
                  <a:lnTo>
                    <a:pt x="1460" y="2736"/>
                  </a:lnTo>
                  <a:lnTo>
                    <a:pt x="1423" y="2800"/>
                  </a:lnTo>
                  <a:lnTo>
                    <a:pt x="1363" y="2922"/>
                  </a:lnTo>
                  <a:lnTo>
                    <a:pt x="1324" y="3036"/>
                  </a:lnTo>
                  <a:lnTo>
                    <a:pt x="1302" y="3142"/>
                  </a:lnTo>
                  <a:lnTo>
                    <a:pt x="1297" y="3241"/>
                  </a:lnTo>
                  <a:lnTo>
                    <a:pt x="1304" y="3333"/>
                  </a:lnTo>
                  <a:lnTo>
                    <a:pt x="1320" y="3416"/>
                  </a:lnTo>
                  <a:lnTo>
                    <a:pt x="1348" y="3492"/>
                  </a:lnTo>
                  <a:lnTo>
                    <a:pt x="1380" y="3559"/>
                  </a:lnTo>
                  <a:lnTo>
                    <a:pt x="1416" y="3619"/>
                  </a:lnTo>
                  <a:lnTo>
                    <a:pt x="1475" y="3696"/>
                  </a:lnTo>
                  <a:lnTo>
                    <a:pt x="1581" y="3794"/>
                  </a:lnTo>
                  <a:lnTo>
                    <a:pt x="1606" y="3811"/>
                  </a:lnTo>
                  <a:lnTo>
                    <a:pt x="1503" y="3970"/>
                  </a:lnTo>
                  <a:lnTo>
                    <a:pt x="1493" y="3965"/>
                  </a:lnTo>
                  <a:lnTo>
                    <a:pt x="1415" y="3900"/>
                  </a:lnTo>
                  <a:lnTo>
                    <a:pt x="1330" y="3812"/>
                  </a:lnTo>
                  <a:lnTo>
                    <a:pt x="1270" y="3736"/>
                  </a:lnTo>
                  <a:lnTo>
                    <a:pt x="1213" y="3646"/>
                  </a:lnTo>
                  <a:lnTo>
                    <a:pt x="1164" y="3543"/>
                  </a:lnTo>
                  <a:lnTo>
                    <a:pt x="1144" y="3484"/>
                  </a:lnTo>
                  <a:lnTo>
                    <a:pt x="1065" y="3498"/>
                  </a:lnTo>
                  <a:lnTo>
                    <a:pt x="913" y="3514"/>
                  </a:lnTo>
                  <a:lnTo>
                    <a:pt x="841" y="3515"/>
                  </a:lnTo>
                  <a:lnTo>
                    <a:pt x="757" y="3514"/>
                  </a:lnTo>
                  <a:lnTo>
                    <a:pt x="596" y="3492"/>
                  </a:lnTo>
                  <a:lnTo>
                    <a:pt x="483" y="3461"/>
                  </a:lnTo>
                  <a:lnTo>
                    <a:pt x="412" y="3434"/>
                  </a:lnTo>
                  <a:lnTo>
                    <a:pt x="343" y="3400"/>
                  </a:lnTo>
                  <a:lnTo>
                    <a:pt x="276" y="3362"/>
                  </a:lnTo>
                  <a:lnTo>
                    <a:pt x="245" y="3340"/>
                  </a:lnTo>
                  <a:lnTo>
                    <a:pt x="207" y="3314"/>
                  </a:lnTo>
                  <a:lnTo>
                    <a:pt x="140" y="3257"/>
                  </a:lnTo>
                  <a:lnTo>
                    <a:pt x="79" y="3197"/>
                  </a:lnTo>
                  <a:lnTo>
                    <a:pt x="24" y="3133"/>
                  </a:lnTo>
                  <a:lnTo>
                    <a:pt x="0" y="3101"/>
                  </a:lnTo>
                  <a:lnTo>
                    <a:pt x="0" y="3266"/>
                  </a:lnTo>
                  <a:lnTo>
                    <a:pt x="1" y="3361"/>
                  </a:lnTo>
                  <a:lnTo>
                    <a:pt x="14" y="3539"/>
                  </a:lnTo>
                  <a:lnTo>
                    <a:pt x="37" y="3702"/>
                  </a:lnTo>
                  <a:lnTo>
                    <a:pt x="74" y="3852"/>
                  </a:lnTo>
                  <a:lnTo>
                    <a:pt x="119" y="3990"/>
                  </a:lnTo>
                  <a:lnTo>
                    <a:pt x="175" y="4114"/>
                  </a:lnTo>
                  <a:lnTo>
                    <a:pt x="239" y="4227"/>
                  </a:lnTo>
                  <a:lnTo>
                    <a:pt x="312" y="4327"/>
                  </a:lnTo>
                  <a:lnTo>
                    <a:pt x="392" y="4415"/>
                  </a:lnTo>
                  <a:lnTo>
                    <a:pt x="481" y="4493"/>
                  </a:lnTo>
                  <a:lnTo>
                    <a:pt x="574" y="4559"/>
                  </a:lnTo>
                  <a:lnTo>
                    <a:pt x="672" y="4614"/>
                  </a:lnTo>
                  <a:lnTo>
                    <a:pt x="775" y="4660"/>
                  </a:lnTo>
                  <a:lnTo>
                    <a:pt x="882" y="4695"/>
                  </a:lnTo>
                  <a:lnTo>
                    <a:pt x="993" y="4721"/>
                  </a:lnTo>
                  <a:lnTo>
                    <a:pt x="1105" y="4738"/>
                  </a:lnTo>
                  <a:lnTo>
                    <a:pt x="1221" y="4745"/>
                  </a:lnTo>
                  <a:lnTo>
                    <a:pt x="1336" y="4744"/>
                  </a:lnTo>
                  <a:lnTo>
                    <a:pt x="1453" y="4736"/>
                  </a:lnTo>
                  <a:lnTo>
                    <a:pt x="1568" y="4719"/>
                  </a:lnTo>
                  <a:lnTo>
                    <a:pt x="1682" y="4695"/>
                  </a:lnTo>
                  <a:lnTo>
                    <a:pt x="1795" y="4664"/>
                  </a:lnTo>
                  <a:lnTo>
                    <a:pt x="1905" y="4626"/>
                  </a:lnTo>
                  <a:lnTo>
                    <a:pt x="2013" y="4582"/>
                  </a:lnTo>
                  <a:lnTo>
                    <a:pt x="2115" y="4532"/>
                  </a:lnTo>
                  <a:lnTo>
                    <a:pt x="2213" y="4474"/>
                  </a:lnTo>
                  <a:lnTo>
                    <a:pt x="2305" y="4414"/>
                  </a:lnTo>
                  <a:lnTo>
                    <a:pt x="2392" y="4346"/>
                  </a:lnTo>
                  <a:lnTo>
                    <a:pt x="2473" y="4275"/>
                  </a:lnTo>
                  <a:lnTo>
                    <a:pt x="2544" y="4200"/>
                  </a:lnTo>
                  <a:lnTo>
                    <a:pt x="2609" y="4121"/>
                  </a:lnTo>
                  <a:lnTo>
                    <a:pt x="2663" y="4036"/>
                  </a:lnTo>
                  <a:lnTo>
                    <a:pt x="2687" y="3994"/>
                  </a:lnTo>
                  <a:lnTo>
                    <a:pt x="2693" y="3995"/>
                  </a:lnTo>
                  <a:lnTo>
                    <a:pt x="2700" y="3996"/>
                  </a:lnTo>
                  <a:lnTo>
                    <a:pt x="2735" y="3934"/>
                  </a:lnTo>
                  <a:lnTo>
                    <a:pt x="2797" y="3795"/>
                  </a:lnTo>
                  <a:lnTo>
                    <a:pt x="2833" y="3679"/>
                  </a:lnTo>
                  <a:lnTo>
                    <a:pt x="2851" y="3596"/>
                  </a:lnTo>
                  <a:lnTo>
                    <a:pt x="2863" y="3510"/>
                  </a:lnTo>
                  <a:lnTo>
                    <a:pt x="2867" y="3422"/>
                  </a:lnTo>
                  <a:lnTo>
                    <a:pt x="2865" y="3377"/>
                  </a:lnTo>
                  <a:lnTo>
                    <a:pt x="2862" y="3321"/>
                  </a:lnTo>
                  <a:lnTo>
                    <a:pt x="2842" y="3209"/>
                  </a:lnTo>
                  <a:lnTo>
                    <a:pt x="2810" y="3101"/>
                  </a:lnTo>
                  <a:lnTo>
                    <a:pt x="2763" y="2993"/>
                  </a:lnTo>
                  <a:lnTo>
                    <a:pt x="2705" y="2888"/>
                  </a:lnTo>
                  <a:lnTo>
                    <a:pt x="2631" y="2784"/>
                  </a:lnTo>
                  <a:lnTo>
                    <a:pt x="2545" y="2682"/>
                  </a:lnTo>
                  <a:lnTo>
                    <a:pt x="2447" y="2582"/>
                  </a:lnTo>
                  <a:lnTo>
                    <a:pt x="2391" y="2533"/>
                  </a:lnTo>
                  <a:lnTo>
                    <a:pt x="2366" y="2565"/>
                  </a:lnTo>
                  <a:lnTo>
                    <a:pt x="2309" y="2626"/>
                  </a:lnTo>
                  <a:lnTo>
                    <a:pt x="2246" y="2685"/>
                  </a:lnTo>
                  <a:lnTo>
                    <a:pt x="2175" y="2740"/>
                  </a:lnTo>
                  <a:lnTo>
                    <a:pt x="2094" y="2791"/>
                  </a:lnTo>
                  <a:lnTo>
                    <a:pt x="2005" y="2837"/>
                  </a:lnTo>
                  <a:lnTo>
                    <a:pt x="1906" y="2880"/>
                  </a:lnTo>
                  <a:lnTo>
                    <a:pt x="1797" y="2917"/>
                  </a:lnTo>
                  <a:lnTo>
                    <a:pt x="1739" y="2932"/>
                  </a:lnTo>
                  <a:lnTo>
                    <a:pt x="1692" y="2748"/>
                  </a:lnTo>
                  <a:lnTo>
                    <a:pt x="1773" y="2726"/>
                  </a:lnTo>
                  <a:lnTo>
                    <a:pt x="1914" y="2672"/>
                  </a:lnTo>
                  <a:lnTo>
                    <a:pt x="2033" y="2605"/>
                  </a:lnTo>
                  <a:lnTo>
                    <a:pt x="2133" y="2532"/>
                  </a:lnTo>
                  <a:lnTo>
                    <a:pt x="2216" y="2450"/>
                  </a:lnTo>
                  <a:lnTo>
                    <a:pt x="2281" y="2363"/>
                  </a:lnTo>
                  <a:lnTo>
                    <a:pt x="2331" y="2275"/>
                  </a:lnTo>
                  <a:lnTo>
                    <a:pt x="2370" y="2184"/>
                  </a:lnTo>
                  <a:lnTo>
                    <a:pt x="2398" y="2095"/>
                  </a:lnTo>
                  <a:lnTo>
                    <a:pt x="2414" y="2009"/>
                  </a:lnTo>
                  <a:lnTo>
                    <a:pt x="2427" y="1890"/>
                  </a:lnTo>
                  <a:lnTo>
                    <a:pt x="2421" y="1709"/>
                  </a:lnTo>
                  <a:lnTo>
                    <a:pt x="2414" y="1671"/>
                  </a:lnTo>
                  <a:lnTo>
                    <a:pt x="2600" y="1635"/>
                  </a:lnTo>
                  <a:lnTo>
                    <a:pt x="2602" y="1649"/>
                  </a:lnTo>
                  <a:lnTo>
                    <a:pt x="2614" y="1773"/>
                  </a:lnTo>
                  <a:lnTo>
                    <a:pt x="2611" y="1926"/>
                  </a:lnTo>
                  <a:lnTo>
                    <a:pt x="2597" y="2044"/>
                  </a:lnTo>
                  <a:lnTo>
                    <a:pt x="2570" y="2171"/>
                  </a:lnTo>
                  <a:lnTo>
                    <a:pt x="2525" y="2305"/>
                  </a:lnTo>
                  <a:lnTo>
                    <a:pt x="2493" y="2371"/>
                  </a:lnTo>
                  <a:lnTo>
                    <a:pt x="2558" y="2428"/>
                  </a:lnTo>
                  <a:lnTo>
                    <a:pt x="2676" y="2545"/>
                  </a:lnTo>
                  <a:lnTo>
                    <a:pt x="2777" y="2664"/>
                  </a:lnTo>
                  <a:lnTo>
                    <a:pt x="2864" y="2786"/>
                  </a:lnTo>
                  <a:lnTo>
                    <a:pt x="2934" y="2910"/>
                  </a:lnTo>
                  <a:lnTo>
                    <a:pt x="2989" y="3038"/>
                  </a:lnTo>
                  <a:lnTo>
                    <a:pt x="3027" y="3168"/>
                  </a:lnTo>
                  <a:lnTo>
                    <a:pt x="3051" y="3301"/>
                  </a:lnTo>
                  <a:lnTo>
                    <a:pt x="3055" y="3369"/>
                  </a:lnTo>
                  <a:lnTo>
                    <a:pt x="3056" y="3414"/>
                  </a:lnTo>
                  <a:lnTo>
                    <a:pt x="3053" y="3501"/>
                  </a:lnTo>
                  <a:lnTo>
                    <a:pt x="3039" y="3628"/>
                  </a:lnTo>
                  <a:lnTo>
                    <a:pt x="3000" y="3786"/>
                  </a:lnTo>
                  <a:lnTo>
                    <a:pt x="2947" y="3929"/>
                  </a:lnTo>
                  <a:lnTo>
                    <a:pt x="2916" y="3995"/>
                  </a:lnTo>
                  <a:lnTo>
                    <a:pt x="2989" y="3982"/>
                  </a:lnTo>
                  <a:lnTo>
                    <a:pt x="3139" y="3937"/>
                  </a:lnTo>
                  <a:lnTo>
                    <a:pt x="3289" y="3868"/>
                  </a:lnTo>
                  <a:lnTo>
                    <a:pt x="3437" y="3777"/>
                  </a:lnTo>
                  <a:lnTo>
                    <a:pt x="3577" y="3663"/>
                  </a:lnTo>
                  <a:lnTo>
                    <a:pt x="3674" y="3563"/>
                  </a:lnTo>
                  <a:lnTo>
                    <a:pt x="3735" y="3491"/>
                  </a:lnTo>
                  <a:lnTo>
                    <a:pt x="3791" y="3413"/>
                  </a:lnTo>
                  <a:lnTo>
                    <a:pt x="3843" y="3330"/>
                  </a:lnTo>
                  <a:lnTo>
                    <a:pt x="3889" y="3243"/>
                  </a:lnTo>
                  <a:lnTo>
                    <a:pt x="3930" y="3150"/>
                  </a:lnTo>
                  <a:lnTo>
                    <a:pt x="3948" y="3102"/>
                  </a:lnTo>
                  <a:lnTo>
                    <a:pt x="3945" y="3102"/>
                  </a:lnTo>
                  <a:lnTo>
                    <a:pt x="3952" y="3084"/>
                  </a:lnTo>
                  <a:lnTo>
                    <a:pt x="3983" y="2966"/>
                  </a:lnTo>
                  <a:lnTo>
                    <a:pt x="4003" y="2852"/>
                  </a:lnTo>
                  <a:lnTo>
                    <a:pt x="4016" y="2713"/>
                  </a:lnTo>
                  <a:lnTo>
                    <a:pt x="4014" y="2558"/>
                  </a:lnTo>
                  <a:lnTo>
                    <a:pt x="3998" y="2433"/>
                  </a:lnTo>
                  <a:lnTo>
                    <a:pt x="3979" y="2349"/>
                  </a:lnTo>
                  <a:lnTo>
                    <a:pt x="3953" y="2265"/>
                  </a:lnTo>
                  <a:lnTo>
                    <a:pt x="3918" y="2180"/>
                  </a:lnTo>
                  <a:lnTo>
                    <a:pt x="3897" y="2139"/>
                  </a:lnTo>
                  <a:lnTo>
                    <a:pt x="3867" y="2086"/>
                  </a:lnTo>
                  <a:lnTo>
                    <a:pt x="3796" y="1989"/>
                  </a:lnTo>
                  <a:lnTo>
                    <a:pt x="3713" y="1898"/>
                  </a:lnTo>
                  <a:lnTo>
                    <a:pt x="3616" y="1817"/>
                  </a:lnTo>
                  <a:lnTo>
                    <a:pt x="3506" y="1744"/>
                  </a:lnTo>
                  <a:lnTo>
                    <a:pt x="3383" y="1680"/>
                  </a:lnTo>
                  <a:lnTo>
                    <a:pt x="3248" y="1624"/>
                  </a:lnTo>
                  <a:lnTo>
                    <a:pt x="3099" y="1576"/>
                  </a:lnTo>
                  <a:lnTo>
                    <a:pt x="3020" y="1557"/>
                  </a:lnTo>
                  <a:lnTo>
                    <a:pt x="3064" y="1372"/>
                  </a:lnTo>
                  <a:lnTo>
                    <a:pt x="3153" y="1395"/>
                  </a:lnTo>
                  <a:lnTo>
                    <a:pt x="3322" y="1448"/>
                  </a:lnTo>
                  <a:lnTo>
                    <a:pt x="3476" y="1513"/>
                  </a:lnTo>
                  <a:lnTo>
                    <a:pt x="3615" y="1588"/>
                  </a:lnTo>
                  <a:lnTo>
                    <a:pt x="3740" y="1672"/>
                  </a:lnTo>
                  <a:lnTo>
                    <a:pt x="3852" y="1768"/>
                  </a:lnTo>
                  <a:lnTo>
                    <a:pt x="3948" y="1873"/>
                  </a:lnTo>
                  <a:lnTo>
                    <a:pt x="4029" y="1989"/>
                  </a:lnTo>
                  <a:lnTo>
                    <a:pt x="4064" y="2051"/>
                  </a:lnTo>
                  <a:lnTo>
                    <a:pt x="4093" y="2108"/>
                  </a:lnTo>
                  <a:lnTo>
                    <a:pt x="4140" y="2222"/>
                  </a:lnTo>
                  <a:lnTo>
                    <a:pt x="4172" y="2336"/>
                  </a:lnTo>
                  <a:lnTo>
                    <a:pt x="4193" y="2447"/>
                  </a:lnTo>
                  <a:lnTo>
                    <a:pt x="4199" y="2503"/>
                  </a:lnTo>
                  <a:lnTo>
                    <a:pt x="4237" y="2464"/>
                  </a:lnTo>
                  <a:lnTo>
                    <a:pt x="4313" y="2375"/>
                  </a:lnTo>
                  <a:lnTo>
                    <a:pt x="4386" y="2272"/>
                  </a:lnTo>
                  <a:lnTo>
                    <a:pt x="4448" y="2161"/>
                  </a:lnTo>
                  <a:lnTo>
                    <a:pt x="4496" y="2042"/>
                  </a:lnTo>
                  <a:lnTo>
                    <a:pt x="4518" y="1948"/>
                  </a:lnTo>
                  <a:lnTo>
                    <a:pt x="4524" y="1885"/>
                  </a:lnTo>
                  <a:lnTo>
                    <a:pt x="4524" y="1820"/>
                  </a:lnTo>
                  <a:lnTo>
                    <a:pt x="4517" y="1755"/>
                  </a:lnTo>
                  <a:lnTo>
                    <a:pt x="4500" y="1689"/>
                  </a:lnTo>
                  <a:lnTo>
                    <a:pt x="4474" y="1624"/>
                  </a:lnTo>
                  <a:lnTo>
                    <a:pt x="4457" y="1592"/>
                  </a:lnTo>
                  <a:lnTo>
                    <a:pt x="4510" y="1547"/>
                  </a:lnTo>
                  <a:lnTo>
                    <a:pt x="4602" y="1452"/>
                  </a:lnTo>
                  <a:lnTo>
                    <a:pt x="4677" y="1351"/>
                  </a:lnTo>
                  <a:lnTo>
                    <a:pt x="4737" y="1243"/>
                  </a:lnTo>
                  <a:lnTo>
                    <a:pt x="4782" y="1133"/>
                  </a:lnTo>
                  <a:lnTo>
                    <a:pt x="4814" y="1019"/>
                  </a:lnTo>
                  <a:lnTo>
                    <a:pt x="4832" y="904"/>
                  </a:lnTo>
                  <a:lnTo>
                    <a:pt x="4838" y="790"/>
                  </a:lnTo>
                  <a:lnTo>
                    <a:pt x="4832" y="676"/>
                  </a:lnTo>
                  <a:lnTo>
                    <a:pt x="4816" y="565"/>
                  </a:lnTo>
                  <a:lnTo>
                    <a:pt x="4790" y="458"/>
                  </a:lnTo>
                  <a:lnTo>
                    <a:pt x="4754" y="357"/>
                  </a:lnTo>
                  <a:lnTo>
                    <a:pt x="4711" y="262"/>
                  </a:lnTo>
                  <a:lnTo>
                    <a:pt x="4659" y="174"/>
                  </a:lnTo>
                  <a:lnTo>
                    <a:pt x="4602" y="96"/>
                  </a:lnTo>
                  <a:lnTo>
                    <a:pt x="4539" y="29"/>
                  </a:lnTo>
                  <a:lnTo>
                    <a:pt x="4505" y="0"/>
                  </a:lnTo>
                  <a:close/>
                </a:path>
              </a:pathLst>
            </a:custGeom>
            <a:solidFill>
              <a:srgbClr val="31AA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5"/>
            <p:cNvSpPr>
              <a:spLocks/>
            </p:cNvSpPr>
            <p:nvPr/>
          </p:nvSpPr>
          <p:spPr bwMode="auto">
            <a:xfrm>
              <a:off x="4654550" y="2513013"/>
              <a:ext cx="1803400" cy="1798638"/>
            </a:xfrm>
            <a:custGeom>
              <a:avLst/>
              <a:gdLst>
                <a:gd name="T0" fmla="*/ 1769 w 4544"/>
                <a:gd name="T1" fmla="*/ 1357 h 4533"/>
                <a:gd name="T2" fmla="*/ 1406 w 4544"/>
                <a:gd name="T3" fmla="*/ 1714 h 4533"/>
                <a:gd name="T4" fmla="*/ 1543 w 4544"/>
                <a:gd name="T5" fmla="*/ 2359 h 4533"/>
                <a:gd name="T6" fmla="*/ 1896 w 4544"/>
                <a:gd name="T7" fmla="*/ 2412 h 4533"/>
                <a:gd name="T8" fmla="*/ 2106 w 4544"/>
                <a:gd name="T9" fmla="*/ 2733 h 4533"/>
                <a:gd name="T10" fmla="*/ 1608 w 4544"/>
                <a:gd name="T11" fmla="*/ 2549 h 4533"/>
                <a:gd name="T12" fmla="*/ 1226 w 4544"/>
                <a:gd name="T13" fmla="*/ 2653 h 4533"/>
                <a:gd name="T14" fmla="*/ 877 w 4544"/>
                <a:gd name="T15" fmla="*/ 2716 h 4533"/>
                <a:gd name="T16" fmla="*/ 1297 w 4544"/>
                <a:gd name="T17" fmla="*/ 2409 h 4533"/>
                <a:gd name="T18" fmla="*/ 1278 w 4544"/>
                <a:gd name="T19" fmla="*/ 1909 h 4533"/>
                <a:gd name="T20" fmla="*/ 1029 w 4544"/>
                <a:gd name="T21" fmla="*/ 1499 h 4533"/>
                <a:gd name="T22" fmla="*/ 639 w 4544"/>
                <a:gd name="T23" fmla="*/ 1297 h 4533"/>
                <a:gd name="T24" fmla="*/ 0 w 4544"/>
                <a:gd name="T25" fmla="*/ 1306 h 4533"/>
                <a:gd name="T26" fmla="*/ 378 w 4544"/>
                <a:gd name="T27" fmla="*/ 4330 h 4533"/>
                <a:gd name="T28" fmla="*/ 880 w 4544"/>
                <a:gd name="T29" fmla="*/ 4522 h 4533"/>
                <a:gd name="T30" fmla="*/ 1525 w 4544"/>
                <a:gd name="T31" fmla="*/ 4462 h 4533"/>
                <a:gd name="T32" fmla="*/ 1854 w 4544"/>
                <a:gd name="T33" fmla="*/ 4243 h 4533"/>
                <a:gd name="T34" fmla="*/ 2115 w 4544"/>
                <a:gd name="T35" fmla="*/ 3718 h 4533"/>
                <a:gd name="T36" fmla="*/ 2300 w 4544"/>
                <a:gd name="T37" fmla="*/ 3762 h 4533"/>
                <a:gd name="T38" fmla="*/ 2038 w 4544"/>
                <a:gd name="T39" fmla="*/ 4321 h 4533"/>
                <a:gd name="T40" fmla="*/ 2567 w 4544"/>
                <a:gd name="T41" fmla="*/ 4365 h 4533"/>
                <a:gd name="T42" fmla="*/ 2951 w 4544"/>
                <a:gd name="T43" fmla="*/ 4208 h 4533"/>
                <a:gd name="T44" fmla="*/ 3188 w 4544"/>
                <a:gd name="T45" fmla="*/ 3874 h 4533"/>
                <a:gd name="T46" fmla="*/ 3030 w 4544"/>
                <a:gd name="T47" fmla="*/ 3581 h 4533"/>
                <a:gd name="T48" fmla="*/ 2817 w 4544"/>
                <a:gd name="T49" fmla="*/ 3161 h 4533"/>
                <a:gd name="T50" fmla="*/ 2979 w 4544"/>
                <a:gd name="T51" fmla="*/ 2858 h 4533"/>
                <a:gd name="T52" fmla="*/ 3072 w 4544"/>
                <a:gd name="T53" fmla="*/ 3310 h 4533"/>
                <a:gd name="T54" fmla="*/ 3311 w 4544"/>
                <a:gd name="T55" fmla="*/ 3564 h 4533"/>
                <a:gd name="T56" fmla="*/ 3700 w 4544"/>
                <a:gd name="T57" fmla="*/ 3672 h 4533"/>
                <a:gd name="T58" fmla="*/ 4162 w 4544"/>
                <a:gd name="T59" fmla="*/ 3592 h 4533"/>
                <a:gd name="T60" fmla="*/ 4407 w 4544"/>
                <a:gd name="T61" fmla="*/ 3389 h 4533"/>
                <a:gd name="T62" fmla="*/ 4524 w 4544"/>
                <a:gd name="T63" fmla="*/ 3131 h 4533"/>
                <a:gd name="T64" fmla="*/ 4518 w 4544"/>
                <a:gd name="T65" fmla="*/ 2716 h 4533"/>
                <a:gd name="T66" fmla="*/ 4281 w 4544"/>
                <a:gd name="T67" fmla="*/ 2342 h 4533"/>
                <a:gd name="T68" fmla="*/ 4187 w 4544"/>
                <a:gd name="T69" fmla="*/ 2111 h 4533"/>
                <a:gd name="T70" fmla="*/ 4105 w 4544"/>
                <a:gd name="T71" fmla="*/ 1548 h 4533"/>
                <a:gd name="T72" fmla="*/ 3788 w 4544"/>
                <a:gd name="T73" fmla="*/ 1104 h 4533"/>
                <a:gd name="T74" fmla="*/ 3379 w 4544"/>
                <a:gd name="T75" fmla="*/ 887 h 4533"/>
                <a:gd name="T76" fmla="*/ 3440 w 4544"/>
                <a:gd name="T77" fmla="*/ 1451 h 4533"/>
                <a:gd name="T78" fmla="*/ 3291 w 4544"/>
                <a:gd name="T79" fmla="*/ 1852 h 4533"/>
                <a:gd name="T80" fmla="*/ 2959 w 4544"/>
                <a:gd name="T81" fmla="*/ 2151 h 4533"/>
                <a:gd name="T82" fmla="*/ 2427 w 4544"/>
                <a:gd name="T83" fmla="*/ 2326 h 4533"/>
                <a:gd name="T84" fmla="*/ 2762 w 4544"/>
                <a:gd name="T85" fmla="*/ 2038 h 4533"/>
                <a:gd name="T86" fmla="*/ 3134 w 4544"/>
                <a:gd name="T87" fmla="*/ 1745 h 4533"/>
                <a:gd name="T88" fmla="*/ 3244 w 4544"/>
                <a:gd name="T89" fmla="*/ 1407 h 4533"/>
                <a:gd name="T90" fmla="*/ 3170 w 4544"/>
                <a:gd name="T91" fmla="*/ 868 h 4533"/>
                <a:gd name="T92" fmla="*/ 3169 w 4544"/>
                <a:gd name="T93" fmla="*/ 828 h 4533"/>
                <a:gd name="T94" fmla="*/ 2970 w 4544"/>
                <a:gd name="T95" fmla="*/ 417 h 4533"/>
                <a:gd name="T96" fmla="*/ 2565 w 4544"/>
                <a:gd name="T97" fmla="*/ 96 h 4533"/>
                <a:gd name="T98" fmla="*/ 2036 w 4544"/>
                <a:gd name="T99" fmla="*/ 7 h 4533"/>
                <a:gd name="T100" fmla="*/ 2083 w 4544"/>
                <a:gd name="T101" fmla="*/ 430 h 4533"/>
                <a:gd name="T102" fmla="*/ 2029 w 4544"/>
                <a:gd name="T103" fmla="*/ 921 h 4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44" h="4533">
                  <a:moveTo>
                    <a:pt x="2029" y="921"/>
                  </a:moveTo>
                  <a:lnTo>
                    <a:pt x="2003" y="995"/>
                  </a:lnTo>
                  <a:lnTo>
                    <a:pt x="1936" y="1130"/>
                  </a:lnTo>
                  <a:lnTo>
                    <a:pt x="1857" y="1250"/>
                  </a:lnTo>
                  <a:lnTo>
                    <a:pt x="1769" y="1357"/>
                  </a:lnTo>
                  <a:lnTo>
                    <a:pt x="1678" y="1449"/>
                  </a:lnTo>
                  <a:lnTo>
                    <a:pt x="1586" y="1528"/>
                  </a:lnTo>
                  <a:lnTo>
                    <a:pt x="1455" y="1621"/>
                  </a:lnTo>
                  <a:lnTo>
                    <a:pt x="1383" y="1665"/>
                  </a:lnTo>
                  <a:lnTo>
                    <a:pt x="1406" y="1714"/>
                  </a:lnTo>
                  <a:lnTo>
                    <a:pt x="1446" y="1814"/>
                  </a:lnTo>
                  <a:lnTo>
                    <a:pt x="1493" y="1962"/>
                  </a:lnTo>
                  <a:lnTo>
                    <a:pt x="1528" y="2146"/>
                  </a:lnTo>
                  <a:lnTo>
                    <a:pt x="1542" y="2300"/>
                  </a:lnTo>
                  <a:lnTo>
                    <a:pt x="1543" y="2359"/>
                  </a:lnTo>
                  <a:lnTo>
                    <a:pt x="1580" y="2357"/>
                  </a:lnTo>
                  <a:lnTo>
                    <a:pt x="1654" y="2360"/>
                  </a:lnTo>
                  <a:lnTo>
                    <a:pt x="1731" y="2369"/>
                  </a:lnTo>
                  <a:lnTo>
                    <a:pt x="1812" y="2387"/>
                  </a:lnTo>
                  <a:lnTo>
                    <a:pt x="1896" y="2412"/>
                  </a:lnTo>
                  <a:lnTo>
                    <a:pt x="1983" y="2447"/>
                  </a:lnTo>
                  <a:lnTo>
                    <a:pt x="2073" y="2491"/>
                  </a:lnTo>
                  <a:lnTo>
                    <a:pt x="2166" y="2545"/>
                  </a:lnTo>
                  <a:lnTo>
                    <a:pt x="2213" y="2576"/>
                  </a:lnTo>
                  <a:lnTo>
                    <a:pt x="2106" y="2733"/>
                  </a:lnTo>
                  <a:lnTo>
                    <a:pt x="2044" y="2692"/>
                  </a:lnTo>
                  <a:lnTo>
                    <a:pt x="1924" y="2628"/>
                  </a:lnTo>
                  <a:lnTo>
                    <a:pt x="1813" y="2584"/>
                  </a:lnTo>
                  <a:lnTo>
                    <a:pt x="1707" y="2558"/>
                  </a:lnTo>
                  <a:lnTo>
                    <a:pt x="1608" y="2549"/>
                  </a:lnTo>
                  <a:lnTo>
                    <a:pt x="1517" y="2552"/>
                  </a:lnTo>
                  <a:lnTo>
                    <a:pt x="1433" y="2566"/>
                  </a:lnTo>
                  <a:lnTo>
                    <a:pt x="1357" y="2589"/>
                  </a:lnTo>
                  <a:lnTo>
                    <a:pt x="1287" y="2619"/>
                  </a:lnTo>
                  <a:lnTo>
                    <a:pt x="1226" y="2653"/>
                  </a:lnTo>
                  <a:lnTo>
                    <a:pt x="1148" y="2709"/>
                  </a:lnTo>
                  <a:lnTo>
                    <a:pt x="1044" y="2810"/>
                  </a:lnTo>
                  <a:lnTo>
                    <a:pt x="1026" y="2834"/>
                  </a:lnTo>
                  <a:lnTo>
                    <a:pt x="871" y="2725"/>
                  </a:lnTo>
                  <a:lnTo>
                    <a:pt x="877" y="2716"/>
                  </a:lnTo>
                  <a:lnTo>
                    <a:pt x="942" y="2642"/>
                  </a:lnTo>
                  <a:lnTo>
                    <a:pt x="1030" y="2563"/>
                  </a:lnTo>
                  <a:lnTo>
                    <a:pt x="1107" y="2508"/>
                  </a:lnTo>
                  <a:lnTo>
                    <a:pt x="1195" y="2454"/>
                  </a:lnTo>
                  <a:lnTo>
                    <a:pt x="1297" y="2409"/>
                  </a:lnTo>
                  <a:lnTo>
                    <a:pt x="1354" y="2391"/>
                  </a:lnTo>
                  <a:lnTo>
                    <a:pt x="1353" y="2321"/>
                  </a:lnTo>
                  <a:lnTo>
                    <a:pt x="1337" y="2163"/>
                  </a:lnTo>
                  <a:lnTo>
                    <a:pt x="1314" y="2040"/>
                  </a:lnTo>
                  <a:lnTo>
                    <a:pt x="1278" y="1909"/>
                  </a:lnTo>
                  <a:lnTo>
                    <a:pt x="1226" y="1775"/>
                  </a:lnTo>
                  <a:lnTo>
                    <a:pt x="1173" y="1678"/>
                  </a:lnTo>
                  <a:lnTo>
                    <a:pt x="1131" y="1615"/>
                  </a:lnTo>
                  <a:lnTo>
                    <a:pt x="1083" y="1555"/>
                  </a:lnTo>
                  <a:lnTo>
                    <a:pt x="1029" y="1499"/>
                  </a:lnTo>
                  <a:lnTo>
                    <a:pt x="999" y="1473"/>
                  </a:lnTo>
                  <a:lnTo>
                    <a:pt x="956" y="1438"/>
                  </a:lnTo>
                  <a:lnTo>
                    <a:pt x="860" y="1377"/>
                  </a:lnTo>
                  <a:lnTo>
                    <a:pt x="754" y="1331"/>
                  </a:lnTo>
                  <a:lnTo>
                    <a:pt x="639" y="1297"/>
                  </a:lnTo>
                  <a:lnTo>
                    <a:pt x="513" y="1276"/>
                  </a:lnTo>
                  <a:lnTo>
                    <a:pt x="378" y="1269"/>
                  </a:lnTo>
                  <a:lnTo>
                    <a:pt x="234" y="1274"/>
                  </a:lnTo>
                  <a:lnTo>
                    <a:pt x="80" y="1292"/>
                  </a:lnTo>
                  <a:lnTo>
                    <a:pt x="0" y="1306"/>
                  </a:lnTo>
                  <a:lnTo>
                    <a:pt x="0" y="3964"/>
                  </a:lnTo>
                  <a:lnTo>
                    <a:pt x="62" y="4041"/>
                  </a:lnTo>
                  <a:lnTo>
                    <a:pt x="182" y="4167"/>
                  </a:lnTo>
                  <a:lnTo>
                    <a:pt x="276" y="4251"/>
                  </a:lnTo>
                  <a:lnTo>
                    <a:pt x="378" y="4330"/>
                  </a:lnTo>
                  <a:lnTo>
                    <a:pt x="490" y="4400"/>
                  </a:lnTo>
                  <a:lnTo>
                    <a:pt x="609" y="4457"/>
                  </a:lnTo>
                  <a:lnTo>
                    <a:pt x="737" y="4498"/>
                  </a:lnTo>
                  <a:lnTo>
                    <a:pt x="803" y="4510"/>
                  </a:lnTo>
                  <a:lnTo>
                    <a:pt x="880" y="4522"/>
                  </a:lnTo>
                  <a:lnTo>
                    <a:pt x="1025" y="4533"/>
                  </a:lnTo>
                  <a:lnTo>
                    <a:pt x="1162" y="4532"/>
                  </a:lnTo>
                  <a:lnTo>
                    <a:pt x="1292" y="4520"/>
                  </a:lnTo>
                  <a:lnTo>
                    <a:pt x="1412" y="4497"/>
                  </a:lnTo>
                  <a:lnTo>
                    <a:pt x="1525" y="4462"/>
                  </a:lnTo>
                  <a:lnTo>
                    <a:pt x="1629" y="4416"/>
                  </a:lnTo>
                  <a:lnTo>
                    <a:pt x="1725" y="4357"/>
                  </a:lnTo>
                  <a:lnTo>
                    <a:pt x="1768" y="4322"/>
                  </a:lnTo>
                  <a:lnTo>
                    <a:pt x="1799" y="4298"/>
                  </a:lnTo>
                  <a:lnTo>
                    <a:pt x="1854" y="4243"/>
                  </a:lnTo>
                  <a:lnTo>
                    <a:pt x="1926" y="4158"/>
                  </a:lnTo>
                  <a:lnTo>
                    <a:pt x="2001" y="4038"/>
                  </a:lnTo>
                  <a:lnTo>
                    <a:pt x="2055" y="3920"/>
                  </a:lnTo>
                  <a:lnTo>
                    <a:pt x="2092" y="3812"/>
                  </a:lnTo>
                  <a:lnTo>
                    <a:pt x="2115" y="3718"/>
                  </a:lnTo>
                  <a:lnTo>
                    <a:pt x="2131" y="3621"/>
                  </a:lnTo>
                  <a:lnTo>
                    <a:pt x="2132" y="3605"/>
                  </a:lnTo>
                  <a:lnTo>
                    <a:pt x="2321" y="3616"/>
                  </a:lnTo>
                  <a:lnTo>
                    <a:pt x="2320" y="3634"/>
                  </a:lnTo>
                  <a:lnTo>
                    <a:pt x="2300" y="3762"/>
                  </a:lnTo>
                  <a:lnTo>
                    <a:pt x="2260" y="3910"/>
                  </a:lnTo>
                  <a:lnTo>
                    <a:pt x="2219" y="4023"/>
                  </a:lnTo>
                  <a:lnTo>
                    <a:pt x="2160" y="4142"/>
                  </a:lnTo>
                  <a:lnTo>
                    <a:pt x="2085" y="4261"/>
                  </a:lnTo>
                  <a:lnTo>
                    <a:pt x="2038" y="4321"/>
                  </a:lnTo>
                  <a:lnTo>
                    <a:pt x="2105" y="4338"/>
                  </a:lnTo>
                  <a:lnTo>
                    <a:pt x="2239" y="4361"/>
                  </a:lnTo>
                  <a:lnTo>
                    <a:pt x="2342" y="4371"/>
                  </a:lnTo>
                  <a:lnTo>
                    <a:pt x="2452" y="4374"/>
                  </a:lnTo>
                  <a:lnTo>
                    <a:pt x="2567" y="4365"/>
                  </a:lnTo>
                  <a:lnTo>
                    <a:pt x="2684" y="4342"/>
                  </a:lnTo>
                  <a:lnTo>
                    <a:pt x="2798" y="4301"/>
                  </a:lnTo>
                  <a:lnTo>
                    <a:pt x="2854" y="4273"/>
                  </a:lnTo>
                  <a:lnTo>
                    <a:pt x="2887" y="4253"/>
                  </a:lnTo>
                  <a:lnTo>
                    <a:pt x="2951" y="4208"/>
                  </a:lnTo>
                  <a:lnTo>
                    <a:pt x="3009" y="4156"/>
                  </a:lnTo>
                  <a:lnTo>
                    <a:pt x="3062" y="4097"/>
                  </a:lnTo>
                  <a:lnTo>
                    <a:pt x="3109" y="4029"/>
                  </a:lnTo>
                  <a:lnTo>
                    <a:pt x="3151" y="3955"/>
                  </a:lnTo>
                  <a:lnTo>
                    <a:pt x="3188" y="3874"/>
                  </a:lnTo>
                  <a:lnTo>
                    <a:pt x="3219" y="3786"/>
                  </a:lnTo>
                  <a:lnTo>
                    <a:pt x="3232" y="3739"/>
                  </a:lnTo>
                  <a:lnTo>
                    <a:pt x="3176" y="3705"/>
                  </a:lnTo>
                  <a:lnTo>
                    <a:pt x="3075" y="3626"/>
                  </a:lnTo>
                  <a:lnTo>
                    <a:pt x="3030" y="3581"/>
                  </a:lnTo>
                  <a:lnTo>
                    <a:pt x="3005" y="3552"/>
                  </a:lnTo>
                  <a:lnTo>
                    <a:pt x="2961" y="3493"/>
                  </a:lnTo>
                  <a:lnTo>
                    <a:pt x="2906" y="3402"/>
                  </a:lnTo>
                  <a:lnTo>
                    <a:pt x="2852" y="3279"/>
                  </a:lnTo>
                  <a:lnTo>
                    <a:pt x="2817" y="3161"/>
                  </a:lnTo>
                  <a:lnTo>
                    <a:pt x="2798" y="3052"/>
                  </a:lnTo>
                  <a:lnTo>
                    <a:pt x="2790" y="2959"/>
                  </a:lnTo>
                  <a:lnTo>
                    <a:pt x="2789" y="2860"/>
                  </a:lnTo>
                  <a:lnTo>
                    <a:pt x="2790" y="2842"/>
                  </a:lnTo>
                  <a:lnTo>
                    <a:pt x="2979" y="2858"/>
                  </a:lnTo>
                  <a:lnTo>
                    <a:pt x="2979" y="2871"/>
                  </a:lnTo>
                  <a:lnTo>
                    <a:pt x="2982" y="2982"/>
                  </a:lnTo>
                  <a:lnTo>
                    <a:pt x="3002" y="3113"/>
                  </a:lnTo>
                  <a:lnTo>
                    <a:pt x="3030" y="3210"/>
                  </a:lnTo>
                  <a:lnTo>
                    <a:pt x="3072" y="3310"/>
                  </a:lnTo>
                  <a:lnTo>
                    <a:pt x="3132" y="3407"/>
                  </a:lnTo>
                  <a:lnTo>
                    <a:pt x="3171" y="3454"/>
                  </a:lnTo>
                  <a:lnTo>
                    <a:pt x="3202" y="3485"/>
                  </a:lnTo>
                  <a:lnTo>
                    <a:pt x="3272" y="3541"/>
                  </a:lnTo>
                  <a:lnTo>
                    <a:pt x="3311" y="3564"/>
                  </a:lnTo>
                  <a:lnTo>
                    <a:pt x="3381" y="3595"/>
                  </a:lnTo>
                  <a:lnTo>
                    <a:pt x="3396" y="3602"/>
                  </a:lnTo>
                  <a:lnTo>
                    <a:pt x="3493" y="3633"/>
                  </a:lnTo>
                  <a:lnTo>
                    <a:pt x="3587" y="3655"/>
                  </a:lnTo>
                  <a:lnTo>
                    <a:pt x="3700" y="3672"/>
                  </a:lnTo>
                  <a:lnTo>
                    <a:pt x="3827" y="3675"/>
                  </a:lnTo>
                  <a:lnTo>
                    <a:pt x="3961" y="3662"/>
                  </a:lnTo>
                  <a:lnTo>
                    <a:pt x="4062" y="3635"/>
                  </a:lnTo>
                  <a:lnTo>
                    <a:pt x="4129" y="3609"/>
                  </a:lnTo>
                  <a:lnTo>
                    <a:pt x="4162" y="3592"/>
                  </a:lnTo>
                  <a:lnTo>
                    <a:pt x="4195" y="3573"/>
                  </a:lnTo>
                  <a:lnTo>
                    <a:pt x="4257" y="3533"/>
                  </a:lnTo>
                  <a:lnTo>
                    <a:pt x="4313" y="3489"/>
                  </a:lnTo>
                  <a:lnTo>
                    <a:pt x="4364" y="3441"/>
                  </a:lnTo>
                  <a:lnTo>
                    <a:pt x="4407" y="3389"/>
                  </a:lnTo>
                  <a:lnTo>
                    <a:pt x="4444" y="3333"/>
                  </a:lnTo>
                  <a:lnTo>
                    <a:pt x="4477" y="3272"/>
                  </a:lnTo>
                  <a:lnTo>
                    <a:pt x="4502" y="3208"/>
                  </a:lnTo>
                  <a:lnTo>
                    <a:pt x="4513" y="3174"/>
                  </a:lnTo>
                  <a:lnTo>
                    <a:pt x="4524" y="3131"/>
                  </a:lnTo>
                  <a:lnTo>
                    <a:pt x="4540" y="3043"/>
                  </a:lnTo>
                  <a:lnTo>
                    <a:pt x="4544" y="2999"/>
                  </a:lnTo>
                  <a:lnTo>
                    <a:pt x="4544" y="2942"/>
                  </a:lnTo>
                  <a:lnTo>
                    <a:pt x="4536" y="2828"/>
                  </a:lnTo>
                  <a:lnTo>
                    <a:pt x="4518" y="2716"/>
                  </a:lnTo>
                  <a:lnTo>
                    <a:pt x="4486" y="2610"/>
                  </a:lnTo>
                  <a:lnTo>
                    <a:pt x="4440" y="2511"/>
                  </a:lnTo>
                  <a:lnTo>
                    <a:pt x="4379" y="2426"/>
                  </a:lnTo>
                  <a:lnTo>
                    <a:pt x="4324" y="2373"/>
                  </a:lnTo>
                  <a:lnTo>
                    <a:pt x="4281" y="2342"/>
                  </a:lnTo>
                  <a:lnTo>
                    <a:pt x="4233" y="2316"/>
                  </a:lnTo>
                  <a:lnTo>
                    <a:pt x="4181" y="2295"/>
                  </a:lnTo>
                  <a:lnTo>
                    <a:pt x="4154" y="2286"/>
                  </a:lnTo>
                  <a:lnTo>
                    <a:pt x="4168" y="2228"/>
                  </a:lnTo>
                  <a:lnTo>
                    <a:pt x="4187" y="2111"/>
                  </a:lnTo>
                  <a:lnTo>
                    <a:pt x="4194" y="1994"/>
                  </a:lnTo>
                  <a:lnTo>
                    <a:pt x="4187" y="1879"/>
                  </a:lnTo>
                  <a:lnTo>
                    <a:pt x="4171" y="1765"/>
                  </a:lnTo>
                  <a:lnTo>
                    <a:pt x="4142" y="1655"/>
                  </a:lnTo>
                  <a:lnTo>
                    <a:pt x="4105" y="1548"/>
                  </a:lnTo>
                  <a:lnTo>
                    <a:pt x="4057" y="1447"/>
                  </a:lnTo>
                  <a:lnTo>
                    <a:pt x="4001" y="1351"/>
                  </a:lnTo>
                  <a:lnTo>
                    <a:pt x="3936" y="1261"/>
                  </a:lnTo>
                  <a:lnTo>
                    <a:pt x="3865" y="1178"/>
                  </a:lnTo>
                  <a:lnTo>
                    <a:pt x="3788" y="1104"/>
                  </a:lnTo>
                  <a:lnTo>
                    <a:pt x="3704" y="1038"/>
                  </a:lnTo>
                  <a:lnTo>
                    <a:pt x="3616" y="981"/>
                  </a:lnTo>
                  <a:lnTo>
                    <a:pt x="3524" y="935"/>
                  </a:lnTo>
                  <a:lnTo>
                    <a:pt x="3428" y="900"/>
                  </a:lnTo>
                  <a:lnTo>
                    <a:pt x="3379" y="887"/>
                  </a:lnTo>
                  <a:lnTo>
                    <a:pt x="3398" y="956"/>
                  </a:lnTo>
                  <a:lnTo>
                    <a:pt x="3427" y="1087"/>
                  </a:lnTo>
                  <a:lnTo>
                    <a:pt x="3442" y="1214"/>
                  </a:lnTo>
                  <a:lnTo>
                    <a:pt x="3447" y="1336"/>
                  </a:lnTo>
                  <a:lnTo>
                    <a:pt x="3440" y="1451"/>
                  </a:lnTo>
                  <a:lnTo>
                    <a:pt x="3420" y="1561"/>
                  </a:lnTo>
                  <a:lnTo>
                    <a:pt x="3388" y="1665"/>
                  </a:lnTo>
                  <a:lnTo>
                    <a:pt x="3344" y="1764"/>
                  </a:lnTo>
                  <a:lnTo>
                    <a:pt x="3316" y="1810"/>
                  </a:lnTo>
                  <a:lnTo>
                    <a:pt x="3291" y="1852"/>
                  </a:lnTo>
                  <a:lnTo>
                    <a:pt x="3234" y="1928"/>
                  </a:lnTo>
                  <a:lnTo>
                    <a:pt x="3170" y="1994"/>
                  </a:lnTo>
                  <a:lnTo>
                    <a:pt x="3103" y="2054"/>
                  </a:lnTo>
                  <a:lnTo>
                    <a:pt x="3031" y="2106"/>
                  </a:lnTo>
                  <a:lnTo>
                    <a:pt x="2959" y="2151"/>
                  </a:lnTo>
                  <a:lnTo>
                    <a:pt x="2850" y="2207"/>
                  </a:lnTo>
                  <a:lnTo>
                    <a:pt x="2711" y="2261"/>
                  </a:lnTo>
                  <a:lnTo>
                    <a:pt x="2589" y="2296"/>
                  </a:lnTo>
                  <a:lnTo>
                    <a:pt x="2455" y="2324"/>
                  </a:lnTo>
                  <a:lnTo>
                    <a:pt x="2427" y="2326"/>
                  </a:lnTo>
                  <a:lnTo>
                    <a:pt x="2409" y="2137"/>
                  </a:lnTo>
                  <a:lnTo>
                    <a:pt x="2427" y="2136"/>
                  </a:lnTo>
                  <a:lnTo>
                    <a:pt x="2539" y="2114"/>
                  </a:lnTo>
                  <a:lnTo>
                    <a:pt x="2642" y="2084"/>
                  </a:lnTo>
                  <a:lnTo>
                    <a:pt x="2762" y="2038"/>
                  </a:lnTo>
                  <a:lnTo>
                    <a:pt x="2885" y="1975"/>
                  </a:lnTo>
                  <a:lnTo>
                    <a:pt x="2976" y="1911"/>
                  </a:lnTo>
                  <a:lnTo>
                    <a:pt x="3033" y="1862"/>
                  </a:lnTo>
                  <a:lnTo>
                    <a:pt x="3086" y="1808"/>
                  </a:lnTo>
                  <a:lnTo>
                    <a:pt x="3134" y="1745"/>
                  </a:lnTo>
                  <a:lnTo>
                    <a:pt x="3154" y="1712"/>
                  </a:lnTo>
                  <a:lnTo>
                    <a:pt x="3178" y="1672"/>
                  </a:lnTo>
                  <a:lnTo>
                    <a:pt x="3213" y="1589"/>
                  </a:lnTo>
                  <a:lnTo>
                    <a:pt x="3234" y="1501"/>
                  </a:lnTo>
                  <a:lnTo>
                    <a:pt x="3244" y="1407"/>
                  </a:lnTo>
                  <a:lnTo>
                    <a:pt x="3243" y="1307"/>
                  </a:lnTo>
                  <a:lnTo>
                    <a:pt x="3232" y="1196"/>
                  </a:lnTo>
                  <a:lnTo>
                    <a:pt x="3202" y="1012"/>
                  </a:lnTo>
                  <a:lnTo>
                    <a:pt x="3174" y="868"/>
                  </a:lnTo>
                  <a:lnTo>
                    <a:pt x="3170" y="868"/>
                  </a:lnTo>
                  <a:lnTo>
                    <a:pt x="3171" y="868"/>
                  </a:lnTo>
                  <a:lnTo>
                    <a:pt x="3176" y="867"/>
                  </a:lnTo>
                  <a:lnTo>
                    <a:pt x="3178" y="867"/>
                  </a:lnTo>
                  <a:lnTo>
                    <a:pt x="3174" y="868"/>
                  </a:lnTo>
                  <a:lnTo>
                    <a:pt x="3169" y="828"/>
                  </a:lnTo>
                  <a:lnTo>
                    <a:pt x="3149" y="745"/>
                  </a:lnTo>
                  <a:lnTo>
                    <a:pt x="3119" y="662"/>
                  </a:lnTo>
                  <a:lnTo>
                    <a:pt x="3079" y="579"/>
                  </a:lnTo>
                  <a:lnTo>
                    <a:pt x="3029" y="496"/>
                  </a:lnTo>
                  <a:lnTo>
                    <a:pt x="2970" y="417"/>
                  </a:lnTo>
                  <a:lnTo>
                    <a:pt x="2903" y="340"/>
                  </a:lnTo>
                  <a:lnTo>
                    <a:pt x="2828" y="269"/>
                  </a:lnTo>
                  <a:lnTo>
                    <a:pt x="2746" y="204"/>
                  </a:lnTo>
                  <a:lnTo>
                    <a:pt x="2658" y="146"/>
                  </a:lnTo>
                  <a:lnTo>
                    <a:pt x="2565" y="96"/>
                  </a:lnTo>
                  <a:lnTo>
                    <a:pt x="2466" y="54"/>
                  </a:lnTo>
                  <a:lnTo>
                    <a:pt x="2363" y="24"/>
                  </a:lnTo>
                  <a:lnTo>
                    <a:pt x="2256" y="5"/>
                  </a:lnTo>
                  <a:lnTo>
                    <a:pt x="2147" y="0"/>
                  </a:lnTo>
                  <a:lnTo>
                    <a:pt x="2036" y="7"/>
                  </a:lnTo>
                  <a:lnTo>
                    <a:pt x="1979" y="18"/>
                  </a:lnTo>
                  <a:lnTo>
                    <a:pt x="2002" y="79"/>
                  </a:lnTo>
                  <a:lnTo>
                    <a:pt x="2038" y="198"/>
                  </a:lnTo>
                  <a:lnTo>
                    <a:pt x="2066" y="315"/>
                  </a:lnTo>
                  <a:lnTo>
                    <a:pt x="2083" y="430"/>
                  </a:lnTo>
                  <a:lnTo>
                    <a:pt x="2089" y="543"/>
                  </a:lnTo>
                  <a:lnTo>
                    <a:pt x="2085" y="654"/>
                  </a:lnTo>
                  <a:lnTo>
                    <a:pt x="2071" y="762"/>
                  </a:lnTo>
                  <a:lnTo>
                    <a:pt x="2046" y="869"/>
                  </a:lnTo>
                  <a:lnTo>
                    <a:pt x="2029" y="921"/>
                  </a:lnTo>
                  <a:close/>
                </a:path>
              </a:pathLst>
            </a:custGeom>
            <a:solidFill>
              <a:srgbClr val="FBAB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6"/>
            <p:cNvSpPr>
              <a:spLocks/>
            </p:cNvSpPr>
            <p:nvPr/>
          </p:nvSpPr>
          <p:spPr bwMode="auto">
            <a:xfrm>
              <a:off x="4654550" y="2266950"/>
              <a:ext cx="754063" cy="842963"/>
            </a:xfrm>
            <a:custGeom>
              <a:avLst/>
              <a:gdLst>
                <a:gd name="T0" fmla="*/ 1123 w 1900"/>
                <a:gd name="T1" fmla="*/ 1950 h 2124"/>
                <a:gd name="T2" fmla="*/ 1169 w 1900"/>
                <a:gd name="T3" fmla="*/ 1991 h 2124"/>
                <a:gd name="T4" fmla="*/ 1248 w 1900"/>
                <a:gd name="T5" fmla="*/ 2077 h 2124"/>
                <a:gd name="T6" fmla="*/ 1283 w 1900"/>
                <a:gd name="T7" fmla="*/ 2124 h 2124"/>
                <a:gd name="T8" fmla="*/ 1346 w 1900"/>
                <a:gd name="T9" fmla="*/ 2087 h 2124"/>
                <a:gd name="T10" fmla="*/ 1460 w 1900"/>
                <a:gd name="T11" fmla="*/ 2004 h 2124"/>
                <a:gd name="T12" fmla="*/ 1542 w 1900"/>
                <a:gd name="T13" fmla="*/ 1936 h 2124"/>
                <a:gd name="T14" fmla="*/ 1622 w 1900"/>
                <a:gd name="T15" fmla="*/ 1856 h 2124"/>
                <a:gd name="T16" fmla="*/ 1700 w 1900"/>
                <a:gd name="T17" fmla="*/ 1764 h 2124"/>
                <a:gd name="T18" fmla="*/ 1769 w 1900"/>
                <a:gd name="T19" fmla="*/ 1660 h 2124"/>
                <a:gd name="T20" fmla="*/ 1827 w 1900"/>
                <a:gd name="T21" fmla="*/ 1543 h 2124"/>
                <a:gd name="T22" fmla="*/ 1851 w 1900"/>
                <a:gd name="T23" fmla="*/ 1480 h 2124"/>
                <a:gd name="T24" fmla="*/ 1867 w 1900"/>
                <a:gd name="T25" fmla="*/ 1427 h 2124"/>
                <a:gd name="T26" fmla="*/ 1889 w 1900"/>
                <a:gd name="T27" fmla="*/ 1318 h 2124"/>
                <a:gd name="T28" fmla="*/ 1900 w 1900"/>
                <a:gd name="T29" fmla="*/ 1205 h 2124"/>
                <a:gd name="T30" fmla="*/ 1896 w 1900"/>
                <a:gd name="T31" fmla="*/ 1088 h 2124"/>
                <a:gd name="T32" fmla="*/ 1879 w 1900"/>
                <a:gd name="T33" fmla="*/ 969 h 2124"/>
                <a:gd name="T34" fmla="*/ 1851 w 1900"/>
                <a:gd name="T35" fmla="*/ 847 h 2124"/>
                <a:gd name="T36" fmla="*/ 1808 w 1900"/>
                <a:gd name="T37" fmla="*/ 723 h 2124"/>
                <a:gd name="T38" fmla="*/ 1753 w 1900"/>
                <a:gd name="T39" fmla="*/ 595 h 2124"/>
                <a:gd name="T40" fmla="*/ 1721 w 1900"/>
                <a:gd name="T41" fmla="*/ 529 h 2124"/>
                <a:gd name="T42" fmla="*/ 1692 w 1900"/>
                <a:gd name="T43" fmla="*/ 484 h 2124"/>
                <a:gd name="T44" fmla="*/ 1622 w 1900"/>
                <a:gd name="T45" fmla="*/ 392 h 2124"/>
                <a:gd name="T46" fmla="*/ 1538 w 1900"/>
                <a:gd name="T47" fmla="*/ 302 h 2124"/>
                <a:gd name="T48" fmla="*/ 1440 w 1900"/>
                <a:gd name="T49" fmla="*/ 216 h 2124"/>
                <a:gd name="T50" fmla="*/ 1328 w 1900"/>
                <a:gd name="T51" fmla="*/ 138 h 2124"/>
                <a:gd name="T52" fmla="*/ 1201 w 1900"/>
                <a:gd name="T53" fmla="*/ 74 h 2124"/>
                <a:gd name="T54" fmla="*/ 1063 w 1900"/>
                <a:gd name="T55" fmla="*/ 27 h 2124"/>
                <a:gd name="T56" fmla="*/ 948 w 1900"/>
                <a:gd name="T57" fmla="*/ 6 h 2124"/>
                <a:gd name="T58" fmla="*/ 869 w 1900"/>
                <a:gd name="T59" fmla="*/ 0 h 2124"/>
                <a:gd name="T60" fmla="*/ 828 w 1900"/>
                <a:gd name="T61" fmla="*/ 0 h 2124"/>
                <a:gd name="T62" fmla="*/ 776 w 1900"/>
                <a:gd name="T63" fmla="*/ 0 h 2124"/>
                <a:gd name="T64" fmla="*/ 679 w 1900"/>
                <a:gd name="T65" fmla="*/ 10 h 2124"/>
                <a:gd name="T66" fmla="*/ 588 w 1900"/>
                <a:gd name="T67" fmla="*/ 31 h 2124"/>
                <a:gd name="T68" fmla="*/ 504 w 1900"/>
                <a:gd name="T69" fmla="*/ 61 h 2124"/>
                <a:gd name="T70" fmla="*/ 426 w 1900"/>
                <a:gd name="T71" fmla="*/ 100 h 2124"/>
                <a:gd name="T72" fmla="*/ 355 w 1900"/>
                <a:gd name="T73" fmla="*/ 148 h 2124"/>
                <a:gd name="T74" fmla="*/ 290 w 1900"/>
                <a:gd name="T75" fmla="*/ 203 h 2124"/>
                <a:gd name="T76" fmla="*/ 232 w 1900"/>
                <a:gd name="T77" fmla="*/ 265 h 2124"/>
                <a:gd name="T78" fmla="*/ 180 w 1900"/>
                <a:gd name="T79" fmla="*/ 337 h 2124"/>
                <a:gd name="T80" fmla="*/ 134 w 1900"/>
                <a:gd name="T81" fmla="*/ 413 h 2124"/>
                <a:gd name="T82" fmla="*/ 97 w 1900"/>
                <a:gd name="T83" fmla="*/ 496 h 2124"/>
                <a:gd name="T84" fmla="*/ 64 w 1900"/>
                <a:gd name="T85" fmla="*/ 584 h 2124"/>
                <a:gd name="T86" fmla="*/ 39 w 1900"/>
                <a:gd name="T87" fmla="*/ 679 h 2124"/>
                <a:gd name="T88" fmla="*/ 19 w 1900"/>
                <a:gd name="T89" fmla="*/ 777 h 2124"/>
                <a:gd name="T90" fmla="*/ 6 w 1900"/>
                <a:gd name="T91" fmla="*/ 881 h 2124"/>
                <a:gd name="T92" fmla="*/ 0 w 1900"/>
                <a:gd name="T93" fmla="*/ 987 h 2124"/>
                <a:gd name="T94" fmla="*/ 0 w 1900"/>
                <a:gd name="T95" fmla="*/ 1043 h 2124"/>
                <a:gd name="T96" fmla="*/ 0 w 1900"/>
                <a:gd name="T97" fmla="*/ 1735 h 2124"/>
                <a:gd name="T98" fmla="*/ 88 w 1900"/>
                <a:gd name="T99" fmla="*/ 1720 h 2124"/>
                <a:gd name="T100" fmla="*/ 258 w 1900"/>
                <a:gd name="T101" fmla="*/ 1703 h 2124"/>
                <a:gd name="T102" fmla="*/ 418 w 1900"/>
                <a:gd name="T103" fmla="*/ 1700 h 2124"/>
                <a:gd name="T104" fmla="*/ 569 w 1900"/>
                <a:gd name="T105" fmla="*/ 1712 h 2124"/>
                <a:gd name="T106" fmla="*/ 709 w 1900"/>
                <a:gd name="T107" fmla="*/ 1739 h 2124"/>
                <a:gd name="T108" fmla="*/ 840 w 1900"/>
                <a:gd name="T109" fmla="*/ 1782 h 2124"/>
                <a:gd name="T110" fmla="*/ 961 w 1900"/>
                <a:gd name="T111" fmla="*/ 1838 h 2124"/>
                <a:gd name="T112" fmla="*/ 1072 w 1900"/>
                <a:gd name="T113" fmla="*/ 1909 h 2124"/>
                <a:gd name="T114" fmla="*/ 1123 w 1900"/>
                <a:gd name="T115" fmla="*/ 1950 h 2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900" h="2124">
                  <a:moveTo>
                    <a:pt x="1123" y="1950"/>
                  </a:moveTo>
                  <a:lnTo>
                    <a:pt x="1169" y="1991"/>
                  </a:lnTo>
                  <a:lnTo>
                    <a:pt x="1248" y="2077"/>
                  </a:lnTo>
                  <a:lnTo>
                    <a:pt x="1283" y="2124"/>
                  </a:lnTo>
                  <a:lnTo>
                    <a:pt x="1346" y="2087"/>
                  </a:lnTo>
                  <a:lnTo>
                    <a:pt x="1460" y="2004"/>
                  </a:lnTo>
                  <a:lnTo>
                    <a:pt x="1542" y="1936"/>
                  </a:lnTo>
                  <a:lnTo>
                    <a:pt x="1622" y="1856"/>
                  </a:lnTo>
                  <a:lnTo>
                    <a:pt x="1700" y="1764"/>
                  </a:lnTo>
                  <a:lnTo>
                    <a:pt x="1769" y="1660"/>
                  </a:lnTo>
                  <a:lnTo>
                    <a:pt x="1827" y="1543"/>
                  </a:lnTo>
                  <a:lnTo>
                    <a:pt x="1851" y="1480"/>
                  </a:lnTo>
                  <a:lnTo>
                    <a:pt x="1867" y="1427"/>
                  </a:lnTo>
                  <a:lnTo>
                    <a:pt x="1889" y="1318"/>
                  </a:lnTo>
                  <a:lnTo>
                    <a:pt x="1900" y="1205"/>
                  </a:lnTo>
                  <a:lnTo>
                    <a:pt x="1896" y="1088"/>
                  </a:lnTo>
                  <a:lnTo>
                    <a:pt x="1879" y="969"/>
                  </a:lnTo>
                  <a:lnTo>
                    <a:pt x="1851" y="847"/>
                  </a:lnTo>
                  <a:lnTo>
                    <a:pt x="1808" y="723"/>
                  </a:lnTo>
                  <a:lnTo>
                    <a:pt x="1753" y="595"/>
                  </a:lnTo>
                  <a:lnTo>
                    <a:pt x="1721" y="529"/>
                  </a:lnTo>
                  <a:lnTo>
                    <a:pt x="1692" y="484"/>
                  </a:lnTo>
                  <a:lnTo>
                    <a:pt x="1622" y="392"/>
                  </a:lnTo>
                  <a:lnTo>
                    <a:pt x="1538" y="302"/>
                  </a:lnTo>
                  <a:lnTo>
                    <a:pt x="1440" y="216"/>
                  </a:lnTo>
                  <a:lnTo>
                    <a:pt x="1328" y="138"/>
                  </a:lnTo>
                  <a:lnTo>
                    <a:pt x="1201" y="74"/>
                  </a:lnTo>
                  <a:lnTo>
                    <a:pt x="1063" y="27"/>
                  </a:lnTo>
                  <a:lnTo>
                    <a:pt x="948" y="6"/>
                  </a:lnTo>
                  <a:lnTo>
                    <a:pt x="869" y="0"/>
                  </a:lnTo>
                  <a:lnTo>
                    <a:pt x="828" y="0"/>
                  </a:lnTo>
                  <a:lnTo>
                    <a:pt x="776" y="0"/>
                  </a:lnTo>
                  <a:lnTo>
                    <a:pt x="679" y="10"/>
                  </a:lnTo>
                  <a:lnTo>
                    <a:pt x="588" y="31"/>
                  </a:lnTo>
                  <a:lnTo>
                    <a:pt x="504" y="61"/>
                  </a:lnTo>
                  <a:lnTo>
                    <a:pt x="426" y="100"/>
                  </a:lnTo>
                  <a:lnTo>
                    <a:pt x="355" y="148"/>
                  </a:lnTo>
                  <a:lnTo>
                    <a:pt x="290" y="203"/>
                  </a:lnTo>
                  <a:lnTo>
                    <a:pt x="232" y="265"/>
                  </a:lnTo>
                  <a:lnTo>
                    <a:pt x="180" y="337"/>
                  </a:lnTo>
                  <a:lnTo>
                    <a:pt x="134" y="413"/>
                  </a:lnTo>
                  <a:lnTo>
                    <a:pt x="97" y="496"/>
                  </a:lnTo>
                  <a:lnTo>
                    <a:pt x="64" y="584"/>
                  </a:lnTo>
                  <a:lnTo>
                    <a:pt x="39" y="679"/>
                  </a:lnTo>
                  <a:lnTo>
                    <a:pt x="19" y="777"/>
                  </a:lnTo>
                  <a:lnTo>
                    <a:pt x="6" y="881"/>
                  </a:lnTo>
                  <a:lnTo>
                    <a:pt x="0" y="987"/>
                  </a:lnTo>
                  <a:lnTo>
                    <a:pt x="0" y="1043"/>
                  </a:lnTo>
                  <a:lnTo>
                    <a:pt x="0" y="1735"/>
                  </a:lnTo>
                  <a:lnTo>
                    <a:pt x="88" y="1720"/>
                  </a:lnTo>
                  <a:lnTo>
                    <a:pt x="258" y="1703"/>
                  </a:lnTo>
                  <a:lnTo>
                    <a:pt x="418" y="1700"/>
                  </a:lnTo>
                  <a:lnTo>
                    <a:pt x="569" y="1712"/>
                  </a:lnTo>
                  <a:lnTo>
                    <a:pt x="709" y="1739"/>
                  </a:lnTo>
                  <a:lnTo>
                    <a:pt x="840" y="1782"/>
                  </a:lnTo>
                  <a:lnTo>
                    <a:pt x="961" y="1838"/>
                  </a:lnTo>
                  <a:lnTo>
                    <a:pt x="1072" y="1909"/>
                  </a:lnTo>
                  <a:lnTo>
                    <a:pt x="1123" y="1950"/>
                  </a:lnTo>
                  <a:close/>
                </a:path>
              </a:pathLst>
            </a:custGeom>
            <a:solidFill>
              <a:srgbClr val="FBAB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7"/>
            <p:cNvSpPr>
              <a:spLocks/>
            </p:cNvSpPr>
            <p:nvPr/>
          </p:nvSpPr>
          <p:spPr bwMode="auto">
            <a:xfrm>
              <a:off x="2686050" y="3173413"/>
              <a:ext cx="1162050" cy="923925"/>
            </a:xfrm>
            <a:custGeom>
              <a:avLst/>
              <a:gdLst>
                <a:gd name="T0" fmla="*/ 960 w 2930"/>
                <a:gd name="T1" fmla="*/ 1598 h 2328"/>
                <a:gd name="T2" fmla="*/ 1138 w 2930"/>
                <a:gd name="T3" fmla="*/ 1670 h 2328"/>
                <a:gd name="T4" fmla="*/ 1302 w 2930"/>
                <a:gd name="T5" fmla="*/ 1777 h 2328"/>
                <a:gd name="T6" fmla="*/ 1440 w 2930"/>
                <a:gd name="T7" fmla="*/ 1918 h 2328"/>
                <a:gd name="T8" fmla="*/ 1525 w 2930"/>
                <a:gd name="T9" fmla="*/ 2044 h 2328"/>
                <a:gd name="T10" fmla="*/ 1576 w 2930"/>
                <a:gd name="T11" fmla="*/ 2150 h 2328"/>
                <a:gd name="T12" fmla="*/ 1621 w 2930"/>
                <a:gd name="T13" fmla="*/ 2293 h 2328"/>
                <a:gd name="T14" fmla="*/ 1678 w 2930"/>
                <a:gd name="T15" fmla="*/ 2325 h 2328"/>
                <a:gd name="T16" fmla="*/ 1864 w 2930"/>
                <a:gd name="T17" fmla="*/ 2292 h 2328"/>
                <a:gd name="T18" fmla="*/ 2028 w 2930"/>
                <a:gd name="T19" fmla="*/ 2228 h 2328"/>
                <a:gd name="T20" fmla="*/ 2158 w 2930"/>
                <a:gd name="T21" fmla="*/ 2137 h 2328"/>
                <a:gd name="T22" fmla="*/ 2231 w 2930"/>
                <a:gd name="T23" fmla="*/ 2052 h 2328"/>
                <a:gd name="T24" fmla="*/ 2274 w 2930"/>
                <a:gd name="T25" fmla="*/ 1970 h 2328"/>
                <a:gd name="T26" fmla="*/ 2300 w 2930"/>
                <a:gd name="T27" fmla="*/ 1852 h 2328"/>
                <a:gd name="T28" fmla="*/ 2293 w 2930"/>
                <a:gd name="T29" fmla="*/ 1724 h 2328"/>
                <a:gd name="T30" fmla="*/ 2252 w 2930"/>
                <a:gd name="T31" fmla="*/ 1587 h 2328"/>
                <a:gd name="T32" fmla="*/ 2183 w 2930"/>
                <a:gd name="T33" fmla="*/ 1438 h 2328"/>
                <a:gd name="T34" fmla="*/ 2352 w 2930"/>
                <a:gd name="T35" fmla="*/ 1410 h 2328"/>
                <a:gd name="T36" fmla="*/ 2534 w 2930"/>
                <a:gd name="T37" fmla="*/ 1347 h 2328"/>
                <a:gd name="T38" fmla="*/ 2704 w 2930"/>
                <a:gd name="T39" fmla="*/ 1244 h 2328"/>
                <a:gd name="T40" fmla="*/ 2835 w 2930"/>
                <a:gd name="T41" fmla="*/ 1116 h 2328"/>
                <a:gd name="T42" fmla="*/ 2889 w 2930"/>
                <a:gd name="T43" fmla="*/ 1006 h 2328"/>
                <a:gd name="T44" fmla="*/ 2923 w 2930"/>
                <a:gd name="T45" fmla="*/ 839 h 2328"/>
                <a:gd name="T46" fmla="*/ 2921 w 2930"/>
                <a:gd name="T47" fmla="*/ 616 h 2328"/>
                <a:gd name="T48" fmla="*/ 2864 w 2930"/>
                <a:gd name="T49" fmla="*/ 386 h 2328"/>
                <a:gd name="T50" fmla="*/ 2748 w 2930"/>
                <a:gd name="T51" fmla="*/ 148 h 2328"/>
                <a:gd name="T52" fmla="*/ 2668 w 2930"/>
                <a:gd name="T53" fmla="*/ 106 h 2328"/>
                <a:gd name="T54" fmla="*/ 2533 w 2930"/>
                <a:gd name="T55" fmla="*/ 157 h 2328"/>
                <a:gd name="T56" fmla="*/ 2366 w 2930"/>
                <a:gd name="T57" fmla="*/ 192 h 2328"/>
                <a:gd name="T58" fmla="*/ 2138 w 2930"/>
                <a:gd name="T59" fmla="*/ 192 h 2328"/>
                <a:gd name="T60" fmla="*/ 1902 w 2930"/>
                <a:gd name="T61" fmla="*/ 139 h 2328"/>
                <a:gd name="T62" fmla="*/ 1659 w 2930"/>
                <a:gd name="T63" fmla="*/ 34 h 2328"/>
                <a:gd name="T64" fmla="*/ 1557 w 2930"/>
                <a:gd name="T65" fmla="*/ 68 h 2328"/>
                <a:gd name="T66" fmla="*/ 1392 w 2930"/>
                <a:gd name="T67" fmla="*/ 281 h 2328"/>
                <a:gd name="T68" fmla="*/ 1199 w 2930"/>
                <a:gd name="T69" fmla="*/ 451 h 2328"/>
                <a:gd name="T70" fmla="*/ 950 w 2930"/>
                <a:gd name="T71" fmla="*/ 582 h 2328"/>
                <a:gd name="T72" fmla="*/ 795 w 2930"/>
                <a:gd name="T73" fmla="*/ 622 h 2328"/>
                <a:gd name="T74" fmla="*/ 547 w 2930"/>
                <a:gd name="T75" fmla="*/ 646 h 2328"/>
                <a:gd name="T76" fmla="*/ 405 w 2930"/>
                <a:gd name="T77" fmla="*/ 638 h 2328"/>
                <a:gd name="T78" fmla="*/ 322 w 2930"/>
                <a:gd name="T79" fmla="*/ 646 h 2328"/>
                <a:gd name="T80" fmla="*/ 197 w 2930"/>
                <a:gd name="T81" fmla="*/ 729 h 2328"/>
                <a:gd name="T82" fmla="*/ 107 w 2930"/>
                <a:gd name="T83" fmla="*/ 844 h 2328"/>
                <a:gd name="T84" fmla="*/ 46 w 2930"/>
                <a:gd name="T85" fmla="*/ 983 h 2328"/>
                <a:gd name="T86" fmla="*/ 7 w 2930"/>
                <a:gd name="T87" fmla="*/ 1176 h 2328"/>
                <a:gd name="T88" fmla="*/ 13 w 2930"/>
                <a:gd name="T89" fmla="*/ 1489 h 2328"/>
                <a:gd name="T90" fmla="*/ 63 w 2930"/>
                <a:gd name="T91" fmla="*/ 1692 h 2328"/>
                <a:gd name="T92" fmla="*/ 297 w 2930"/>
                <a:gd name="T93" fmla="*/ 1614 h 2328"/>
                <a:gd name="T94" fmla="*/ 511 w 2930"/>
                <a:gd name="T95" fmla="*/ 1574 h 2328"/>
                <a:gd name="T96" fmla="*/ 738 w 2930"/>
                <a:gd name="T97" fmla="*/ 1566 h 2328"/>
                <a:gd name="T98" fmla="*/ 913 w 2930"/>
                <a:gd name="T99" fmla="*/ 1588 h 2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30" h="2328">
                  <a:moveTo>
                    <a:pt x="913" y="1588"/>
                  </a:moveTo>
                  <a:lnTo>
                    <a:pt x="960" y="1598"/>
                  </a:lnTo>
                  <a:lnTo>
                    <a:pt x="1052" y="1628"/>
                  </a:lnTo>
                  <a:lnTo>
                    <a:pt x="1138" y="1670"/>
                  </a:lnTo>
                  <a:lnTo>
                    <a:pt x="1223" y="1719"/>
                  </a:lnTo>
                  <a:lnTo>
                    <a:pt x="1302" y="1777"/>
                  </a:lnTo>
                  <a:lnTo>
                    <a:pt x="1374" y="1845"/>
                  </a:lnTo>
                  <a:lnTo>
                    <a:pt x="1440" y="1918"/>
                  </a:lnTo>
                  <a:lnTo>
                    <a:pt x="1499" y="2000"/>
                  </a:lnTo>
                  <a:lnTo>
                    <a:pt x="1525" y="2044"/>
                  </a:lnTo>
                  <a:lnTo>
                    <a:pt x="1544" y="2079"/>
                  </a:lnTo>
                  <a:lnTo>
                    <a:pt x="1576" y="2150"/>
                  </a:lnTo>
                  <a:lnTo>
                    <a:pt x="1602" y="2222"/>
                  </a:lnTo>
                  <a:lnTo>
                    <a:pt x="1621" y="2293"/>
                  </a:lnTo>
                  <a:lnTo>
                    <a:pt x="1627" y="2328"/>
                  </a:lnTo>
                  <a:lnTo>
                    <a:pt x="1678" y="2325"/>
                  </a:lnTo>
                  <a:lnTo>
                    <a:pt x="1773" y="2312"/>
                  </a:lnTo>
                  <a:lnTo>
                    <a:pt x="1864" y="2292"/>
                  </a:lnTo>
                  <a:lnTo>
                    <a:pt x="1950" y="2263"/>
                  </a:lnTo>
                  <a:lnTo>
                    <a:pt x="2028" y="2228"/>
                  </a:lnTo>
                  <a:lnTo>
                    <a:pt x="2098" y="2185"/>
                  </a:lnTo>
                  <a:lnTo>
                    <a:pt x="2158" y="2137"/>
                  </a:lnTo>
                  <a:lnTo>
                    <a:pt x="2209" y="2082"/>
                  </a:lnTo>
                  <a:lnTo>
                    <a:pt x="2231" y="2052"/>
                  </a:lnTo>
                  <a:lnTo>
                    <a:pt x="2247" y="2025"/>
                  </a:lnTo>
                  <a:lnTo>
                    <a:pt x="2274" y="1970"/>
                  </a:lnTo>
                  <a:lnTo>
                    <a:pt x="2291" y="1912"/>
                  </a:lnTo>
                  <a:lnTo>
                    <a:pt x="2300" y="1852"/>
                  </a:lnTo>
                  <a:lnTo>
                    <a:pt x="2301" y="1789"/>
                  </a:lnTo>
                  <a:lnTo>
                    <a:pt x="2293" y="1724"/>
                  </a:lnTo>
                  <a:lnTo>
                    <a:pt x="2276" y="1657"/>
                  </a:lnTo>
                  <a:lnTo>
                    <a:pt x="2252" y="1587"/>
                  </a:lnTo>
                  <a:lnTo>
                    <a:pt x="2236" y="1552"/>
                  </a:lnTo>
                  <a:lnTo>
                    <a:pt x="2183" y="1438"/>
                  </a:lnTo>
                  <a:lnTo>
                    <a:pt x="2307" y="1418"/>
                  </a:lnTo>
                  <a:lnTo>
                    <a:pt x="2352" y="1410"/>
                  </a:lnTo>
                  <a:lnTo>
                    <a:pt x="2442" y="1383"/>
                  </a:lnTo>
                  <a:lnTo>
                    <a:pt x="2534" y="1347"/>
                  </a:lnTo>
                  <a:lnTo>
                    <a:pt x="2622" y="1300"/>
                  </a:lnTo>
                  <a:lnTo>
                    <a:pt x="2704" y="1244"/>
                  </a:lnTo>
                  <a:lnTo>
                    <a:pt x="2777" y="1183"/>
                  </a:lnTo>
                  <a:lnTo>
                    <a:pt x="2835" y="1116"/>
                  </a:lnTo>
                  <a:lnTo>
                    <a:pt x="2877" y="1044"/>
                  </a:lnTo>
                  <a:lnTo>
                    <a:pt x="2889" y="1006"/>
                  </a:lnTo>
                  <a:lnTo>
                    <a:pt x="2905" y="950"/>
                  </a:lnTo>
                  <a:lnTo>
                    <a:pt x="2923" y="839"/>
                  </a:lnTo>
                  <a:lnTo>
                    <a:pt x="2930" y="727"/>
                  </a:lnTo>
                  <a:lnTo>
                    <a:pt x="2921" y="616"/>
                  </a:lnTo>
                  <a:lnTo>
                    <a:pt x="2899" y="502"/>
                  </a:lnTo>
                  <a:lnTo>
                    <a:pt x="2864" y="386"/>
                  </a:lnTo>
                  <a:lnTo>
                    <a:pt x="2813" y="268"/>
                  </a:lnTo>
                  <a:lnTo>
                    <a:pt x="2748" y="148"/>
                  </a:lnTo>
                  <a:lnTo>
                    <a:pt x="2709" y="84"/>
                  </a:lnTo>
                  <a:lnTo>
                    <a:pt x="2668" y="106"/>
                  </a:lnTo>
                  <a:lnTo>
                    <a:pt x="2580" y="141"/>
                  </a:lnTo>
                  <a:lnTo>
                    <a:pt x="2533" y="157"/>
                  </a:lnTo>
                  <a:lnTo>
                    <a:pt x="2477" y="173"/>
                  </a:lnTo>
                  <a:lnTo>
                    <a:pt x="2366" y="192"/>
                  </a:lnTo>
                  <a:lnTo>
                    <a:pt x="2253" y="198"/>
                  </a:lnTo>
                  <a:lnTo>
                    <a:pt x="2138" y="192"/>
                  </a:lnTo>
                  <a:lnTo>
                    <a:pt x="2020" y="171"/>
                  </a:lnTo>
                  <a:lnTo>
                    <a:pt x="1902" y="139"/>
                  </a:lnTo>
                  <a:lnTo>
                    <a:pt x="1781" y="93"/>
                  </a:lnTo>
                  <a:lnTo>
                    <a:pt x="1659" y="34"/>
                  </a:lnTo>
                  <a:lnTo>
                    <a:pt x="1597" y="0"/>
                  </a:lnTo>
                  <a:lnTo>
                    <a:pt x="1557" y="68"/>
                  </a:lnTo>
                  <a:lnTo>
                    <a:pt x="1468" y="192"/>
                  </a:lnTo>
                  <a:lnTo>
                    <a:pt x="1392" y="281"/>
                  </a:lnTo>
                  <a:lnTo>
                    <a:pt x="1303" y="368"/>
                  </a:lnTo>
                  <a:lnTo>
                    <a:pt x="1199" y="451"/>
                  </a:lnTo>
                  <a:lnTo>
                    <a:pt x="1083" y="524"/>
                  </a:lnTo>
                  <a:lnTo>
                    <a:pt x="950" y="582"/>
                  </a:lnTo>
                  <a:lnTo>
                    <a:pt x="878" y="603"/>
                  </a:lnTo>
                  <a:lnTo>
                    <a:pt x="795" y="622"/>
                  </a:lnTo>
                  <a:lnTo>
                    <a:pt x="629" y="644"/>
                  </a:lnTo>
                  <a:lnTo>
                    <a:pt x="547" y="646"/>
                  </a:lnTo>
                  <a:lnTo>
                    <a:pt x="499" y="644"/>
                  </a:lnTo>
                  <a:lnTo>
                    <a:pt x="405" y="638"/>
                  </a:lnTo>
                  <a:lnTo>
                    <a:pt x="358" y="633"/>
                  </a:lnTo>
                  <a:lnTo>
                    <a:pt x="322" y="646"/>
                  </a:lnTo>
                  <a:lnTo>
                    <a:pt x="256" y="683"/>
                  </a:lnTo>
                  <a:lnTo>
                    <a:pt x="197" y="729"/>
                  </a:lnTo>
                  <a:lnTo>
                    <a:pt x="148" y="783"/>
                  </a:lnTo>
                  <a:lnTo>
                    <a:pt x="107" y="844"/>
                  </a:lnTo>
                  <a:lnTo>
                    <a:pt x="73" y="911"/>
                  </a:lnTo>
                  <a:lnTo>
                    <a:pt x="46" y="983"/>
                  </a:lnTo>
                  <a:lnTo>
                    <a:pt x="26" y="1058"/>
                  </a:lnTo>
                  <a:lnTo>
                    <a:pt x="7" y="1176"/>
                  </a:lnTo>
                  <a:lnTo>
                    <a:pt x="0" y="1335"/>
                  </a:lnTo>
                  <a:lnTo>
                    <a:pt x="13" y="1489"/>
                  </a:lnTo>
                  <a:lnTo>
                    <a:pt x="43" y="1631"/>
                  </a:lnTo>
                  <a:lnTo>
                    <a:pt x="63" y="1692"/>
                  </a:lnTo>
                  <a:lnTo>
                    <a:pt x="149" y="1658"/>
                  </a:lnTo>
                  <a:lnTo>
                    <a:pt x="297" y="1614"/>
                  </a:lnTo>
                  <a:lnTo>
                    <a:pt x="401" y="1590"/>
                  </a:lnTo>
                  <a:lnTo>
                    <a:pt x="511" y="1574"/>
                  </a:lnTo>
                  <a:lnTo>
                    <a:pt x="623" y="1565"/>
                  </a:lnTo>
                  <a:lnTo>
                    <a:pt x="738" y="1566"/>
                  </a:lnTo>
                  <a:lnTo>
                    <a:pt x="855" y="1576"/>
                  </a:lnTo>
                  <a:lnTo>
                    <a:pt x="913" y="1588"/>
                  </a:lnTo>
                  <a:close/>
                </a:path>
              </a:pathLst>
            </a:custGeom>
            <a:solidFill>
              <a:srgbClr val="7B00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auto">
            <a:xfrm>
              <a:off x="2825750" y="2266950"/>
              <a:ext cx="1663700" cy="2165350"/>
            </a:xfrm>
            <a:custGeom>
              <a:avLst/>
              <a:gdLst>
                <a:gd name="T0" fmla="*/ 662 w 4192"/>
                <a:gd name="T1" fmla="*/ 2630 h 5458"/>
                <a:gd name="T2" fmla="*/ 997 w 4192"/>
                <a:gd name="T3" fmla="*/ 2319 h 5458"/>
                <a:gd name="T4" fmla="*/ 1165 w 4192"/>
                <a:gd name="T5" fmla="*/ 2011 h 5458"/>
                <a:gd name="T6" fmla="*/ 1545 w 4192"/>
                <a:gd name="T7" fmla="*/ 2223 h 5458"/>
                <a:gd name="T8" fmla="*/ 1974 w 4192"/>
                <a:gd name="T9" fmla="*/ 2291 h 5458"/>
                <a:gd name="T10" fmla="*/ 2229 w 4192"/>
                <a:gd name="T11" fmla="*/ 2223 h 5458"/>
                <a:gd name="T12" fmla="*/ 2626 w 4192"/>
                <a:gd name="T13" fmla="*/ 1900 h 5458"/>
                <a:gd name="T14" fmla="*/ 2767 w 4192"/>
                <a:gd name="T15" fmla="*/ 1597 h 5458"/>
                <a:gd name="T16" fmla="*/ 2627 w 4192"/>
                <a:gd name="T17" fmla="*/ 1217 h 5458"/>
                <a:gd name="T18" fmla="*/ 2897 w 4192"/>
                <a:gd name="T19" fmla="*/ 1432 h 5458"/>
                <a:gd name="T20" fmla="*/ 3102 w 4192"/>
                <a:gd name="T21" fmla="*/ 1712 h 5458"/>
                <a:gd name="T22" fmla="*/ 3353 w 4192"/>
                <a:gd name="T23" fmla="*/ 1821 h 5458"/>
                <a:gd name="T24" fmla="*/ 3769 w 4192"/>
                <a:gd name="T25" fmla="*/ 1764 h 5458"/>
                <a:gd name="T26" fmla="*/ 3678 w 4192"/>
                <a:gd name="T27" fmla="*/ 1991 h 5458"/>
                <a:gd name="T28" fmla="*/ 3413 w 4192"/>
                <a:gd name="T29" fmla="*/ 2017 h 5458"/>
                <a:gd name="T30" fmla="*/ 3120 w 4192"/>
                <a:gd name="T31" fmla="*/ 1945 h 5458"/>
                <a:gd name="T32" fmla="*/ 2893 w 4192"/>
                <a:gd name="T33" fmla="*/ 1851 h 5458"/>
                <a:gd name="T34" fmla="*/ 2555 w 4192"/>
                <a:gd name="T35" fmla="*/ 2241 h 5458"/>
                <a:gd name="T36" fmla="*/ 2663 w 4192"/>
                <a:gd name="T37" fmla="*/ 2544 h 5458"/>
                <a:gd name="T38" fmla="*/ 2763 w 4192"/>
                <a:gd name="T39" fmla="*/ 3103 h 5458"/>
                <a:gd name="T40" fmla="*/ 2669 w 4192"/>
                <a:gd name="T41" fmla="*/ 3462 h 5458"/>
                <a:gd name="T42" fmla="*/ 2413 w 4192"/>
                <a:gd name="T43" fmla="*/ 3718 h 5458"/>
                <a:gd name="T44" fmla="*/ 2276 w 4192"/>
                <a:gd name="T45" fmla="*/ 3876 h 5458"/>
                <a:gd name="T46" fmla="*/ 2801 w 4192"/>
                <a:gd name="T47" fmla="*/ 4102 h 5458"/>
                <a:gd name="T48" fmla="*/ 3182 w 4192"/>
                <a:gd name="T49" fmla="*/ 4085 h 5458"/>
                <a:gd name="T50" fmla="*/ 3440 w 4192"/>
                <a:gd name="T51" fmla="*/ 3918 h 5458"/>
                <a:gd name="T52" fmla="*/ 3637 w 4192"/>
                <a:gd name="T53" fmla="*/ 3595 h 5458"/>
                <a:gd name="T54" fmla="*/ 3774 w 4192"/>
                <a:gd name="T55" fmla="*/ 3760 h 5458"/>
                <a:gd name="T56" fmla="*/ 3489 w 4192"/>
                <a:gd name="T57" fmla="*/ 4131 h 5458"/>
                <a:gd name="T58" fmla="*/ 3244 w 4192"/>
                <a:gd name="T59" fmla="*/ 4264 h 5458"/>
                <a:gd name="T60" fmla="*/ 2923 w 4192"/>
                <a:gd name="T61" fmla="*/ 4308 h 5458"/>
                <a:gd name="T62" fmla="*/ 2520 w 4192"/>
                <a:gd name="T63" fmla="*/ 4213 h 5458"/>
                <a:gd name="T64" fmla="*/ 2131 w 4192"/>
                <a:gd name="T65" fmla="*/ 4009 h 5458"/>
                <a:gd name="T66" fmla="*/ 2066 w 4192"/>
                <a:gd name="T67" fmla="*/ 4394 h 5458"/>
                <a:gd name="T68" fmla="*/ 1905 w 4192"/>
                <a:gd name="T69" fmla="*/ 4588 h 5458"/>
                <a:gd name="T70" fmla="*/ 1662 w 4192"/>
                <a:gd name="T71" fmla="*/ 4758 h 5458"/>
                <a:gd name="T72" fmla="*/ 2155 w 4192"/>
                <a:gd name="T73" fmla="*/ 4942 h 5458"/>
                <a:gd name="T74" fmla="*/ 2385 w 4192"/>
                <a:gd name="T75" fmla="*/ 5166 h 5458"/>
                <a:gd name="T76" fmla="*/ 2543 w 4192"/>
                <a:gd name="T77" fmla="*/ 5458 h 5458"/>
                <a:gd name="T78" fmla="*/ 2743 w 4192"/>
                <a:gd name="T79" fmla="*/ 5134 h 5458"/>
                <a:gd name="T80" fmla="*/ 3096 w 4192"/>
                <a:gd name="T81" fmla="*/ 4868 h 5458"/>
                <a:gd name="T82" fmla="*/ 3467 w 4192"/>
                <a:gd name="T83" fmla="*/ 4759 h 5458"/>
                <a:gd name="T84" fmla="*/ 3996 w 4192"/>
                <a:gd name="T85" fmla="*/ 4816 h 5458"/>
                <a:gd name="T86" fmla="*/ 4192 w 4192"/>
                <a:gd name="T87" fmla="*/ 987 h 5458"/>
                <a:gd name="T88" fmla="*/ 4128 w 4192"/>
                <a:gd name="T89" fmla="*/ 584 h 5458"/>
                <a:gd name="T90" fmla="*/ 3960 w 4192"/>
                <a:gd name="T91" fmla="*/ 265 h 5458"/>
                <a:gd name="T92" fmla="*/ 3689 w 4192"/>
                <a:gd name="T93" fmla="*/ 61 h 5458"/>
                <a:gd name="T94" fmla="*/ 3363 w 4192"/>
                <a:gd name="T95" fmla="*/ 0 h 5458"/>
                <a:gd name="T96" fmla="*/ 3030 w 4192"/>
                <a:gd name="T97" fmla="*/ 59 h 5458"/>
                <a:gd name="T98" fmla="*/ 2728 w 4192"/>
                <a:gd name="T99" fmla="*/ 234 h 5458"/>
                <a:gd name="T100" fmla="*/ 2407 w 4192"/>
                <a:gd name="T101" fmla="*/ 650 h 5458"/>
                <a:gd name="T102" fmla="*/ 2079 w 4192"/>
                <a:gd name="T103" fmla="*/ 621 h 5458"/>
                <a:gd name="T104" fmla="*/ 1623 w 4192"/>
                <a:gd name="T105" fmla="*/ 723 h 5458"/>
                <a:gd name="T106" fmla="*/ 1269 w 4192"/>
                <a:gd name="T107" fmla="*/ 1004 h 5458"/>
                <a:gd name="T108" fmla="*/ 1078 w 4192"/>
                <a:gd name="T109" fmla="*/ 1359 h 5458"/>
                <a:gd name="T110" fmla="*/ 901 w 4192"/>
                <a:gd name="T111" fmla="*/ 1492 h 5458"/>
                <a:gd name="T112" fmla="*/ 500 w 4192"/>
                <a:gd name="T113" fmla="*/ 1648 h 5458"/>
                <a:gd name="T114" fmla="*/ 187 w 4192"/>
                <a:gd name="T115" fmla="*/ 1979 h 5458"/>
                <a:gd name="T116" fmla="*/ 15 w 4192"/>
                <a:gd name="T117" fmla="*/ 2420 h 5458"/>
                <a:gd name="T118" fmla="*/ 62 w 4192"/>
                <a:gd name="T119" fmla="*/ 2733 h 5458"/>
                <a:gd name="T120" fmla="*/ 477 w 4192"/>
                <a:gd name="T121" fmla="*/ 2705 h 5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192" h="5458">
                  <a:moveTo>
                    <a:pt x="477" y="2705"/>
                  </a:moveTo>
                  <a:lnTo>
                    <a:pt x="517" y="2694"/>
                  </a:lnTo>
                  <a:lnTo>
                    <a:pt x="592" y="2665"/>
                  </a:lnTo>
                  <a:lnTo>
                    <a:pt x="662" y="2630"/>
                  </a:lnTo>
                  <a:lnTo>
                    <a:pt x="727" y="2588"/>
                  </a:lnTo>
                  <a:lnTo>
                    <a:pt x="816" y="2519"/>
                  </a:lnTo>
                  <a:lnTo>
                    <a:pt x="916" y="2418"/>
                  </a:lnTo>
                  <a:lnTo>
                    <a:pt x="997" y="2319"/>
                  </a:lnTo>
                  <a:lnTo>
                    <a:pt x="1058" y="2229"/>
                  </a:lnTo>
                  <a:lnTo>
                    <a:pt x="1113" y="2129"/>
                  </a:lnTo>
                  <a:lnTo>
                    <a:pt x="1121" y="2112"/>
                  </a:lnTo>
                  <a:lnTo>
                    <a:pt x="1165" y="2011"/>
                  </a:lnTo>
                  <a:lnTo>
                    <a:pt x="1260" y="2072"/>
                  </a:lnTo>
                  <a:lnTo>
                    <a:pt x="1318" y="2109"/>
                  </a:lnTo>
                  <a:lnTo>
                    <a:pt x="1432" y="2172"/>
                  </a:lnTo>
                  <a:lnTo>
                    <a:pt x="1545" y="2223"/>
                  </a:lnTo>
                  <a:lnTo>
                    <a:pt x="1656" y="2259"/>
                  </a:lnTo>
                  <a:lnTo>
                    <a:pt x="1764" y="2282"/>
                  </a:lnTo>
                  <a:lnTo>
                    <a:pt x="1870" y="2294"/>
                  </a:lnTo>
                  <a:lnTo>
                    <a:pt x="1974" y="2291"/>
                  </a:lnTo>
                  <a:lnTo>
                    <a:pt x="2075" y="2274"/>
                  </a:lnTo>
                  <a:lnTo>
                    <a:pt x="2124" y="2261"/>
                  </a:lnTo>
                  <a:lnTo>
                    <a:pt x="2161" y="2250"/>
                  </a:lnTo>
                  <a:lnTo>
                    <a:pt x="2229" y="2223"/>
                  </a:lnTo>
                  <a:lnTo>
                    <a:pt x="2326" y="2171"/>
                  </a:lnTo>
                  <a:lnTo>
                    <a:pt x="2442" y="2088"/>
                  </a:lnTo>
                  <a:lnTo>
                    <a:pt x="2542" y="1994"/>
                  </a:lnTo>
                  <a:lnTo>
                    <a:pt x="2626" y="1900"/>
                  </a:lnTo>
                  <a:lnTo>
                    <a:pt x="2693" y="1808"/>
                  </a:lnTo>
                  <a:lnTo>
                    <a:pt x="2767" y="1689"/>
                  </a:lnTo>
                  <a:lnTo>
                    <a:pt x="2793" y="1641"/>
                  </a:lnTo>
                  <a:lnTo>
                    <a:pt x="2767" y="1597"/>
                  </a:lnTo>
                  <a:lnTo>
                    <a:pt x="2719" y="1499"/>
                  </a:lnTo>
                  <a:lnTo>
                    <a:pt x="2678" y="1394"/>
                  </a:lnTo>
                  <a:lnTo>
                    <a:pt x="2643" y="1279"/>
                  </a:lnTo>
                  <a:lnTo>
                    <a:pt x="2627" y="1217"/>
                  </a:lnTo>
                  <a:lnTo>
                    <a:pt x="2813" y="1174"/>
                  </a:lnTo>
                  <a:lnTo>
                    <a:pt x="2825" y="1231"/>
                  </a:lnTo>
                  <a:lnTo>
                    <a:pt x="2858" y="1336"/>
                  </a:lnTo>
                  <a:lnTo>
                    <a:pt x="2897" y="1432"/>
                  </a:lnTo>
                  <a:lnTo>
                    <a:pt x="2940" y="1518"/>
                  </a:lnTo>
                  <a:lnTo>
                    <a:pt x="2989" y="1593"/>
                  </a:lnTo>
                  <a:lnTo>
                    <a:pt x="3042" y="1657"/>
                  </a:lnTo>
                  <a:lnTo>
                    <a:pt x="3102" y="1712"/>
                  </a:lnTo>
                  <a:lnTo>
                    <a:pt x="3166" y="1756"/>
                  </a:lnTo>
                  <a:lnTo>
                    <a:pt x="3200" y="1773"/>
                  </a:lnTo>
                  <a:lnTo>
                    <a:pt x="3252" y="1795"/>
                  </a:lnTo>
                  <a:lnTo>
                    <a:pt x="3353" y="1821"/>
                  </a:lnTo>
                  <a:lnTo>
                    <a:pt x="3454" y="1827"/>
                  </a:lnTo>
                  <a:lnTo>
                    <a:pt x="3547" y="1822"/>
                  </a:lnTo>
                  <a:lnTo>
                    <a:pt x="3668" y="1797"/>
                  </a:lnTo>
                  <a:lnTo>
                    <a:pt x="3769" y="1764"/>
                  </a:lnTo>
                  <a:lnTo>
                    <a:pt x="3779" y="1759"/>
                  </a:lnTo>
                  <a:lnTo>
                    <a:pt x="3861" y="1930"/>
                  </a:lnTo>
                  <a:lnTo>
                    <a:pt x="3833" y="1943"/>
                  </a:lnTo>
                  <a:lnTo>
                    <a:pt x="3678" y="1991"/>
                  </a:lnTo>
                  <a:lnTo>
                    <a:pt x="3572" y="2010"/>
                  </a:lnTo>
                  <a:lnTo>
                    <a:pt x="3494" y="2017"/>
                  </a:lnTo>
                  <a:lnTo>
                    <a:pt x="3453" y="2018"/>
                  </a:lnTo>
                  <a:lnTo>
                    <a:pt x="3413" y="2017"/>
                  </a:lnTo>
                  <a:lnTo>
                    <a:pt x="3331" y="2009"/>
                  </a:lnTo>
                  <a:lnTo>
                    <a:pt x="3247" y="1992"/>
                  </a:lnTo>
                  <a:lnTo>
                    <a:pt x="3162" y="1963"/>
                  </a:lnTo>
                  <a:lnTo>
                    <a:pt x="3120" y="1945"/>
                  </a:lnTo>
                  <a:lnTo>
                    <a:pt x="3065" y="1917"/>
                  </a:lnTo>
                  <a:lnTo>
                    <a:pt x="2965" y="1845"/>
                  </a:lnTo>
                  <a:lnTo>
                    <a:pt x="2920" y="1803"/>
                  </a:lnTo>
                  <a:lnTo>
                    <a:pt x="2893" y="1851"/>
                  </a:lnTo>
                  <a:lnTo>
                    <a:pt x="2816" y="1963"/>
                  </a:lnTo>
                  <a:lnTo>
                    <a:pt x="2715" y="2088"/>
                  </a:lnTo>
                  <a:lnTo>
                    <a:pt x="2623" y="2181"/>
                  </a:lnTo>
                  <a:lnTo>
                    <a:pt x="2555" y="2241"/>
                  </a:lnTo>
                  <a:lnTo>
                    <a:pt x="2517" y="2269"/>
                  </a:lnTo>
                  <a:lnTo>
                    <a:pt x="2548" y="2319"/>
                  </a:lnTo>
                  <a:lnTo>
                    <a:pt x="2608" y="2426"/>
                  </a:lnTo>
                  <a:lnTo>
                    <a:pt x="2663" y="2544"/>
                  </a:lnTo>
                  <a:lnTo>
                    <a:pt x="2709" y="2671"/>
                  </a:lnTo>
                  <a:lnTo>
                    <a:pt x="2744" y="2806"/>
                  </a:lnTo>
                  <a:lnTo>
                    <a:pt x="2763" y="2950"/>
                  </a:lnTo>
                  <a:lnTo>
                    <a:pt x="2763" y="3103"/>
                  </a:lnTo>
                  <a:lnTo>
                    <a:pt x="2740" y="3262"/>
                  </a:lnTo>
                  <a:lnTo>
                    <a:pt x="2718" y="3345"/>
                  </a:lnTo>
                  <a:lnTo>
                    <a:pt x="2706" y="3385"/>
                  </a:lnTo>
                  <a:lnTo>
                    <a:pt x="2669" y="3462"/>
                  </a:lnTo>
                  <a:lnTo>
                    <a:pt x="2619" y="3533"/>
                  </a:lnTo>
                  <a:lnTo>
                    <a:pt x="2558" y="3600"/>
                  </a:lnTo>
                  <a:lnTo>
                    <a:pt x="2490" y="3663"/>
                  </a:lnTo>
                  <a:lnTo>
                    <a:pt x="2413" y="3718"/>
                  </a:lnTo>
                  <a:lnTo>
                    <a:pt x="2332" y="3769"/>
                  </a:lnTo>
                  <a:lnTo>
                    <a:pt x="2247" y="3810"/>
                  </a:lnTo>
                  <a:lnTo>
                    <a:pt x="2203" y="3829"/>
                  </a:lnTo>
                  <a:lnTo>
                    <a:pt x="2276" y="3876"/>
                  </a:lnTo>
                  <a:lnTo>
                    <a:pt x="2416" y="3957"/>
                  </a:lnTo>
                  <a:lnTo>
                    <a:pt x="2549" y="4022"/>
                  </a:lnTo>
                  <a:lnTo>
                    <a:pt x="2678" y="4070"/>
                  </a:lnTo>
                  <a:lnTo>
                    <a:pt x="2801" y="4102"/>
                  </a:lnTo>
                  <a:lnTo>
                    <a:pt x="2918" y="4118"/>
                  </a:lnTo>
                  <a:lnTo>
                    <a:pt x="3028" y="4118"/>
                  </a:lnTo>
                  <a:lnTo>
                    <a:pt x="3133" y="4101"/>
                  </a:lnTo>
                  <a:lnTo>
                    <a:pt x="3182" y="4085"/>
                  </a:lnTo>
                  <a:lnTo>
                    <a:pt x="3213" y="4073"/>
                  </a:lnTo>
                  <a:lnTo>
                    <a:pt x="3271" y="4046"/>
                  </a:lnTo>
                  <a:lnTo>
                    <a:pt x="3350" y="3997"/>
                  </a:lnTo>
                  <a:lnTo>
                    <a:pt x="3440" y="3918"/>
                  </a:lnTo>
                  <a:lnTo>
                    <a:pt x="3510" y="3834"/>
                  </a:lnTo>
                  <a:lnTo>
                    <a:pt x="3564" y="3751"/>
                  </a:lnTo>
                  <a:lnTo>
                    <a:pt x="3603" y="3677"/>
                  </a:lnTo>
                  <a:lnTo>
                    <a:pt x="3637" y="3595"/>
                  </a:lnTo>
                  <a:lnTo>
                    <a:pt x="3641" y="3582"/>
                  </a:lnTo>
                  <a:lnTo>
                    <a:pt x="3824" y="3635"/>
                  </a:lnTo>
                  <a:lnTo>
                    <a:pt x="3817" y="3657"/>
                  </a:lnTo>
                  <a:lnTo>
                    <a:pt x="3774" y="3760"/>
                  </a:lnTo>
                  <a:lnTo>
                    <a:pt x="3726" y="3852"/>
                  </a:lnTo>
                  <a:lnTo>
                    <a:pt x="3659" y="3953"/>
                  </a:lnTo>
                  <a:lnTo>
                    <a:pt x="3571" y="4057"/>
                  </a:lnTo>
                  <a:lnTo>
                    <a:pt x="3489" y="4131"/>
                  </a:lnTo>
                  <a:lnTo>
                    <a:pt x="3427" y="4175"/>
                  </a:lnTo>
                  <a:lnTo>
                    <a:pt x="3360" y="4215"/>
                  </a:lnTo>
                  <a:lnTo>
                    <a:pt x="3284" y="4250"/>
                  </a:lnTo>
                  <a:lnTo>
                    <a:pt x="3244" y="4264"/>
                  </a:lnTo>
                  <a:lnTo>
                    <a:pt x="3179" y="4285"/>
                  </a:lnTo>
                  <a:lnTo>
                    <a:pt x="3042" y="4307"/>
                  </a:lnTo>
                  <a:lnTo>
                    <a:pt x="2971" y="4308"/>
                  </a:lnTo>
                  <a:lnTo>
                    <a:pt x="2923" y="4308"/>
                  </a:lnTo>
                  <a:lnTo>
                    <a:pt x="2827" y="4299"/>
                  </a:lnTo>
                  <a:lnTo>
                    <a:pt x="2727" y="4280"/>
                  </a:lnTo>
                  <a:lnTo>
                    <a:pt x="2625" y="4251"/>
                  </a:lnTo>
                  <a:lnTo>
                    <a:pt x="2520" y="4213"/>
                  </a:lnTo>
                  <a:lnTo>
                    <a:pt x="2412" y="4167"/>
                  </a:lnTo>
                  <a:lnTo>
                    <a:pt x="2302" y="4111"/>
                  </a:lnTo>
                  <a:lnTo>
                    <a:pt x="2188" y="4045"/>
                  </a:lnTo>
                  <a:lnTo>
                    <a:pt x="2131" y="4009"/>
                  </a:lnTo>
                  <a:lnTo>
                    <a:pt x="2137" y="4067"/>
                  </a:lnTo>
                  <a:lnTo>
                    <a:pt x="2133" y="4181"/>
                  </a:lnTo>
                  <a:lnTo>
                    <a:pt x="2109" y="4291"/>
                  </a:lnTo>
                  <a:lnTo>
                    <a:pt x="2066" y="4394"/>
                  </a:lnTo>
                  <a:lnTo>
                    <a:pt x="2036" y="4443"/>
                  </a:lnTo>
                  <a:lnTo>
                    <a:pt x="2017" y="4469"/>
                  </a:lnTo>
                  <a:lnTo>
                    <a:pt x="1977" y="4519"/>
                  </a:lnTo>
                  <a:lnTo>
                    <a:pt x="1905" y="4588"/>
                  </a:lnTo>
                  <a:lnTo>
                    <a:pt x="1794" y="4666"/>
                  </a:lnTo>
                  <a:lnTo>
                    <a:pt x="1667" y="4728"/>
                  </a:lnTo>
                  <a:lnTo>
                    <a:pt x="1597" y="4751"/>
                  </a:lnTo>
                  <a:lnTo>
                    <a:pt x="1662" y="4758"/>
                  </a:lnTo>
                  <a:lnTo>
                    <a:pt x="1794" y="4782"/>
                  </a:lnTo>
                  <a:lnTo>
                    <a:pt x="1929" y="4823"/>
                  </a:lnTo>
                  <a:lnTo>
                    <a:pt x="2059" y="4882"/>
                  </a:lnTo>
                  <a:lnTo>
                    <a:pt x="2155" y="4942"/>
                  </a:lnTo>
                  <a:lnTo>
                    <a:pt x="2216" y="4987"/>
                  </a:lnTo>
                  <a:lnTo>
                    <a:pt x="2276" y="5040"/>
                  </a:lnTo>
                  <a:lnTo>
                    <a:pt x="2332" y="5100"/>
                  </a:lnTo>
                  <a:lnTo>
                    <a:pt x="2385" y="5166"/>
                  </a:lnTo>
                  <a:lnTo>
                    <a:pt x="2435" y="5239"/>
                  </a:lnTo>
                  <a:lnTo>
                    <a:pt x="2481" y="5320"/>
                  </a:lnTo>
                  <a:lnTo>
                    <a:pt x="2524" y="5410"/>
                  </a:lnTo>
                  <a:lnTo>
                    <a:pt x="2543" y="5458"/>
                  </a:lnTo>
                  <a:lnTo>
                    <a:pt x="2564" y="5407"/>
                  </a:lnTo>
                  <a:lnTo>
                    <a:pt x="2614" y="5310"/>
                  </a:lnTo>
                  <a:lnTo>
                    <a:pt x="2674" y="5219"/>
                  </a:lnTo>
                  <a:lnTo>
                    <a:pt x="2743" y="5134"/>
                  </a:lnTo>
                  <a:lnTo>
                    <a:pt x="2820" y="5056"/>
                  </a:lnTo>
                  <a:lnTo>
                    <a:pt x="2905" y="4985"/>
                  </a:lnTo>
                  <a:lnTo>
                    <a:pt x="2998" y="4921"/>
                  </a:lnTo>
                  <a:lnTo>
                    <a:pt x="3096" y="4868"/>
                  </a:lnTo>
                  <a:lnTo>
                    <a:pt x="3148" y="4845"/>
                  </a:lnTo>
                  <a:lnTo>
                    <a:pt x="3210" y="4820"/>
                  </a:lnTo>
                  <a:lnTo>
                    <a:pt x="3337" y="4782"/>
                  </a:lnTo>
                  <a:lnTo>
                    <a:pt x="3467" y="4759"/>
                  </a:lnTo>
                  <a:lnTo>
                    <a:pt x="3598" y="4751"/>
                  </a:lnTo>
                  <a:lnTo>
                    <a:pt x="3731" y="4759"/>
                  </a:lnTo>
                  <a:lnTo>
                    <a:pt x="3864" y="4780"/>
                  </a:lnTo>
                  <a:lnTo>
                    <a:pt x="3996" y="4816"/>
                  </a:lnTo>
                  <a:lnTo>
                    <a:pt x="4127" y="4867"/>
                  </a:lnTo>
                  <a:lnTo>
                    <a:pt x="4192" y="4898"/>
                  </a:lnTo>
                  <a:lnTo>
                    <a:pt x="4192" y="1043"/>
                  </a:lnTo>
                  <a:lnTo>
                    <a:pt x="4192" y="987"/>
                  </a:lnTo>
                  <a:lnTo>
                    <a:pt x="4185" y="881"/>
                  </a:lnTo>
                  <a:lnTo>
                    <a:pt x="4172" y="777"/>
                  </a:lnTo>
                  <a:lnTo>
                    <a:pt x="4153" y="679"/>
                  </a:lnTo>
                  <a:lnTo>
                    <a:pt x="4128" y="584"/>
                  </a:lnTo>
                  <a:lnTo>
                    <a:pt x="4096" y="496"/>
                  </a:lnTo>
                  <a:lnTo>
                    <a:pt x="4057" y="413"/>
                  </a:lnTo>
                  <a:lnTo>
                    <a:pt x="4011" y="337"/>
                  </a:lnTo>
                  <a:lnTo>
                    <a:pt x="3960" y="265"/>
                  </a:lnTo>
                  <a:lnTo>
                    <a:pt x="3903" y="203"/>
                  </a:lnTo>
                  <a:lnTo>
                    <a:pt x="3838" y="148"/>
                  </a:lnTo>
                  <a:lnTo>
                    <a:pt x="3766" y="100"/>
                  </a:lnTo>
                  <a:lnTo>
                    <a:pt x="3689" y="61"/>
                  </a:lnTo>
                  <a:lnTo>
                    <a:pt x="3604" y="31"/>
                  </a:lnTo>
                  <a:lnTo>
                    <a:pt x="3514" y="10"/>
                  </a:lnTo>
                  <a:lnTo>
                    <a:pt x="3415" y="0"/>
                  </a:lnTo>
                  <a:lnTo>
                    <a:pt x="3363" y="0"/>
                  </a:lnTo>
                  <a:lnTo>
                    <a:pt x="3312" y="0"/>
                  </a:lnTo>
                  <a:lnTo>
                    <a:pt x="3213" y="11"/>
                  </a:lnTo>
                  <a:lnTo>
                    <a:pt x="3118" y="31"/>
                  </a:lnTo>
                  <a:lnTo>
                    <a:pt x="3030" y="59"/>
                  </a:lnTo>
                  <a:lnTo>
                    <a:pt x="2946" y="94"/>
                  </a:lnTo>
                  <a:lnTo>
                    <a:pt x="2868" y="136"/>
                  </a:lnTo>
                  <a:lnTo>
                    <a:pt x="2796" y="184"/>
                  </a:lnTo>
                  <a:lnTo>
                    <a:pt x="2728" y="234"/>
                  </a:lnTo>
                  <a:lnTo>
                    <a:pt x="2638" y="317"/>
                  </a:lnTo>
                  <a:lnTo>
                    <a:pt x="2536" y="433"/>
                  </a:lnTo>
                  <a:lnTo>
                    <a:pt x="2460" y="547"/>
                  </a:lnTo>
                  <a:lnTo>
                    <a:pt x="2407" y="650"/>
                  </a:lnTo>
                  <a:lnTo>
                    <a:pt x="2390" y="694"/>
                  </a:lnTo>
                  <a:lnTo>
                    <a:pt x="2328" y="670"/>
                  </a:lnTo>
                  <a:lnTo>
                    <a:pt x="2202" y="636"/>
                  </a:lnTo>
                  <a:lnTo>
                    <a:pt x="2079" y="621"/>
                  </a:lnTo>
                  <a:lnTo>
                    <a:pt x="1958" y="624"/>
                  </a:lnTo>
                  <a:lnTo>
                    <a:pt x="1842" y="644"/>
                  </a:lnTo>
                  <a:lnTo>
                    <a:pt x="1730" y="676"/>
                  </a:lnTo>
                  <a:lnTo>
                    <a:pt x="1623" y="723"/>
                  </a:lnTo>
                  <a:lnTo>
                    <a:pt x="1523" y="780"/>
                  </a:lnTo>
                  <a:lnTo>
                    <a:pt x="1430" y="847"/>
                  </a:lnTo>
                  <a:lnTo>
                    <a:pt x="1344" y="923"/>
                  </a:lnTo>
                  <a:lnTo>
                    <a:pt x="1269" y="1004"/>
                  </a:lnTo>
                  <a:lnTo>
                    <a:pt x="1204" y="1090"/>
                  </a:lnTo>
                  <a:lnTo>
                    <a:pt x="1150" y="1179"/>
                  </a:lnTo>
                  <a:lnTo>
                    <a:pt x="1108" y="1269"/>
                  </a:lnTo>
                  <a:lnTo>
                    <a:pt x="1078" y="1359"/>
                  </a:lnTo>
                  <a:lnTo>
                    <a:pt x="1064" y="1449"/>
                  </a:lnTo>
                  <a:lnTo>
                    <a:pt x="1063" y="1492"/>
                  </a:lnTo>
                  <a:lnTo>
                    <a:pt x="1008" y="1488"/>
                  </a:lnTo>
                  <a:lnTo>
                    <a:pt x="901" y="1492"/>
                  </a:lnTo>
                  <a:lnTo>
                    <a:pt x="796" y="1511"/>
                  </a:lnTo>
                  <a:lnTo>
                    <a:pt x="693" y="1545"/>
                  </a:lnTo>
                  <a:lnTo>
                    <a:pt x="595" y="1591"/>
                  </a:lnTo>
                  <a:lnTo>
                    <a:pt x="500" y="1648"/>
                  </a:lnTo>
                  <a:lnTo>
                    <a:pt x="412" y="1717"/>
                  </a:lnTo>
                  <a:lnTo>
                    <a:pt x="329" y="1796"/>
                  </a:lnTo>
                  <a:lnTo>
                    <a:pt x="254" y="1883"/>
                  </a:lnTo>
                  <a:lnTo>
                    <a:pt x="187" y="1979"/>
                  </a:lnTo>
                  <a:lnTo>
                    <a:pt x="128" y="2081"/>
                  </a:lnTo>
                  <a:lnTo>
                    <a:pt x="80" y="2189"/>
                  </a:lnTo>
                  <a:lnTo>
                    <a:pt x="41" y="2303"/>
                  </a:lnTo>
                  <a:lnTo>
                    <a:pt x="15" y="2420"/>
                  </a:lnTo>
                  <a:lnTo>
                    <a:pt x="1" y="2540"/>
                  </a:lnTo>
                  <a:lnTo>
                    <a:pt x="0" y="2663"/>
                  </a:lnTo>
                  <a:lnTo>
                    <a:pt x="4" y="2724"/>
                  </a:lnTo>
                  <a:lnTo>
                    <a:pt x="62" y="2733"/>
                  </a:lnTo>
                  <a:lnTo>
                    <a:pt x="180" y="2741"/>
                  </a:lnTo>
                  <a:lnTo>
                    <a:pt x="298" y="2737"/>
                  </a:lnTo>
                  <a:lnTo>
                    <a:pt x="417" y="2720"/>
                  </a:lnTo>
                  <a:lnTo>
                    <a:pt x="477" y="2705"/>
                  </a:lnTo>
                  <a:close/>
                </a:path>
              </a:pathLst>
            </a:custGeom>
            <a:solidFill>
              <a:srgbClr val="7B00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auto">
            <a:xfrm>
              <a:off x="2570163" y="3870325"/>
              <a:ext cx="1919288" cy="1941513"/>
            </a:xfrm>
            <a:custGeom>
              <a:avLst/>
              <a:gdLst>
                <a:gd name="T0" fmla="*/ 3529 w 4838"/>
                <a:gd name="T1" fmla="*/ 1221 h 4891"/>
                <a:gd name="T2" fmla="*/ 3309 w 4838"/>
                <a:gd name="T3" fmla="*/ 1693 h 4891"/>
                <a:gd name="T4" fmla="*/ 2934 w 4838"/>
                <a:gd name="T5" fmla="*/ 1713 h 4891"/>
                <a:gd name="T6" fmla="*/ 2480 w 4838"/>
                <a:gd name="T7" fmla="*/ 1788 h 4891"/>
                <a:gd name="T8" fmla="*/ 2152 w 4838"/>
                <a:gd name="T9" fmla="*/ 2101 h 4891"/>
                <a:gd name="T10" fmla="*/ 2061 w 4838"/>
                <a:gd name="T11" fmla="*/ 2446 h 4891"/>
                <a:gd name="T12" fmla="*/ 2134 w 4838"/>
                <a:gd name="T13" fmla="*/ 2824 h 4891"/>
                <a:gd name="T14" fmla="*/ 2694 w 4838"/>
                <a:gd name="T15" fmla="*/ 2885 h 4891"/>
                <a:gd name="T16" fmla="*/ 3072 w 4838"/>
                <a:gd name="T17" fmla="*/ 3203 h 4891"/>
                <a:gd name="T18" fmla="*/ 3294 w 4838"/>
                <a:gd name="T19" fmla="*/ 3078 h 4891"/>
                <a:gd name="T20" fmla="*/ 3681 w 4838"/>
                <a:gd name="T21" fmla="*/ 3038 h 4891"/>
                <a:gd name="T22" fmla="*/ 4108 w 4838"/>
                <a:gd name="T23" fmla="*/ 3411 h 4891"/>
                <a:gd name="T24" fmla="*/ 3556 w 4838"/>
                <a:gd name="T25" fmla="*/ 3222 h 4891"/>
                <a:gd name="T26" fmla="*/ 3147 w 4838"/>
                <a:gd name="T27" fmla="*/ 3387 h 4891"/>
                <a:gd name="T28" fmla="*/ 2925 w 4838"/>
                <a:gd name="T29" fmla="*/ 3862 h 4891"/>
                <a:gd name="T30" fmla="*/ 2765 w 4838"/>
                <a:gd name="T31" fmla="*/ 4137 h 4891"/>
                <a:gd name="T32" fmla="*/ 2795 w 4838"/>
                <a:gd name="T33" fmla="*/ 3582 h 4891"/>
                <a:gd name="T34" fmla="*/ 2808 w 4838"/>
                <a:gd name="T35" fmla="*/ 3196 h 4891"/>
                <a:gd name="T36" fmla="*/ 2323 w 4838"/>
                <a:gd name="T37" fmla="*/ 2989 h 4891"/>
                <a:gd name="T38" fmla="*/ 1929 w 4838"/>
                <a:gd name="T39" fmla="*/ 3131 h 4891"/>
                <a:gd name="T40" fmla="*/ 1663 w 4838"/>
                <a:gd name="T41" fmla="*/ 3585 h 4891"/>
                <a:gd name="T42" fmla="*/ 1534 w 4838"/>
                <a:gd name="T43" fmla="*/ 3349 h 4891"/>
                <a:gd name="T44" fmla="*/ 1906 w 4838"/>
                <a:gd name="T45" fmla="*/ 2919 h 4891"/>
                <a:gd name="T46" fmla="*/ 1876 w 4838"/>
                <a:gd name="T47" fmla="*/ 2536 h 4891"/>
                <a:gd name="T48" fmla="*/ 1949 w 4838"/>
                <a:gd name="T49" fmla="*/ 2090 h 4891"/>
                <a:gd name="T50" fmla="*/ 2190 w 4838"/>
                <a:gd name="T51" fmla="*/ 1755 h 4891"/>
                <a:gd name="T52" fmla="*/ 2454 w 4838"/>
                <a:gd name="T53" fmla="*/ 1594 h 4891"/>
                <a:gd name="T54" fmla="*/ 2884 w 4838"/>
                <a:gd name="T55" fmla="*/ 1521 h 4891"/>
                <a:gd name="T56" fmla="*/ 2893 w 4838"/>
                <a:gd name="T57" fmla="*/ 1264 h 4891"/>
                <a:gd name="T58" fmla="*/ 2518 w 4838"/>
                <a:gd name="T59" fmla="*/ 965 h 4891"/>
                <a:gd name="T60" fmla="*/ 1897 w 4838"/>
                <a:gd name="T61" fmla="*/ 910 h 4891"/>
                <a:gd name="T62" fmla="*/ 1737 w 4838"/>
                <a:gd name="T63" fmla="*/ 728 h 4891"/>
                <a:gd name="T64" fmla="*/ 1632 w 4838"/>
                <a:gd name="T65" fmla="*/ 348 h 4891"/>
                <a:gd name="T66" fmla="*/ 1346 w 4838"/>
                <a:gd name="T67" fmla="*/ 84 h 4891"/>
                <a:gd name="T68" fmla="*/ 988 w 4838"/>
                <a:gd name="T69" fmla="*/ 0 h 4891"/>
                <a:gd name="T70" fmla="*/ 394 w 4838"/>
                <a:gd name="T71" fmla="*/ 126 h 4891"/>
                <a:gd name="T72" fmla="*/ 117 w 4838"/>
                <a:gd name="T73" fmla="*/ 426 h 4891"/>
                <a:gd name="T74" fmla="*/ 0 w 4838"/>
                <a:gd name="T75" fmla="*/ 950 h 4891"/>
                <a:gd name="T76" fmla="*/ 164 w 4838"/>
                <a:gd name="T77" fmla="*/ 1501 h 4891"/>
                <a:gd name="T78" fmla="*/ 327 w 4838"/>
                <a:gd name="T79" fmla="*/ 1873 h 4891"/>
                <a:gd name="T80" fmla="*/ 388 w 4838"/>
                <a:gd name="T81" fmla="*/ 2306 h 4891"/>
                <a:gd name="T82" fmla="*/ 786 w 4838"/>
                <a:gd name="T83" fmla="*/ 2783 h 4891"/>
                <a:gd name="T84" fmla="*/ 925 w 4838"/>
                <a:gd name="T85" fmla="*/ 3339 h 4891"/>
                <a:gd name="T86" fmla="*/ 1352 w 4838"/>
                <a:gd name="T87" fmla="*/ 3887 h 4891"/>
                <a:gd name="T88" fmla="*/ 1899 w 4838"/>
                <a:gd name="T89" fmla="*/ 4138 h 4891"/>
                <a:gd name="T90" fmla="*/ 2230 w 4838"/>
                <a:gd name="T91" fmla="*/ 4267 h 4891"/>
                <a:gd name="T92" fmla="*/ 2625 w 4838"/>
                <a:gd name="T93" fmla="*/ 4620 h 4891"/>
                <a:gd name="T94" fmla="*/ 3155 w 4838"/>
                <a:gd name="T95" fmla="*/ 4841 h 4891"/>
                <a:gd name="T96" fmla="*/ 3732 w 4838"/>
                <a:gd name="T97" fmla="*/ 4884 h 4891"/>
                <a:gd name="T98" fmla="*/ 4265 w 4838"/>
                <a:gd name="T99" fmla="*/ 4705 h 4891"/>
                <a:gd name="T100" fmla="*/ 4663 w 4838"/>
                <a:gd name="T101" fmla="*/ 4260 h 4891"/>
                <a:gd name="T102" fmla="*/ 4838 w 4838"/>
                <a:gd name="T103" fmla="*/ 3507 h 4891"/>
                <a:gd name="T104" fmla="*/ 4533 w 4838"/>
                <a:gd name="T105" fmla="*/ 942 h 4891"/>
                <a:gd name="T106" fmla="*/ 3925 w 4838"/>
                <a:gd name="T107" fmla="*/ 956 h 4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838" h="4891">
                  <a:moveTo>
                    <a:pt x="3868" y="980"/>
                  </a:moveTo>
                  <a:lnTo>
                    <a:pt x="3812" y="1004"/>
                  </a:lnTo>
                  <a:lnTo>
                    <a:pt x="3707" y="1065"/>
                  </a:lnTo>
                  <a:lnTo>
                    <a:pt x="3613" y="1138"/>
                  </a:lnTo>
                  <a:lnTo>
                    <a:pt x="3529" y="1221"/>
                  </a:lnTo>
                  <a:lnTo>
                    <a:pt x="3457" y="1313"/>
                  </a:lnTo>
                  <a:lnTo>
                    <a:pt x="3398" y="1414"/>
                  </a:lnTo>
                  <a:lnTo>
                    <a:pt x="3351" y="1521"/>
                  </a:lnTo>
                  <a:lnTo>
                    <a:pt x="3320" y="1634"/>
                  </a:lnTo>
                  <a:lnTo>
                    <a:pt x="3309" y="1693"/>
                  </a:lnTo>
                  <a:lnTo>
                    <a:pt x="3294" y="1812"/>
                  </a:lnTo>
                  <a:lnTo>
                    <a:pt x="3181" y="1768"/>
                  </a:lnTo>
                  <a:lnTo>
                    <a:pt x="3133" y="1750"/>
                  </a:lnTo>
                  <a:lnTo>
                    <a:pt x="3035" y="1726"/>
                  </a:lnTo>
                  <a:lnTo>
                    <a:pt x="2934" y="1713"/>
                  </a:lnTo>
                  <a:lnTo>
                    <a:pt x="2833" y="1712"/>
                  </a:lnTo>
                  <a:lnTo>
                    <a:pt x="2735" y="1718"/>
                  </a:lnTo>
                  <a:lnTo>
                    <a:pt x="2642" y="1735"/>
                  </a:lnTo>
                  <a:lnTo>
                    <a:pt x="2556" y="1759"/>
                  </a:lnTo>
                  <a:lnTo>
                    <a:pt x="2480" y="1788"/>
                  </a:lnTo>
                  <a:lnTo>
                    <a:pt x="2446" y="1807"/>
                  </a:lnTo>
                  <a:lnTo>
                    <a:pt x="2392" y="1838"/>
                  </a:lnTo>
                  <a:lnTo>
                    <a:pt x="2292" y="1917"/>
                  </a:lnTo>
                  <a:lnTo>
                    <a:pt x="2205" y="2015"/>
                  </a:lnTo>
                  <a:lnTo>
                    <a:pt x="2152" y="2101"/>
                  </a:lnTo>
                  <a:lnTo>
                    <a:pt x="2122" y="2163"/>
                  </a:lnTo>
                  <a:lnTo>
                    <a:pt x="2098" y="2228"/>
                  </a:lnTo>
                  <a:lnTo>
                    <a:pt x="2079" y="2298"/>
                  </a:lnTo>
                  <a:lnTo>
                    <a:pt x="2066" y="2370"/>
                  </a:lnTo>
                  <a:lnTo>
                    <a:pt x="2061" y="2446"/>
                  </a:lnTo>
                  <a:lnTo>
                    <a:pt x="2064" y="2525"/>
                  </a:lnTo>
                  <a:lnTo>
                    <a:pt x="2073" y="2608"/>
                  </a:lnTo>
                  <a:lnTo>
                    <a:pt x="2091" y="2692"/>
                  </a:lnTo>
                  <a:lnTo>
                    <a:pt x="2117" y="2780"/>
                  </a:lnTo>
                  <a:lnTo>
                    <a:pt x="2134" y="2824"/>
                  </a:lnTo>
                  <a:lnTo>
                    <a:pt x="2199" y="2810"/>
                  </a:lnTo>
                  <a:lnTo>
                    <a:pt x="2326" y="2798"/>
                  </a:lnTo>
                  <a:lnTo>
                    <a:pt x="2451" y="2807"/>
                  </a:lnTo>
                  <a:lnTo>
                    <a:pt x="2575" y="2836"/>
                  </a:lnTo>
                  <a:lnTo>
                    <a:pt x="2694" y="2885"/>
                  </a:lnTo>
                  <a:lnTo>
                    <a:pt x="2808" y="2952"/>
                  </a:lnTo>
                  <a:lnTo>
                    <a:pt x="2918" y="3039"/>
                  </a:lnTo>
                  <a:lnTo>
                    <a:pt x="3022" y="3144"/>
                  </a:lnTo>
                  <a:lnTo>
                    <a:pt x="3071" y="3204"/>
                  </a:lnTo>
                  <a:lnTo>
                    <a:pt x="3072" y="3203"/>
                  </a:lnTo>
                  <a:lnTo>
                    <a:pt x="3074" y="3201"/>
                  </a:lnTo>
                  <a:lnTo>
                    <a:pt x="3103" y="3179"/>
                  </a:lnTo>
                  <a:lnTo>
                    <a:pt x="3164" y="3139"/>
                  </a:lnTo>
                  <a:lnTo>
                    <a:pt x="3228" y="3107"/>
                  </a:lnTo>
                  <a:lnTo>
                    <a:pt x="3294" y="3078"/>
                  </a:lnTo>
                  <a:lnTo>
                    <a:pt x="3361" y="3057"/>
                  </a:lnTo>
                  <a:lnTo>
                    <a:pt x="3430" y="3042"/>
                  </a:lnTo>
                  <a:lnTo>
                    <a:pt x="3500" y="3034"/>
                  </a:lnTo>
                  <a:lnTo>
                    <a:pt x="3573" y="3030"/>
                  </a:lnTo>
                  <a:lnTo>
                    <a:pt x="3681" y="3038"/>
                  </a:lnTo>
                  <a:lnTo>
                    <a:pt x="3832" y="3069"/>
                  </a:lnTo>
                  <a:lnTo>
                    <a:pt x="3983" y="3125"/>
                  </a:lnTo>
                  <a:lnTo>
                    <a:pt x="4138" y="3204"/>
                  </a:lnTo>
                  <a:lnTo>
                    <a:pt x="4214" y="3254"/>
                  </a:lnTo>
                  <a:lnTo>
                    <a:pt x="4108" y="3411"/>
                  </a:lnTo>
                  <a:lnTo>
                    <a:pt x="4044" y="3370"/>
                  </a:lnTo>
                  <a:lnTo>
                    <a:pt x="3919" y="3304"/>
                  </a:lnTo>
                  <a:lnTo>
                    <a:pt x="3796" y="3257"/>
                  </a:lnTo>
                  <a:lnTo>
                    <a:pt x="3674" y="3230"/>
                  </a:lnTo>
                  <a:lnTo>
                    <a:pt x="3556" y="3222"/>
                  </a:lnTo>
                  <a:lnTo>
                    <a:pt x="3443" y="3234"/>
                  </a:lnTo>
                  <a:lnTo>
                    <a:pt x="3337" y="3266"/>
                  </a:lnTo>
                  <a:lnTo>
                    <a:pt x="3237" y="3318"/>
                  </a:lnTo>
                  <a:lnTo>
                    <a:pt x="3190" y="3352"/>
                  </a:lnTo>
                  <a:lnTo>
                    <a:pt x="3147" y="3387"/>
                  </a:lnTo>
                  <a:lnTo>
                    <a:pt x="3075" y="3466"/>
                  </a:lnTo>
                  <a:lnTo>
                    <a:pt x="3014" y="3555"/>
                  </a:lnTo>
                  <a:lnTo>
                    <a:pt x="2969" y="3654"/>
                  </a:lnTo>
                  <a:lnTo>
                    <a:pt x="2939" y="3756"/>
                  </a:lnTo>
                  <a:lnTo>
                    <a:pt x="2925" y="3862"/>
                  </a:lnTo>
                  <a:lnTo>
                    <a:pt x="2926" y="3970"/>
                  </a:lnTo>
                  <a:lnTo>
                    <a:pt x="2944" y="4075"/>
                  </a:lnTo>
                  <a:lnTo>
                    <a:pt x="2961" y="4127"/>
                  </a:lnTo>
                  <a:lnTo>
                    <a:pt x="2782" y="4190"/>
                  </a:lnTo>
                  <a:lnTo>
                    <a:pt x="2765" y="4137"/>
                  </a:lnTo>
                  <a:lnTo>
                    <a:pt x="2742" y="4027"/>
                  </a:lnTo>
                  <a:lnTo>
                    <a:pt x="2734" y="3914"/>
                  </a:lnTo>
                  <a:lnTo>
                    <a:pt x="2740" y="3801"/>
                  </a:lnTo>
                  <a:lnTo>
                    <a:pt x="2761" y="3691"/>
                  </a:lnTo>
                  <a:lnTo>
                    <a:pt x="2795" y="3582"/>
                  </a:lnTo>
                  <a:lnTo>
                    <a:pt x="2842" y="3480"/>
                  </a:lnTo>
                  <a:lnTo>
                    <a:pt x="2900" y="3383"/>
                  </a:lnTo>
                  <a:lnTo>
                    <a:pt x="2935" y="3339"/>
                  </a:lnTo>
                  <a:lnTo>
                    <a:pt x="2895" y="3287"/>
                  </a:lnTo>
                  <a:lnTo>
                    <a:pt x="2808" y="3196"/>
                  </a:lnTo>
                  <a:lnTo>
                    <a:pt x="2717" y="3121"/>
                  </a:lnTo>
                  <a:lnTo>
                    <a:pt x="2623" y="3063"/>
                  </a:lnTo>
                  <a:lnTo>
                    <a:pt x="2525" y="3021"/>
                  </a:lnTo>
                  <a:lnTo>
                    <a:pt x="2426" y="2996"/>
                  </a:lnTo>
                  <a:lnTo>
                    <a:pt x="2323" y="2989"/>
                  </a:lnTo>
                  <a:lnTo>
                    <a:pt x="2221" y="2999"/>
                  </a:lnTo>
                  <a:lnTo>
                    <a:pt x="2169" y="3011"/>
                  </a:lnTo>
                  <a:lnTo>
                    <a:pt x="2117" y="3026"/>
                  </a:lnTo>
                  <a:lnTo>
                    <a:pt x="2019" y="3072"/>
                  </a:lnTo>
                  <a:lnTo>
                    <a:pt x="1929" y="3131"/>
                  </a:lnTo>
                  <a:lnTo>
                    <a:pt x="1849" y="3204"/>
                  </a:lnTo>
                  <a:lnTo>
                    <a:pt x="1781" y="3288"/>
                  </a:lnTo>
                  <a:lnTo>
                    <a:pt x="1727" y="3380"/>
                  </a:lnTo>
                  <a:lnTo>
                    <a:pt x="1687" y="3480"/>
                  </a:lnTo>
                  <a:lnTo>
                    <a:pt x="1663" y="3585"/>
                  </a:lnTo>
                  <a:lnTo>
                    <a:pt x="1660" y="3638"/>
                  </a:lnTo>
                  <a:lnTo>
                    <a:pt x="1470" y="3629"/>
                  </a:lnTo>
                  <a:lnTo>
                    <a:pt x="1474" y="3571"/>
                  </a:lnTo>
                  <a:lnTo>
                    <a:pt x="1496" y="3458"/>
                  </a:lnTo>
                  <a:lnTo>
                    <a:pt x="1534" y="3349"/>
                  </a:lnTo>
                  <a:lnTo>
                    <a:pt x="1584" y="3245"/>
                  </a:lnTo>
                  <a:lnTo>
                    <a:pt x="1649" y="3149"/>
                  </a:lnTo>
                  <a:lnTo>
                    <a:pt x="1724" y="3063"/>
                  </a:lnTo>
                  <a:lnTo>
                    <a:pt x="1811" y="2985"/>
                  </a:lnTo>
                  <a:lnTo>
                    <a:pt x="1906" y="2919"/>
                  </a:lnTo>
                  <a:lnTo>
                    <a:pt x="1956" y="2891"/>
                  </a:lnTo>
                  <a:lnTo>
                    <a:pt x="1937" y="2840"/>
                  </a:lnTo>
                  <a:lnTo>
                    <a:pt x="1907" y="2736"/>
                  </a:lnTo>
                  <a:lnTo>
                    <a:pt x="1886" y="2635"/>
                  </a:lnTo>
                  <a:lnTo>
                    <a:pt x="1876" y="2536"/>
                  </a:lnTo>
                  <a:lnTo>
                    <a:pt x="1873" y="2440"/>
                  </a:lnTo>
                  <a:lnTo>
                    <a:pt x="1881" y="2347"/>
                  </a:lnTo>
                  <a:lnTo>
                    <a:pt x="1895" y="2258"/>
                  </a:lnTo>
                  <a:lnTo>
                    <a:pt x="1919" y="2172"/>
                  </a:lnTo>
                  <a:lnTo>
                    <a:pt x="1949" y="2090"/>
                  </a:lnTo>
                  <a:lnTo>
                    <a:pt x="1985" y="2014"/>
                  </a:lnTo>
                  <a:lnTo>
                    <a:pt x="2028" y="1941"/>
                  </a:lnTo>
                  <a:lnTo>
                    <a:pt x="2077" y="1874"/>
                  </a:lnTo>
                  <a:lnTo>
                    <a:pt x="2131" y="1812"/>
                  </a:lnTo>
                  <a:lnTo>
                    <a:pt x="2190" y="1755"/>
                  </a:lnTo>
                  <a:lnTo>
                    <a:pt x="2253" y="1704"/>
                  </a:lnTo>
                  <a:lnTo>
                    <a:pt x="2321" y="1659"/>
                  </a:lnTo>
                  <a:lnTo>
                    <a:pt x="2356" y="1639"/>
                  </a:lnTo>
                  <a:lnTo>
                    <a:pt x="2385" y="1624"/>
                  </a:lnTo>
                  <a:lnTo>
                    <a:pt x="2454" y="1594"/>
                  </a:lnTo>
                  <a:lnTo>
                    <a:pt x="2529" y="1569"/>
                  </a:lnTo>
                  <a:lnTo>
                    <a:pt x="2612" y="1549"/>
                  </a:lnTo>
                  <a:lnTo>
                    <a:pt x="2699" y="1533"/>
                  </a:lnTo>
                  <a:lnTo>
                    <a:pt x="2790" y="1524"/>
                  </a:lnTo>
                  <a:lnTo>
                    <a:pt x="2884" y="1521"/>
                  </a:lnTo>
                  <a:lnTo>
                    <a:pt x="2980" y="1527"/>
                  </a:lnTo>
                  <a:lnTo>
                    <a:pt x="3028" y="1533"/>
                  </a:lnTo>
                  <a:lnTo>
                    <a:pt x="3006" y="1471"/>
                  </a:lnTo>
                  <a:lnTo>
                    <a:pt x="2953" y="1361"/>
                  </a:lnTo>
                  <a:lnTo>
                    <a:pt x="2893" y="1264"/>
                  </a:lnTo>
                  <a:lnTo>
                    <a:pt x="2827" y="1181"/>
                  </a:lnTo>
                  <a:lnTo>
                    <a:pt x="2756" y="1111"/>
                  </a:lnTo>
                  <a:lnTo>
                    <a:pt x="2680" y="1051"/>
                  </a:lnTo>
                  <a:lnTo>
                    <a:pt x="2600" y="1003"/>
                  </a:lnTo>
                  <a:lnTo>
                    <a:pt x="2518" y="965"/>
                  </a:lnTo>
                  <a:lnTo>
                    <a:pt x="2432" y="937"/>
                  </a:lnTo>
                  <a:lnTo>
                    <a:pt x="2346" y="916"/>
                  </a:lnTo>
                  <a:lnTo>
                    <a:pt x="2218" y="898"/>
                  </a:lnTo>
                  <a:lnTo>
                    <a:pt x="2051" y="895"/>
                  </a:lnTo>
                  <a:lnTo>
                    <a:pt x="1897" y="910"/>
                  </a:lnTo>
                  <a:lnTo>
                    <a:pt x="1828" y="921"/>
                  </a:lnTo>
                  <a:lnTo>
                    <a:pt x="1669" y="950"/>
                  </a:lnTo>
                  <a:lnTo>
                    <a:pt x="1722" y="797"/>
                  </a:lnTo>
                  <a:lnTo>
                    <a:pt x="1728" y="775"/>
                  </a:lnTo>
                  <a:lnTo>
                    <a:pt x="1737" y="728"/>
                  </a:lnTo>
                  <a:lnTo>
                    <a:pt x="1740" y="654"/>
                  </a:lnTo>
                  <a:lnTo>
                    <a:pt x="1722" y="548"/>
                  </a:lnTo>
                  <a:lnTo>
                    <a:pt x="1682" y="438"/>
                  </a:lnTo>
                  <a:lnTo>
                    <a:pt x="1653" y="383"/>
                  </a:lnTo>
                  <a:lnTo>
                    <a:pt x="1632" y="348"/>
                  </a:lnTo>
                  <a:lnTo>
                    <a:pt x="1586" y="284"/>
                  </a:lnTo>
                  <a:lnTo>
                    <a:pt x="1532" y="224"/>
                  </a:lnTo>
                  <a:lnTo>
                    <a:pt x="1475" y="171"/>
                  </a:lnTo>
                  <a:lnTo>
                    <a:pt x="1412" y="124"/>
                  </a:lnTo>
                  <a:lnTo>
                    <a:pt x="1346" y="84"/>
                  </a:lnTo>
                  <a:lnTo>
                    <a:pt x="1277" y="52"/>
                  </a:lnTo>
                  <a:lnTo>
                    <a:pt x="1205" y="28"/>
                  </a:lnTo>
                  <a:lnTo>
                    <a:pt x="1168" y="19"/>
                  </a:lnTo>
                  <a:lnTo>
                    <a:pt x="1107" y="9"/>
                  </a:lnTo>
                  <a:lnTo>
                    <a:pt x="988" y="0"/>
                  </a:lnTo>
                  <a:lnTo>
                    <a:pt x="869" y="4"/>
                  </a:lnTo>
                  <a:lnTo>
                    <a:pt x="754" y="19"/>
                  </a:lnTo>
                  <a:lnTo>
                    <a:pt x="642" y="43"/>
                  </a:lnTo>
                  <a:lnTo>
                    <a:pt x="537" y="74"/>
                  </a:lnTo>
                  <a:lnTo>
                    <a:pt x="394" y="126"/>
                  </a:lnTo>
                  <a:lnTo>
                    <a:pt x="314" y="162"/>
                  </a:lnTo>
                  <a:lnTo>
                    <a:pt x="282" y="192"/>
                  </a:lnTo>
                  <a:lnTo>
                    <a:pt x="221" y="260"/>
                  </a:lnTo>
                  <a:lnTo>
                    <a:pt x="165" y="339"/>
                  </a:lnTo>
                  <a:lnTo>
                    <a:pt x="117" y="426"/>
                  </a:lnTo>
                  <a:lnTo>
                    <a:pt x="76" y="522"/>
                  </a:lnTo>
                  <a:lnTo>
                    <a:pt x="43" y="622"/>
                  </a:lnTo>
                  <a:lnTo>
                    <a:pt x="19" y="728"/>
                  </a:lnTo>
                  <a:lnTo>
                    <a:pt x="4" y="838"/>
                  </a:lnTo>
                  <a:lnTo>
                    <a:pt x="0" y="950"/>
                  </a:lnTo>
                  <a:lnTo>
                    <a:pt x="7" y="1063"/>
                  </a:lnTo>
                  <a:lnTo>
                    <a:pt x="26" y="1175"/>
                  </a:lnTo>
                  <a:lnTo>
                    <a:pt x="59" y="1287"/>
                  </a:lnTo>
                  <a:lnTo>
                    <a:pt x="104" y="1396"/>
                  </a:lnTo>
                  <a:lnTo>
                    <a:pt x="164" y="1501"/>
                  </a:lnTo>
                  <a:lnTo>
                    <a:pt x="238" y="1601"/>
                  </a:lnTo>
                  <a:lnTo>
                    <a:pt x="328" y="1694"/>
                  </a:lnTo>
                  <a:lnTo>
                    <a:pt x="382" y="1738"/>
                  </a:lnTo>
                  <a:lnTo>
                    <a:pt x="358" y="1782"/>
                  </a:lnTo>
                  <a:lnTo>
                    <a:pt x="327" y="1873"/>
                  </a:lnTo>
                  <a:lnTo>
                    <a:pt x="313" y="1963"/>
                  </a:lnTo>
                  <a:lnTo>
                    <a:pt x="314" y="2052"/>
                  </a:lnTo>
                  <a:lnTo>
                    <a:pt x="328" y="2138"/>
                  </a:lnTo>
                  <a:lnTo>
                    <a:pt x="354" y="2224"/>
                  </a:lnTo>
                  <a:lnTo>
                    <a:pt x="388" y="2306"/>
                  </a:lnTo>
                  <a:lnTo>
                    <a:pt x="431" y="2383"/>
                  </a:lnTo>
                  <a:lnTo>
                    <a:pt x="503" y="2492"/>
                  </a:lnTo>
                  <a:lnTo>
                    <a:pt x="607" y="2618"/>
                  </a:lnTo>
                  <a:lnTo>
                    <a:pt x="707" y="2716"/>
                  </a:lnTo>
                  <a:lnTo>
                    <a:pt x="786" y="2783"/>
                  </a:lnTo>
                  <a:lnTo>
                    <a:pt x="811" y="2799"/>
                  </a:lnTo>
                  <a:lnTo>
                    <a:pt x="814" y="2884"/>
                  </a:lnTo>
                  <a:lnTo>
                    <a:pt x="835" y="3046"/>
                  </a:lnTo>
                  <a:lnTo>
                    <a:pt x="871" y="3197"/>
                  </a:lnTo>
                  <a:lnTo>
                    <a:pt x="925" y="3339"/>
                  </a:lnTo>
                  <a:lnTo>
                    <a:pt x="991" y="3471"/>
                  </a:lnTo>
                  <a:lnTo>
                    <a:pt x="1067" y="3591"/>
                  </a:lnTo>
                  <a:lnTo>
                    <a:pt x="1155" y="3702"/>
                  </a:lnTo>
                  <a:lnTo>
                    <a:pt x="1250" y="3800"/>
                  </a:lnTo>
                  <a:lnTo>
                    <a:pt x="1352" y="3887"/>
                  </a:lnTo>
                  <a:lnTo>
                    <a:pt x="1459" y="3962"/>
                  </a:lnTo>
                  <a:lnTo>
                    <a:pt x="1569" y="4026"/>
                  </a:lnTo>
                  <a:lnTo>
                    <a:pt x="1680" y="4076"/>
                  </a:lnTo>
                  <a:lnTo>
                    <a:pt x="1790" y="4114"/>
                  </a:lnTo>
                  <a:lnTo>
                    <a:pt x="1899" y="4138"/>
                  </a:lnTo>
                  <a:lnTo>
                    <a:pt x="2004" y="4150"/>
                  </a:lnTo>
                  <a:lnTo>
                    <a:pt x="2104" y="4147"/>
                  </a:lnTo>
                  <a:lnTo>
                    <a:pt x="2151" y="4140"/>
                  </a:lnTo>
                  <a:lnTo>
                    <a:pt x="2174" y="4182"/>
                  </a:lnTo>
                  <a:lnTo>
                    <a:pt x="2230" y="4267"/>
                  </a:lnTo>
                  <a:lnTo>
                    <a:pt x="2293" y="4346"/>
                  </a:lnTo>
                  <a:lnTo>
                    <a:pt x="2366" y="4421"/>
                  </a:lnTo>
                  <a:lnTo>
                    <a:pt x="2445" y="4492"/>
                  </a:lnTo>
                  <a:lnTo>
                    <a:pt x="2532" y="4560"/>
                  </a:lnTo>
                  <a:lnTo>
                    <a:pt x="2625" y="4620"/>
                  </a:lnTo>
                  <a:lnTo>
                    <a:pt x="2722" y="4678"/>
                  </a:lnTo>
                  <a:lnTo>
                    <a:pt x="2826" y="4728"/>
                  </a:lnTo>
                  <a:lnTo>
                    <a:pt x="2932" y="4772"/>
                  </a:lnTo>
                  <a:lnTo>
                    <a:pt x="3042" y="4810"/>
                  </a:lnTo>
                  <a:lnTo>
                    <a:pt x="3155" y="4841"/>
                  </a:lnTo>
                  <a:lnTo>
                    <a:pt x="3269" y="4865"/>
                  </a:lnTo>
                  <a:lnTo>
                    <a:pt x="3386" y="4882"/>
                  </a:lnTo>
                  <a:lnTo>
                    <a:pt x="3501" y="4890"/>
                  </a:lnTo>
                  <a:lnTo>
                    <a:pt x="3618" y="4891"/>
                  </a:lnTo>
                  <a:lnTo>
                    <a:pt x="3732" y="4884"/>
                  </a:lnTo>
                  <a:lnTo>
                    <a:pt x="3845" y="4867"/>
                  </a:lnTo>
                  <a:lnTo>
                    <a:pt x="3955" y="4841"/>
                  </a:lnTo>
                  <a:lnTo>
                    <a:pt x="4063" y="4806"/>
                  </a:lnTo>
                  <a:lnTo>
                    <a:pt x="4166" y="4760"/>
                  </a:lnTo>
                  <a:lnTo>
                    <a:pt x="4265" y="4705"/>
                  </a:lnTo>
                  <a:lnTo>
                    <a:pt x="4358" y="4639"/>
                  </a:lnTo>
                  <a:lnTo>
                    <a:pt x="4445" y="4561"/>
                  </a:lnTo>
                  <a:lnTo>
                    <a:pt x="4525" y="4473"/>
                  </a:lnTo>
                  <a:lnTo>
                    <a:pt x="4598" y="4373"/>
                  </a:lnTo>
                  <a:lnTo>
                    <a:pt x="4663" y="4260"/>
                  </a:lnTo>
                  <a:lnTo>
                    <a:pt x="4718" y="4136"/>
                  </a:lnTo>
                  <a:lnTo>
                    <a:pt x="4765" y="3998"/>
                  </a:lnTo>
                  <a:lnTo>
                    <a:pt x="4800" y="3848"/>
                  </a:lnTo>
                  <a:lnTo>
                    <a:pt x="4825" y="3685"/>
                  </a:lnTo>
                  <a:lnTo>
                    <a:pt x="4838" y="3507"/>
                  </a:lnTo>
                  <a:lnTo>
                    <a:pt x="4838" y="3412"/>
                  </a:lnTo>
                  <a:lnTo>
                    <a:pt x="4838" y="1073"/>
                  </a:lnTo>
                  <a:lnTo>
                    <a:pt x="4778" y="1039"/>
                  </a:lnTo>
                  <a:lnTo>
                    <a:pt x="4656" y="984"/>
                  </a:lnTo>
                  <a:lnTo>
                    <a:pt x="4533" y="942"/>
                  </a:lnTo>
                  <a:lnTo>
                    <a:pt x="4409" y="915"/>
                  </a:lnTo>
                  <a:lnTo>
                    <a:pt x="4285" y="903"/>
                  </a:lnTo>
                  <a:lnTo>
                    <a:pt x="4164" y="906"/>
                  </a:lnTo>
                  <a:lnTo>
                    <a:pt x="4043" y="923"/>
                  </a:lnTo>
                  <a:lnTo>
                    <a:pt x="3925" y="956"/>
                  </a:lnTo>
                  <a:lnTo>
                    <a:pt x="3868" y="980"/>
                  </a:lnTo>
                  <a:close/>
                </a:path>
              </a:pathLst>
            </a:custGeom>
            <a:solidFill>
              <a:srgbClr val="6D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2" name="Rectangular Callout 61"/>
          <p:cNvSpPr/>
          <p:nvPr/>
        </p:nvSpPr>
        <p:spPr>
          <a:xfrm flipH="1">
            <a:off x="209902" y="1261920"/>
            <a:ext cx="2505806" cy="1236154"/>
          </a:xfrm>
          <a:prstGeom prst="wedgeRectCallout">
            <a:avLst>
              <a:gd name="adj1" fmla="val -50844"/>
              <a:gd name="adj2" fmla="val 78400"/>
            </a:avLst>
          </a:prstGeom>
          <a:solidFill>
            <a:srgbClr val="7B0051"/>
          </a:solidFill>
          <a:ln>
            <a:solidFill>
              <a:srgbClr val="5F00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Lorem </a:t>
            </a:r>
            <a:r>
              <a:rPr lang="en-US" sz="1600" b="1" dirty="0" smtClean="0">
                <a:solidFill>
                  <a:schemeClr val="bg1"/>
                </a:solidFill>
              </a:rPr>
              <a:t>ipsum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marL="91440">
              <a:spcAft>
                <a:spcPts val="600"/>
              </a:spcAft>
            </a:pPr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err="1">
                <a:solidFill>
                  <a:schemeClr val="bg1"/>
                </a:solidFill>
              </a:rPr>
              <a:t>ipsuultrices</a:t>
            </a:r>
            <a:r>
              <a:rPr lang="en-US" sz="1200" dirty="0">
                <a:solidFill>
                  <a:schemeClr val="bg1"/>
                </a:solidFill>
              </a:rPr>
              <a:t> 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at, </a:t>
            </a:r>
            <a:r>
              <a:rPr lang="en-US" sz="1200" dirty="0" err="1">
                <a:solidFill>
                  <a:schemeClr val="bg1"/>
                </a:solidFill>
              </a:rPr>
              <a:t>mauris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neque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adipiscing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nsectetuer</a:t>
            </a:r>
            <a:r>
              <a:rPr lang="en-US" sz="1200" dirty="0">
                <a:solidFill>
                  <a:schemeClr val="bg1"/>
                </a:solidFill>
              </a:rPr>
              <a:t>. Eros dolor </a:t>
            </a:r>
            <a:r>
              <a:rPr lang="en-US" sz="1200" dirty="0" err="1">
                <a:solidFill>
                  <a:schemeClr val="bg1"/>
                </a:solidFill>
              </a:rPr>
              <a:t>mauris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augue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litora</a:t>
            </a:r>
            <a:r>
              <a:rPr lang="en-US" sz="1200" dirty="0">
                <a:solidFill>
                  <a:schemeClr val="bg1"/>
                </a:solidFill>
              </a:rPr>
              <a:t> et, mass</a:t>
            </a:r>
            <a:r>
              <a:rPr lang="en-US" sz="1200" dirty="0" smtClean="0">
                <a:solidFill>
                  <a:schemeClr val="bg1"/>
                </a:solidFill>
              </a:rPr>
              <a:t>.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3" name="Shape 2554"/>
          <p:cNvSpPr/>
          <p:nvPr/>
        </p:nvSpPr>
        <p:spPr>
          <a:xfrm>
            <a:off x="2285350" y="1356457"/>
            <a:ext cx="315218" cy="286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/>
          </a:p>
        </p:txBody>
      </p:sp>
      <p:sp>
        <p:nvSpPr>
          <p:cNvPr id="61" name="Rectangular Callout 60"/>
          <p:cNvSpPr/>
          <p:nvPr/>
        </p:nvSpPr>
        <p:spPr>
          <a:xfrm flipH="1">
            <a:off x="209902" y="4629269"/>
            <a:ext cx="2505806" cy="1236154"/>
          </a:xfrm>
          <a:prstGeom prst="wedgeRectCallout">
            <a:avLst>
              <a:gd name="adj1" fmla="val -50845"/>
              <a:gd name="adj2" fmla="val -79912"/>
            </a:avLst>
          </a:prstGeom>
          <a:solidFill>
            <a:srgbClr val="6DA042"/>
          </a:solidFill>
          <a:ln>
            <a:solidFill>
              <a:srgbClr val="5F89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lvl="0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Lorem ipsum</a:t>
            </a:r>
            <a:endParaRPr lang="en-US" sz="1400" b="1" dirty="0">
              <a:solidFill>
                <a:schemeClr val="bg1"/>
              </a:solidFill>
            </a:endParaRPr>
          </a:p>
          <a:p>
            <a:pPr marL="91440" lvl="0">
              <a:spcAft>
                <a:spcPts val="600"/>
              </a:spcAft>
            </a:pPr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err="1">
                <a:solidFill>
                  <a:schemeClr val="bg1"/>
                </a:solidFill>
              </a:rPr>
              <a:t>ipsuultrices</a:t>
            </a:r>
            <a:r>
              <a:rPr lang="en-US" sz="1200" dirty="0">
                <a:solidFill>
                  <a:schemeClr val="bg1"/>
                </a:solidFill>
              </a:rPr>
              <a:t> 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at, </a:t>
            </a:r>
            <a:r>
              <a:rPr lang="en-US" sz="1200" dirty="0" err="1">
                <a:solidFill>
                  <a:schemeClr val="bg1"/>
                </a:solidFill>
              </a:rPr>
              <a:t>mauris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neque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adipiscing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nsectetuer</a:t>
            </a:r>
            <a:r>
              <a:rPr lang="en-US" sz="1200" dirty="0">
                <a:solidFill>
                  <a:schemeClr val="bg1"/>
                </a:solidFill>
              </a:rPr>
              <a:t>. Eros dolor </a:t>
            </a:r>
            <a:r>
              <a:rPr lang="en-US" sz="1200" dirty="0" err="1">
                <a:solidFill>
                  <a:schemeClr val="bg1"/>
                </a:solidFill>
              </a:rPr>
              <a:t>mauris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augue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litora</a:t>
            </a:r>
            <a:r>
              <a:rPr lang="en-US" sz="1200" dirty="0">
                <a:solidFill>
                  <a:schemeClr val="bg1"/>
                </a:solidFill>
              </a:rPr>
              <a:t> et, mass.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4" name="Shape 2554"/>
          <p:cNvSpPr/>
          <p:nvPr/>
        </p:nvSpPr>
        <p:spPr>
          <a:xfrm>
            <a:off x="2285349" y="4749982"/>
            <a:ext cx="315218" cy="286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/>
          </a:p>
        </p:txBody>
      </p:sp>
      <p:sp>
        <p:nvSpPr>
          <p:cNvPr id="59" name="Rectangular Callout 58"/>
          <p:cNvSpPr/>
          <p:nvPr/>
        </p:nvSpPr>
        <p:spPr>
          <a:xfrm>
            <a:off x="6307706" y="1261920"/>
            <a:ext cx="2503009" cy="1236154"/>
          </a:xfrm>
          <a:prstGeom prst="wedgeRectCallout">
            <a:avLst>
              <a:gd name="adj1" fmla="val -49853"/>
              <a:gd name="adj2" fmla="val 82549"/>
            </a:avLst>
          </a:prstGeom>
          <a:solidFill>
            <a:srgbClr val="FBAB37"/>
          </a:solidFill>
          <a:ln>
            <a:solidFill>
              <a:srgbClr val="F890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lvl="0">
              <a:spcAft>
                <a:spcPts val="600"/>
              </a:spcAft>
            </a:pPr>
            <a:r>
              <a:rPr lang="en-US" sz="1600" b="1" dirty="0">
                <a:solidFill>
                  <a:prstClr val="white"/>
                </a:solidFill>
              </a:rPr>
              <a:t>Lorem ipsum</a:t>
            </a:r>
            <a:endParaRPr lang="en-US" sz="1400" b="1" dirty="0">
              <a:solidFill>
                <a:prstClr val="white"/>
              </a:solidFill>
            </a:endParaRPr>
          </a:p>
          <a:p>
            <a:pPr marL="91440" lvl="0">
              <a:spcAft>
                <a:spcPts val="600"/>
              </a:spcAft>
            </a:pPr>
            <a:r>
              <a:rPr lang="en-US" sz="1200" dirty="0">
                <a:solidFill>
                  <a:prstClr val="white"/>
                </a:solidFill>
              </a:rPr>
              <a:t>Lorem </a:t>
            </a:r>
            <a:r>
              <a:rPr lang="en-US" sz="1200" dirty="0" err="1">
                <a:solidFill>
                  <a:prstClr val="white"/>
                </a:solidFill>
              </a:rPr>
              <a:t>ipsuultrices</a:t>
            </a:r>
            <a:r>
              <a:rPr lang="en-US" sz="1200" dirty="0">
                <a:solidFill>
                  <a:prstClr val="white"/>
                </a:solidFill>
              </a:rPr>
              <a:t> m dolor sit </a:t>
            </a:r>
            <a:r>
              <a:rPr lang="en-US" sz="1200" dirty="0" err="1">
                <a:solidFill>
                  <a:prstClr val="white"/>
                </a:solidFill>
              </a:rPr>
              <a:t>amet</a:t>
            </a:r>
            <a:r>
              <a:rPr lang="en-US" sz="1200" dirty="0">
                <a:solidFill>
                  <a:prstClr val="white"/>
                </a:solidFill>
              </a:rPr>
              <a:t>, at, </a:t>
            </a:r>
            <a:r>
              <a:rPr lang="en-US" sz="1200" dirty="0" err="1">
                <a:solidFill>
                  <a:prstClr val="white"/>
                </a:solidFill>
              </a:rPr>
              <a:t>mauris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neque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quis</a:t>
            </a:r>
            <a:r>
              <a:rPr lang="en-US" sz="1200" dirty="0">
                <a:solidFill>
                  <a:prstClr val="white"/>
                </a:solidFill>
              </a:rPr>
              <a:t>, </a:t>
            </a:r>
            <a:r>
              <a:rPr lang="en-US" sz="1200" dirty="0" err="1">
                <a:solidFill>
                  <a:prstClr val="white"/>
                </a:solidFill>
              </a:rPr>
              <a:t>adipiscing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nsectetuer</a:t>
            </a:r>
            <a:r>
              <a:rPr lang="en-US" sz="1200" dirty="0">
                <a:solidFill>
                  <a:prstClr val="white"/>
                </a:solidFill>
              </a:rPr>
              <a:t>. Eros dolor </a:t>
            </a:r>
            <a:r>
              <a:rPr lang="en-US" sz="1200" dirty="0" err="1">
                <a:solidFill>
                  <a:prstClr val="white"/>
                </a:solidFill>
              </a:rPr>
              <a:t>mauris</a:t>
            </a:r>
            <a:r>
              <a:rPr lang="en-US" sz="1200" dirty="0">
                <a:solidFill>
                  <a:prstClr val="white"/>
                </a:solidFill>
              </a:rPr>
              <a:t>, </a:t>
            </a:r>
            <a:r>
              <a:rPr lang="en-US" sz="1200" dirty="0" err="1">
                <a:solidFill>
                  <a:prstClr val="white"/>
                </a:solidFill>
              </a:rPr>
              <a:t>augue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litora</a:t>
            </a:r>
            <a:r>
              <a:rPr lang="en-US" sz="1200" dirty="0">
                <a:solidFill>
                  <a:prstClr val="white"/>
                </a:solidFill>
              </a:rPr>
              <a:t> et, mass.</a:t>
            </a:r>
            <a:r>
              <a:rPr lang="en-US" sz="1200" b="1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65" name="Shape 2554"/>
          <p:cNvSpPr/>
          <p:nvPr/>
        </p:nvSpPr>
        <p:spPr>
          <a:xfrm>
            <a:off x="8392946" y="1356457"/>
            <a:ext cx="315218" cy="286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/>
          </a:p>
        </p:txBody>
      </p:sp>
      <p:sp>
        <p:nvSpPr>
          <p:cNvPr id="60" name="Rectangular Callout 59"/>
          <p:cNvSpPr/>
          <p:nvPr/>
        </p:nvSpPr>
        <p:spPr>
          <a:xfrm>
            <a:off x="6307706" y="4629269"/>
            <a:ext cx="2503009" cy="1236154"/>
          </a:xfrm>
          <a:prstGeom prst="wedgeRectCallout">
            <a:avLst>
              <a:gd name="adj1" fmla="val -49854"/>
              <a:gd name="adj2" fmla="val -74382"/>
            </a:avLst>
          </a:prstGeom>
          <a:solidFill>
            <a:srgbClr val="31AAC0"/>
          </a:solidFill>
          <a:ln>
            <a:solidFill>
              <a:srgbClr val="009D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lvl="0">
              <a:spcAft>
                <a:spcPts val="600"/>
              </a:spcAft>
            </a:pPr>
            <a:r>
              <a:rPr lang="en-US" sz="1600" b="1" dirty="0">
                <a:solidFill>
                  <a:prstClr val="white"/>
                </a:solidFill>
              </a:rPr>
              <a:t>Lorem ipsum</a:t>
            </a:r>
            <a:endParaRPr lang="en-US" sz="1400" b="1" dirty="0">
              <a:solidFill>
                <a:prstClr val="white"/>
              </a:solidFill>
            </a:endParaRPr>
          </a:p>
          <a:p>
            <a:pPr marL="91440" lvl="0">
              <a:spcAft>
                <a:spcPts val="600"/>
              </a:spcAft>
            </a:pPr>
            <a:r>
              <a:rPr lang="en-US" sz="1200" dirty="0">
                <a:solidFill>
                  <a:prstClr val="white"/>
                </a:solidFill>
              </a:rPr>
              <a:t>Lorem </a:t>
            </a:r>
            <a:r>
              <a:rPr lang="en-US" sz="1200" dirty="0" err="1">
                <a:solidFill>
                  <a:prstClr val="white"/>
                </a:solidFill>
              </a:rPr>
              <a:t>ipsuultrices</a:t>
            </a:r>
            <a:r>
              <a:rPr lang="en-US" sz="1200" dirty="0">
                <a:solidFill>
                  <a:prstClr val="white"/>
                </a:solidFill>
              </a:rPr>
              <a:t> m dolor sit </a:t>
            </a:r>
            <a:r>
              <a:rPr lang="en-US" sz="1200" dirty="0" err="1">
                <a:solidFill>
                  <a:prstClr val="white"/>
                </a:solidFill>
              </a:rPr>
              <a:t>amet</a:t>
            </a:r>
            <a:r>
              <a:rPr lang="en-US" sz="1200" dirty="0">
                <a:solidFill>
                  <a:prstClr val="white"/>
                </a:solidFill>
              </a:rPr>
              <a:t>, at, </a:t>
            </a:r>
            <a:r>
              <a:rPr lang="en-US" sz="1200" dirty="0" err="1">
                <a:solidFill>
                  <a:prstClr val="white"/>
                </a:solidFill>
              </a:rPr>
              <a:t>mauris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neque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quis</a:t>
            </a:r>
            <a:r>
              <a:rPr lang="en-US" sz="1200" dirty="0">
                <a:solidFill>
                  <a:prstClr val="white"/>
                </a:solidFill>
              </a:rPr>
              <a:t>, </a:t>
            </a:r>
            <a:r>
              <a:rPr lang="en-US" sz="1200" dirty="0" err="1">
                <a:solidFill>
                  <a:prstClr val="white"/>
                </a:solidFill>
              </a:rPr>
              <a:t>adipiscing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nsectetuer</a:t>
            </a:r>
            <a:r>
              <a:rPr lang="en-US" sz="1200" dirty="0">
                <a:solidFill>
                  <a:prstClr val="white"/>
                </a:solidFill>
              </a:rPr>
              <a:t>. Eros dolor </a:t>
            </a:r>
            <a:r>
              <a:rPr lang="en-US" sz="1200" dirty="0" err="1">
                <a:solidFill>
                  <a:prstClr val="white"/>
                </a:solidFill>
              </a:rPr>
              <a:t>mauris</a:t>
            </a:r>
            <a:r>
              <a:rPr lang="en-US" sz="1200" dirty="0">
                <a:solidFill>
                  <a:prstClr val="white"/>
                </a:solidFill>
              </a:rPr>
              <a:t>, </a:t>
            </a:r>
            <a:r>
              <a:rPr lang="en-US" sz="1200" dirty="0" err="1">
                <a:solidFill>
                  <a:prstClr val="white"/>
                </a:solidFill>
              </a:rPr>
              <a:t>augue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litora</a:t>
            </a:r>
            <a:r>
              <a:rPr lang="en-US" sz="1200" dirty="0">
                <a:solidFill>
                  <a:prstClr val="white"/>
                </a:solidFill>
              </a:rPr>
              <a:t> et, mass.</a:t>
            </a:r>
            <a:r>
              <a:rPr lang="en-US" sz="1200" b="1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66" name="Shape 2554"/>
          <p:cNvSpPr/>
          <p:nvPr/>
        </p:nvSpPr>
        <p:spPr>
          <a:xfrm>
            <a:off x="8392945" y="4749982"/>
            <a:ext cx="315218" cy="286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/>
          </a:p>
        </p:txBody>
      </p:sp>
    </p:spTree>
    <p:extLst>
      <p:ext uri="{BB962C8B-B14F-4D97-AF65-F5344CB8AC3E}">
        <p14:creationId xmlns:p14="http://schemas.microsoft.com/office/powerpoint/2010/main" val="352156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Brainstorming Diagram for PowerPoint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841514" y="2032388"/>
            <a:ext cx="3460972" cy="3062567"/>
            <a:chOff x="2563813" y="2265363"/>
            <a:chExt cx="4054475" cy="3587750"/>
          </a:xfrm>
        </p:grpSpPr>
        <p:sp>
          <p:nvSpPr>
            <p:cNvPr id="30" name="Freeform 7"/>
            <p:cNvSpPr>
              <a:spLocks/>
            </p:cNvSpPr>
            <p:nvPr/>
          </p:nvSpPr>
          <p:spPr bwMode="auto">
            <a:xfrm>
              <a:off x="4673600" y="3948113"/>
              <a:ext cx="1944688" cy="1905000"/>
            </a:xfrm>
            <a:custGeom>
              <a:avLst/>
              <a:gdLst>
                <a:gd name="T0" fmla="*/ 4339 w 4897"/>
                <a:gd name="T1" fmla="*/ 176 h 4802"/>
                <a:gd name="T2" fmla="*/ 3865 w 4897"/>
                <a:gd name="T3" fmla="*/ 304 h 4802"/>
                <a:gd name="T4" fmla="*/ 3490 w 4897"/>
                <a:gd name="T5" fmla="*/ 263 h 4802"/>
                <a:gd name="T6" fmla="*/ 3297 w 4897"/>
                <a:gd name="T7" fmla="*/ 592 h 4802"/>
                <a:gd name="T8" fmla="*/ 2980 w 4897"/>
                <a:gd name="T9" fmla="*/ 885 h 4802"/>
                <a:gd name="T10" fmla="*/ 2448 w 4897"/>
                <a:gd name="T11" fmla="*/ 1009 h 4802"/>
                <a:gd name="T12" fmla="*/ 1914 w 4897"/>
                <a:gd name="T13" fmla="*/ 919 h 4802"/>
                <a:gd name="T14" fmla="*/ 1787 w 4897"/>
                <a:gd name="T15" fmla="*/ 1002 h 4802"/>
                <a:gd name="T16" fmla="*/ 1284 w 4897"/>
                <a:gd name="T17" fmla="*/ 1164 h 4802"/>
                <a:gd name="T18" fmla="*/ 784 w 4897"/>
                <a:gd name="T19" fmla="*/ 1146 h 4802"/>
                <a:gd name="T20" fmla="*/ 292 w 4897"/>
                <a:gd name="T21" fmla="*/ 943 h 4802"/>
                <a:gd name="T22" fmla="*/ 23 w 4897"/>
                <a:gd name="T23" fmla="*/ 2788 h 4802"/>
                <a:gd name="T24" fmla="*/ 321 w 4897"/>
                <a:gd name="T25" fmla="*/ 3197 h 4802"/>
                <a:gd name="T26" fmla="*/ 652 w 4897"/>
                <a:gd name="T27" fmla="*/ 3346 h 4802"/>
                <a:gd name="T28" fmla="*/ 1122 w 4897"/>
                <a:gd name="T29" fmla="*/ 3337 h 4802"/>
                <a:gd name="T30" fmla="*/ 1165 w 4897"/>
                <a:gd name="T31" fmla="*/ 2986 h 4802"/>
                <a:gd name="T32" fmla="*/ 1479 w 4897"/>
                <a:gd name="T33" fmla="*/ 2768 h 4802"/>
                <a:gd name="T34" fmla="*/ 1313 w 4897"/>
                <a:gd name="T35" fmla="*/ 3280 h 4802"/>
                <a:gd name="T36" fmla="*/ 1433 w 4897"/>
                <a:gd name="T37" fmla="*/ 3663 h 4802"/>
                <a:gd name="T38" fmla="*/ 1511 w 4897"/>
                <a:gd name="T39" fmla="*/ 4013 h 4802"/>
                <a:gd name="T40" fmla="*/ 1178 w 4897"/>
                <a:gd name="T41" fmla="*/ 3585 h 4802"/>
                <a:gd name="T42" fmla="*/ 766 w 4897"/>
                <a:gd name="T43" fmla="*/ 3556 h 4802"/>
                <a:gd name="T44" fmla="*/ 280 w 4897"/>
                <a:gd name="T45" fmla="*/ 3402 h 4802"/>
                <a:gd name="T46" fmla="*/ 25 w 4897"/>
                <a:gd name="T47" fmla="*/ 3171 h 4802"/>
                <a:gd name="T48" fmla="*/ 39 w 4897"/>
                <a:gd name="T49" fmla="*/ 3747 h 4802"/>
                <a:gd name="T50" fmla="*/ 316 w 4897"/>
                <a:gd name="T51" fmla="*/ 4378 h 4802"/>
                <a:gd name="T52" fmla="*/ 785 w 4897"/>
                <a:gd name="T53" fmla="*/ 4715 h 4802"/>
                <a:gd name="T54" fmla="*/ 1353 w 4897"/>
                <a:gd name="T55" fmla="*/ 4802 h 4802"/>
                <a:gd name="T56" fmla="*/ 1929 w 4897"/>
                <a:gd name="T57" fmla="*/ 4681 h 4802"/>
                <a:gd name="T58" fmla="*/ 2422 w 4897"/>
                <a:gd name="T59" fmla="*/ 4399 h 4802"/>
                <a:gd name="T60" fmla="*/ 2719 w 4897"/>
                <a:gd name="T61" fmla="*/ 4041 h 4802"/>
                <a:gd name="T62" fmla="*/ 2868 w 4897"/>
                <a:gd name="T63" fmla="*/ 3722 h 4802"/>
                <a:gd name="T64" fmla="*/ 2897 w 4897"/>
                <a:gd name="T65" fmla="*/ 3361 h 4802"/>
                <a:gd name="T66" fmla="*/ 2663 w 4897"/>
                <a:gd name="T67" fmla="*/ 2818 h 4802"/>
                <a:gd name="T68" fmla="*/ 2338 w 4897"/>
                <a:gd name="T69" fmla="*/ 2657 h 4802"/>
                <a:gd name="T70" fmla="*/ 1930 w 4897"/>
                <a:gd name="T71" fmla="*/ 2915 h 4802"/>
                <a:gd name="T72" fmla="*/ 1938 w 4897"/>
                <a:gd name="T73" fmla="*/ 2704 h 4802"/>
                <a:gd name="T74" fmla="*/ 2360 w 4897"/>
                <a:gd name="T75" fmla="*/ 2302 h 4802"/>
                <a:gd name="T76" fmla="*/ 2451 w 4897"/>
                <a:gd name="T77" fmla="*/ 1729 h 4802"/>
                <a:gd name="T78" fmla="*/ 2643 w 4897"/>
                <a:gd name="T79" fmla="*/ 1949 h 4802"/>
                <a:gd name="T80" fmla="*/ 2590 w 4897"/>
                <a:gd name="T81" fmla="*/ 2457 h 4802"/>
                <a:gd name="T82" fmla="*/ 3025 w 4897"/>
                <a:gd name="T83" fmla="*/ 3074 h 4802"/>
                <a:gd name="T84" fmla="*/ 3091 w 4897"/>
                <a:gd name="T85" fmla="*/ 3543 h 4802"/>
                <a:gd name="T86" fmla="*/ 3025 w 4897"/>
                <a:gd name="T87" fmla="*/ 4029 h 4802"/>
                <a:gd name="T88" fmla="*/ 3720 w 4897"/>
                <a:gd name="T89" fmla="*/ 3606 h 4802"/>
                <a:gd name="T90" fmla="*/ 3978 w 4897"/>
                <a:gd name="T91" fmla="*/ 3188 h 4802"/>
                <a:gd name="T92" fmla="*/ 4052 w 4897"/>
                <a:gd name="T93" fmla="*/ 2885 h 4802"/>
                <a:gd name="T94" fmla="*/ 4001 w 4897"/>
                <a:gd name="T95" fmla="*/ 2291 h 4802"/>
                <a:gd name="T96" fmla="*/ 3759 w 4897"/>
                <a:gd name="T97" fmla="*/ 1921 h 4802"/>
                <a:gd name="T98" fmla="*/ 3137 w 4897"/>
                <a:gd name="T99" fmla="*/ 1595 h 4802"/>
                <a:gd name="T100" fmla="*/ 3518 w 4897"/>
                <a:gd name="T101" fmla="*/ 1531 h 4802"/>
                <a:gd name="T102" fmla="*/ 4079 w 4897"/>
                <a:gd name="T103" fmla="*/ 2013 h 4802"/>
                <a:gd name="T104" fmla="*/ 4245 w 4897"/>
                <a:gd name="T105" fmla="*/ 2477 h 4802"/>
                <a:gd name="T106" fmla="*/ 4503 w 4897"/>
                <a:gd name="T107" fmla="*/ 2188 h 4802"/>
                <a:gd name="T108" fmla="*/ 4571 w 4897"/>
                <a:gd name="T109" fmla="*/ 1775 h 4802"/>
                <a:gd name="T110" fmla="*/ 4658 w 4897"/>
                <a:gd name="T111" fmla="*/ 1470 h 4802"/>
                <a:gd name="T112" fmla="*/ 4892 w 4897"/>
                <a:gd name="T113" fmla="*/ 915 h 4802"/>
                <a:gd name="T114" fmla="*/ 4812 w 4897"/>
                <a:gd name="T115" fmla="*/ 360 h 4802"/>
                <a:gd name="T116" fmla="*/ 4560 w 4897"/>
                <a:gd name="T117" fmla="*/ 0 h 4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97" h="4802">
                  <a:moveTo>
                    <a:pt x="4560" y="0"/>
                  </a:moveTo>
                  <a:lnTo>
                    <a:pt x="4532" y="28"/>
                  </a:lnTo>
                  <a:lnTo>
                    <a:pt x="4474" y="81"/>
                  </a:lnTo>
                  <a:lnTo>
                    <a:pt x="4411" y="131"/>
                  </a:lnTo>
                  <a:lnTo>
                    <a:pt x="4339" y="176"/>
                  </a:lnTo>
                  <a:lnTo>
                    <a:pt x="4303" y="197"/>
                  </a:lnTo>
                  <a:lnTo>
                    <a:pt x="4240" y="228"/>
                  </a:lnTo>
                  <a:lnTo>
                    <a:pt x="4114" y="271"/>
                  </a:lnTo>
                  <a:lnTo>
                    <a:pt x="3988" y="295"/>
                  </a:lnTo>
                  <a:lnTo>
                    <a:pt x="3865" y="304"/>
                  </a:lnTo>
                  <a:lnTo>
                    <a:pt x="3807" y="303"/>
                  </a:lnTo>
                  <a:lnTo>
                    <a:pt x="3757" y="302"/>
                  </a:lnTo>
                  <a:lnTo>
                    <a:pt x="3664" y="295"/>
                  </a:lnTo>
                  <a:lnTo>
                    <a:pt x="3575" y="282"/>
                  </a:lnTo>
                  <a:lnTo>
                    <a:pt x="3490" y="263"/>
                  </a:lnTo>
                  <a:lnTo>
                    <a:pt x="3450" y="251"/>
                  </a:lnTo>
                  <a:lnTo>
                    <a:pt x="3433" y="306"/>
                  </a:lnTo>
                  <a:lnTo>
                    <a:pt x="3394" y="409"/>
                  </a:lnTo>
                  <a:lnTo>
                    <a:pt x="3349" y="504"/>
                  </a:lnTo>
                  <a:lnTo>
                    <a:pt x="3297" y="592"/>
                  </a:lnTo>
                  <a:lnTo>
                    <a:pt x="3239" y="671"/>
                  </a:lnTo>
                  <a:lnTo>
                    <a:pt x="3173" y="742"/>
                  </a:lnTo>
                  <a:lnTo>
                    <a:pt x="3100" y="806"/>
                  </a:lnTo>
                  <a:lnTo>
                    <a:pt x="3023" y="860"/>
                  </a:lnTo>
                  <a:lnTo>
                    <a:pt x="2980" y="885"/>
                  </a:lnTo>
                  <a:lnTo>
                    <a:pt x="2915" y="919"/>
                  </a:lnTo>
                  <a:lnTo>
                    <a:pt x="2780" y="967"/>
                  </a:lnTo>
                  <a:lnTo>
                    <a:pt x="2645" y="997"/>
                  </a:lnTo>
                  <a:lnTo>
                    <a:pt x="2513" y="1009"/>
                  </a:lnTo>
                  <a:lnTo>
                    <a:pt x="2448" y="1009"/>
                  </a:lnTo>
                  <a:lnTo>
                    <a:pt x="2395" y="1009"/>
                  </a:lnTo>
                  <a:lnTo>
                    <a:pt x="2294" y="1003"/>
                  </a:lnTo>
                  <a:lnTo>
                    <a:pt x="2157" y="984"/>
                  </a:lnTo>
                  <a:lnTo>
                    <a:pt x="1953" y="933"/>
                  </a:lnTo>
                  <a:lnTo>
                    <a:pt x="1914" y="919"/>
                  </a:lnTo>
                  <a:lnTo>
                    <a:pt x="1918" y="910"/>
                  </a:lnTo>
                  <a:lnTo>
                    <a:pt x="1916" y="912"/>
                  </a:lnTo>
                  <a:lnTo>
                    <a:pt x="1913" y="914"/>
                  </a:lnTo>
                  <a:lnTo>
                    <a:pt x="1873" y="946"/>
                  </a:lnTo>
                  <a:lnTo>
                    <a:pt x="1787" y="1002"/>
                  </a:lnTo>
                  <a:lnTo>
                    <a:pt x="1698" y="1050"/>
                  </a:lnTo>
                  <a:lnTo>
                    <a:pt x="1602" y="1091"/>
                  </a:lnTo>
                  <a:lnTo>
                    <a:pt x="1501" y="1122"/>
                  </a:lnTo>
                  <a:lnTo>
                    <a:pt x="1396" y="1147"/>
                  </a:lnTo>
                  <a:lnTo>
                    <a:pt x="1284" y="1164"/>
                  </a:lnTo>
                  <a:lnTo>
                    <a:pt x="1168" y="1171"/>
                  </a:lnTo>
                  <a:lnTo>
                    <a:pt x="1107" y="1171"/>
                  </a:lnTo>
                  <a:lnTo>
                    <a:pt x="1030" y="1170"/>
                  </a:lnTo>
                  <a:lnTo>
                    <a:pt x="868" y="1159"/>
                  </a:lnTo>
                  <a:lnTo>
                    <a:pt x="784" y="1146"/>
                  </a:lnTo>
                  <a:lnTo>
                    <a:pt x="724" y="1135"/>
                  </a:lnTo>
                  <a:lnTo>
                    <a:pt x="607" y="1103"/>
                  </a:lnTo>
                  <a:lnTo>
                    <a:pt x="495" y="1059"/>
                  </a:lnTo>
                  <a:lnTo>
                    <a:pt x="390" y="1006"/>
                  </a:lnTo>
                  <a:lnTo>
                    <a:pt x="292" y="943"/>
                  </a:lnTo>
                  <a:lnTo>
                    <a:pt x="200" y="876"/>
                  </a:lnTo>
                  <a:lnTo>
                    <a:pt x="74" y="768"/>
                  </a:lnTo>
                  <a:lnTo>
                    <a:pt x="0" y="696"/>
                  </a:lnTo>
                  <a:lnTo>
                    <a:pt x="0" y="2727"/>
                  </a:lnTo>
                  <a:lnTo>
                    <a:pt x="23" y="2788"/>
                  </a:lnTo>
                  <a:lnTo>
                    <a:pt x="85" y="2917"/>
                  </a:lnTo>
                  <a:lnTo>
                    <a:pt x="149" y="3017"/>
                  </a:lnTo>
                  <a:lnTo>
                    <a:pt x="200" y="3081"/>
                  </a:lnTo>
                  <a:lnTo>
                    <a:pt x="257" y="3142"/>
                  </a:lnTo>
                  <a:lnTo>
                    <a:pt x="321" y="3197"/>
                  </a:lnTo>
                  <a:lnTo>
                    <a:pt x="358" y="3223"/>
                  </a:lnTo>
                  <a:lnTo>
                    <a:pt x="395" y="3248"/>
                  </a:lnTo>
                  <a:lnTo>
                    <a:pt x="476" y="3291"/>
                  </a:lnTo>
                  <a:lnTo>
                    <a:pt x="561" y="3323"/>
                  </a:lnTo>
                  <a:lnTo>
                    <a:pt x="652" y="3346"/>
                  </a:lnTo>
                  <a:lnTo>
                    <a:pt x="748" y="3361"/>
                  </a:lnTo>
                  <a:lnTo>
                    <a:pt x="848" y="3366"/>
                  </a:lnTo>
                  <a:lnTo>
                    <a:pt x="954" y="3362"/>
                  </a:lnTo>
                  <a:lnTo>
                    <a:pt x="1065" y="3348"/>
                  </a:lnTo>
                  <a:lnTo>
                    <a:pt x="1122" y="3337"/>
                  </a:lnTo>
                  <a:lnTo>
                    <a:pt x="1120" y="3302"/>
                  </a:lnTo>
                  <a:lnTo>
                    <a:pt x="1121" y="3228"/>
                  </a:lnTo>
                  <a:lnTo>
                    <a:pt x="1129" y="3151"/>
                  </a:lnTo>
                  <a:lnTo>
                    <a:pt x="1143" y="3070"/>
                  </a:lnTo>
                  <a:lnTo>
                    <a:pt x="1165" y="2986"/>
                  </a:lnTo>
                  <a:lnTo>
                    <a:pt x="1196" y="2899"/>
                  </a:lnTo>
                  <a:lnTo>
                    <a:pt x="1236" y="2809"/>
                  </a:lnTo>
                  <a:lnTo>
                    <a:pt x="1287" y="2715"/>
                  </a:lnTo>
                  <a:lnTo>
                    <a:pt x="1316" y="2667"/>
                  </a:lnTo>
                  <a:lnTo>
                    <a:pt x="1479" y="2768"/>
                  </a:lnTo>
                  <a:lnTo>
                    <a:pt x="1440" y="2833"/>
                  </a:lnTo>
                  <a:lnTo>
                    <a:pt x="1380" y="2956"/>
                  </a:lnTo>
                  <a:lnTo>
                    <a:pt x="1340" y="3072"/>
                  </a:lnTo>
                  <a:lnTo>
                    <a:pt x="1319" y="3179"/>
                  </a:lnTo>
                  <a:lnTo>
                    <a:pt x="1313" y="3280"/>
                  </a:lnTo>
                  <a:lnTo>
                    <a:pt x="1319" y="3372"/>
                  </a:lnTo>
                  <a:lnTo>
                    <a:pt x="1338" y="3457"/>
                  </a:lnTo>
                  <a:lnTo>
                    <a:pt x="1363" y="3533"/>
                  </a:lnTo>
                  <a:lnTo>
                    <a:pt x="1397" y="3602"/>
                  </a:lnTo>
                  <a:lnTo>
                    <a:pt x="1433" y="3663"/>
                  </a:lnTo>
                  <a:lnTo>
                    <a:pt x="1493" y="3739"/>
                  </a:lnTo>
                  <a:lnTo>
                    <a:pt x="1599" y="3840"/>
                  </a:lnTo>
                  <a:lnTo>
                    <a:pt x="1625" y="3857"/>
                  </a:lnTo>
                  <a:lnTo>
                    <a:pt x="1522" y="4018"/>
                  </a:lnTo>
                  <a:lnTo>
                    <a:pt x="1511" y="4013"/>
                  </a:lnTo>
                  <a:lnTo>
                    <a:pt x="1432" y="3948"/>
                  </a:lnTo>
                  <a:lnTo>
                    <a:pt x="1347" y="3858"/>
                  </a:lnTo>
                  <a:lnTo>
                    <a:pt x="1286" y="3781"/>
                  </a:lnTo>
                  <a:lnTo>
                    <a:pt x="1227" y="3690"/>
                  </a:lnTo>
                  <a:lnTo>
                    <a:pt x="1178" y="3585"/>
                  </a:lnTo>
                  <a:lnTo>
                    <a:pt x="1159" y="3527"/>
                  </a:lnTo>
                  <a:lnTo>
                    <a:pt x="1078" y="3541"/>
                  </a:lnTo>
                  <a:lnTo>
                    <a:pt x="925" y="3556"/>
                  </a:lnTo>
                  <a:lnTo>
                    <a:pt x="851" y="3558"/>
                  </a:lnTo>
                  <a:lnTo>
                    <a:pt x="766" y="3556"/>
                  </a:lnTo>
                  <a:lnTo>
                    <a:pt x="604" y="3533"/>
                  </a:lnTo>
                  <a:lnTo>
                    <a:pt x="490" y="3502"/>
                  </a:lnTo>
                  <a:lnTo>
                    <a:pt x="417" y="3475"/>
                  </a:lnTo>
                  <a:lnTo>
                    <a:pt x="347" y="3441"/>
                  </a:lnTo>
                  <a:lnTo>
                    <a:pt x="280" y="3402"/>
                  </a:lnTo>
                  <a:lnTo>
                    <a:pt x="247" y="3380"/>
                  </a:lnTo>
                  <a:lnTo>
                    <a:pt x="210" y="3354"/>
                  </a:lnTo>
                  <a:lnTo>
                    <a:pt x="141" y="3296"/>
                  </a:lnTo>
                  <a:lnTo>
                    <a:pt x="80" y="3235"/>
                  </a:lnTo>
                  <a:lnTo>
                    <a:pt x="25" y="3171"/>
                  </a:lnTo>
                  <a:lnTo>
                    <a:pt x="0" y="3138"/>
                  </a:lnTo>
                  <a:lnTo>
                    <a:pt x="0" y="3306"/>
                  </a:lnTo>
                  <a:lnTo>
                    <a:pt x="1" y="3402"/>
                  </a:lnTo>
                  <a:lnTo>
                    <a:pt x="14" y="3581"/>
                  </a:lnTo>
                  <a:lnTo>
                    <a:pt x="39" y="3747"/>
                  </a:lnTo>
                  <a:lnTo>
                    <a:pt x="75" y="3899"/>
                  </a:lnTo>
                  <a:lnTo>
                    <a:pt x="120" y="4037"/>
                  </a:lnTo>
                  <a:lnTo>
                    <a:pt x="177" y="4163"/>
                  </a:lnTo>
                  <a:lnTo>
                    <a:pt x="242" y="4277"/>
                  </a:lnTo>
                  <a:lnTo>
                    <a:pt x="316" y="4378"/>
                  </a:lnTo>
                  <a:lnTo>
                    <a:pt x="398" y="4468"/>
                  </a:lnTo>
                  <a:lnTo>
                    <a:pt x="486" y="4547"/>
                  </a:lnTo>
                  <a:lnTo>
                    <a:pt x="581" y="4613"/>
                  </a:lnTo>
                  <a:lnTo>
                    <a:pt x="680" y="4670"/>
                  </a:lnTo>
                  <a:lnTo>
                    <a:pt x="785" y="4715"/>
                  </a:lnTo>
                  <a:lnTo>
                    <a:pt x="893" y="4751"/>
                  </a:lnTo>
                  <a:lnTo>
                    <a:pt x="1006" y="4777"/>
                  </a:lnTo>
                  <a:lnTo>
                    <a:pt x="1120" y="4794"/>
                  </a:lnTo>
                  <a:lnTo>
                    <a:pt x="1235" y="4802"/>
                  </a:lnTo>
                  <a:lnTo>
                    <a:pt x="1353" y="4802"/>
                  </a:lnTo>
                  <a:lnTo>
                    <a:pt x="1470" y="4793"/>
                  </a:lnTo>
                  <a:lnTo>
                    <a:pt x="1588" y="4776"/>
                  </a:lnTo>
                  <a:lnTo>
                    <a:pt x="1703" y="4751"/>
                  </a:lnTo>
                  <a:lnTo>
                    <a:pt x="1817" y="4720"/>
                  </a:lnTo>
                  <a:lnTo>
                    <a:pt x="1929" y="4681"/>
                  </a:lnTo>
                  <a:lnTo>
                    <a:pt x="2037" y="4636"/>
                  </a:lnTo>
                  <a:lnTo>
                    <a:pt x="2141" y="4586"/>
                  </a:lnTo>
                  <a:lnTo>
                    <a:pt x="2241" y="4528"/>
                  </a:lnTo>
                  <a:lnTo>
                    <a:pt x="2334" y="4466"/>
                  </a:lnTo>
                  <a:lnTo>
                    <a:pt x="2422" y="4399"/>
                  </a:lnTo>
                  <a:lnTo>
                    <a:pt x="2503" y="4326"/>
                  </a:lnTo>
                  <a:lnTo>
                    <a:pt x="2575" y="4250"/>
                  </a:lnTo>
                  <a:lnTo>
                    <a:pt x="2640" y="4169"/>
                  </a:lnTo>
                  <a:lnTo>
                    <a:pt x="2696" y="4085"/>
                  </a:lnTo>
                  <a:lnTo>
                    <a:pt x="2719" y="4041"/>
                  </a:lnTo>
                  <a:lnTo>
                    <a:pt x="2726" y="4042"/>
                  </a:lnTo>
                  <a:lnTo>
                    <a:pt x="2733" y="4044"/>
                  </a:lnTo>
                  <a:lnTo>
                    <a:pt x="2767" y="3982"/>
                  </a:lnTo>
                  <a:lnTo>
                    <a:pt x="2831" y="3840"/>
                  </a:lnTo>
                  <a:lnTo>
                    <a:pt x="2868" y="3722"/>
                  </a:lnTo>
                  <a:lnTo>
                    <a:pt x="2886" y="3639"/>
                  </a:lnTo>
                  <a:lnTo>
                    <a:pt x="2898" y="3552"/>
                  </a:lnTo>
                  <a:lnTo>
                    <a:pt x="2902" y="3463"/>
                  </a:lnTo>
                  <a:lnTo>
                    <a:pt x="2901" y="3418"/>
                  </a:lnTo>
                  <a:lnTo>
                    <a:pt x="2897" y="3361"/>
                  </a:lnTo>
                  <a:lnTo>
                    <a:pt x="2877" y="3248"/>
                  </a:lnTo>
                  <a:lnTo>
                    <a:pt x="2844" y="3138"/>
                  </a:lnTo>
                  <a:lnTo>
                    <a:pt x="2797" y="3029"/>
                  </a:lnTo>
                  <a:lnTo>
                    <a:pt x="2737" y="2923"/>
                  </a:lnTo>
                  <a:lnTo>
                    <a:pt x="2663" y="2818"/>
                  </a:lnTo>
                  <a:lnTo>
                    <a:pt x="2577" y="2714"/>
                  </a:lnTo>
                  <a:lnTo>
                    <a:pt x="2477" y="2613"/>
                  </a:lnTo>
                  <a:lnTo>
                    <a:pt x="2421" y="2564"/>
                  </a:lnTo>
                  <a:lnTo>
                    <a:pt x="2395" y="2596"/>
                  </a:lnTo>
                  <a:lnTo>
                    <a:pt x="2338" y="2657"/>
                  </a:lnTo>
                  <a:lnTo>
                    <a:pt x="2273" y="2716"/>
                  </a:lnTo>
                  <a:lnTo>
                    <a:pt x="2201" y="2772"/>
                  </a:lnTo>
                  <a:lnTo>
                    <a:pt x="2120" y="2824"/>
                  </a:lnTo>
                  <a:lnTo>
                    <a:pt x="2030" y="2872"/>
                  </a:lnTo>
                  <a:lnTo>
                    <a:pt x="1930" y="2915"/>
                  </a:lnTo>
                  <a:lnTo>
                    <a:pt x="1820" y="2951"/>
                  </a:lnTo>
                  <a:lnTo>
                    <a:pt x="1760" y="2967"/>
                  </a:lnTo>
                  <a:lnTo>
                    <a:pt x="1713" y="2781"/>
                  </a:lnTo>
                  <a:lnTo>
                    <a:pt x="1795" y="2758"/>
                  </a:lnTo>
                  <a:lnTo>
                    <a:pt x="1938" y="2704"/>
                  </a:lnTo>
                  <a:lnTo>
                    <a:pt x="2058" y="2637"/>
                  </a:lnTo>
                  <a:lnTo>
                    <a:pt x="2159" y="2561"/>
                  </a:lnTo>
                  <a:lnTo>
                    <a:pt x="2242" y="2479"/>
                  </a:lnTo>
                  <a:lnTo>
                    <a:pt x="2310" y="2391"/>
                  </a:lnTo>
                  <a:lnTo>
                    <a:pt x="2360" y="2302"/>
                  </a:lnTo>
                  <a:lnTo>
                    <a:pt x="2399" y="2210"/>
                  </a:lnTo>
                  <a:lnTo>
                    <a:pt x="2426" y="2120"/>
                  </a:lnTo>
                  <a:lnTo>
                    <a:pt x="2444" y="2033"/>
                  </a:lnTo>
                  <a:lnTo>
                    <a:pt x="2457" y="1913"/>
                  </a:lnTo>
                  <a:lnTo>
                    <a:pt x="2451" y="1729"/>
                  </a:lnTo>
                  <a:lnTo>
                    <a:pt x="2443" y="1691"/>
                  </a:lnTo>
                  <a:lnTo>
                    <a:pt x="2632" y="1654"/>
                  </a:lnTo>
                  <a:lnTo>
                    <a:pt x="2635" y="1668"/>
                  </a:lnTo>
                  <a:lnTo>
                    <a:pt x="2647" y="1795"/>
                  </a:lnTo>
                  <a:lnTo>
                    <a:pt x="2643" y="1949"/>
                  </a:lnTo>
                  <a:lnTo>
                    <a:pt x="2630" y="2068"/>
                  </a:lnTo>
                  <a:lnTo>
                    <a:pt x="2601" y="2198"/>
                  </a:lnTo>
                  <a:lnTo>
                    <a:pt x="2556" y="2332"/>
                  </a:lnTo>
                  <a:lnTo>
                    <a:pt x="2523" y="2399"/>
                  </a:lnTo>
                  <a:lnTo>
                    <a:pt x="2590" y="2457"/>
                  </a:lnTo>
                  <a:lnTo>
                    <a:pt x="2709" y="2574"/>
                  </a:lnTo>
                  <a:lnTo>
                    <a:pt x="2811" y="2694"/>
                  </a:lnTo>
                  <a:lnTo>
                    <a:pt x="2899" y="2819"/>
                  </a:lnTo>
                  <a:lnTo>
                    <a:pt x="2971" y="2945"/>
                  </a:lnTo>
                  <a:lnTo>
                    <a:pt x="3025" y="3074"/>
                  </a:lnTo>
                  <a:lnTo>
                    <a:pt x="3065" y="3206"/>
                  </a:lnTo>
                  <a:lnTo>
                    <a:pt x="3087" y="3341"/>
                  </a:lnTo>
                  <a:lnTo>
                    <a:pt x="3092" y="3410"/>
                  </a:lnTo>
                  <a:lnTo>
                    <a:pt x="3094" y="3455"/>
                  </a:lnTo>
                  <a:lnTo>
                    <a:pt x="3091" y="3543"/>
                  </a:lnTo>
                  <a:lnTo>
                    <a:pt x="3077" y="3672"/>
                  </a:lnTo>
                  <a:lnTo>
                    <a:pt x="3038" y="3831"/>
                  </a:lnTo>
                  <a:lnTo>
                    <a:pt x="2984" y="3976"/>
                  </a:lnTo>
                  <a:lnTo>
                    <a:pt x="2953" y="4042"/>
                  </a:lnTo>
                  <a:lnTo>
                    <a:pt x="3025" y="4029"/>
                  </a:lnTo>
                  <a:lnTo>
                    <a:pt x="3177" y="3984"/>
                  </a:lnTo>
                  <a:lnTo>
                    <a:pt x="3330" y="3915"/>
                  </a:lnTo>
                  <a:lnTo>
                    <a:pt x="3479" y="3822"/>
                  </a:lnTo>
                  <a:lnTo>
                    <a:pt x="3621" y="3707"/>
                  </a:lnTo>
                  <a:lnTo>
                    <a:pt x="3720" y="3606"/>
                  </a:lnTo>
                  <a:lnTo>
                    <a:pt x="3781" y="3533"/>
                  </a:lnTo>
                  <a:lnTo>
                    <a:pt x="3838" y="3454"/>
                  </a:lnTo>
                  <a:lnTo>
                    <a:pt x="3890" y="3370"/>
                  </a:lnTo>
                  <a:lnTo>
                    <a:pt x="3936" y="3282"/>
                  </a:lnTo>
                  <a:lnTo>
                    <a:pt x="3978" y="3188"/>
                  </a:lnTo>
                  <a:lnTo>
                    <a:pt x="3996" y="3139"/>
                  </a:lnTo>
                  <a:lnTo>
                    <a:pt x="3993" y="3139"/>
                  </a:lnTo>
                  <a:lnTo>
                    <a:pt x="4001" y="3121"/>
                  </a:lnTo>
                  <a:lnTo>
                    <a:pt x="4031" y="3002"/>
                  </a:lnTo>
                  <a:lnTo>
                    <a:pt x="4052" y="2885"/>
                  </a:lnTo>
                  <a:lnTo>
                    <a:pt x="4065" y="2745"/>
                  </a:lnTo>
                  <a:lnTo>
                    <a:pt x="4063" y="2587"/>
                  </a:lnTo>
                  <a:lnTo>
                    <a:pt x="4046" y="2462"/>
                  </a:lnTo>
                  <a:lnTo>
                    <a:pt x="4028" y="2377"/>
                  </a:lnTo>
                  <a:lnTo>
                    <a:pt x="4001" y="2291"/>
                  </a:lnTo>
                  <a:lnTo>
                    <a:pt x="3966" y="2206"/>
                  </a:lnTo>
                  <a:lnTo>
                    <a:pt x="3944" y="2164"/>
                  </a:lnTo>
                  <a:lnTo>
                    <a:pt x="3914" y="2111"/>
                  </a:lnTo>
                  <a:lnTo>
                    <a:pt x="3843" y="2011"/>
                  </a:lnTo>
                  <a:lnTo>
                    <a:pt x="3759" y="1921"/>
                  </a:lnTo>
                  <a:lnTo>
                    <a:pt x="3660" y="1839"/>
                  </a:lnTo>
                  <a:lnTo>
                    <a:pt x="3549" y="1765"/>
                  </a:lnTo>
                  <a:lnTo>
                    <a:pt x="3424" y="1699"/>
                  </a:lnTo>
                  <a:lnTo>
                    <a:pt x="3287" y="1643"/>
                  </a:lnTo>
                  <a:lnTo>
                    <a:pt x="3137" y="1595"/>
                  </a:lnTo>
                  <a:lnTo>
                    <a:pt x="3056" y="1575"/>
                  </a:lnTo>
                  <a:lnTo>
                    <a:pt x="3102" y="1388"/>
                  </a:lnTo>
                  <a:lnTo>
                    <a:pt x="3192" y="1411"/>
                  </a:lnTo>
                  <a:lnTo>
                    <a:pt x="3362" y="1466"/>
                  </a:lnTo>
                  <a:lnTo>
                    <a:pt x="3518" y="1531"/>
                  </a:lnTo>
                  <a:lnTo>
                    <a:pt x="3659" y="1607"/>
                  </a:lnTo>
                  <a:lnTo>
                    <a:pt x="3786" y="1693"/>
                  </a:lnTo>
                  <a:lnTo>
                    <a:pt x="3899" y="1788"/>
                  </a:lnTo>
                  <a:lnTo>
                    <a:pt x="3996" y="1896"/>
                  </a:lnTo>
                  <a:lnTo>
                    <a:pt x="4079" y="2013"/>
                  </a:lnTo>
                  <a:lnTo>
                    <a:pt x="4114" y="2075"/>
                  </a:lnTo>
                  <a:lnTo>
                    <a:pt x="4144" y="2133"/>
                  </a:lnTo>
                  <a:lnTo>
                    <a:pt x="4190" y="2249"/>
                  </a:lnTo>
                  <a:lnTo>
                    <a:pt x="4223" y="2364"/>
                  </a:lnTo>
                  <a:lnTo>
                    <a:pt x="4245" y="2477"/>
                  </a:lnTo>
                  <a:lnTo>
                    <a:pt x="4251" y="2532"/>
                  </a:lnTo>
                  <a:lnTo>
                    <a:pt x="4289" y="2494"/>
                  </a:lnTo>
                  <a:lnTo>
                    <a:pt x="4365" y="2403"/>
                  </a:lnTo>
                  <a:lnTo>
                    <a:pt x="4439" y="2300"/>
                  </a:lnTo>
                  <a:lnTo>
                    <a:pt x="4503" y="2188"/>
                  </a:lnTo>
                  <a:lnTo>
                    <a:pt x="4552" y="2066"/>
                  </a:lnTo>
                  <a:lnTo>
                    <a:pt x="4573" y="1971"/>
                  </a:lnTo>
                  <a:lnTo>
                    <a:pt x="4580" y="1908"/>
                  </a:lnTo>
                  <a:lnTo>
                    <a:pt x="4580" y="1842"/>
                  </a:lnTo>
                  <a:lnTo>
                    <a:pt x="4571" y="1775"/>
                  </a:lnTo>
                  <a:lnTo>
                    <a:pt x="4555" y="1709"/>
                  </a:lnTo>
                  <a:lnTo>
                    <a:pt x="4529" y="1643"/>
                  </a:lnTo>
                  <a:lnTo>
                    <a:pt x="4510" y="1610"/>
                  </a:lnTo>
                  <a:lnTo>
                    <a:pt x="4565" y="1566"/>
                  </a:lnTo>
                  <a:lnTo>
                    <a:pt x="4658" y="1470"/>
                  </a:lnTo>
                  <a:lnTo>
                    <a:pt x="4735" y="1366"/>
                  </a:lnTo>
                  <a:lnTo>
                    <a:pt x="4796" y="1258"/>
                  </a:lnTo>
                  <a:lnTo>
                    <a:pt x="4841" y="1146"/>
                  </a:lnTo>
                  <a:lnTo>
                    <a:pt x="4872" y="1030"/>
                  </a:lnTo>
                  <a:lnTo>
                    <a:pt x="4892" y="915"/>
                  </a:lnTo>
                  <a:lnTo>
                    <a:pt x="4897" y="798"/>
                  </a:lnTo>
                  <a:lnTo>
                    <a:pt x="4892" y="683"/>
                  </a:lnTo>
                  <a:lnTo>
                    <a:pt x="4875" y="571"/>
                  </a:lnTo>
                  <a:lnTo>
                    <a:pt x="4849" y="463"/>
                  </a:lnTo>
                  <a:lnTo>
                    <a:pt x="4812" y="360"/>
                  </a:lnTo>
                  <a:lnTo>
                    <a:pt x="4768" y="264"/>
                  </a:lnTo>
                  <a:lnTo>
                    <a:pt x="4717" y="176"/>
                  </a:lnTo>
                  <a:lnTo>
                    <a:pt x="4658" y="97"/>
                  </a:lnTo>
                  <a:lnTo>
                    <a:pt x="4593" y="28"/>
                  </a:lnTo>
                  <a:lnTo>
                    <a:pt x="456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"/>
            <p:cNvSpPr>
              <a:spLocks/>
            </p:cNvSpPr>
            <p:nvPr/>
          </p:nvSpPr>
          <p:spPr bwMode="auto">
            <a:xfrm>
              <a:off x="4673600" y="2516188"/>
              <a:ext cx="1825625" cy="1820863"/>
            </a:xfrm>
            <a:custGeom>
              <a:avLst/>
              <a:gdLst>
                <a:gd name="T0" fmla="*/ 1791 w 4600"/>
                <a:gd name="T1" fmla="*/ 1374 h 4588"/>
                <a:gd name="T2" fmla="*/ 1424 w 4600"/>
                <a:gd name="T3" fmla="*/ 1737 h 4588"/>
                <a:gd name="T4" fmla="*/ 1563 w 4600"/>
                <a:gd name="T5" fmla="*/ 2389 h 4588"/>
                <a:gd name="T6" fmla="*/ 1919 w 4600"/>
                <a:gd name="T7" fmla="*/ 2442 h 4588"/>
                <a:gd name="T8" fmla="*/ 2132 w 4600"/>
                <a:gd name="T9" fmla="*/ 2767 h 4588"/>
                <a:gd name="T10" fmla="*/ 1628 w 4600"/>
                <a:gd name="T11" fmla="*/ 2581 h 4588"/>
                <a:gd name="T12" fmla="*/ 1240 w 4600"/>
                <a:gd name="T13" fmla="*/ 2687 h 4588"/>
                <a:gd name="T14" fmla="*/ 888 w 4600"/>
                <a:gd name="T15" fmla="*/ 2750 h 4588"/>
                <a:gd name="T16" fmla="*/ 1314 w 4600"/>
                <a:gd name="T17" fmla="*/ 2439 h 4588"/>
                <a:gd name="T18" fmla="*/ 1293 w 4600"/>
                <a:gd name="T19" fmla="*/ 1933 h 4588"/>
                <a:gd name="T20" fmla="*/ 1042 w 4600"/>
                <a:gd name="T21" fmla="*/ 1519 h 4588"/>
                <a:gd name="T22" fmla="*/ 647 w 4600"/>
                <a:gd name="T23" fmla="*/ 1313 h 4588"/>
                <a:gd name="T24" fmla="*/ 0 w 4600"/>
                <a:gd name="T25" fmla="*/ 1323 h 4588"/>
                <a:gd name="T26" fmla="*/ 382 w 4600"/>
                <a:gd name="T27" fmla="*/ 4384 h 4588"/>
                <a:gd name="T28" fmla="*/ 890 w 4600"/>
                <a:gd name="T29" fmla="*/ 4577 h 4588"/>
                <a:gd name="T30" fmla="*/ 1544 w 4600"/>
                <a:gd name="T31" fmla="*/ 4517 h 4588"/>
                <a:gd name="T32" fmla="*/ 1877 w 4600"/>
                <a:gd name="T33" fmla="*/ 4295 h 4588"/>
                <a:gd name="T34" fmla="*/ 2141 w 4600"/>
                <a:gd name="T35" fmla="*/ 3764 h 4588"/>
                <a:gd name="T36" fmla="*/ 2329 w 4600"/>
                <a:gd name="T37" fmla="*/ 3808 h 4588"/>
                <a:gd name="T38" fmla="*/ 2063 w 4600"/>
                <a:gd name="T39" fmla="*/ 4375 h 4588"/>
                <a:gd name="T40" fmla="*/ 2599 w 4600"/>
                <a:gd name="T41" fmla="*/ 4419 h 4588"/>
                <a:gd name="T42" fmla="*/ 2988 w 4600"/>
                <a:gd name="T43" fmla="*/ 4260 h 4588"/>
                <a:gd name="T44" fmla="*/ 3227 w 4600"/>
                <a:gd name="T45" fmla="*/ 3922 h 4588"/>
                <a:gd name="T46" fmla="*/ 3068 w 4600"/>
                <a:gd name="T47" fmla="*/ 3625 h 4588"/>
                <a:gd name="T48" fmla="*/ 2853 w 4600"/>
                <a:gd name="T49" fmla="*/ 3200 h 4588"/>
                <a:gd name="T50" fmla="*/ 3016 w 4600"/>
                <a:gd name="T51" fmla="*/ 2893 h 4588"/>
                <a:gd name="T52" fmla="*/ 3109 w 4600"/>
                <a:gd name="T53" fmla="*/ 3352 h 4588"/>
                <a:gd name="T54" fmla="*/ 3352 w 4600"/>
                <a:gd name="T55" fmla="*/ 3608 h 4588"/>
                <a:gd name="T56" fmla="*/ 3746 w 4600"/>
                <a:gd name="T57" fmla="*/ 3717 h 4588"/>
                <a:gd name="T58" fmla="*/ 4179 w 4600"/>
                <a:gd name="T59" fmla="*/ 3654 h 4588"/>
                <a:gd name="T60" fmla="*/ 4417 w 4600"/>
                <a:gd name="T61" fmla="*/ 3484 h 4588"/>
                <a:gd name="T62" fmla="*/ 4567 w 4600"/>
                <a:gd name="T63" fmla="*/ 3213 h 4588"/>
                <a:gd name="T64" fmla="*/ 4592 w 4600"/>
                <a:gd name="T65" fmla="*/ 2863 h 4588"/>
                <a:gd name="T66" fmla="*/ 4376 w 4600"/>
                <a:gd name="T67" fmla="*/ 2402 h 4588"/>
                <a:gd name="T68" fmla="*/ 4219 w 4600"/>
                <a:gd name="T69" fmla="*/ 2257 h 4588"/>
                <a:gd name="T70" fmla="*/ 4193 w 4600"/>
                <a:gd name="T71" fmla="*/ 1676 h 4588"/>
                <a:gd name="T72" fmla="*/ 3913 w 4600"/>
                <a:gd name="T73" fmla="*/ 1194 h 4588"/>
                <a:gd name="T74" fmla="*/ 3470 w 4600"/>
                <a:gd name="T75" fmla="*/ 913 h 4588"/>
                <a:gd name="T76" fmla="*/ 3489 w 4600"/>
                <a:gd name="T77" fmla="*/ 1353 h 4588"/>
                <a:gd name="T78" fmla="*/ 3357 w 4600"/>
                <a:gd name="T79" fmla="*/ 1834 h 4588"/>
                <a:gd name="T80" fmla="*/ 3068 w 4600"/>
                <a:gd name="T81" fmla="*/ 2132 h 4588"/>
                <a:gd name="T82" fmla="*/ 2485 w 4600"/>
                <a:gd name="T83" fmla="*/ 2353 h 4588"/>
                <a:gd name="T84" fmla="*/ 2675 w 4600"/>
                <a:gd name="T85" fmla="*/ 2110 h 4588"/>
                <a:gd name="T86" fmla="*/ 3124 w 4600"/>
                <a:gd name="T87" fmla="*/ 1830 h 4588"/>
                <a:gd name="T88" fmla="*/ 3273 w 4600"/>
                <a:gd name="T89" fmla="*/ 1520 h 4588"/>
                <a:gd name="T90" fmla="*/ 3212 w 4600"/>
                <a:gd name="T91" fmla="*/ 879 h 4588"/>
                <a:gd name="T92" fmla="*/ 3212 w 4600"/>
                <a:gd name="T93" fmla="*/ 879 h 4588"/>
                <a:gd name="T94" fmla="*/ 3067 w 4600"/>
                <a:gd name="T95" fmla="*/ 503 h 4588"/>
                <a:gd name="T96" fmla="*/ 2691 w 4600"/>
                <a:gd name="T97" fmla="*/ 148 h 4588"/>
                <a:gd name="T98" fmla="*/ 2174 w 4600"/>
                <a:gd name="T99" fmla="*/ 0 h 4588"/>
                <a:gd name="T100" fmla="*/ 2092 w 4600"/>
                <a:gd name="T101" fmla="*/ 319 h 4588"/>
                <a:gd name="T102" fmla="*/ 2071 w 4600"/>
                <a:gd name="T103" fmla="*/ 880 h 4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600" h="4588">
                  <a:moveTo>
                    <a:pt x="2054" y="933"/>
                  </a:moveTo>
                  <a:lnTo>
                    <a:pt x="2027" y="1008"/>
                  </a:lnTo>
                  <a:lnTo>
                    <a:pt x="1960" y="1145"/>
                  </a:lnTo>
                  <a:lnTo>
                    <a:pt x="1879" y="1266"/>
                  </a:lnTo>
                  <a:lnTo>
                    <a:pt x="1791" y="1374"/>
                  </a:lnTo>
                  <a:lnTo>
                    <a:pt x="1698" y="1467"/>
                  </a:lnTo>
                  <a:lnTo>
                    <a:pt x="1606" y="1546"/>
                  </a:lnTo>
                  <a:lnTo>
                    <a:pt x="1474" y="1642"/>
                  </a:lnTo>
                  <a:lnTo>
                    <a:pt x="1400" y="1686"/>
                  </a:lnTo>
                  <a:lnTo>
                    <a:pt x="1424" y="1737"/>
                  </a:lnTo>
                  <a:lnTo>
                    <a:pt x="1465" y="1838"/>
                  </a:lnTo>
                  <a:lnTo>
                    <a:pt x="1511" y="1987"/>
                  </a:lnTo>
                  <a:lnTo>
                    <a:pt x="1546" y="2172"/>
                  </a:lnTo>
                  <a:lnTo>
                    <a:pt x="1560" y="2329"/>
                  </a:lnTo>
                  <a:lnTo>
                    <a:pt x="1563" y="2389"/>
                  </a:lnTo>
                  <a:lnTo>
                    <a:pt x="1599" y="2388"/>
                  </a:lnTo>
                  <a:lnTo>
                    <a:pt x="1675" y="2390"/>
                  </a:lnTo>
                  <a:lnTo>
                    <a:pt x="1752" y="2399"/>
                  </a:lnTo>
                  <a:lnTo>
                    <a:pt x="1834" y="2416"/>
                  </a:lnTo>
                  <a:lnTo>
                    <a:pt x="1919" y="2442"/>
                  </a:lnTo>
                  <a:lnTo>
                    <a:pt x="2008" y="2477"/>
                  </a:lnTo>
                  <a:lnTo>
                    <a:pt x="2098" y="2521"/>
                  </a:lnTo>
                  <a:lnTo>
                    <a:pt x="2192" y="2577"/>
                  </a:lnTo>
                  <a:lnTo>
                    <a:pt x="2241" y="2609"/>
                  </a:lnTo>
                  <a:lnTo>
                    <a:pt x="2132" y="2767"/>
                  </a:lnTo>
                  <a:lnTo>
                    <a:pt x="2069" y="2726"/>
                  </a:lnTo>
                  <a:lnTo>
                    <a:pt x="1948" y="2661"/>
                  </a:lnTo>
                  <a:lnTo>
                    <a:pt x="1835" y="2617"/>
                  </a:lnTo>
                  <a:lnTo>
                    <a:pt x="1728" y="2591"/>
                  </a:lnTo>
                  <a:lnTo>
                    <a:pt x="1628" y="2581"/>
                  </a:lnTo>
                  <a:lnTo>
                    <a:pt x="1536" y="2583"/>
                  </a:lnTo>
                  <a:lnTo>
                    <a:pt x="1450" y="2598"/>
                  </a:lnTo>
                  <a:lnTo>
                    <a:pt x="1373" y="2621"/>
                  </a:lnTo>
                  <a:lnTo>
                    <a:pt x="1303" y="2652"/>
                  </a:lnTo>
                  <a:lnTo>
                    <a:pt x="1240" y="2687"/>
                  </a:lnTo>
                  <a:lnTo>
                    <a:pt x="1161" y="2743"/>
                  </a:lnTo>
                  <a:lnTo>
                    <a:pt x="1056" y="2845"/>
                  </a:lnTo>
                  <a:lnTo>
                    <a:pt x="1038" y="2870"/>
                  </a:lnTo>
                  <a:lnTo>
                    <a:pt x="881" y="2760"/>
                  </a:lnTo>
                  <a:lnTo>
                    <a:pt x="888" y="2750"/>
                  </a:lnTo>
                  <a:lnTo>
                    <a:pt x="954" y="2677"/>
                  </a:lnTo>
                  <a:lnTo>
                    <a:pt x="1043" y="2596"/>
                  </a:lnTo>
                  <a:lnTo>
                    <a:pt x="1120" y="2539"/>
                  </a:lnTo>
                  <a:lnTo>
                    <a:pt x="1211" y="2486"/>
                  </a:lnTo>
                  <a:lnTo>
                    <a:pt x="1314" y="2439"/>
                  </a:lnTo>
                  <a:lnTo>
                    <a:pt x="1371" y="2421"/>
                  </a:lnTo>
                  <a:lnTo>
                    <a:pt x="1370" y="2350"/>
                  </a:lnTo>
                  <a:lnTo>
                    <a:pt x="1353" y="2191"/>
                  </a:lnTo>
                  <a:lnTo>
                    <a:pt x="1331" y="2066"/>
                  </a:lnTo>
                  <a:lnTo>
                    <a:pt x="1293" y="1933"/>
                  </a:lnTo>
                  <a:lnTo>
                    <a:pt x="1240" y="1798"/>
                  </a:lnTo>
                  <a:lnTo>
                    <a:pt x="1187" y="1699"/>
                  </a:lnTo>
                  <a:lnTo>
                    <a:pt x="1144" y="1636"/>
                  </a:lnTo>
                  <a:lnTo>
                    <a:pt x="1096" y="1575"/>
                  </a:lnTo>
                  <a:lnTo>
                    <a:pt x="1042" y="1519"/>
                  </a:lnTo>
                  <a:lnTo>
                    <a:pt x="1012" y="1492"/>
                  </a:lnTo>
                  <a:lnTo>
                    <a:pt x="968" y="1457"/>
                  </a:lnTo>
                  <a:lnTo>
                    <a:pt x="871" y="1396"/>
                  </a:lnTo>
                  <a:lnTo>
                    <a:pt x="763" y="1348"/>
                  </a:lnTo>
                  <a:lnTo>
                    <a:pt x="647" y="1313"/>
                  </a:lnTo>
                  <a:lnTo>
                    <a:pt x="520" y="1292"/>
                  </a:lnTo>
                  <a:lnTo>
                    <a:pt x="384" y="1285"/>
                  </a:lnTo>
                  <a:lnTo>
                    <a:pt x="237" y="1290"/>
                  </a:lnTo>
                  <a:lnTo>
                    <a:pt x="82" y="1309"/>
                  </a:lnTo>
                  <a:lnTo>
                    <a:pt x="0" y="1323"/>
                  </a:lnTo>
                  <a:lnTo>
                    <a:pt x="0" y="4014"/>
                  </a:lnTo>
                  <a:lnTo>
                    <a:pt x="63" y="4091"/>
                  </a:lnTo>
                  <a:lnTo>
                    <a:pt x="185" y="4219"/>
                  </a:lnTo>
                  <a:lnTo>
                    <a:pt x="279" y="4303"/>
                  </a:lnTo>
                  <a:lnTo>
                    <a:pt x="382" y="4384"/>
                  </a:lnTo>
                  <a:lnTo>
                    <a:pt x="496" y="4455"/>
                  </a:lnTo>
                  <a:lnTo>
                    <a:pt x="617" y="4513"/>
                  </a:lnTo>
                  <a:lnTo>
                    <a:pt x="747" y="4555"/>
                  </a:lnTo>
                  <a:lnTo>
                    <a:pt x="814" y="4566"/>
                  </a:lnTo>
                  <a:lnTo>
                    <a:pt x="890" y="4577"/>
                  </a:lnTo>
                  <a:lnTo>
                    <a:pt x="1038" y="4588"/>
                  </a:lnTo>
                  <a:lnTo>
                    <a:pt x="1177" y="4588"/>
                  </a:lnTo>
                  <a:lnTo>
                    <a:pt x="1308" y="4577"/>
                  </a:lnTo>
                  <a:lnTo>
                    <a:pt x="1430" y="4553"/>
                  </a:lnTo>
                  <a:lnTo>
                    <a:pt x="1544" y="4517"/>
                  </a:lnTo>
                  <a:lnTo>
                    <a:pt x="1649" y="4470"/>
                  </a:lnTo>
                  <a:lnTo>
                    <a:pt x="1746" y="4411"/>
                  </a:lnTo>
                  <a:lnTo>
                    <a:pt x="1790" y="4376"/>
                  </a:lnTo>
                  <a:lnTo>
                    <a:pt x="1821" y="4350"/>
                  </a:lnTo>
                  <a:lnTo>
                    <a:pt x="1877" y="4295"/>
                  </a:lnTo>
                  <a:lnTo>
                    <a:pt x="1951" y="4209"/>
                  </a:lnTo>
                  <a:lnTo>
                    <a:pt x="2026" y="4088"/>
                  </a:lnTo>
                  <a:lnTo>
                    <a:pt x="2080" y="3969"/>
                  </a:lnTo>
                  <a:lnTo>
                    <a:pt x="2118" y="3859"/>
                  </a:lnTo>
                  <a:lnTo>
                    <a:pt x="2141" y="3764"/>
                  </a:lnTo>
                  <a:lnTo>
                    <a:pt x="2157" y="3666"/>
                  </a:lnTo>
                  <a:lnTo>
                    <a:pt x="2158" y="3650"/>
                  </a:lnTo>
                  <a:lnTo>
                    <a:pt x="2350" y="3660"/>
                  </a:lnTo>
                  <a:lnTo>
                    <a:pt x="2349" y="3678"/>
                  </a:lnTo>
                  <a:lnTo>
                    <a:pt x="2329" y="3808"/>
                  </a:lnTo>
                  <a:lnTo>
                    <a:pt x="2288" y="3958"/>
                  </a:lnTo>
                  <a:lnTo>
                    <a:pt x="2246" y="4073"/>
                  </a:lnTo>
                  <a:lnTo>
                    <a:pt x="2187" y="4193"/>
                  </a:lnTo>
                  <a:lnTo>
                    <a:pt x="2110" y="4315"/>
                  </a:lnTo>
                  <a:lnTo>
                    <a:pt x="2063" y="4375"/>
                  </a:lnTo>
                  <a:lnTo>
                    <a:pt x="2131" y="4391"/>
                  </a:lnTo>
                  <a:lnTo>
                    <a:pt x="2267" y="4415"/>
                  </a:lnTo>
                  <a:lnTo>
                    <a:pt x="2371" y="4425"/>
                  </a:lnTo>
                  <a:lnTo>
                    <a:pt x="2482" y="4428"/>
                  </a:lnTo>
                  <a:lnTo>
                    <a:pt x="2599" y="4419"/>
                  </a:lnTo>
                  <a:lnTo>
                    <a:pt x="2717" y="4395"/>
                  </a:lnTo>
                  <a:lnTo>
                    <a:pt x="2833" y="4355"/>
                  </a:lnTo>
                  <a:lnTo>
                    <a:pt x="2888" y="4327"/>
                  </a:lnTo>
                  <a:lnTo>
                    <a:pt x="2923" y="4307"/>
                  </a:lnTo>
                  <a:lnTo>
                    <a:pt x="2988" y="4260"/>
                  </a:lnTo>
                  <a:lnTo>
                    <a:pt x="3046" y="4207"/>
                  </a:lnTo>
                  <a:lnTo>
                    <a:pt x="3099" y="4148"/>
                  </a:lnTo>
                  <a:lnTo>
                    <a:pt x="3147" y="4079"/>
                  </a:lnTo>
                  <a:lnTo>
                    <a:pt x="3190" y="4004"/>
                  </a:lnTo>
                  <a:lnTo>
                    <a:pt x="3227" y="3922"/>
                  </a:lnTo>
                  <a:lnTo>
                    <a:pt x="3258" y="3833"/>
                  </a:lnTo>
                  <a:lnTo>
                    <a:pt x="3271" y="3785"/>
                  </a:lnTo>
                  <a:lnTo>
                    <a:pt x="3216" y="3752"/>
                  </a:lnTo>
                  <a:lnTo>
                    <a:pt x="3113" y="3672"/>
                  </a:lnTo>
                  <a:lnTo>
                    <a:pt x="3068" y="3625"/>
                  </a:lnTo>
                  <a:lnTo>
                    <a:pt x="3042" y="3596"/>
                  </a:lnTo>
                  <a:lnTo>
                    <a:pt x="2997" y="3537"/>
                  </a:lnTo>
                  <a:lnTo>
                    <a:pt x="2941" y="3445"/>
                  </a:lnTo>
                  <a:lnTo>
                    <a:pt x="2886" y="3321"/>
                  </a:lnTo>
                  <a:lnTo>
                    <a:pt x="2853" y="3200"/>
                  </a:lnTo>
                  <a:lnTo>
                    <a:pt x="2833" y="3090"/>
                  </a:lnTo>
                  <a:lnTo>
                    <a:pt x="2824" y="2997"/>
                  </a:lnTo>
                  <a:lnTo>
                    <a:pt x="2823" y="2897"/>
                  </a:lnTo>
                  <a:lnTo>
                    <a:pt x="2825" y="2877"/>
                  </a:lnTo>
                  <a:lnTo>
                    <a:pt x="3016" y="2893"/>
                  </a:lnTo>
                  <a:lnTo>
                    <a:pt x="3015" y="2906"/>
                  </a:lnTo>
                  <a:lnTo>
                    <a:pt x="3019" y="3020"/>
                  </a:lnTo>
                  <a:lnTo>
                    <a:pt x="3039" y="3152"/>
                  </a:lnTo>
                  <a:lnTo>
                    <a:pt x="3067" y="3251"/>
                  </a:lnTo>
                  <a:lnTo>
                    <a:pt x="3109" y="3352"/>
                  </a:lnTo>
                  <a:lnTo>
                    <a:pt x="3170" y="3450"/>
                  </a:lnTo>
                  <a:lnTo>
                    <a:pt x="3210" y="3496"/>
                  </a:lnTo>
                  <a:lnTo>
                    <a:pt x="3242" y="3528"/>
                  </a:lnTo>
                  <a:lnTo>
                    <a:pt x="3313" y="3585"/>
                  </a:lnTo>
                  <a:lnTo>
                    <a:pt x="3352" y="3608"/>
                  </a:lnTo>
                  <a:lnTo>
                    <a:pt x="3423" y="3640"/>
                  </a:lnTo>
                  <a:lnTo>
                    <a:pt x="3437" y="3646"/>
                  </a:lnTo>
                  <a:lnTo>
                    <a:pt x="3536" y="3677"/>
                  </a:lnTo>
                  <a:lnTo>
                    <a:pt x="3630" y="3701"/>
                  </a:lnTo>
                  <a:lnTo>
                    <a:pt x="3746" y="3717"/>
                  </a:lnTo>
                  <a:lnTo>
                    <a:pt x="3874" y="3721"/>
                  </a:lnTo>
                  <a:lnTo>
                    <a:pt x="3975" y="3712"/>
                  </a:lnTo>
                  <a:lnTo>
                    <a:pt x="4043" y="3701"/>
                  </a:lnTo>
                  <a:lnTo>
                    <a:pt x="4111" y="3681"/>
                  </a:lnTo>
                  <a:lnTo>
                    <a:pt x="4179" y="3654"/>
                  </a:lnTo>
                  <a:lnTo>
                    <a:pt x="4212" y="3637"/>
                  </a:lnTo>
                  <a:lnTo>
                    <a:pt x="4246" y="3618"/>
                  </a:lnTo>
                  <a:lnTo>
                    <a:pt x="4310" y="3577"/>
                  </a:lnTo>
                  <a:lnTo>
                    <a:pt x="4367" y="3532"/>
                  </a:lnTo>
                  <a:lnTo>
                    <a:pt x="4417" y="3484"/>
                  </a:lnTo>
                  <a:lnTo>
                    <a:pt x="4461" y="3431"/>
                  </a:lnTo>
                  <a:lnTo>
                    <a:pt x="4499" y="3375"/>
                  </a:lnTo>
                  <a:lnTo>
                    <a:pt x="4531" y="3313"/>
                  </a:lnTo>
                  <a:lnTo>
                    <a:pt x="4557" y="3248"/>
                  </a:lnTo>
                  <a:lnTo>
                    <a:pt x="4567" y="3213"/>
                  </a:lnTo>
                  <a:lnTo>
                    <a:pt x="4579" y="3170"/>
                  </a:lnTo>
                  <a:lnTo>
                    <a:pt x="4595" y="3081"/>
                  </a:lnTo>
                  <a:lnTo>
                    <a:pt x="4599" y="3036"/>
                  </a:lnTo>
                  <a:lnTo>
                    <a:pt x="4600" y="2979"/>
                  </a:lnTo>
                  <a:lnTo>
                    <a:pt x="4592" y="2863"/>
                  </a:lnTo>
                  <a:lnTo>
                    <a:pt x="4573" y="2750"/>
                  </a:lnTo>
                  <a:lnTo>
                    <a:pt x="4540" y="2643"/>
                  </a:lnTo>
                  <a:lnTo>
                    <a:pt x="4495" y="2543"/>
                  </a:lnTo>
                  <a:lnTo>
                    <a:pt x="4433" y="2456"/>
                  </a:lnTo>
                  <a:lnTo>
                    <a:pt x="4376" y="2402"/>
                  </a:lnTo>
                  <a:lnTo>
                    <a:pt x="4333" y="2371"/>
                  </a:lnTo>
                  <a:lnTo>
                    <a:pt x="4285" y="2345"/>
                  </a:lnTo>
                  <a:lnTo>
                    <a:pt x="4232" y="2324"/>
                  </a:lnTo>
                  <a:lnTo>
                    <a:pt x="4203" y="2315"/>
                  </a:lnTo>
                  <a:lnTo>
                    <a:pt x="4219" y="2257"/>
                  </a:lnTo>
                  <a:lnTo>
                    <a:pt x="4238" y="2137"/>
                  </a:lnTo>
                  <a:lnTo>
                    <a:pt x="4245" y="2019"/>
                  </a:lnTo>
                  <a:lnTo>
                    <a:pt x="4240" y="1903"/>
                  </a:lnTo>
                  <a:lnTo>
                    <a:pt x="4221" y="1787"/>
                  </a:lnTo>
                  <a:lnTo>
                    <a:pt x="4193" y="1676"/>
                  </a:lnTo>
                  <a:lnTo>
                    <a:pt x="4154" y="1568"/>
                  </a:lnTo>
                  <a:lnTo>
                    <a:pt x="4106" y="1466"/>
                  </a:lnTo>
                  <a:lnTo>
                    <a:pt x="4049" y="1369"/>
                  </a:lnTo>
                  <a:lnTo>
                    <a:pt x="3984" y="1278"/>
                  </a:lnTo>
                  <a:lnTo>
                    <a:pt x="3913" y="1194"/>
                  </a:lnTo>
                  <a:lnTo>
                    <a:pt x="3834" y="1119"/>
                  </a:lnTo>
                  <a:lnTo>
                    <a:pt x="3750" y="1051"/>
                  </a:lnTo>
                  <a:lnTo>
                    <a:pt x="3660" y="994"/>
                  </a:lnTo>
                  <a:lnTo>
                    <a:pt x="3567" y="948"/>
                  </a:lnTo>
                  <a:lnTo>
                    <a:pt x="3470" y="913"/>
                  </a:lnTo>
                  <a:lnTo>
                    <a:pt x="3420" y="900"/>
                  </a:lnTo>
                  <a:lnTo>
                    <a:pt x="3440" y="968"/>
                  </a:lnTo>
                  <a:lnTo>
                    <a:pt x="3468" y="1102"/>
                  </a:lnTo>
                  <a:lnTo>
                    <a:pt x="3485" y="1230"/>
                  </a:lnTo>
                  <a:lnTo>
                    <a:pt x="3489" y="1353"/>
                  </a:lnTo>
                  <a:lnTo>
                    <a:pt x="3481" y="1470"/>
                  </a:lnTo>
                  <a:lnTo>
                    <a:pt x="3462" y="1581"/>
                  </a:lnTo>
                  <a:lnTo>
                    <a:pt x="3429" y="1686"/>
                  </a:lnTo>
                  <a:lnTo>
                    <a:pt x="3384" y="1786"/>
                  </a:lnTo>
                  <a:lnTo>
                    <a:pt x="3357" y="1834"/>
                  </a:lnTo>
                  <a:lnTo>
                    <a:pt x="3331" y="1876"/>
                  </a:lnTo>
                  <a:lnTo>
                    <a:pt x="3273" y="1952"/>
                  </a:lnTo>
                  <a:lnTo>
                    <a:pt x="3208" y="2021"/>
                  </a:lnTo>
                  <a:lnTo>
                    <a:pt x="3140" y="2080"/>
                  </a:lnTo>
                  <a:lnTo>
                    <a:pt x="3068" y="2132"/>
                  </a:lnTo>
                  <a:lnTo>
                    <a:pt x="2995" y="2178"/>
                  </a:lnTo>
                  <a:lnTo>
                    <a:pt x="2885" y="2235"/>
                  </a:lnTo>
                  <a:lnTo>
                    <a:pt x="2745" y="2290"/>
                  </a:lnTo>
                  <a:lnTo>
                    <a:pt x="2621" y="2325"/>
                  </a:lnTo>
                  <a:lnTo>
                    <a:pt x="2485" y="2353"/>
                  </a:lnTo>
                  <a:lnTo>
                    <a:pt x="2457" y="2355"/>
                  </a:lnTo>
                  <a:lnTo>
                    <a:pt x="2439" y="2165"/>
                  </a:lnTo>
                  <a:lnTo>
                    <a:pt x="2457" y="2162"/>
                  </a:lnTo>
                  <a:lnTo>
                    <a:pt x="2570" y="2140"/>
                  </a:lnTo>
                  <a:lnTo>
                    <a:pt x="2675" y="2110"/>
                  </a:lnTo>
                  <a:lnTo>
                    <a:pt x="2794" y="2064"/>
                  </a:lnTo>
                  <a:lnTo>
                    <a:pt x="2920" y="2000"/>
                  </a:lnTo>
                  <a:lnTo>
                    <a:pt x="3012" y="1936"/>
                  </a:lnTo>
                  <a:lnTo>
                    <a:pt x="3069" y="1886"/>
                  </a:lnTo>
                  <a:lnTo>
                    <a:pt x="3124" y="1830"/>
                  </a:lnTo>
                  <a:lnTo>
                    <a:pt x="3172" y="1768"/>
                  </a:lnTo>
                  <a:lnTo>
                    <a:pt x="3194" y="1734"/>
                  </a:lnTo>
                  <a:lnTo>
                    <a:pt x="3217" y="1693"/>
                  </a:lnTo>
                  <a:lnTo>
                    <a:pt x="3252" y="1609"/>
                  </a:lnTo>
                  <a:lnTo>
                    <a:pt x="3273" y="1520"/>
                  </a:lnTo>
                  <a:lnTo>
                    <a:pt x="3283" y="1426"/>
                  </a:lnTo>
                  <a:lnTo>
                    <a:pt x="3282" y="1323"/>
                  </a:lnTo>
                  <a:lnTo>
                    <a:pt x="3271" y="1212"/>
                  </a:lnTo>
                  <a:lnTo>
                    <a:pt x="3242" y="1025"/>
                  </a:lnTo>
                  <a:lnTo>
                    <a:pt x="3212" y="879"/>
                  </a:lnTo>
                  <a:lnTo>
                    <a:pt x="3208" y="880"/>
                  </a:lnTo>
                  <a:lnTo>
                    <a:pt x="3209" y="879"/>
                  </a:lnTo>
                  <a:lnTo>
                    <a:pt x="3216" y="879"/>
                  </a:lnTo>
                  <a:lnTo>
                    <a:pt x="3217" y="879"/>
                  </a:lnTo>
                  <a:lnTo>
                    <a:pt x="3212" y="879"/>
                  </a:lnTo>
                  <a:lnTo>
                    <a:pt x="3208" y="839"/>
                  </a:lnTo>
                  <a:lnTo>
                    <a:pt x="3188" y="756"/>
                  </a:lnTo>
                  <a:lnTo>
                    <a:pt x="3157" y="671"/>
                  </a:lnTo>
                  <a:lnTo>
                    <a:pt x="3117" y="587"/>
                  </a:lnTo>
                  <a:lnTo>
                    <a:pt x="3067" y="503"/>
                  </a:lnTo>
                  <a:lnTo>
                    <a:pt x="3006" y="423"/>
                  </a:lnTo>
                  <a:lnTo>
                    <a:pt x="2938" y="346"/>
                  </a:lnTo>
                  <a:lnTo>
                    <a:pt x="2863" y="274"/>
                  </a:lnTo>
                  <a:lnTo>
                    <a:pt x="2780" y="207"/>
                  </a:lnTo>
                  <a:lnTo>
                    <a:pt x="2691" y="148"/>
                  </a:lnTo>
                  <a:lnTo>
                    <a:pt x="2596" y="97"/>
                  </a:lnTo>
                  <a:lnTo>
                    <a:pt x="2496" y="56"/>
                  </a:lnTo>
                  <a:lnTo>
                    <a:pt x="2391" y="26"/>
                  </a:lnTo>
                  <a:lnTo>
                    <a:pt x="2284" y="7"/>
                  </a:lnTo>
                  <a:lnTo>
                    <a:pt x="2174" y="0"/>
                  </a:lnTo>
                  <a:lnTo>
                    <a:pt x="2061" y="9"/>
                  </a:lnTo>
                  <a:lnTo>
                    <a:pt x="2002" y="20"/>
                  </a:lnTo>
                  <a:lnTo>
                    <a:pt x="2026" y="80"/>
                  </a:lnTo>
                  <a:lnTo>
                    <a:pt x="2065" y="201"/>
                  </a:lnTo>
                  <a:lnTo>
                    <a:pt x="2092" y="319"/>
                  </a:lnTo>
                  <a:lnTo>
                    <a:pt x="2109" y="436"/>
                  </a:lnTo>
                  <a:lnTo>
                    <a:pt x="2115" y="551"/>
                  </a:lnTo>
                  <a:lnTo>
                    <a:pt x="2111" y="662"/>
                  </a:lnTo>
                  <a:lnTo>
                    <a:pt x="2097" y="773"/>
                  </a:lnTo>
                  <a:lnTo>
                    <a:pt x="2071" y="880"/>
                  </a:lnTo>
                  <a:lnTo>
                    <a:pt x="2054" y="93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9"/>
            <p:cNvSpPr>
              <a:spLocks/>
            </p:cNvSpPr>
            <p:nvPr/>
          </p:nvSpPr>
          <p:spPr bwMode="auto">
            <a:xfrm>
              <a:off x="4673600" y="2265363"/>
              <a:ext cx="763588" cy="854075"/>
            </a:xfrm>
            <a:custGeom>
              <a:avLst/>
              <a:gdLst>
                <a:gd name="T0" fmla="*/ 1138 w 1922"/>
                <a:gd name="T1" fmla="*/ 1976 h 2151"/>
                <a:gd name="T2" fmla="*/ 1183 w 1922"/>
                <a:gd name="T3" fmla="*/ 2017 h 2151"/>
                <a:gd name="T4" fmla="*/ 1264 w 1922"/>
                <a:gd name="T5" fmla="*/ 2104 h 2151"/>
                <a:gd name="T6" fmla="*/ 1299 w 1922"/>
                <a:gd name="T7" fmla="*/ 2151 h 2151"/>
                <a:gd name="T8" fmla="*/ 1362 w 1922"/>
                <a:gd name="T9" fmla="*/ 2113 h 2151"/>
                <a:gd name="T10" fmla="*/ 1479 w 1922"/>
                <a:gd name="T11" fmla="*/ 2030 h 2151"/>
                <a:gd name="T12" fmla="*/ 1560 w 1922"/>
                <a:gd name="T13" fmla="*/ 1961 h 2151"/>
                <a:gd name="T14" fmla="*/ 1642 w 1922"/>
                <a:gd name="T15" fmla="*/ 1880 h 2151"/>
                <a:gd name="T16" fmla="*/ 1720 w 1922"/>
                <a:gd name="T17" fmla="*/ 1787 h 2151"/>
                <a:gd name="T18" fmla="*/ 1791 w 1922"/>
                <a:gd name="T19" fmla="*/ 1682 h 2151"/>
                <a:gd name="T20" fmla="*/ 1850 w 1922"/>
                <a:gd name="T21" fmla="*/ 1564 h 2151"/>
                <a:gd name="T22" fmla="*/ 1873 w 1922"/>
                <a:gd name="T23" fmla="*/ 1500 h 2151"/>
                <a:gd name="T24" fmla="*/ 1890 w 1922"/>
                <a:gd name="T25" fmla="*/ 1446 h 2151"/>
                <a:gd name="T26" fmla="*/ 1913 w 1922"/>
                <a:gd name="T27" fmla="*/ 1335 h 2151"/>
                <a:gd name="T28" fmla="*/ 1922 w 1922"/>
                <a:gd name="T29" fmla="*/ 1221 h 2151"/>
                <a:gd name="T30" fmla="*/ 1919 w 1922"/>
                <a:gd name="T31" fmla="*/ 1103 h 2151"/>
                <a:gd name="T32" fmla="*/ 1903 w 1922"/>
                <a:gd name="T33" fmla="*/ 983 h 2151"/>
                <a:gd name="T34" fmla="*/ 1873 w 1922"/>
                <a:gd name="T35" fmla="*/ 860 h 2151"/>
                <a:gd name="T36" fmla="*/ 1830 w 1922"/>
                <a:gd name="T37" fmla="*/ 733 h 2151"/>
                <a:gd name="T38" fmla="*/ 1776 w 1922"/>
                <a:gd name="T39" fmla="*/ 603 h 2151"/>
                <a:gd name="T40" fmla="*/ 1742 w 1922"/>
                <a:gd name="T41" fmla="*/ 537 h 2151"/>
                <a:gd name="T42" fmla="*/ 1713 w 1922"/>
                <a:gd name="T43" fmla="*/ 492 h 2151"/>
                <a:gd name="T44" fmla="*/ 1642 w 1922"/>
                <a:gd name="T45" fmla="*/ 400 h 2151"/>
                <a:gd name="T46" fmla="*/ 1558 w 1922"/>
                <a:gd name="T47" fmla="*/ 308 h 2151"/>
                <a:gd name="T48" fmla="*/ 1458 w 1922"/>
                <a:gd name="T49" fmla="*/ 219 h 2151"/>
                <a:gd name="T50" fmla="*/ 1344 w 1922"/>
                <a:gd name="T51" fmla="*/ 142 h 2151"/>
                <a:gd name="T52" fmla="*/ 1217 w 1922"/>
                <a:gd name="T53" fmla="*/ 77 h 2151"/>
                <a:gd name="T54" fmla="*/ 1076 w 1922"/>
                <a:gd name="T55" fmla="*/ 29 h 2151"/>
                <a:gd name="T56" fmla="*/ 960 w 1922"/>
                <a:gd name="T57" fmla="*/ 8 h 2151"/>
                <a:gd name="T58" fmla="*/ 880 w 1922"/>
                <a:gd name="T59" fmla="*/ 2 h 2151"/>
                <a:gd name="T60" fmla="*/ 839 w 1922"/>
                <a:gd name="T61" fmla="*/ 0 h 2151"/>
                <a:gd name="T62" fmla="*/ 787 w 1922"/>
                <a:gd name="T63" fmla="*/ 2 h 2151"/>
                <a:gd name="T64" fmla="*/ 687 w 1922"/>
                <a:gd name="T65" fmla="*/ 12 h 2151"/>
                <a:gd name="T66" fmla="*/ 595 w 1922"/>
                <a:gd name="T67" fmla="*/ 33 h 2151"/>
                <a:gd name="T68" fmla="*/ 509 w 1922"/>
                <a:gd name="T69" fmla="*/ 64 h 2151"/>
                <a:gd name="T70" fmla="*/ 432 w 1922"/>
                <a:gd name="T71" fmla="*/ 103 h 2151"/>
                <a:gd name="T72" fmla="*/ 359 w 1922"/>
                <a:gd name="T73" fmla="*/ 151 h 2151"/>
                <a:gd name="T74" fmla="*/ 293 w 1922"/>
                <a:gd name="T75" fmla="*/ 207 h 2151"/>
                <a:gd name="T76" fmla="*/ 235 w 1922"/>
                <a:gd name="T77" fmla="*/ 271 h 2151"/>
                <a:gd name="T78" fmla="*/ 183 w 1922"/>
                <a:gd name="T79" fmla="*/ 341 h 2151"/>
                <a:gd name="T80" fmla="*/ 137 w 1922"/>
                <a:gd name="T81" fmla="*/ 419 h 2151"/>
                <a:gd name="T82" fmla="*/ 98 w 1922"/>
                <a:gd name="T83" fmla="*/ 503 h 2151"/>
                <a:gd name="T84" fmla="*/ 65 w 1922"/>
                <a:gd name="T85" fmla="*/ 594 h 2151"/>
                <a:gd name="T86" fmla="*/ 39 w 1922"/>
                <a:gd name="T87" fmla="*/ 689 h 2151"/>
                <a:gd name="T88" fmla="*/ 19 w 1922"/>
                <a:gd name="T89" fmla="*/ 788 h 2151"/>
                <a:gd name="T90" fmla="*/ 8 w 1922"/>
                <a:gd name="T91" fmla="*/ 893 h 2151"/>
                <a:gd name="T92" fmla="*/ 1 w 1922"/>
                <a:gd name="T93" fmla="*/ 1001 h 2151"/>
                <a:gd name="T94" fmla="*/ 0 w 1922"/>
                <a:gd name="T95" fmla="*/ 1057 h 2151"/>
                <a:gd name="T96" fmla="*/ 0 w 1922"/>
                <a:gd name="T97" fmla="*/ 1758 h 2151"/>
                <a:gd name="T98" fmla="*/ 89 w 1922"/>
                <a:gd name="T99" fmla="*/ 1742 h 2151"/>
                <a:gd name="T100" fmla="*/ 262 w 1922"/>
                <a:gd name="T101" fmla="*/ 1726 h 2151"/>
                <a:gd name="T102" fmla="*/ 424 w 1922"/>
                <a:gd name="T103" fmla="*/ 1723 h 2151"/>
                <a:gd name="T104" fmla="*/ 575 w 1922"/>
                <a:gd name="T105" fmla="*/ 1735 h 2151"/>
                <a:gd name="T106" fmla="*/ 718 w 1922"/>
                <a:gd name="T107" fmla="*/ 1762 h 2151"/>
                <a:gd name="T108" fmla="*/ 850 w 1922"/>
                <a:gd name="T109" fmla="*/ 1805 h 2151"/>
                <a:gd name="T110" fmla="*/ 973 w 1922"/>
                <a:gd name="T111" fmla="*/ 1862 h 2151"/>
                <a:gd name="T112" fmla="*/ 1086 w 1922"/>
                <a:gd name="T113" fmla="*/ 1934 h 2151"/>
                <a:gd name="T114" fmla="*/ 1138 w 1922"/>
                <a:gd name="T115" fmla="*/ 1976 h 2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922" h="2151">
                  <a:moveTo>
                    <a:pt x="1138" y="1976"/>
                  </a:moveTo>
                  <a:lnTo>
                    <a:pt x="1183" y="2017"/>
                  </a:lnTo>
                  <a:lnTo>
                    <a:pt x="1264" y="2104"/>
                  </a:lnTo>
                  <a:lnTo>
                    <a:pt x="1299" y="2151"/>
                  </a:lnTo>
                  <a:lnTo>
                    <a:pt x="1362" y="2113"/>
                  </a:lnTo>
                  <a:lnTo>
                    <a:pt x="1479" y="2030"/>
                  </a:lnTo>
                  <a:lnTo>
                    <a:pt x="1560" y="1961"/>
                  </a:lnTo>
                  <a:lnTo>
                    <a:pt x="1642" y="1880"/>
                  </a:lnTo>
                  <a:lnTo>
                    <a:pt x="1720" y="1787"/>
                  </a:lnTo>
                  <a:lnTo>
                    <a:pt x="1791" y="1682"/>
                  </a:lnTo>
                  <a:lnTo>
                    <a:pt x="1850" y="1564"/>
                  </a:lnTo>
                  <a:lnTo>
                    <a:pt x="1873" y="1500"/>
                  </a:lnTo>
                  <a:lnTo>
                    <a:pt x="1890" y="1446"/>
                  </a:lnTo>
                  <a:lnTo>
                    <a:pt x="1913" y="1335"/>
                  </a:lnTo>
                  <a:lnTo>
                    <a:pt x="1922" y="1221"/>
                  </a:lnTo>
                  <a:lnTo>
                    <a:pt x="1919" y="1103"/>
                  </a:lnTo>
                  <a:lnTo>
                    <a:pt x="1903" y="983"/>
                  </a:lnTo>
                  <a:lnTo>
                    <a:pt x="1873" y="860"/>
                  </a:lnTo>
                  <a:lnTo>
                    <a:pt x="1830" y="733"/>
                  </a:lnTo>
                  <a:lnTo>
                    <a:pt x="1776" y="603"/>
                  </a:lnTo>
                  <a:lnTo>
                    <a:pt x="1742" y="537"/>
                  </a:lnTo>
                  <a:lnTo>
                    <a:pt x="1713" y="492"/>
                  </a:lnTo>
                  <a:lnTo>
                    <a:pt x="1642" y="400"/>
                  </a:lnTo>
                  <a:lnTo>
                    <a:pt x="1558" y="308"/>
                  </a:lnTo>
                  <a:lnTo>
                    <a:pt x="1458" y="219"/>
                  </a:lnTo>
                  <a:lnTo>
                    <a:pt x="1344" y="142"/>
                  </a:lnTo>
                  <a:lnTo>
                    <a:pt x="1217" y="77"/>
                  </a:lnTo>
                  <a:lnTo>
                    <a:pt x="1076" y="29"/>
                  </a:lnTo>
                  <a:lnTo>
                    <a:pt x="960" y="8"/>
                  </a:lnTo>
                  <a:lnTo>
                    <a:pt x="880" y="2"/>
                  </a:lnTo>
                  <a:lnTo>
                    <a:pt x="839" y="0"/>
                  </a:lnTo>
                  <a:lnTo>
                    <a:pt x="787" y="2"/>
                  </a:lnTo>
                  <a:lnTo>
                    <a:pt x="687" y="12"/>
                  </a:lnTo>
                  <a:lnTo>
                    <a:pt x="595" y="33"/>
                  </a:lnTo>
                  <a:lnTo>
                    <a:pt x="509" y="64"/>
                  </a:lnTo>
                  <a:lnTo>
                    <a:pt x="432" y="103"/>
                  </a:lnTo>
                  <a:lnTo>
                    <a:pt x="359" y="151"/>
                  </a:lnTo>
                  <a:lnTo>
                    <a:pt x="293" y="207"/>
                  </a:lnTo>
                  <a:lnTo>
                    <a:pt x="235" y="271"/>
                  </a:lnTo>
                  <a:lnTo>
                    <a:pt x="183" y="341"/>
                  </a:lnTo>
                  <a:lnTo>
                    <a:pt x="137" y="419"/>
                  </a:lnTo>
                  <a:lnTo>
                    <a:pt x="98" y="503"/>
                  </a:lnTo>
                  <a:lnTo>
                    <a:pt x="65" y="594"/>
                  </a:lnTo>
                  <a:lnTo>
                    <a:pt x="39" y="689"/>
                  </a:lnTo>
                  <a:lnTo>
                    <a:pt x="19" y="788"/>
                  </a:lnTo>
                  <a:lnTo>
                    <a:pt x="8" y="893"/>
                  </a:lnTo>
                  <a:lnTo>
                    <a:pt x="1" y="1001"/>
                  </a:lnTo>
                  <a:lnTo>
                    <a:pt x="0" y="1057"/>
                  </a:lnTo>
                  <a:lnTo>
                    <a:pt x="0" y="1758"/>
                  </a:lnTo>
                  <a:lnTo>
                    <a:pt x="89" y="1742"/>
                  </a:lnTo>
                  <a:lnTo>
                    <a:pt x="262" y="1726"/>
                  </a:lnTo>
                  <a:lnTo>
                    <a:pt x="424" y="1723"/>
                  </a:lnTo>
                  <a:lnTo>
                    <a:pt x="575" y="1735"/>
                  </a:lnTo>
                  <a:lnTo>
                    <a:pt x="718" y="1762"/>
                  </a:lnTo>
                  <a:lnTo>
                    <a:pt x="850" y="1805"/>
                  </a:lnTo>
                  <a:lnTo>
                    <a:pt x="973" y="1862"/>
                  </a:lnTo>
                  <a:lnTo>
                    <a:pt x="1086" y="1934"/>
                  </a:lnTo>
                  <a:lnTo>
                    <a:pt x="1138" y="197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0"/>
            <p:cNvSpPr>
              <a:spLocks/>
            </p:cNvSpPr>
            <p:nvPr/>
          </p:nvSpPr>
          <p:spPr bwMode="auto">
            <a:xfrm>
              <a:off x="2682875" y="3184525"/>
              <a:ext cx="1176338" cy="935038"/>
            </a:xfrm>
            <a:custGeom>
              <a:avLst/>
              <a:gdLst>
                <a:gd name="T0" fmla="*/ 971 w 2964"/>
                <a:gd name="T1" fmla="*/ 1618 h 2357"/>
                <a:gd name="T2" fmla="*/ 1152 w 2964"/>
                <a:gd name="T3" fmla="*/ 1689 h 2357"/>
                <a:gd name="T4" fmla="*/ 1317 w 2964"/>
                <a:gd name="T5" fmla="*/ 1799 h 2357"/>
                <a:gd name="T6" fmla="*/ 1457 w 2964"/>
                <a:gd name="T7" fmla="*/ 1942 h 2357"/>
                <a:gd name="T8" fmla="*/ 1542 w 2964"/>
                <a:gd name="T9" fmla="*/ 2069 h 2357"/>
                <a:gd name="T10" fmla="*/ 1596 w 2964"/>
                <a:gd name="T11" fmla="*/ 2177 h 2357"/>
                <a:gd name="T12" fmla="*/ 1640 w 2964"/>
                <a:gd name="T13" fmla="*/ 2322 h 2357"/>
                <a:gd name="T14" fmla="*/ 1697 w 2964"/>
                <a:gd name="T15" fmla="*/ 2354 h 2357"/>
                <a:gd name="T16" fmla="*/ 1886 w 2964"/>
                <a:gd name="T17" fmla="*/ 2320 h 2357"/>
                <a:gd name="T18" fmla="*/ 2050 w 2964"/>
                <a:gd name="T19" fmla="*/ 2256 h 2357"/>
                <a:gd name="T20" fmla="*/ 2184 w 2964"/>
                <a:gd name="T21" fmla="*/ 2164 h 2357"/>
                <a:gd name="T22" fmla="*/ 2257 w 2964"/>
                <a:gd name="T23" fmla="*/ 2077 h 2357"/>
                <a:gd name="T24" fmla="*/ 2299 w 2964"/>
                <a:gd name="T25" fmla="*/ 1995 h 2357"/>
                <a:gd name="T26" fmla="*/ 2327 w 2964"/>
                <a:gd name="T27" fmla="*/ 1875 h 2357"/>
                <a:gd name="T28" fmla="*/ 2320 w 2964"/>
                <a:gd name="T29" fmla="*/ 1745 h 2357"/>
                <a:gd name="T30" fmla="*/ 2279 w 2964"/>
                <a:gd name="T31" fmla="*/ 1606 h 2357"/>
                <a:gd name="T32" fmla="*/ 2209 w 2964"/>
                <a:gd name="T33" fmla="*/ 1456 h 2357"/>
                <a:gd name="T34" fmla="*/ 2380 w 2964"/>
                <a:gd name="T35" fmla="*/ 1427 h 2357"/>
                <a:gd name="T36" fmla="*/ 2564 w 2964"/>
                <a:gd name="T37" fmla="*/ 1364 h 2357"/>
                <a:gd name="T38" fmla="*/ 2736 w 2964"/>
                <a:gd name="T39" fmla="*/ 1260 h 2357"/>
                <a:gd name="T40" fmla="*/ 2868 w 2964"/>
                <a:gd name="T41" fmla="*/ 1129 h 2357"/>
                <a:gd name="T42" fmla="*/ 2924 w 2964"/>
                <a:gd name="T43" fmla="*/ 1019 h 2357"/>
                <a:gd name="T44" fmla="*/ 2958 w 2964"/>
                <a:gd name="T45" fmla="*/ 849 h 2357"/>
                <a:gd name="T46" fmla="*/ 2955 w 2964"/>
                <a:gd name="T47" fmla="*/ 624 h 2357"/>
                <a:gd name="T48" fmla="*/ 2897 w 2964"/>
                <a:gd name="T49" fmla="*/ 392 h 2357"/>
                <a:gd name="T50" fmla="*/ 2780 w 2964"/>
                <a:gd name="T51" fmla="*/ 149 h 2357"/>
                <a:gd name="T52" fmla="*/ 2700 w 2964"/>
                <a:gd name="T53" fmla="*/ 108 h 2357"/>
                <a:gd name="T54" fmla="*/ 2562 w 2964"/>
                <a:gd name="T55" fmla="*/ 160 h 2357"/>
                <a:gd name="T56" fmla="*/ 2394 w 2964"/>
                <a:gd name="T57" fmla="*/ 195 h 2357"/>
                <a:gd name="T58" fmla="*/ 2162 w 2964"/>
                <a:gd name="T59" fmla="*/ 193 h 2357"/>
                <a:gd name="T60" fmla="*/ 1923 w 2964"/>
                <a:gd name="T61" fmla="*/ 140 h 2357"/>
                <a:gd name="T62" fmla="*/ 1679 w 2964"/>
                <a:gd name="T63" fmla="*/ 35 h 2357"/>
                <a:gd name="T64" fmla="*/ 1576 w 2964"/>
                <a:gd name="T65" fmla="*/ 69 h 2357"/>
                <a:gd name="T66" fmla="*/ 1409 w 2964"/>
                <a:gd name="T67" fmla="*/ 284 h 2357"/>
                <a:gd name="T68" fmla="*/ 1213 w 2964"/>
                <a:gd name="T69" fmla="*/ 457 h 2357"/>
                <a:gd name="T70" fmla="*/ 960 w 2964"/>
                <a:gd name="T71" fmla="*/ 589 h 2357"/>
                <a:gd name="T72" fmla="*/ 804 w 2964"/>
                <a:gd name="T73" fmla="*/ 630 h 2357"/>
                <a:gd name="T74" fmla="*/ 553 w 2964"/>
                <a:gd name="T75" fmla="*/ 654 h 2357"/>
                <a:gd name="T76" fmla="*/ 410 w 2964"/>
                <a:gd name="T77" fmla="*/ 646 h 2357"/>
                <a:gd name="T78" fmla="*/ 324 w 2964"/>
                <a:gd name="T79" fmla="*/ 655 h 2357"/>
                <a:gd name="T80" fmla="*/ 200 w 2964"/>
                <a:gd name="T81" fmla="*/ 738 h 2357"/>
                <a:gd name="T82" fmla="*/ 108 w 2964"/>
                <a:gd name="T83" fmla="*/ 854 h 2357"/>
                <a:gd name="T84" fmla="*/ 45 w 2964"/>
                <a:gd name="T85" fmla="*/ 994 h 2357"/>
                <a:gd name="T86" fmla="*/ 5 w 2964"/>
                <a:gd name="T87" fmla="*/ 1190 h 2357"/>
                <a:gd name="T88" fmla="*/ 13 w 2964"/>
                <a:gd name="T89" fmla="*/ 1509 h 2357"/>
                <a:gd name="T90" fmla="*/ 62 w 2964"/>
                <a:gd name="T91" fmla="*/ 1711 h 2357"/>
                <a:gd name="T92" fmla="*/ 299 w 2964"/>
                <a:gd name="T93" fmla="*/ 1635 h 2357"/>
                <a:gd name="T94" fmla="*/ 516 w 2964"/>
                <a:gd name="T95" fmla="*/ 1593 h 2357"/>
                <a:gd name="T96" fmla="*/ 747 w 2964"/>
                <a:gd name="T97" fmla="*/ 1584 h 2357"/>
                <a:gd name="T98" fmla="*/ 923 w 2964"/>
                <a:gd name="T99" fmla="*/ 1608 h 2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64" h="2357">
                  <a:moveTo>
                    <a:pt x="923" y="1608"/>
                  </a:moveTo>
                  <a:lnTo>
                    <a:pt x="971" y="1618"/>
                  </a:lnTo>
                  <a:lnTo>
                    <a:pt x="1063" y="1649"/>
                  </a:lnTo>
                  <a:lnTo>
                    <a:pt x="1152" y="1689"/>
                  </a:lnTo>
                  <a:lnTo>
                    <a:pt x="1237" y="1740"/>
                  </a:lnTo>
                  <a:lnTo>
                    <a:pt x="1317" y="1799"/>
                  </a:lnTo>
                  <a:lnTo>
                    <a:pt x="1389" y="1867"/>
                  </a:lnTo>
                  <a:lnTo>
                    <a:pt x="1457" y="1942"/>
                  </a:lnTo>
                  <a:lnTo>
                    <a:pt x="1516" y="2025"/>
                  </a:lnTo>
                  <a:lnTo>
                    <a:pt x="1542" y="2069"/>
                  </a:lnTo>
                  <a:lnTo>
                    <a:pt x="1562" y="2104"/>
                  </a:lnTo>
                  <a:lnTo>
                    <a:pt x="1596" y="2177"/>
                  </a:lnTo>
                  <a:lnTo>
                    <a:pt x="1621" y="2249"/>
                  </a:lnTo>
                  <a:lnTo>
                    <a:pt x="1640" y="2322"/>
                  </a:lnTo>
                  <a:lnTo>
                    <a:pt x="1646" y="2357"/>
                  </a:lnTo>
                  <a:lnTo>
                    <a:pt x="1697" y="2354"/>
                  </a:lnTo>
                  <a:lnTo>
                    <a:pt x="1794" y="2341"/>
                  </a:lnTo>
                  <a:lnTo>
                    <a:pt x="1886" y="2320"/>
                  </a:lnTo>
                  <a:lnTo>
                    <a:pt x="1973" y="2292"/>
                  </a:lnTo>
                  <a:lnTo>
                    <a:pt x="2050" y="2256"/>
                  </a:lnTo>
                  <a:lnTo>
                    <a:pt x="2122" y="2213"/>
                  </a:lnTo>
                  <a:lnTo>
                    <a:pt x="2184" y="2164"/>
                  </a:lnTo>
                  <a:lnTo>
                    <a:pt x="2236" y="2107"/>
                  </a:lnTo>
                  <a:lnTo>
                    <a:pt x="2257" y="2077"/>
                  </a:lnTo>
                  <a:lnTo>
                    <a:pt x="2273" y="2051"/>
                  </a:lnTo>
                  <a:lnTo>
                    <a:pt x="2299" y="1995"/>
                  </a:lnTo>
                  <a:lnTo>
                    <a:pt x="2317" y="1935"/>
                  </a:lnTo>
                  <a:lnTo>
                    <a:pt x="2327" y="1875"/>
                  </a:lnTo>
                  <a:lnTo>
                    <a:pt x="2328" y="1811"/>
                  </a:lnTo>
                  <a:lnTo>
                    <a:pt x="2320" y="1745"/>
                  </a:lnTo>
                  <a:lnTo>
                    <a:pt x="2303" y="1676"/>
                  </a:lnTo>
                  <a:lnTo>
                    <a:pt x="2279" y="1606"/>
                  </a:lnTo>
                  <a:lnTo>
                    <a:pt x="2263" y="1571"/>
                  </a:lnTo>
                  <a:lnTo>
                    <a:pt x="2209" y="1456"/>
                  </a:lnTo>
                  <a:lnTo>
                    <a:pt x="2334" y="1435"/>
                  </a:lnTo>
                  <a:lnTo>
                    <a:pt x="2380" y="1427"/>
                  </a:lnTo>
                  <a:lnTo>
                    <a:pt x="2472" y="1401"/>
                  </a:lnTo>
                  <a:lnTo>
                    <a:pt x="2564" y="1364"/>
                  </a:lnTo>
                  <a:lnTo>
                    <a:pt x="2653" y="1316"/>
                  </a:lnTo>
                  <a:lnTo>
                    <a:pt x="2736" y="1260"/>
                  </a:lnTo>
                  <a:lnTo>
                    <a:pt x="2809" y="1198"/>
                  </a:lnTo>
                  <a:lnTo>
                    <a:pt x="2868" y="1129"/>
                  </a:lnTo>
                  <a:lnTo>
                    <a:pt x="2911" y="1057"/>
                  </a:lnTo>
                  <a:lnTo>
                    <a:pt x="2924" y="1019"/>
                  </a:lnTo>
                  <a:lnTo>
                    <a:pt x="2938" y="962"/>
                  </a:lnTo>
                  <a:lnTo>
                    <a:pt x="2958" y="849"/>
                  </a:lnTo>
                  <a:lnTo>
                    <a:pt x="2964" y="737"/>
                  </a:lnTo>
                  <a:lnTo>
                    <a:pt x="2955" y="624"/>
                  </a:lnTo>
                  <a:lnTo>
                    <a:pt x="2933" y="508"/>
                  </a:lnTo>
                  <a:lnTo>
                    <a:pt x="2897" y="392"/>
                  </a:lnTo>
                  <a:lnTo>
                    <a:pt x="2846" y="273"/>
                  </a:lnTo>
                  <a:lnTo>
                    <a:pt x="2780" y="149"/>
                  </a:lnTo>
                  <a:lnTo>
                    <a:pt x="2741" y="86"/>
                  </a:lnTo>
                  <a:lnTo>
                    <a:pt x="2700" y="108"/>
                  </a:lnTo>
                  <a:lnTo>
                    <a:pt x="2609" y="144"/>
                  </a:lnTo>
                  <a:lnTo>
                    <a:pt x="2562" y="160"/>
                  </a:lnTo>
                  <a:lnTo>
                    <a:pt x="2507" y="174"/>
                  </a:lnTo>
                  <a:lnTo>
                    <a:pt x="2394" y="195"/>
                  </a:lnTo>
                  <a:lnTo>
                    <a:pt x="2279" y="201"/>
                  </a:lnTo>
                  <a:lnTo>
                    <a:pt x="2162" y="193"/>
                  </a:lnTo>
                  <a:lnTo>
                    <a:pt x="2044" y="174"/>
                  </a:lnTo>
                  <a:lnTo>
                    <a:pt x="1923" y="140"/>
                  </a:lnTo>
                  <a:lnTo>
                    <a:pt x="1802" y="95"/>
                  </a:lnTo>
                  <a:lnTo>
                    <a:pt x="1679" y="35"/>
                  </a:lnTo>
                  <a:lnTo>
                    <a:pt x="1616" y="0"/>
                  </a:lnTo>
                  <a:lnTo>
                    <a:pt x="1576" y="69"/>
                  </a:lnTo>
                  <a:lnTo>
                    <a:pt x="1485" y="195"/>
                  </a:lnTo>
                  <a:lnTo>
                    <a:pt x="1409" y="284"/>
                  </a:lnTo>
                  <a:lnTo>
                    <a:pt x="1318" y="374"/>
                  </a:lnTo>
                  <a:lnTo>
                    <a:pt x="1213" y="457"/>
                  </a:lnTo>
                  <a:lnTo>
                    <a:pt x="1094" y="530"/>
                  </a:lnTo>
                  <a:lnTo>
                    <a:pt x="960" y="589"/>
                  </a:lnTo>
                  <a:lnTo>
                    <a:pt x="888" y="611"/>
                  </a:lnTo>
                  <a:lnTo>
                    <a:pt x="804" y="630"/>
                  </a:lnTo>
                  <a:lnTo>
                    <a:pt x="636" y="652"/>
                  </a:lnTo>
                  <a:lnTo>
                    <a:pt x="553" y="654"/>
                  </a:lnTo>
                  <a:lnTo>
                    <a:pt x="506" y="654"/>
                  </a:lnTo>
                  <a:lnTo>
                    <a:pt x="410" y="646"/>
                  </a:lnTo>
                  <a:lnTo>
                    <a:pt x="362" y="641"/>
                  </a:lnTo>
                  <a:lnTo>
                    <a:pt x="324" y="655"/>
                  </a:lnTo>
                  <a:lnTo>
                    <a:pt x="258" y="691"/>
                  </a:lnTo>
                  <a:lnTo>
                    <a:pt x="200" y="738"/>
                  </a:lnTo>
                  <a:lnTo>
                    <a:pt x="149" y="792"/>
                  </a:lnTo>
                  <a:lnTo>
                    <a:pt x="108" y="854"/>
                  </a:lnTo>
                  <a:lnTo>
                    <a:pt x="73" y="922"/>
                  </a:lnTo>
                  <a:lnTo>
                    <a:pt x="45" y="994"/>
                  </a:lnTo>
                  <a:lnTo>
                    <a:pt x="26" y="1071"/>
                  </a:lnTo>
                  <a:lnTo>
                    <a:pt x="5" y="1190"/>
                  </a:lnTo>
                  <a:lnTo>
                    <a:pt x="0" y="1352"/>
                  </a:lnTo>
                  <a:lnTo>
                    <a:pt x="13" y="1509"/>
                  </a:lnTo>
                  <a:lnTo>
                    <a:pt x="41" y="1650"/>
                  </a:lnTo>
                  <a:lnTo>
                    <a:pt x="62" y="1711"/>
                  </a:lnTo>
                  <a:lnTo>
                    <a:pt x="150" y="1679"/>
                  </a:lnTo>
                  <a:lnTo>
                    <a:pt x="299" y="1635"/>
                  </a:lnTo>
                  <a:lnTo>
                    <a:pt x="406" y="1610"/>
                  </a:lnTo>
                  <a:lnTo>
                    <a:pt x="516" y="1593"/>
                  </a:lnTo>
                  <a:lnTo>
                    <a:pt x="630" y="1584"/>
                  </a:lnTo>
                  <a:lnTo>
                    <a:pt x="747" y="1584"/>
                  </a:lnTo>
                  <a:lnTo>
                    <a:pt x="865" y="1596"/>
                  </a:lnTo>
                  <a:lnTo>
                    <a:pt x="923" y="1608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1"/>
            <p:cNvSpPr>
              <a:spLocks/>
            </p:cNvSpPr>
            <p:nvPr/>
          </p:nvSpPr>
          <p:spPr bwMode="auto">
            <a:xfrm>
              <a:off x="2822575" y="2265363"/>
              <a:ext cx="1684338" cy="2192338"/>
            </a:xfrm>
            <a:custGeom>
              <a:avLst/>
              <a:gdLst>
                <a:gd name="T0" fmla="*/ 672 w 4244"/>
                <a:gd name="T1" fmla="*/ 2663 h 5525"/>
                <a:gd name="T2" fmla="*/ 1010 w 4244"/>
                <a:gd name="T3" fmla="*/ 2349 h 5525"/>
                <a:gd name="T4" fmla="*/ 1181 w 4244"/>
                <a:gd name="T5" fmla="*/ 2037 h 5525"/>
                <a:gd name="T6" fmla="*/ 1566 w 4244"/>
                <a:gd name="T7" fmla="*/ 2251 h 5525"/>
                <a:gd name="T8" fmla="*/ 1999 w 4244"/>
                <a:gd name="T9" fmla="*/ 2321 h 5525"/>
                <a:gd name="T10" fmla="*/ 2258 w 4244"/>
                <a:gd name="T11" fmla="*/ 2251 h 5525"/>
                <a:gd name="T12" fmla="*/ 2659 w 4244"/>
                <a:gd name="T13" fmla="*/ 1924 h 5525"/>
                <a:gd name="T14" fmla="*/ 2801 w 4244"/>
                <a:gd name="T15" fmla="*/ 1617 h 5525"/>
                <a:gd name="T16" fmla="*/ 2661 w 4244"/>
                <a:gd name="T17" fmla="*/ 1234 h 5525"/>
                <a:gd name="T18" fmla="*/ 2933 w 4244"/>
                <a:gd name="T19" fmla="*/ 1451 h 5525"/>
                <a:gd name="T20" fmla="*/ 3141 w 4244"/>
                <a:gd name="T21" fmla="*/ 1733 h 5525"/>
                <a:gd name="T22" fmla="*/ 3396 w 4244"/>
                <a:gd name="T23" fmla="*/ 1845 h 5525"/>
                <a:gd name="T24" fmla="*/ 3816 w 4244"/>
                <a:gd name="T25" fmla="*/ 1787 h 5525"/>
                <a:gd name="T26" fmla="*/ 3724 w 4244"/>
                <a:gd name="T27" fmla="*/ 2017 h 5525"/>
                <a:gd name="T28" fmla="*/ 3456 w 4244"/>
                <a:gd name="T29" fmla="*/ 2043 h 5525"/>
                <a:gd name="T30" fmla="*/ 3159 w 4244"/>
                <a:gd name="T31" fmla="*/ 1971 h 5525"/>
                <a:gd name="T32" fmla="*/ 2929 w 4244"/>
                <a:gd name="T33" fmla="*/ 1875 h 5525"/>
                <a:gd name="T34" fmla="*/ 2587 w 4244"/>
                <a:gd name="T35" fmla="*/ 2270 h 5525"/>
                <a:gd name="T36" fmla="*/ 2696 w 4244"/>
                <a:gd name="T37" fmla="*/ 2576 h 5525"/>
                <a:gd name="T38" fmla="*/ 2797 w 4244"/>
                <a:gd name="T39" fmla="*/ 3142 h 5525"/>
                <a:gd name="T40" fmla="*/ 2703 w 4244"/>
                <a:gd name="T41" fmla="*/ 3505 h 5525"/>
                <a:gd name="T42" fmla="*/ 2445 w 4244"/>
                <a:gd name="T43" fmla="*/ 3766 h 5525"/>
                <a:gd name="T44" fmla="*/ 2305 w 4244"/>
                <a:gd name="T45" fmla="*/ 3925 h 5525"/>
                <a:gd name="T46" fmla="*/ 2836 w 4244"/>
                <a:gd name="T47" fmla="*/ 4153 h 5525"/>
                <a:gd name="T48" fmla="*/ 3222 w 4244"/>
                <a:gd name="T49" fmla="*/ 4136 h 5525"/>
                <a:gd name="T50" fmla="*/ 3483 w 4244"/>
                <a:gd name="T51" fmla="*/ 3968 h 5525"/>
                <a:gd name="T52" fmla="*/ 3682 w 4244"/>
                <a:gd name="T53" fmla="*/ 3641 h 5525"/>
                <a:gd name="T54" fmla="*/ 3821 w 4244"/>
                <a:gd name="T55" fmla="*/ 3807 h 5525"/>
                <a:gd name="T56" fmla="*/ 3532 w 4244"/>
                <a:gd name="T57" fmla="*/ 4182 h 5525"/>
                <a:gd name="T58" fmla="*/ 3286 w 4244"/>
                <a:gd name="T59" fmla="*/ 4318 h 5525"/>
                <a:gd name="T60" fmla="*/ 2961 w 4244"/>
                <a:gd name="T61" fmla="*/ 4362 h 5525"/>
                <a:gd name="T62" fmla="*/ 2552 w 4244"/>
                <a:gd name="T63" fmla="*/ 4266 h 5525"/>
                <a:gd name="T64" fmla="*/ 2158 w 4244"/>
                <a:gd name="T65" fmla="*/ 4059 h 5525"/>
                <a:gd name="T66" fmla="*/ 2092 w 4244"/>
                <a:gd name="T67" fmla="*/ 4449 h 5525"/>
                <a:gd name="T68" fmla="*/ 1930 w 4244"/>
                <a:gd name="T69" fmla="*/ 4646 h 5525"/>
                <a:gd name="T70" fmla="*/ 1683 w 4244"/>
                <a:gd name="T71" fmla="*/ 4817 h 5525"/>
                <a:gd name="T72" fmla="*/ 2183 w 4244"/>
                <a:gd name="T73" fmla="*/ 5004 h 5525"/>
                <a:gd name="T74" fmla="*/ 2415 w 4244"/>
                <a:gd name="T75" fmla="*/ 5230 h 5525"/>
                <a:gd name="T76" fmla="*/ 2574 w 4244"/>
                <a:gd name="T77" fmla="*/ 5525 h 5525"/>
                <a:gd name="T78" fmla="*/ 2778 w 4244"/>
                <a:gd name="T79" fmla="*/ 5198 h 5525"/>
                <a:gd name="T80" fmla="*/ 3135 w 4244"/>
                <a:gd name="T81" fmla="*/ 4928 h 5525"/>
                <a:gd name="T82" fmla="*/ 3510 w 4244"/>
                <a:gd name="T83" fmla="*/ 4819 h 5525"/>
                <a:gd name="T84" fmla="*/ 4045 w 4244"/>
                <a:gd name="T85" fmla="*/ 4876 h 5525"/>
                <a:gd name="T86" fmla="*/ 4244 w 4244"/>
                <a:gd name="T87" fmla="*/ 1001 h 5525"/>
                <a:gd name="T88" fmla="*/ 4179 w 4244"/>
                <a:gd name="T89" fmla="*/ 594 h 5525"/>
                <a:gd name="T90" fmla="*/ 4009 w 4244"/>
                <a:gd name="T91" fmla="*/ 271 h 5525"/>
                <a:gd name="T92" fmla="*/ 3734 w 4244"/>
                <a:gd name="T93" fmla="*/ 64 h 5525"/>
                <a:gd name="T94" fmla="*/ 3406 w 4244"/>
                <a:gd name="T95" fmla="*/ 0 h 5525"/>
                <a:gd name="T96" fmla="*/ 3068 w 4244"/>
                <a:gd name="T97" fmla="*/ 61 h 5525"/>
                <a:gd name="T98" fmla="*/ 2762 w 4244"/>
                <a:gd name="T99" fmla="*/ 239 h 5525"/>
                <a:gd name="T100" fmla="*/ 2437 w 4244"/>
                <a:gd name="T101" fmla="*/ 660 h 5525"/>
                <a:gd name="T102" fmla="*/ 2106 w 4244"/>
                <a:gd name="T103" fmla="*/ 630 h 5525"/>
                <a:gd name="T104" fmla="*/ 1644 w 4244"/>
                <a:gd name="T105" fmla="*/ 734 h 5525"/>
                <a:gd name="T106" fmla="*/ 1286 w 4244"/>
                <a:gd name="T107" fmla="*/ 1018 h 5525"/>
                <a:gd name="T108" fmla="*/ 1094 w 4244"/>
                <a:gd name="T109" fmla="*/ 1378 h 5525"/>
                <a:gd name="T110" fmla="*/ 914 w 4244"/>
                <a:gd name="T111" fmla="*/ 1512 h 5525"/>
                <a:gd name="T112" fmla="*/ 508 w 4244"/>
                <a:gd name="T113" fmla="*/ 1670 h 5525"/>
                <a:gd name="T114" fmla="*/ 191 w 4244"/>
                <a:gd name="T115" fmla="*/ 2004 h 5525"/>
                <a:gd name="T116" fmla="*/ 17 w 4244"/>
                <a:gd name="T117" fmla="*/ 2450 h 5525"/>
                <a:gd name="T118" fmla="*/ 65 w 4244"/>
                <a:gd name="T119" fmla="*/ 2768 h 5525"/>
                <a:gd name="T120" fmla="*/ 484 w 4244"/>
                <a:gd name="T121" fmla="*/ 2740 h 5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244" h="5525">
                  <a:moveTo>
                    <a:pt x="484" y="2740"/>
                  </a:moveTo>
                  <a:lnTo>
                    <a:pt x="524" y="2729"/>
                  </a:lnTo>
                  <a:lnTo>
                    <a:pt x="600" y="2699"/>
                  </a:lnTo>
                  <a:lnTo>
                    <a:pt x="672" y="2663"/>
                  </a:lnTo>
                  <a:lnTo>
                    <a:pt x="738" y="2621"/>
                  </a:lnTo>
                  <a:lnTo>
                    <a:pt x="827" y="2551"/>
                  </a:lnTo>
                  <a:lnTo>
                    <a:pt x="929" y="2450"/>
                  </a:lnTo>
                  <a:lnTo>
                    <a:pt x="1010" y="2349"/>
                  </a:lnTo>
                  <a:lnTo>
                    <a:pt x="1072" y="2257"/>
                  </a:lnTo>
                  <a:lnTo>
                    <a:pt x="1128" y="2157"/>
                  </a:lnTo>
                  <a:lnTo>
                    <a:pt x="1136" y="2140"/>
                  </a:lnTo>
                  <a:lnTo>
                    <a:pt x="1181" y="2037"/>
                  </a:lnTo>
                  <a:lnTo>
                    <a:pt x="1276" y="2099"/>
                  </a:lnTo>
                  <a:lnTo>
                    <a:pt x="1335" y="2136"/>
                  </a:lnTo>
                  <a:lnTo>
                    <a:pt x="1452" y="2200"/>
                  </a:lnTo>
                  <a:lnTo>
                    <a:pt x="1566" y="2251"/>
                  </a:lnTo>
                  <a:lnTo>
                    <a:pt x="1677" y="2288"/>
                  </a:lnTo>
                  <a:lnTo>
                    <a:pt x="1788" y="2313"/>
                  </a:lnTo>
                  <a:lnTo>
                    <a:pt x="1894" y="2323"/>
                  </a:lnTo>
                  <a:lnTo>
                    <a:pt x="1999" y="2321"/>
                  </a:lnTo>
                  <a:lnTo>
                    <a:pt x="2101" y="2304"/>
                  </a:lnTo>
                  <a:lnTo>
                    <a:pt x="2152" y="2291"/>
                  </a:lnTo>
                  <a:lnTo>
                    <a:pt x="2188" y="2279"/>
                  </a:lnTo>
                  <a:lnTo>
                    <a:pt x="2258" y="2251"/>
                  </a:lnTo>
                  <a:lnTo>
                    <a:pt x="2357" y="2199"/>
                  </a:lnTo>
                  <a:lnTo>
                    <a:pt x="2473" y="2114"/>
                  </a:lnTo>
                  <a:lnTo>
                    <a:pt x="2574" y="2021"/>
                  </a:lnTo>
                  <a:lnTo>
                    <a:pt x="2659" y="1924"/>
                  </a:lnTo>
                  <a:lnTo>
                    <a:pt x="2727" y="1831"/>
                  </a:lnTo>
                  <a:lnTo>
                    <a:pt x="2802" y="1711"/>
                  </a:lnTo>
                  <a:lnTo>
                    <a:pt x="2828" y="1662"/>
                  </a:lnTo>
                  <a:lnTo>
                    <a:pt x="2801" y="1617"/>
                  </a:lnTo>
                  <a:lnTo>
                    <a:pt x="2753" y="1520"/>
                  </a:lnTo>
                  <a:lnTo>
                    <a:pt x="2712" y="1413"/>
                  </a:lnTo>
                  <a:lnTo>
                    <a:pt x="2675" y="1297"/>
                  </a:lnTo>
                  <a:lnTo>
                    <a:pt x="2661" y="1234"/>
                  </a:lnTo>
                  <a:lnTo>
                    <a:pt x="2848" y="1190"/>
                  </a:lnTo>
                  <a:lnTo>
                    <a:pt x="2862" y="1247"/>
                  </a:lnTo>
                  <a:lnTo>
                    <a:pt x="2894" y="1355"/>
                  </a:lnTo>
                  <a:lnTo>
                    <a:pt x="2933" y="1451"/>
                  </a:lnTo>
                  <a:lnTo>
                    <a:pt x="2976" y="1538"/>
                  </a:lnTo>
                  <a:lnTo>
                    <a:pt x="3025" y="1613"/>
                  </a:lnTo>
                  <a:lnTo>
                    <a:pt x="3081" y="1679"/>
                  </a:lnTo>
                  <a:lnTo>
                    <a:pt x="3141" y="1733"/>
                  </a:lnTo>
                  <a:lnTo>
                    <a:pt x="3205" y="1779"/>
                  </a:lnTo>
                  <a:lnTo>
                    <a:pt x="3240" y="1797"/>
                  </a:lnTo>
                  <a:lnTo>
                    <a:pt x="3292" y="1819"/>
                  </a:lnTo>
                  <a:lnTo>
                    <a:pt x="3396" y="1845"/>
                  </a:lnTo>
                  <a:lnTo>
                    <a:pt x="3497" y="1851"/>
                  </a:lnTo>
                  <a:lnTo>
                    <a:pt x="3592" y="1845"/>
                  </a:lnTo>
                  <a:lnTo>
                    <a:pt x="3715" y="1822"/>
                  </a:lnTo>
                  <a:lnTo>
                    <a:pt x="3816" y="1787"/>
                  </a:lnTo>
                  <a:lnTo>
                    <a:pt x="3826" y="1781"/>
                  </a:lnTo>
                  <a:lnTo>
                    <a:pt x="3909" y="1954"/>
                  </a:lnTo>
                  <a:lnTo>
                    <a:pt x="3881" y="1968"/>
                  </a:lnTo>
                  <a:lnTo>
                    <a:pt x="3724" y="2017"/>
                  </a:lnTo>
                  <a:lnTo>
                    <a:pt x="3618" y="2035"/>
                  </a:lnTo>
                  <a:lnTo>
                    <a:pt x="3537" y="2043"/>
                  </a:lnTo>
                  <a:lnTo>
                    <a:pt x="3496" y="2043"/>
                  </a:lnTo>
                  <a:lnTo>
                    <a:pt x="3456" y="2043"/>
                  </a:lnTo>
                  <a:lnTo>
                    <a:pt x="3373" y="2035"/>
                  </a:lnTo>
                  <a:lnTo>
                    <a:pt x="3288" y="2017"/>
                  </a:lnTo>
                  <a:lnTo>
                    <a:pt x="3202" y="1990"/>
                  </a:lnTo>
                  <a:lnTo>
                    <a:pt x="3159" y="1971"/>
                  </a:lnTo>
                  <a:lnTo>
                    <a:pt x="3104" y="1942"/>
                  </a:lnTo>
                  <a:lnTo>
                    <a:pt x="3003" y="1869"/>
                  </a:lnTo>
                  <a:lnTo>
                    <a:pt x="2958" y="1827"/>
                  </a:lnTo>
                  <a:lnTo>
                    <a:pt x="2929" y="1875"/>
                  </a:lnTo>
                  <a:lnTo>
                    <a:pt x="2852" y="1990"/>
                  </a:lnTo>
                  <a:lnTo>
                    <a:pt x="2749" y="2114"/>
                  </a:lnTo>
                  <a:lnTo>
                    <a:pt x="2656" y="2209"/>
                  </a:lnTo>
                  <a:lnTo>
                    <a:pt x="2587" y="2270"/>
                  </a:lnTo>
                  <a:lnTo>
                    <a:pt x="2550" y="2298"/>
                  </a:lnTo>
                  <a:lnTo>
                    <a:pt x="2581" y="2349"/>
                  </a:lnTo>
                  <a:lnTo>
                    <a:pt x="2640" y="2458"/>
                  </a:lnTo>
                  <a:lnTo>
                    <a:pt x="2696" y="2576"/>
                  </a:lnTo>
                  <a:lnTo>
                    <a:pt x="2744" y="2704"/>
                  </a:lnTo>
                  <a:lnTo>
                    <a:pt x="2779" y="2842"/>
                  </a:lnTo>
                  <a:lnTo>
                    <a:pt x="2797" y="2988"/>
                  </a:lnTo>
                  <a:lnTo>
                    <a:pt x="2797" y="3142"/>
                  </a:lnTo>
                  <a:lnTo>
                    <a:pt x="2775" y="3303"/>
                  </a:lnTo>
                  <a:lnTo>
                    <a:pt x="2753" y="3387"/>
                  </a:lnTo>
                  <a:lnTo>
                    <a:pt x="2740" y="3427"/>
                  </a:lnTo>
                  <a:lnTo>
                    <a:pt x="2703" y="3505"/>
                  </a:lnTo>
                  <a:lnTo>
                    <a:pt x="2652" y="3578"/>
                  </a:lnTo>
                  <a:lnTo>
                    <a:pt x="2591" y="3646"/>
                  </a:lnTo>
                  <a:lnTo>
                    <a:pt x="2521" y="3709"/>
                  </a:lnTo>
                  <a:lnTo>
                    <a:pt x="2445" y="3766"/>
                  </a:lnTo>
                  <a:lnTo>
                    <a:pt x="2362" y="3816"/>
                  </a:lnTo>
                  <a:lnTo>
                    <a:pt x="2276" y="3859"/>
                  </a:lnTo>
                  <a:lnTo>
                    <a:pt x="2232" y="3877"/>
                  </a:lnTo>
                  <a:lnTo>
                    <a:pt x="2305" y="3925"/>
                  </a:lnTo>
                  <a:lnTo>
                    <a:pt x="2446" y="4007"/>
                  </a:lnTo>
                  <a:lnTo>
                    <a:pt x="2582" y="4072"/>
                  </a:lnTo>
                  <a:lnTo>
                    <a:pt x="2712" y="4121"/>
                  </a:lnTo>
                  <a:lnTo>
                    <a:pt x="2836" y="4153"/>
                  </a:lnTo>
                  <a:lnTo>
                    <a:pt x="2954" y="4170"/>
                  </a:lnTo>
                  <a:lnTo>
                    <a:pt x="3066" y="4169"/>
                  </a:lnTo>
                  <a:lnTo>
                    <a:pt x="3172" y="4152"/>
                  </a:lnTo>
                  <a:lnTo>
                    <a:pt x="3222" y="4136"/>
                  </a:lnTo>
                  <a:lnTo>
                    <a:pt x="3253" y="4125"/>
                  </a:lnTo>
                  <a:lnTo>
                    <a:pt x="3313" y="4098"/>
                  </a:lnTo>
                  <a:lnTo>
                    <a:pt x="3393" y="4047"/>
                  </a:lnTo>
                  <a:lnTo>
                    <a:pt x="3483" y="3968"/>
                  </a:lnTo>
                  <a:lnTo>
                    <a:pt x="3554" y="3882"/>
                  </a:lnTo>
                  <a:lnTo>
                    <a:pt x="3609" y="3798"/>
                  </a:lnTo>
                  <a:lnTo>
                    <a:pt x="3649" y="3723"/>
                  </a:lnTo>
                  <a:lnTo>
                    <a:pt x="3682" y="3641"/>
                  </a:lnTo>
                  <a:lnTo>
                    <a:pt x="3686" y="3627"/>
                  </a:lnTo>
                  <a:lnTo>
                    <a:pt x="3870" y="3681"/>
                  </a:lnTo>
                  <a:lnTo>
                    <a:pt x="3864" y="3703"/>
                  </a:lnTo>
                  <a:lnTo>
                    <a:pt x="3821" y="3807"/>
                  </a:lnTo>
                  <a:lnTo>
                    <a:pt x="3773" y="3899"/>
                  </a:lnTo>
                  <a:lnTo>
                    <a:pt x="3704" y="4003"/>
                  </a:lnTo>
                  <a:lnTo>
                    <a:pt x="3615" y="4108"/>
                  </a:lnTo>
                  <a:lnTo>
                    <a:pt x="3532" y="4182"/>
                  </a:lnTo>
                  <a:lnTo>
                    <a:pt x="3470" y="4227"/>
                  </a:lnTo>
                  <a:lnTo>
                    <a:pt x="3401" y="4267"/>
                  </a:lnTo>
                  <a:lnTo>
                    <a:pt x="3326" y="4302"/>
                  </a:lnTo>
                  <a:lnTo>
                    <a:pt x="3286" y="4318"/>
                  </a:lnTo>
                  <a:lnTo>
                    <a:pt x="3218" y="4339"/>
                  </a:lnTo>
                  <a:lnTo>
                    <a:pt x="3080" y="4361"/>
                  </a:lnTo>
                  <a:lnTo>
                    <a:pt x="3008" y="4362"/>
                  </a:lnTo>
                  <a:lnTo>
                    <a:pt x="2961" y="4362"/>
                  </a:lnTo>
                  <a:lnTo>
                    <a:pt x="2862" y="4352"/>
                  </a:lnTo>
                  <a:lnTo>
                    <a:pt x="2762" y="4333"/>
                  </a:lnTo>
                  <a:lnTo>
                    <a:pt x="2659" y="4305"/>
                  </a:lnTo>
                  <a:lnTo>
                    <a:pt x="2552" y="4266"/>
                  </a:lnTo>
                  <a:lnTo>
                    <a:pt x="2442" y="4219"/>
                  </a:lnTo>
                  <a:lnTo>
                    <a:pt x="2331" y="4162"/>
                  </a:lnTo>
                  <a:lnTo>
                    <a:pt x="2217" y="4096"/>
                  </a:lnTo>
                  <a:lnTo>
                    <a:pt x="2158" y="4059"/>
                  </a:lnTo>
                  <a:lnTo>
                    <a:pt x="2165" y="4118"/>
                  </a:lnTo>
                  <a:lnTo>
                    <a:pt x="2161" y="4234"/>
                  </a:lnTo>
                  <a:lnTo>
                    <a:pt x="2136" y="4345"/>
                  </a:lnTo>
                  <a:lnTo>
                    <a:pt x="2092" y="4449"/>
                  </a:lnTo>
                  <a:lnTo>
                    <a:pt x="2061" y="4498"/>
                  </a:lnTo>
                  <a:lnTo>
                    <a:pt x="2043" y="4525"/>
                  </a:lnTo>
                  <a:lnTo>
                    <a:pt x="2001" y="4576"/>
                  </a:lnTo>
                  <a:lnTo>
                    <a:pt x="1930" y="4646"/>
                  </a:lnTo>
                  <a:lnTo>
                    <a:pt x="1817" y="4725"/>
                  </a:lnTo>
                  <a:lnTo>
                    <a:pt x="1688" y="4787"/>
                  </a:lnTo>
                  <a:lnTo>
                    <a:pt x="1616" y="4810"/>
                  </a:lnTo>
                  <a:lnTo>
                    <a:pt x="1683" y="4817"/>
                  </a:lnTo>
                  <a:lnTo>
                    <a:pt x="1817" y="4841"/>
                  </a:lnTo>
                  <a:lnTo>
                    <a:pt x="1953" y="4883"/>
                  </a:lnTo>
                  <a:lnTo>
                    <a:pt x="2086" y="4943"/>
                  </a:lnTo>
                  <a:lnTo>
                    <a:pt x="2183" y="5004"/>
                  </a:lnTo>
                  <a:lnTo>
                    <a:pt x="2245" y="5050"/>
                  </a:lnTo>
                  <a:lnTo>
                    <a:pt x="2305" y="5103"/>
                  </a:lnTo>
                  <a:lnTo>
                    <a:pt x="2362" y="5163"/>
                  </a:lnTo>
                  <a:lnTo>
                    <a:pt x="2415" y="5230"/>
                  </a:lnTo>
                  <a:lnTo>
                    <a:pt x="2465" y="5304"/>
                  </a:lnTo>
                  <a:lnTo>
                    <a:pt x="2513" y="5386"/>
                  </a:lnTo>
                  <a:lnTo>
                    <a:pt x="2556" y="5477"/>
                  </a:lnTo>
                  <a:lnTo>
                    <a:pt x="2574" y="5525"/>
                  </a:lnTo>
                  <a:lnTo>
                    <a:pt x="2596" y="5474"/>
                  </a:lnTo>
                  <a:lnTo>
                    <a:pt x="2647" y="5377"/>
                  </a:lnTo>
                  <a:lnTo>
                    <a:pt x="2708" y="5283"/>
                  </a:lnTo>
                  <a:lnTo>
                    <a:pt x="2778" y="5198"/>
                  </a:lnTo>
                  <a:lnTo>
                    <a:pt x="2856" y="5119"/>
                  </a:lnTo>
                  <a:lnTo>
                    <a:pt x="2941" y="5046"/>
                  </a:lnTo>
                  <a:lnTo>
                    <a:pt x="3034" y="4983"/>
                  </a:lnTo>
                  <a:lnTo>
                    <a:pt x="3135" y="4928"/>
                  </a:lnTo>
                  <a:lnTo>
                    <a:pt x="3187" y="4905"/>
                  </a:lnTo>
                  <a:lnTo>
                    <a:pt x="3251" y="4879"/>
                  </a:lnTo>
                  <a:lnTo>
                    <a:pt x="3379" y="4841"/>
                  </a:lnTo>
                  <a:lnTo>
                    <a:pt x="3510" y="4819"/>
                  </a:lnTo>
                  <a:lnTo>
                    <a:pt x="3644" y="4812"/>
                  </a:lnTo>
                  <a:lnTo>
                    <a:pt x="3777" y="4818"/>
                  </a:lnTo>
                  <a:lnTo>
                    <a:pt x="3912" y="4840"/>
                  </a:lnTo>
                  <a:lnTo>
                    <a:pt x="4045" y="4876"/>
                  </a:lnTo>
                  <a:lnTo>
                    <a:pt x="4179" y="4927"/>
                  </a:lnTo>
                  <a:lnTo>
                    <a:pt x="4244" y="4958"/>
                  </a:lnTo>
                  <a:lnTo>
                    <a:pt x="4244" y="1057"/>
                  </a:lnTo>
                  <a:lnTo>
                    <a:pt x="4244" y="1001"/>
                  </a:lnTo>
                  <a:lnTo>
                    <a:pt x="4237" y="893"/>
                  </a:lnTo>
                  <a:lnTo>
                    <a:pt x="4224" y="788"/>
                  </a:lnTo>
                  <a:lnTo>
                    <a:pt x="4205" y="689"/>
                  </a:lnTo>
                  <a:lnTo>
                    <a:pt x="4179" y="594"/>
                  </a:lnTo>
                  <a:lnTo>
                    <a:pt x="4146" y="503"/>
                  </a:lnTo>
                  <a:lnTo>
                    <a:pt x="4108" y="419"/>
                  </a:lnTo>
                  <a:lnTo>
                    <a:pt x="4062" y="341"/>
                  </a:lnTo>
                  <a:lnTo>
                    <a:pt x="4009" y="271"/>
                  </a:lnTo>
                  <a:lnTo>
                    <a:pt x="3951" y="207"/>
                  </a:lnTo>
                  <a:lnTo>
                    <a:pt x="3886" y="151"/>
                  </a:lnTo>
                  <a:lnTo>
                    <a:pt x="3813" y="103"/>
                  </a:lnTo>
                  <a:lnTo>
                    <a:pt x="3734" y="64"/>
                  </a:lnTo>
                  <a:lnTo>
                    <a:pt x="3649" y="33"/>
                  </a:lnTo>
                  <a:lnTo>
                    <a:pt x="3557" y="12"/>
                  </a:lnTo>
                  <a:lnTo>
                    <a:pt x="3458" y="2"/>
                  </a:lnTo>
                  <a:lnTo>
                    <a:pt x="3406" y="0"/>
                  </a:lnTo>
                  <a:lnTo>
                    <a:pt x="3353" y="2"/>
                  </a:lnTo>
                  <a:lnTo>
                    <a:pt x="3253" y="12"/>
                  </a:lnTo>
                  <a:lnTo>
                    <a:pt x="3158" y="33"/>
                  </a:lnTo>
                  <a:lnTo>
                    <a:pt x="3068" y="61"/>
                  </a:lnTo>
                  <a:lnTo>
                    <a:pt x="2984" y="98"/>
                  </a:lnTo>
                  <a:lnTo>
                    <a:pt x="2905" y="139"/>
                  </a:lnTo>
                  <a:lnTo>
                    <a:pt x="2831" y="187"/>
                  </a:lnTo>
                  <a:lnTo>
                    <a:pt x="2762" y="239"/>
                  </a:lnTo>
                  <a:lnTo>
                    <a:pt x="2670" y="323"/>
                  </a:lnTo>
                  <a:lnTo>
                    <a:pt x="2569" y="440"/>
                  </a:lnTo>
                  <a:lnTo>
                    <a:pt x="2491" y="555"/>
                  </a:lnTo>
                  <a:lnTo>
                    <a:pt x="2437" y="660"/>
                  </a:lnTo>
                  <a:lnTo>
                    <a:pt x="2421" y="704"/>
                  </a:lnTo>
                  <a:lnTo>
                    <a:pt x="2357" y="680"/>
                  </a:lnTo>
                  <a:lnTo>
                    <a:pt x="2231" y="645"/>
                  </a:lnTo>
                  <a:lnTo>
                    <a:pt x="2106" y="630"/>
                  </a:lnTo>
                  <a:lnTo>
                    <a:pt x="1985" y="633"/>
                  </a:lnTo>
                  <a:lnTo>
                    <a:pt x="1865" y="652"/>
                  </a:lnTo>
                  <a:lnTo>
                    <a:pt x="1753" y="686"/>
                  </a:lnTo>
                  <a:lnTo>
                    <a:pt x="1644" y="734"/>
                  </a:lnTo>
                  <a:lnTo>
                    <a:pt x="1543" y="791"/>
                  </a:lnTo>
                  <a:lnTo>
                    <a:pt x="1448" y="860"/>
                  </a:lnTo>
                  <a:lnTo>
                    <a:pt x="1362" y="935"/>
                  </a:lnTo>
                  <a:lnTo>
                    <a:pt x="1286" y="1018"/>
                  </a:lnTo>
                  <a:lnTo>
                    <a:pt x="1220" y="1105"/>
                  </a:lnTo>
                  <a:lnTo>
                    <a:pt x="1165" y="1194"/>
                  </a:lnTo>
                  <a:lnTo>
                    <a:pt x="1123" y="1286"/>
                  </a:lnTo>
                  <a:lnTo>
                    <a:pt x="1094" y="1378"/>
                  </a:lnTo>
                  <a:lnTo>
                    <a:pt x="1079" y="1468"/>
                  </a:lnTo>
                  <a:lnTo>
                    <a:pt x="1077" y="1510"/>
                  </a:lnTo>
                  <a:lnTo>
                    <a:pt x="1023" y="1507"/>
                  </a:lnTo>
                  <a:lnTo>
                    <a:pt x="914" y="1512"/>
                  </a:lnTo>
                  <a:lnTo>
                    <a:pt x="806" y="1531"/>
                  </a:lnTo>
                  <a:lnTo>
                    <a:pt x="703" y="1565"/>
                  </a:lnTo>
                  <a:lnTo>
                    <a:pt x="603" y="1612"/>
                  </a:lnTo>
                  <a:lnTo>
                    <a:pt x="508" y="1670"/>
                  </a:lnTo>
                  <a:lnTo>
                    <a:pt x="419" y="1740"/>
                  </a:lnTo>
                  <a:lnTo>
                    <a:pt x="335" y="1819"/>
                  </a:lnTo>
                  <a:lnTo>
                    <a:pt x="259" y="1907"/>
                  </a:lnTo>
                  <a:lnTo>
                    <a:pt x="191" y="2004"/>
                  </a:lnTo>
                  <a:lnTo>
                    <a:pt x="132" y="2108"/>
                  </a:lnTo>
                  <a:lnTo>
                    <a:pt x="82" y="2217"/>
                  </a:lnTo>
                  <a:lnTo>
                    <a:pt x="44" y="2332"/>
                  </a:lnTo>
                  <a:lnTo>
                    <a:pt x="17" y="2450"/>
                  </a:lnTo>
                  <a:lnTo>
                    <a:pt x="1" y="2573"/>
                  </a:lnTo>
                  <a:lnTo>
                    <a:pt x="0" y="2696"/>
                  </a:lnTo>
                  <a:lnTo>
                    <a:pt x="5" y="2760"/>
                  </a:lnTo>
                  <a:lnTo>
                    <a:pt x="65" y="2768"/>
                  </a:lnTo>
                  <a:lnTo>
                    <a:pt x="183" y="2775"/>
                  </a:lnTo>
                  <a:lnTo>
                    <a:pt x="303" y="2772"/>
                  </a:lnTo>
                  <a:lnTo>
                    <a:pt x="424" y="2755"/>
                  </a:lnTo>
                  <a:lnTo>
                    <a:pt x="484" y="274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2"/>
            <p:cNvSpPr>
              <a:spLocks/>
            </p:cNvSpPr>
            <p:nvPr/>
          </p:nvSpPr>
          <p:spPr bwMode="auto">
            <a:xfrm>
              <a:off x="2563813" y="3889375"/>
              <a:ext cx="1943100" cy="1963738"/>
            </a:xfrm>
            <a:custGeom>
              <a:avLst/>
              <a:gdLst>
                <a:gd name="T0" fmla="*/ 3572 w 4897"/>
                <a:gd name="T1" fmla="*/ 1236 h 4951"/>
                <a:gd name="T2" fmla="*/ 3350 w 4897"/>
                <a:gd name="T3" fmla="*/ 1713 h 4951"/>
                <a:gd name="T4" fmla="*/ 2969 w 4897"/>
                <a:gd name="T5" fmla="*/ 1735 h 4951"/>
                <a:gd name="T6" fmla="*/ 2511 w 4897"/>
                <a:gd name="T7" fmla="*/ 1812 h 4951"/>
                <a:gd name="T8" fmla="*/ 2179 w 4897"/>
                <a:gd name="T9" fmla="*/ 2127 h 4951"/>
                <a:gd name="T10" fmla="*/ 2087 w 4897"/>
                <a:gd name="T11" fmla="*/ 2477 h 4951"/>
                <a:gd name="T12" fmla="*/ 2161 w 4897"/>
                <a:gd name="T13" fmla="*/ 2859 h 4951"/>
                <a:gd name="T14" fmla="*/ 2727 w 4897"/>
                <a:gd name="T15" fmla="*/ 2920 h 4951"/>
                <a:gd name="T16" fmla="*/ 3109 w 4897"/>
                <a:gd name="T17" fmla="*/ 3243 h 4951"/>
                <a:gd name="T18" fmla="*/ 3334 w 4897"/>
                <a:gd name="T19" fmla="*/ 3117 h 4951"/>
                <a:gd name="T20" fmla="*/ 3728 w 4897"/>
                <a:gd name="T21" fmla="*/ 3075 h 4951"/>
                <a:gd name="T22" fmla="*/ 4158 w 4897"/>
                <a:gd name="T23" fmla="*/ 3453 h 4951"/>
                <a:gd name="T24" fmla="*/ 3599 w 4897"/>
                <a:gd name="T25" fmla="*/ 3261 h 4951"/>
                <a:gd name="T26" fmla="*/ 3186 w 4897"/>
                <a:gd name="T27" fmla="*/ 3428 h 4951"/>
                <a:gd name="T28" fmla="*/ 2960 w 4897"/>
                <a:gd name="T29" fmla="*/ 3910 h 4951"/>
                <a:gd name="T30" fmla="*/ 2798 w 4897"/>
                <a:gd name="T31" fmla="*/ 4188 h 4951"/>
                <a:gd name="T32" fmla="*/ 2829 w 4897"/>
                <a:gd name="T33" fmla="*/ 3626 h 4951"/>
                <a:gd name="T34" fmla="*/ 2842 w 4897"/>
                <a:gd name="T35" fmla="*/ 3235 h 4951"/>
                <a:gd name="T36" fmla="*/ 2352 w 4897"/>
                <a:gd name="T37" fmla="*/ 3025 h 4951"/>
                <a:gd name="T38" fmla="*/ 1952 w 4897"/>
                <a:gd name="T39" fmla="*/ 3170 h 4951"/>
                <a:gd name="T40" fmla="*/ 1684 w 4897"/>
                <a:gd name="T41" fmla="*/ 3629 h 4951"/>
                <a:gd name="T42" fmla="*/ 1553 w 4897"/>
                <a:gd name="T43" fmla="*/ 3390 h 4951"/>
                <a:gd name="T44" fmla="*/ 1930 w 4897"/>
                <a:gd name="T45" fmla="*/ 2955 h 4951"/>
                <a:gd name="T46" fmla="*/ 1899 w 4897"/>
                <a:gd name="T47" fmla="*/ 2567 h 4951"/>
                <a:gd name="T48" fmla="*/ 1973 w 4897"/>
                <a:gd name="T49" fmla="*/ 2118 h 4951"/>
                <a:gd name="T50" fmla="*/ 2218 w 4897"/>
                <a:gd name="T51" fmla="*/ 1777 h 4951"/>
                <a:gd name="T52" fmla="*/ 2485 w 4897"/>
                <a:gd name="T53" fmla="*/ 1615 h 4951"/>
                <a:gd name="T54" fmla="*/ 2920 w 4897"/>
                <a:gd name="T55" fmla="*/ 1541 h 4951"/>
                <a:gd name="T56" fmla="*/ 2929 w 4897"/>
                <a:gd name="T57" fmla="*/ 1280 h 4951"/>
                <a:gd name="T58" fmla="*/ 2548 w 4897"/>
                <a:gd name="T59" fmla="*/ 978 h 4951"/>
                <a:gd name="T60" fmla="*/ 1921 w 4897"/>
                <a:gd name="T61" fmla="*/ 921 h 4951"/>
                <a:gd name="T62" fmla="*/ 1759 w 4897"/>
                <a:gd name="T63" fmla="*/ 739 h 4951"/>
                <a:gd name="T64" fmla="*/ 1652 w 4897"/>
                <a:gd name="T65" fmla="*/ 354 h 4951"/>
                <a:gd name="T66" fmla="*/ 1363 w 4897"/>
                <a:gd name="T67" fmla="*/ 85 h 4951"/>
                <a:gd name="T68" fmla="*/ 1001 w 4897"/>
                <a:gd name="T69" fmla="*/ 0 h 4951"/>
                <a:gd name="T70" fmla="*/ 400 w 4897"/>
                <a:gd name="T71" fmla="*/ 128 h 4951"/>
                <a:gd name="T72" fmla="*/ 119 w 4897"/>
                <a:gd name="T73" fmla="*/ 433 h 4951"/>
                <a:gd name="T74" fmla="*/ 0 w 4897"/>
                <a:gd name="T75" fmla="*/ 961 h 4951"/>
                <a:gd name="T76" fmla="*/ 166 w 4897"/>
                <a:gd name="T77" fmla="*/ 1520 h 4951"/>
                <a:gd name="T78" fmla="*/ 332 w 4897"/>
                <a:gd name="T79" fmla="*/ 1896 h 4951"/>
                <a:gd name="T80" fmla="*/ 394 w 4897"/>
                <a:gd name="T81" fmla="*/ 2334 h 4951"/>
                <a:gd name="T82" fmla="*/ 796 w 4897"/>
                <a:gd name="T83" fmla="*/ 2816 h 4951"/>
                <a:gd name="T84" fmla="*/ 936 w 4897"/>
                <a:gd name="T85" fmla="*/ 3380 h 4951"/>
                <a:gd name="T86" fmla="*/ 1370 w 4897"/>
                <a:gd name="T87" fmla="*/ 3935 h 4951"/>
                <a:gd name="T88" fmla="*/ 1923 w 4897"/>
                <a:gd name="T89" fmla="*/ 4189 h 4951"/>
                <a:gd name="T90" fmla="*/ 2256 w 4897"/>
                <a:gd name="T91" fmla="*/ 4318 h 4951"/>
                <a:gd name="T92" fmla="*/ 2657 w 4897"/>
                <a:gd name="T93" fmla="*/ 4677 h 4951"/>
                <a:gd name="T94" fmla="*/ 3194 w 4897"/>
                <a:gd name="T95" fmla="*/ 4900 h 4951"/>
                <a:gd name="T96" fmla="*/ 3778 w 4897"/>
                <a:gd name="T97" fmla="*/ 4943 h 4951"/>
                <a:gd name="T98" fmla="*/ 4317 w 4897"/>
                <a:gd name="T99" fmla="*/ 4762 h 4951"/>
                <a:gd name="T100" fmla="*/ 4720 w 4897"/>
                <a:gd name="T101" fmla="*/ 4312 h 4951"/>
                <a:gd name="T102" fmla="*/ 4897 w 4897"/>
                <a:gd name="T103" fmla="*/ 3551 h 4951"/>
                <a:gd name="T104" fmla="*/ 4588 w 4897"/>
                <a:gd name="T105" fmla="*/ 954 h 4951"/>
                <a:gd name="T106" fmla="*/ 3974 w 4897"/>
                <a:gd name="T107" fmla="*/ 968 h 4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897" h="4951">
                  <a:moveTo>
                    <a:pt x="3916" y="991"/>
                  </a:moveTo>
                  <a:lnTo>
                    <a:pt x="3858" y="1017"/>
                  </a:lnTo>
                  <a:lnTo>
                    <a:pt x="3754" y="1078"/>
                  </a:lnTo>
                  <a:lnTo>
                    <a:pt x="3658" y="1152"/>
                  </a:lnTo>
                  <a:lnTo>
                    <a:pt x="3572" y="1236"/>
                  </a:lnTo>
                  <a:lnTo>
                    <a:pt x="3499" y="1330"/>
                  </a:lnTo>
                  <a:lnTo>
                    <a:pt x="3439" y="1432"/>
                  </a:lnTo>
                  <a:lnTo>
                    <a:pt x="3392" y="1540"/>
                  </a:lnTo>
                  <a:lnTo>
                    <a:pt x="3361" y="1655"/>
                  </a:lnTo>
                  <a:lnTo>
                    <a:pt x="3350" y="1713"/>
                  </a:lnTo>
                  <a:lnTo>
                    <a:pt x="3335" y="1834"/>
                  </a:lnTo>
                  <a:lnTo>
                    <a:pt x="3221" y="1790"/>
                  </a:lnTo>
                  <a:lnTo>
                    <a:pt x="3173" y="1772"/>
                  </a:lnTo>
                  <a:lnTo>
                    <a:pt x="3072" y="1747"/>
                  </a:lnTo>
                  <a:lnTo>
                    <a:pt x="2969" y="1735"/>
                  </a:lnTo>
                  <a:lnTo>
                    <a:pt x="2867" y="1733"/>
                  </a:lnTo>
                  <a:lnTo>
                    <a:pt x="2768" y="1740"/>
                  </a:lnTo>
                  <a:lnTo>
                    <a:pt x="2674" y="1757"/>
                  </a:lnTo>
                  <a:lnTo>
                    <a:pt x="2587" y="1781"/>
                  </a:lnTo>
                  <a:lnTo>
                    <a:pt x="2511" y="1812"/>
                  </a:lnTo>
                  <a:lnTo>
                    <a:pt x="2476" y="1829"/>
                  </a:lnTo>
                  <a:lnTo>
                    <a:pt x="2421" y="1861"/>
                  </a:lnTo>
                  <a:lnTo>
                    <a:pt x="2320" y="1941"/>
                  </a:lnTo>
                  <a:lnTo>
                    <a:pt x="2233" y="2040"/>
                  </a:lnTo>
                  <a:lnTo>
                    <a:pt x="2179" y="2127"/>
                  </a:lnTo>
                  <a:lnTo>
                    <a:pt x="2149" y="2189"/>
                  </a:lnTo>
                  <a:lnTo>
                    <a:pt x="2124" y="2256"/>
                  </a:lnTo>
                  <a:lnTo>
                    <a:pt x="2105" y="2326"/>
                  </a:lnTo>
                  <a:lnTo>
                    <a:pt x="2093" y="2399"/>
                  </a:lnTo>
                  <a:lnTo>
                    <a:pt x="2087" y="2477"/>
                  </a:lnTo>
                  <a:lnTo>
                    <a:pt x="2089" y="2557"/>
                  </a:lnTo>
                  <a:lnTo>
                    <a:pt x="2098" y="2640"/>
                  </a:lnTo>
                  <a:lnTo>
                    <a:pt x="2116" y="2726"/>
                  </a:lnTo>
                  <a:lnTo>
                    <a:pt x="2144" y="2814"/>
                  </a:lnTo>
                  <a:lnTo>
                    <a:pt x="2161" y="2859"/>
                  </a:lnTo>
                  <a:lnTo>
                    <a:pt x="2225" y="2845"/>
                  </a:lnTo>
                  <a:lnTo>
                    <a:pt x="2355" y="2833"/>
                  </a:lnTo>
                  <a:lnTo>
                    <a:pt x="2482" y="2842"/>
                  </a:lnTo>
                  <a:lnTo>
                    <a:pt x="2606" y="2871"/>
                  </a:lnTo>
                  <a:lnTo>
                    <a:pt x="2727" y="2920"/>
                  </a:lnTo>
                  <a:lnTo>
                    <a:pt x="2842" y="2989"/>
                  </a:lnTo>
                  <a:lnTo>
                    <a:pt x="2954" y="3077"/>
                  </a:lnTo>
                  <a:lnTo>
                    <a:pt x="3059" y="3183"/>
                  </a:lnTo>
                  <a:lnTo>
                    <a:pt x="3108" y="3244"/>
                  </a:lnTo>
                  <a:lnTo>
                    <a:pt x="3109" y="3243"/>
                  </a:lnTo>
                  <a:lnTo>
                    <a:pt x="3111" y="3241"/>
                  </a:lnTo>
                  <a:lnTo>
                    <a:pt x="3142" y="3218"/>
                  </a:lnTo>
                  <a:lnTo>
                    <a:pt x="3204" y="3178"/>
                  </a:lnTo>
                  <a:lnTo>
                    <a:pt x="3267" y="3144"/>
                  </a:lnTo>
                  <a:lnTo>
                    <a:pt x="3334" y="3117"/>
                  </a:lnTo>
                  <a:lnTo>
                    <a:pt x="3402" y="3095"/>
                  </a:lnTo>
                  <a:lnTo>
                    <a:pt x="3472" y="3079"/>
                  </a:lnTo>
                  <a:lnTo>
                    <a:pt x="3544" y="3072"/>
                  </a:lnTo>
                  <a:lnTo>
                    <a:pt x="3616" y="3068"/>
                  </a:lnTo>
                  <a:lnTo>
                    <a:pt x="3728" y="3075"/>
                  </a:lnTo>
                  <a:lnTo>
                    <a:pt x="3879" y="3107"/>
                  </a:lnTo>
                  <a:lnTo>
                    <a:pt x="4033" y="3162"/>
                  </a:lnTo>
                  <a:lnTo>
                    <a:pt x="4189" y="3244"/>
                  </a:lnTo>
                  <a:lnTo>
                    <a:pt x="4267" y="3295"/>
                  </a:lnTo>
                  <a:lnTo>
                    <a:pt x="4158" y="3453"/>
                  </a:lnTo>
                  <a:lnTo>
                    <a:pt x="4094" y="3411"/>
                  </a:lnTo>
                  <a:lnTo>
                    <a:pt x="3967" y="3344"/>
                  </a:lnTo>
                  <a:lnTo>
                    <a:pt x="3842" y="3297"/>
                  </a:lnTo>
                  <a:lnTo>
                    <a:pt x="3719" y="3269"/>
                  </a:lnTo>
                  <a:lnTo>
                    <a:pt x="3599" y="3261"/>
                  </a:lnTo>
                  <a:lnTo>
                    <a:pt x="3485" y="3274"/>
                  </a:lnTo>
                  <a:lnTo>
                    <a:pt x="3378" y="3306"/>
                  </a:lnTo>
                  <a:lnTo>
                    <a:pt x="3277" y="3358"/>
                  </a:lnTo>
                  <a:lnTo>
                    <a:pt x="3229" y="3393"/>
                  </a:lnTo>
                  <a:lnTo>
                    <a:pt x="3186" y="3428"/>
                  </a:lnTo>
                  <a:lnTo>
                    <a:pt x="3112" y="3508"/>
                  </a:lnTo>
                  <a:lnTo>
                    <a:pt x="3052" y="3599"/>
                  </a:lnTo>
                  <a:lnTo>
                    <a:pt x="3006" y="3698"/>
                  </a:lnTo>
                  <a:lnTo>
                    <a:pt x="2975" y="3803"/>
                  </a:lnTo>
                  <a:lnTo>
                    <a:pt x="2960" y="3910"/>
                  </a:lnTo>
                  <a:lnTo>
                    <a:pt x="2962" y="4019"/>
                  </a:lnTo>
                  <a:lnTo>
                    <a:pt x="2981" y="4125"/>
                  </a:lnTo>
                  <a:lnTo>
                    <a:pt x="2998" y="4177"/>
                  </a:lnTo>
                  <a:lnTo>
                    <a:pt x="2816" y="4242"/>
                  </a:lnTo>
                  <a:lnTo>
                    <a:pt x="2798" y="4188"/>
                  </a:lnTo>
                  <a:lnTo>
                    <a:pt x="2775" y="4076"/>
                  </a:lnTo>
                  <a:lnTo>
                    <a:pt x="2767" y="3962"/>
                  </a:lnTo>
                  <a:lnTo>
                    <a:pt x="2774" y="3848"/>
                  </a:lnTo>
                  <a:lnTo>
                    <a:pt x="2794" y="3736"/>
                  </a:lnTo>
                  <a:lnTo>
                    <a:pt x="2829" y="3626"/>
                  </a:lnTo>
                  <a:lnTo>
                    <a:pt x="2876" y="3523"/>
                  </a:lnTo>
                  <a:lnTo>
                    <a:pt x="2936" y="3425"/>
                  </a:lnTo>
                  <a:lnTo>
                    <a:pt x="2971" y="3380"/>
                  </a:lnTo>
                  <a:lnTo>
                    <a:pt x="2930" y="3327"/>
                  </a:lnTo>
                  <a:lnTo>
                    <a:pt x="2842" y="3235"/>
                  </a:lnTo>
                  <a:lnTo>
                    <a:pt x="2750" y="3160"/>
                  </a:lnTo>
                  <a:lnTo>
                    <a:pt x="2656" y="3101"/>
                  </a:lnTo>
                  <a:lnTo>
                    <a:pt x="2556" y="3059"/>
                  </a:lnTo>
                  <a:lnTo>
                    <a:pt x="2455" y="3033"/>
                  </a:lnTo>
                  <a:lnTo>
                    <a:pt x="2352" y="3025"/>
                  </a:lnTo>
                  <a:lnTo>
                    <a:pt x="2247" y="3035"/>
                  </a:lnTo>
                  <a:lnTo>
                    <a:pt x="2196" y="3048"/>
                  </a:lnTo>
                  <a:lnTo>
                    <a:pt x="2142" y="3064"/>
                  </a:lnTo>
                  <a:lnTo>
                    <a:pt x="2043" y="3109"/>
                  </a:lnTo>
                  <a:lnTo>
                    <a:pt x="1952" y="3170"/>
                  </a:lnTo>
                  <a:lnTo>
                    <a:pt x="1872" y="3244"/>
                  </a:lnTo>
                  <a:lnTo>
                    <a:pt x="1803" y="3328"/>
                  </a:lnTo>
                  <a:lnTo>
                    <a:pt x="1748" y="3422"/>
                  </a:lnTo>
                  <a:lnTo>
                    <a:pt x="1708" y="3523"/>
                  </a:lnTo>
                  <a:lnTo>
                    <a:pt x="1684" y="3629"/>
                  </a:lnTo>
                  <a:lnTo>
                    <a:pt x="1680" y="3683"/>
                  </a:lnTo>
                  <a:lnTo>
                    <a:pt x="1488" y="3673"/>
                  </a:lnTo>
                  <a:lnTo>
                    <a:pt x="1493" y="3615"/>
                  </a:lnTo>
                  <a:lnTo>
                    <a:pt x="1515" y="3501"/>
                  </a:lnTo>
                  <a:lnTo>
                    <a:pt x="1553" y="3390"/>
                  </a:lnTo>
                  <a:lnTo>
                    <a:pt x="1605" y="3285"/>
                  </a:lnTo>
                  <a:lnTo>
                    <a:pt x="1669" y="3188"/>
                  </a:lnTo>
                  <a:lnTo>
                    <a:pt x="1746" y="3100"/>
                  </a:lnTo>
                  <a:lnTo>
                    <a:pt x="1833" y="3022"/>
                  </a:lnTo>
                  <a:lnTo>
                    <a:pt x="1930" y="2955"/>
                  </a:lnTo>
                  <a:lnTo>
                    <a:pt x="1982" y="2928"/>
                  </a:lnTo>
                  <a:lnTo>
                    <a:pt x="1961" y="2875"/>
                  </a:lnTo>
                  <a:lnTo>
                    <a:pt x="1930" y="2770"/>
                  </a:lnTo>
                  <a:lnTo>
                    <a:pt x="1909" y="2667"/>
                  </a:lnTo>
                  <a:lnTo>
                    <a:pt x="1899" y="2567"/>
                  </a:lnTo>
                  <a:lnTo>
                    <a:pt x="1897" y="2470"/>
                  </a:lnTo>
                  <a:lnTo>
                    <a:pt x="1904" y="2377"/>
                  </a:lnTo>
                  <a:lnTo>
                    <a:pt x="1919" y="2286"/>
                  </a:lnTo>
                  <a:lnTo>
                    <a:pt x="1943" y="2199"/>
                  </a:lnTo>
                  <a:lnTo>
                    <a:pt x="1973" y="2118"/>
                  </a:lnTo>
                  <a:lnTo>
                    <a:pt x="2010" y="2039"/>
                  </a:lnTo>
                  <a:lnTo>
                    <a:pt x="2053" y="1966"/>
                  </a:lnTo>
                  <a:lnTo>
                    <a:pt x="2102" y="1897"/>
                  </a:lnTo>
                  <a:lnTo>
                    <a:pt x="2158" y="1834"/>
                  </a:lnTo>
                  <a:lnTo>
                    <a:pt x="2218" y="1777"/>
                  </a:lnTo>
                  <a:lnTo>
                    <a:pt x="2281" y="1725"/>
                  </a:lnTo>
                  <a:lnTo>
                    <a:pt x="2348" y="1680"/>
                  </a:lnTo>
                  <a:lnTo>
                    <a:pt x="2385" y="1660"/>
                  </a:lnTo>
                  <a:lnTo>
                    <a:pt x="2416" y="1643"/>
                  </a:lnTo>
                  <a:lnTo>
                    <a:pt x="2485" y="1615"/>
                  </a:lnTo>
                  <a:lnTo>
                    <a:pt x="2561" y="1589"/>
                  </a:lnTo>
                  <a:lnTo>
                    <a:pt x="2644" y="1568"/>
                  </a:lnTo>
                  <a:lnTo>
                    <a:pt x="2732" y="1553"/>
                  </a:lnTo>
                  <a:lnTo>
                    <a:pt x="2824" y="1543"/>
                  </a:lnTo>
                  <a:lnTo>
                    <a:pt x="2920" y="1541"/>
                  </a:lnTo>
                  <a:lnTo>
                    <a:pt x="3017" y="1546"/>
                  </a:lnTo>
                  <a:lnTo>
                    <a:pt x="3065" y="1553"/>
                  </a:lnTo>
                  <a:lnTo>
                    <a:pt x="3043" y="1490"/>
                  </a:lnTo>
                  <a:lnTo>
                    <a:pt x="2990" y="1378"/>
                  </a:lnTo>
                  <a:lnTo>
                    <a:pt x="2929" y="1280"/>
                  </a:lnTo>
                  <a:lnTo>
                    <a:pt x="2863" y="1196"/>
                  </a:lnTo>
                  <a:lnTo>
                    <a:pt x="2790" y="1125"/>
                  </a:lnTo>
                  <a:lnTo>
                    <a:pt x="2713" y="1065"/>
                  </a:lnTo>
                  <a:lnTo>
                    <a:pt x="2632" y="1016"/>
                  </a:lnTo>
                  <a:lnTo>
                    <a:pt x="2548" y="978"/>
                  </a:lnTo>
                  <a:lnTo>
                    <a:pt x="2463" y="949"/>
                  </a:lnTo>
                  <a:lnTo>
                    <a:pt x="2376" y="928"/>
                  </a:lnTo>
                  <a:lnTo>
                    <a:pt x="2245" y="910"/>
                  </a:lnTo>
                  <a:lnTo>
                    <a:pt x="2076" y="907"/>
                  </a:lnTo>
                  <a:lnTo>
                    <a:pt x="1921" y="921"/>
                  </a:lnTo>
                  <a:lnTo>
                    <a:pt x="1851" y="933"/>
                  </a:lnTo>
                  <a:lnTo>
                    <a:pt x="1690" y="961"/>
                  </a:lnTo>
                  <a:lnTo>
                    <a:pt x="1743" y="807"/>
                  </a:lnTo>
                  <a:lnTo>
                    <a:pt x="1750" y="785"/>
                  </a:lnTo>
                  <a:lnTo>
                    <a:pt x="1759" y="739"/>
                  </a:lnTo>
                  <a:lnTo>
                    <a:pt x="1761" y="663"/>
                  </a:lnTo>
                  <a:lnTo>
                    <a:pt x="1743" y="554"/>
                  </a:lnTo>
                  <a:lnTo>
                    <a:pt x="1703" y="444"/>
                  </a:lnTo>
                  <a:lnTo>
                    <a:pt x="1673" y="389"/>
                  </a:lnTo>
                  <a:lnTo>
                    <a:pt x="1652" y="354"/>
                  </a:lnTo>
                  <a:lnTo>
                    <a:pt x="1606" y="287"/>
                  </a:lnTo>
                  <a:lnTo>
                    <a:pt x="1553" y="228"/>
                  </a:lnTo>
                  <a:lnTo>
                    <a:pt x="1493" y="173"/>
                  </a:lnTo>
                  <a:lnTo>
                    <a:pt x="1431" y="125"/>
                  </a:lnTo>
                  <a:lnTo>
                    <a:pt x="1363" y="85"/>
                  </a:lnTo>
                  <a:lnTo>
                    <a:pt x="1292" y="53"/>
                  </a:lnTo>
                  <a:lnTo>
                    <a:pt x="1220" y="30"/>
                  </a:lnTo>
                  <a:lnTo>
                    <a:pt x="1182" y="20"/>
                  </a:lnTo>
                  <a:lnTo>
                    <a:pt x="1121" y="9"/>
                  </a:lnTo>
                  <a:lnTo>
                    <a:pt x="1001" y="0"/>
                  </a:lnTo>
                  <a:lnTo>
                    <a:pt x="880" y="5"/>
                  </a:lnTo>
                  <a:lnTo>
                    <a:pt x="763" y="20"/>
                  </a:lnTo>
                  <a:lnTo>
                    <a:pt x="651" y="44"/>
                  </a:lnTo>
                  <a:lnTo>
                    <a:pt x="544" y="75"/>
                  </a:lnTo>
                  <a:lnTo>
                    <a:pt x="400" y="128"/>
                  </a:lnTo>
                  <a:lnTo>
                    <a:pt x="319" y="164"/>
                  </a:lnTo>
                  <a:lnTo>
                    <a:pt x="286" y="194"/>
                  </a:lnTo>
                  <a:lnTo>
                    <a:pt x="224" y="264"/>
                  </a:lnTo>
                  <a:lnTo>
                    <a:pt x="168" y="343"/>
                  </a:lnTo>
                  <a:lnTo>
                    <a:pt x="119" y="433"/>
                  </a:lnTo>
                  <a:lnTo>
                    <a:pt x="78" y="529"/>
                  </a:lnTo>
                  <a:lnTo>
                    <a:pt x="44" y="631"/>
                  </a:lnTo>
                  <a:lnTo>
                    <a:pt x="19" y="737"/>
                  </a:lnTo>
                  <a:lnTo>
                    <a:pt x="5" y="849"/>
                  </a:lnTo>
                  <a:lnTo>
                    <a:pt x="0" y="961"/>
                  </a:lnTo>
                  <a:lnTo>
                    <a:pt x="8" y="1076"/>
                  </a:lnTo>
                  <a:lnTo>
                    <a:pt x="27" y="1191"/>
                  </a:lnTo>
                  <a:lnTo>
                    <a:pt x="60" y="1304"/>
                  </a:lnTo>
                  <a:lnTo>
                    <a:pt x="105" y="1414"/>
                  </a:lnTo>
                  <a:lnTo>
                    <a:pt x="166" y="1520"/>
                  </a:lnTo>
                  <a:lnTo>
                    <a:pt x="242" y="1620"/>
                  </a:lnTo>
                  <a:lnTo>
                    <a:pt x="333" y="1715"/>
                  </a:lnTo>
                  <a:lnTo>
                    <a:pt x="386" y="1759"/>
                  </a:lnTo>
                  <a:lnTo>
                    <a:pt x="363" y="1805"/>
                  </a:lnTo>
                  <a:lnTo>
                    <a:pt x="332" y="1896"/>
                  </a:lnTo>
                  <a:lnTo>
                    <a:pt x="317" y="1987"/>
                  </a:lnTo>
                  <a:lnTo>
                    <a:pt x="319" y="2077"/>
                  </a:lnTo>
                  <a:lnTo>
                    <a:pt x="333" y="2166"/>
                  </a:lnTo>
                  <a:lnTo>
                    <a:pt x="359" y="2251"/>
                  </a:lnTo>
                  <a:lnTo>
                    <a:pt x="394" y="2334"/>
                  </a:lnTo>
                  <a:lnTo>
                    <a:pt x="437" y="2413"/>
                  </a:lnTo>
                  <a:lnTo>
                    <a:pt x="509" y="2523"/>
                  </a:lnTo>
                  <a:lnTo>
                    <a:pt x="616" y="2650"/>
                  </a:lnTo>
                  <a:lnTo>
                    <a:pt x="717" y="2750"/>
                  </a:lnTo>
                  <a:lnTo>
                    <a:pt x="796" y="2816"/>
                  </a:lnTo>
                  <a:lnTo>
                    <a:pt x="822" y="2834"/>
                  </a:lnTo>
                  <a:lnTo>
                    <a:pt x="824" y="2920"/>
                  </a:lnTo>
                  <a:lnTo>
                    <a:pt x="845" y="3083"/>
                  </a:lnTo>
                  <a:lnTo>
                    <a:pt x="884" y="3236"/>
                  </a:lnTo>
                  <a:lnTo>
                    <a:pt x="936" y="3380"/>
                  </a:lnTo>
                  <a:lnTo>
                    <a:pt x="1003" y="3514"/>
                  </a:lnTo>
                  <a:lnTo>
                    <a:pt x="1081" y="3635"/>
                  </a:lnTo>
                  <a:lnTo>
                    <a:pt x="1169" y="3747"/>
                  </a:lnTo>
                  <a:lnTo>
                    <a:pt x="1266" y="3847"/>
                  </a:lnTo>
                  <a:lnTo>
                    <a:pt x="1370" y="3935"/>
                  </a:lnTo>
                  <a:lnTo>
                    <a:pt x="1477" y="4011"/>
                  </a:lnTo>
                  <a:lnTo>
                    <a:pt x="1589" y="4075"/>
                  </a:lnTo>
                  <a:lnTo>
                    <a:pt x="1700" y="4125"/>
                  </a:lnTo>
                  <a:lnTo>
                    <a:pt x="1813" y="4164"/>
                  </a:lnTo>
                  <a:lnTo>
                    <a:pt x="1923" y="4189"/>
                  </a:lnTo>
                  <a:lnTo>
                    <a:pt x="2030" y="4200"/>
                  </a:lnTo>
                  <a:lnTo>
                    <a:pt x="2131" y="4198"/>
                  </a:lnTo>
                  <a:lnTo>
                    <a:pt x="2177" y="4190"/>
                  </a:lnTo>
                  <a:lnTo>
                    <a:pt x="2202" y="4234"/>
                  </a:lnTo>
                  <a:lnTo>
                    <a:pt x="2256" y="4318"/>
                  </a:lnTo>
                  <a:lnTo>
                    <a:pt x="2321" y="4399"/>
                  </a:lnTo>
                  <a:lnTo>
                    <a:pt x="2395" y="4475"/>
                  </a:lnTo>
                  <a:lnTo>
                    <a:pt x="2476" y="4548"/>
                  </a:lnTo>
                  <a:lnTo>
                    <a:pt x="2562" y="4615"/>
                  </a:lnTo>
                  <a:lnTo>
                    <a:pt x="2657" y="4677"/>
                  </a:lnTo>
                  <a:lnTo>
                    <a:pt x="2757" y="4735"/>
                  </a:lnTo>
                  <a:lnTo>
                    <a:pt x="2860" y="4785"/>
                  </a:lnTo>
                  <a:lnTo>
                    <a:pt x="2968" y="4830"/>
                  </a:lnTo>
                  <a:lnTo>
                    <a:pt x="3080" y="4869"/>
                  </a:lnTo>
                  <a:lnTo>
                    <a:pt x="3194" y="4900"/>
                  </a:lnTo>
                  <a:lnTo>
                    <a:pt x="3310" y="4925"/>
                  </a:lnTo>
                  <a:lnTo>
                    <a:pt x="3427" y="4942"/>
                  </a:lnTo>
                  <a:lnTo>
                    <a:pt x="3545" y="4951"/>
                  </a:lnTo>
                  <a:lnTo>
                    <a:pt x="3661" y="4951"/>
                  </a:lnTo>
                  <a:lnTo>
                    <a:pt x="3778" y="4943"/>
                  </a:lnTo>
                  <a:lnTo>
                    <a:pt x="3892" y="4926"/>
                  </a:lnTo>
                  <a:lnTo>
                    <a:pt x="4004" y="4900"/>
                  </a:lnTo>
                  <a:lnTo>
                    <a:pt x="4113" y="4864"/>
                  </a:lnTo>
                  <a:lnTo>
                    <a:pt x="4218" y="4819"/>
                  </a:lnTo>
                  <a:lnTo>
                    <a:pt x="4317" y="4762"/>
                  </a:lnTo>
                  <a:lnTo>
                    <a:pt x="4411" y="4696"/>
                  </a:lnTo>
                  <a:lnTo>
                    <a:pt x="4500" y="4617"/>
                  </a:lnTo>
                  <a:lnTo>
                    <a:pt x="4580" y="4527"/>
                  </a:lnTo>
                  <a:lnTo>
                    <a:pt x="4654" y="4426"/>
                  </a:lnTo>
                  <a:lnTo>
                    <a:pt x="4720" y="4312"/>
                  </a:lnTo>
                  <a:lnTo>
                    <a:pt x="4776" y="4186"/>
                  </a:lnTo>
                  <a:lnTo>
                    <a:pt x="4823" y="4048"/>
                  </a:lnTo>
                  <a:lnTo>
                    <a:pt x="4859" y="3896"/>
                  </a:lnTo>
                  <a:lnTo>
                    <a:pt x="4884" y="3730"/>
                  </a:lnTo>
                  <a:lnTo>
                    <a:pt x="4897" y="3551"/>
                  </a:lnTo>
                  <a:lnTo>
                    <a:pt x="4897" y="3455"/>
                  </a:lnTo>
                  <a:lnTo>
                    <a:pt x="4897" y="1087"/>
                  </a:lnTo>
                  <a:lnTo>
                    <a:pt x="4837" y="1052"/>
                  </a:lnTo>
                  <a:lnTo>
                    <a:pt x="4713" y="995"/>
                  </a:lnTo>
                  <a:lnTo>
                    <a:pt x="4588" y="954"/>
                  </a:lnTo>
                  <a:lnTo>
                    <a:pt x="4464" y="926"/>
                  </a:lnTo>
                  <a:lnTo>
                    <a:pt x="4338" y="915"/>
                  </a:lnTo>
                  <a:lnTo>
                    <a:pt x="4215" y="917"/>
                  </a:lnTo>
                  <a:lnTo>
                    <a:pt x="4093" y="936"/>
                  </a:lnTo>
                  <a:lnTo>
                    <a:pt x="3974" y="968"/>
                  </a:lnTo>
                  <a:lnTo>
                    <a:pt x="3916" y="991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4"/>
            <p:cNvSpPr>
              <a:spLocks/>
            </p:cNvSpPr>
            <p:nvPr/>
          </p:nvSpPr>
          <p:spPr bwMode="auto">
            <a:xfrm>
              <a:off x="4654550" y="3927475"/>
              <a:ext cx="1920875" cy="1884363"/>
            </a:xfrm>
            <a:custGeom>
              <a:avLst/>
              <a:gdLst>
                <a:gd name="T0" fmla="*/ 4287 w 4838"/>
                <a:gd name="T1" fmla="*/ 174 h 4745"/>
                <a:gd name="T2" fmla="*/ 3818 w 4838"/>
                <a:gd name="T3" fmla="*/ 301 h 4745"/>
                <a:gd name="T4" fmla="*/ 3447 w 4838"/>
                <a:gd name="T5" fmla="*/ 261 h 4745"/>
                <a:gd name="T6" fmla="*/ 3257 w 4838"/>
                <a:gd name="T7" fmla="*/ 585 h 4745"/>
                <a:gd name="T8" fmla="*/ 2944 w 4838"/>
                <a:gd name="T9" fmla="*/ 875 h 4745"/>
                <a:gd name="T10" fmla="*/ 2420 w 4838"/>
                <a:gd name="T11" fmla="*/ 998 h 4745"/>
                <a:gd name="T12" fmla="*/ 1891 w 4838"/>
                <a:gd name="T13" fmla="*/ 909 h 4745"/>
                <a:gd name="T14" fmla="*/ 1766 w 4838"/>
                <a:gd name="T15" fmla="*/ 990 h 4745"/>
                <a:gd name="T16" fmla="*/ 1269 w 4838"/>
                <a:gd name="T17" fmla="*/ 1150 h 4745"/>
                <a:gd name="T18" fmla="*/ 775 w 4838"/>
                <a:gd name="T19" fmla="*/ 1133 h 4745"/>
                <a:gd name="T20" fmla="*/ 287 w 4838"/>
                <a:gd name="T21" fmla="*/ 933 h 4745"/>
                <a:gd name="T22" fmla="*/ 22 w 4838"/>
                <a:gd name="T23" fmla="*/ 2755 h 4745"/>
                <a:gd name="T24" fmla="*/ 317 w 4838"/>
                <a:gd name="T25" fmla="*/ 3160 h 4745"/>
                <a:gd name="T26" fmla="*/ 644 w 4838"/>
                <a:gd name="T27" fmla="*/ 3307 h 4745"/>
                <a:gd name="T28" fmla="*/ 1109 w 4838"/>
                <a:gd name="T29" fmla="*/ 3298 h 4745"/>
                <a:gd name="T30" fmla="*/ 1151 w 4838"/>
                <a:gd name="T31" fmla="*/ 2952 h 4745"/>
                <a:gd name="T32" fmla="*/ 1460 w 4838"/>
                <a:gd name="T33" fmla="*/ 2736 h 4745"/>
                <a:gd name="T34" fmla="*/ 1297 w 4838"/>
                <a:gd name="T35" fmla="*/ 3241 h 4745"/>
                <a:gd name="T36" fmla="*/ 1416 w 4838"/>
                <a:gd name="T37" fmla="*/ 3619 h 4745"/>
                <a:gd name="T38" fmla="*/ 1493 w 4838"/>
                <a:gd name="T39" fmla="*/ 3965 h 4745"/>
                <a:gd name="T40" fmla="*/ 1164 w 4838"/>
                <a:gd name="T41" fmla="*/ 3543 h 4745"/>
                <a:gd name="T42" fmla="*/ 757 w 4838"/>
                <a:gd name="T43" fmla="*/ 3514 h 4745"/>
                <a:gd name="T44" fmla="*/ 276 w 4838"/>
                <a:gd name="T45" fmla="*/ 3362 h 4745"/>
                <a:gd name="T46" fmla="*/ 24 w 4838"/>
                <a:gd name="T47" fmla="*/ 3133 h 4745"/>
                <a:gd name="T48" fmla="*/ 37 w 4838"/>
                <a:gd name="T49" fmla="*/ 3702 h 4745"/>
                <a:gd name="T50" fmla="*/ 312 w 4838"/>
                <a:gd name="T51" fmla="*/ 4327 h 4745"/>
                <a:gd name="T52" fmla="*/ 775 w 4838"/>
                <a:gd name="T53" fmla="*/ 4660 h 4745"/>
                <a:gd name="T54" fmla="*/ 1336 w 4838"/>
                <a:gd name="T55" fmla="*/ 4744 h 4745"/>
                <a:gd name="T56" fmla="*/ 1905 w 4838"/>
                <a:gd name="T57" fmla="*/ 4626 h 4745"/>
                <a:gd name="T58" fmla="*/ 2392 w 4838"/>
                <a:gd name="T59" fmla="*/ 4346 h 4745"/>
                <a:gd name="T60" fmla="*/ 2687 w 4838"/>
                <a:gd name="T61" fmla="*/ 3994 h 4745"/>
                <a:gd name="T62" fmla="*/ 2833 w 4838"/>
                <a:gd name="T63" fmla="*/ 3679 h 4745"/>
                <a:gd name="T64" fmla="*/ 2862 w 4838"/>
                <a:gd name="T65" fmla="*/ 3321 h 4745"/>
                <a:gd name="T66" fmla="*/ 2631 w 4838"/>
                <a:gd name="T67" fmla="*/ 2784 h 4745"/>
                <a:gd name="T68" fmla="*/ 2309 w 4838"/>
                <a:gd name="T69" fmla="*/ 2626 h 4745"/>
                <a:gd name="T70" fmla="*/ 1906 w 4838"/>
                <a:gd name="T71" fmla="*/ 2880 h 4745"/>
                <a:gd name="T72" fmla="*/ 1914 w 4838"/>
                <a:gd name="T73" fmla="*/ 2672 h 4745"/>
                <a:gd name="T74" fmla="*/ 2331 w 4838"/>
                <a:gd name="T75" fmla="*/ 2275 h 4745"/>
                <a:gd name="T76" fmla="*/ 2421 w 4838"/>
                <a:gd name="T77" fmla="*/ 1709 h 4745"/>
                <a:gd name="T78" fmla="*/ 2611 w 4838"/>
                <a:gd name="T79" fmla="*/ 1926 h 4745"/>
                <a:gd name="T80" fmla="*/ 2558 w 4838"/>
                <a:gd name="T81" fmla="*/ 2428 h 4745"/>
                <a:gd name="T82" fmla="*/ 2989 w 4838"/>
                <a:gd name="T83" fmla="*/ 3038 h 4745"/>
                <a:gd name="T84" fmla="*/ 3053 w 4838"/>
                <a:gd name="T85" fmla="*/ 3501 h 4745"/>
                <a:gd name="T86" fmla="*/ 2989 w 4838"/>
                <a:gd name="T87" fmla="*/ 3982 h 4745"/>
                <a:gd name="T88" fmla="*/ 3674 w 4838"/>
                <a:gd name="T89" fmla="*/ 3563 h 4745"/>
                <a:gd name="T90" fmla="*/ 3930 w 4838"/>
                <a:gd name="T91" fmla="*/ 3150 h 4745"/>
                <a:gd name="T92" fmla="*/ 4003 w 4838"/>
                <a:gd name="T93" fmla="*/ 2852 h 4745"/>
                <a:gd name="T94" fmla="*/ 3953 w 4838"/>
                <a:gd name="T95" fmla="*/ 2265 h 4745"/>
                <a:gd name="T96" fmla="*/ 3713 w 4838"/>
                <a:gd name="T97" fmla="*/ 1898 h 4745"/>
                <a:gd name="T98" fmla="*/ 3099 w 4838"/>
                <a:gd name="T99" fmla="*/ 1576 h 4745"/>
                <a:gd name="T100" fmla="*/ 3476 w 4838"/>
                <a:gd name="T101" fmla="*/ 1513 h 4745"/>
                <a:gd name="T102" fmla="*/ 4029 w 4838"/>
                <a:gd name="T103" fmla="*/ 1989 h 4745"/>
                <a:gd name="T104" fmla="*/ 4193 w 4838"/>
                <a:gd name="T105" fmla="*/ 2447 h 4745"/>
                <a:gd name="T106" fmla="*/ 4448 w 4838"/>
                <a:gd name="T107" fmla="*/ 2161 h 4745"/>
                <a:gd name="T108" fmla="*/ 4517 w 4838"/>
                <a:gd name="T109" fmla="*/ 1755 h 4745"/>
                <a:gd name="T110" fmla="*/ 4602 w 4838"/>
                <a:gd name="T111" fmla="*/ 1452 h 4745"/>
                <a:gd name="T112" fmla="*/ 4832 w 4838"/>
                <a:gd name="T113" fmla="*/ 904 h 4745"/>
                <a:gd name="T114" fmla="*/ 4754 w 4838"/>
                <a:gd name="T115" fmla="*/ 357 h 4745"/>
                <a:gd name="T116" fmla="*/ 4505 w 4838"/>
                <a:gd name="T117" fmla="*/ 0 h 4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38" h="4745">
                  <a:moveTo>
                    <a:pt x="4505" y="0"/>
                  </a:moveTo>
                  <a:lnTo>
                    <a:pt x="4478" y="27"/>
                  </a:lnTo>
                  <a:lnTo>
                    <a:pt x="4421" y="81"/>
                  </a:lnTo>
                  <a:lnTo>
                    <a:pt x="4357" y="130"/>
                  </a:lnTo>
                  <a:lnTo>
                    <a:pt x="4287" y="174"/>
                  </a:lnTo>
                  <a:lnTo>
                    <a:pt x="4251" y="195"/>
                  </a:lnTo>
                  <a:lnTo>
                    <a:pt x="4189" y="226"/>
                  </a:lnTo>
                  <a:lnTo>
                    <a:pt x="4064" y="269"/>
                  </a:lnTo>
                  <a:lnTo>
                    <a:pt x="3940" y="292"/>
                  </a:lnTo>
                  <a:lnTo>
                    <a:pt x="3818" y="301"/>
                  </a:lnTo>
                  <a:lnTo>
                    <a:pt x="3761" y="300"/>
                  </a:lnTo>
                  <a:lnTo>
                    <a:pt x="3713" y="298"/>
                  </a:lnTo>
                  <a:lnTo>
                    <a:pt x="3620" y="292"/>
                  </a:lnTo>
                  <a:lnTo>
                    <a:pt x="3532" y="279"/>
                  </a:lnTo>
                  <a:lnTo>
                    <a:pt x="3447" y="261"/>
                  </a:lnTo>
                  <a:lnTo>
                    <a:pt x="3408" y="249"/>
                  </a:lnTo>
                  <a:lnTo>
                    <a:pt x="3392" y="302"/>
                  </a:lnTo>
                  <a:lnTo>
                    <a:pt x="3354" y="405"/>
                  </a:lnTo>
                  <a:lnTo>
                    <a:pt x="3309" y="499"/>
                  </a:lnTo>
                  <a:lnTo>
                    <a:pt x="3257" y="585"/>
                  </a:lnTo>
                  <a:lnTo>
                    <a:pt x="3200" y="664"/>
                  </a:lnTo>
                  <a:lnTo>
                    <a:pt x="3135" y="734"/>
                  </a:lnTo>
                  <a:lnTo>
                    <a:pt x="3064" y="797"/>
                  </a:lnTo>
                  <a:lnTo>
                    <a:pt x="2986" y="852"/>
                  </a:lnTo>
                  <a:lnTo>
                    <a:pt x="2944" y="875"/>
                  </a:lnTo>
                  <a:lnTo>
                    <a:pt x="2880" y="909"/>
                  </a:lnTo>
                  <a:lnTo>
                    <a:pt x="2747" y="955"/>
                  </a:lnTo>
                  <a:lnTo>
                    <a:pt x="2614" y="985"/>
                  </a:lnTo>
                  <a:lnTo>
                    <a:pt x="2483" y="998"/>
                  </a:lnTo>
                  <a:lnTo>
                    <a:pt x="2420" y="998"/>
                  </a:lnTo>
                  <a:lnTo>
                    <a:pt x="2366" y="998"/>
                  </a:lnTo>
                  <a:lnTo>
                    <a:pt x="2267" y="990"/>
                  </a:lnTo>
                  <a:lnTo>
                    <a:pt x="2131" y="972"/>
                  </a:lnTo>
                  <a:lnTo>
                    <a:pt x="1930" y="923"/>
                  </a:lnTo>
                  <a:lnTo>
                    <a:pt x="1891" y="909"/>
                  </a:lnTo>
                  <a:lnTo>
                    <a:pt x="1895" y="900"/>
                  </a:lnTo>
                  <a:lnTo>
                    <a:pt x="1892" y="901"/>
                  </a:lnTo>
                  <a:lnTo>
                    <a:pt x="1889" y="904"/>
                  </a:lnTo>
                  <a:lnTo>
                    <a:pt x="1849" y="935"/>
                  </a:lnTo>
                  <a:lnTo>
                    <a:pt x="1766" y="990"/>
                  </a:lnTo>
                  <a:lnTo>
                    <a:pt x="1677" y="1038"/>
                  </a:lnTo>
                  <a:lnTo>
                    <a:pt x="1582" y="1079"/>
                  </a:lnTo>
                  <a:lnTo>
                    <a:pt x="1484" y="1110"/>
                  </a:lnTo>
                  <a:lnTo>
                    <a:pt x="1379" y="1134"/>
                  </a:lnTo>
                  <a:lnTo>
                    <a:pt x="1269" y="1150"/>
                  </a:lnTo>
                  <a:lnTo>
                    <a:pt x="1153" y="1158"/>
                  </a:lnTo>
                  <a:lnTo>
                    <a:pt x="1094" y="1159"/>
                  </a:lnTo>
                  <a:lnTo>
                    <a:pt x="1017" y="1158"/>
                  </a:lnTo>
                  <a:lnTo>
                    <a:pt x="858" y="1145"/>
                  </a:lnTo>
                  <a:lnTo>
                    <a:pt x="775" y="1133"/>
                  </a:lnTo>
                  <a:lnTo>
                    <a:pt x="715" y="1123"/>
                  </a:lnTo>
                  <a:lnTo>
                    <a:pt x="600" y="1090"/>
                  </a:lnTo>
                  <a:lnTo>
                    <a:pt x="490" y="1048"/>
                  </a:lnTo>
                  <a:lnTo>
                    <a:pt x="386" y="994"/>
                  </a:lnTo>
                  <a:lnTo>
                    <a:pt x="287" y="933"/>
                  </a:lnTo>
                  <a:lnTo>
                    <a:pt x="197" y="866"/>
                  </a:lnTo>
                  <a:lnTo>
                    <a:pt x="72" y="760"/>
                  </a:lnTo>
                  <a:lnTo>
                    <a:pt x="0" y="688"/>
                  </a:lnTo>
                  <a:lnTo>
                    <a:pt x="0" y="2695"/>
                  </a:lnTo>
                  <a:lnTo>
                    <a:pt x="22" y="2755"/>
                  </a:lnTo>
                  <a:lnTo>
                    <a:pt x="84" y="2884"/>
                  </a:lnTo>
                  <a:lnTo>
                    <a:pt x="147" y="2981"/>
                  </a:lnTo>
                  <a:lnTo>
                    <a:pt x="197" y="3045"/>
                  </a:lnTo>
                  <a:lnTo>
                    <a:pt x="254" y="3104"/>
                  </a:lnTo>
                  <a:lnTo>
                    <a:pt x="317" y="3160"/>
                  </a:lnTo>
                  <a:lnTo>
                    <a:pt x="354" y="3185"/>
                  </a:lnTo>
                  <a:lnTo>
                    <a:pt x="390" y="3209"/>
                  </a:lnTo>
                  <a:lnTo>
                    <a:pt x="469" y="3251"/>
                  </a:lnTo>
                  <a:lnTo>
                    <a:pt x="554" y="3283"/>
                  </a:lnTo>
                  <a:lnTo>
                    <a:pt x="644" y="3307"/>
                  </a:lnTo>
                  <a:lnTo>
                    <a:pt x="738" y="3321"/>
                  </a:lnTo>
                  <a:lnTo>
                    <a:pt x="838" y="3326"/>
                  </a:lnTo>
                  <a:lnTo>
                    <a:pt x="942" y="3322"/>
                  </a:lnTo>
                  <a:lnTo>
                    <a:pt x="1052" y="3308"/>
                  </a:lnTo>
                  <a:lnTo>
                    <a:pt x="1109" y="3298"/>
                  </a:lnTo>
                  <a:lnTo>
                    <a:pt x="1107" y="3263"/>
                  </a:lnTo>
                  <a:lnTo>
                    <a:pt x="1107" y="3190"/>
                  </a:lnTo>
                  <a:lnTo>
                    <a:pt x="1114" y="3114"/>
                  </a:lnTo>
                  <a:lnTo>
                    <a:pt x="1129" y="3034"/>
                  </a:lnTo>
                  <a:lnTo>
                    <a:pt x="1151" y="2952"/>
                  </a:lnTo>
                  <a:lnTo>
                    <a:pt x="1182" y="2865"/>
                  </a:lnTo>
                  <a:lnTo>
                    <a:pt x="1222" y="2775"/>
                  </a:lnTo>
                  <a:lnTo>
                    <a:pt x="1271" y="2683"/>
                  </a:lnTo>
                  <a:lnTo>
                    <a:pt x="1300" y="2635"/>
                  </a:lnTo>
                  <a:lnTo>
                    <a:pt x="1460" y="2736"/>
                  </a:lnTo>
                  <a:lnTo>
                    <a:pt x="1423" y="2800"/>
                  </a:lnTo>
                  <a:lnTo>
                    <a:pt x="1363" y="2922"/>
                  </a:lnTo>
                  <a:lnTo>
                    <a:pt x="1324" y="3036"/>
                  </a:lnTo>
                  <a:lnTo>
                    <a:pt x="1302" y="3142"/>
                  </a:lnTo>
                  <a:lnTo>
                    <a:pt x="1297" y="3241"/>
                  </a:lnTo>
                  <a:lnTo>
                    <a:pt x="1304" y="3333"/>
                  </a:lnTo>
                  <a:lnTo>
                    <a:pt x="1320" y="3416"/>
                  </a:lnTo>
                  <a:lnTo>
                    <a:pt x="1348" y="3492"/>
                  </a:lnTo>
                  <a:lnTo>
                    <a:pt x="1380" y="3559"/>
                  </a:lnTo>
                  <a:lnTo>
                    <a:pt x="1416" y="3619"/>
                  </a:lnTo>
                  <a:lnTo>
                    <a:pt x="1475" y="3696"/>
                  </a:lnTo>
                  <a:lnTo>
                    <a:pt x="1581" y="3794"/>
                  </a:lnTo>
                  <a:lnTo>
                    <a:pt x="1606" y="3811"/>
                  </a:lnTo>
                  <a:lnTo>
                    <a:pt x="1503" y="3970"/>
                  </a:lnTo>
                  <a:lnTo>
                    <a:pt x="1493" y="3965"/>
                  </a:lnTo>
                  <a:lnTo>
                    <a:pt x="1415" y="3900"/>
                  </a:lnTo>
                  <a:lnTo>
                    <a:pt x="1330" y="3812"/>
                  </a:lnTo>
                  <a:lnTo>
                    <a:pt x="1270" y="3736"/>
                  </a:lnTo>
                  <a:lnTo>
                    <a:pt x="1213" y="3646"/>
                  </a:lnTo>
                  <a:lnTo>
                    <a:pt x="1164" y="3543"/>
                  </a:lnTo>
                  <a:lnTo>
                    <a:pt x="1144" y="3484"/>
                  </a:lnTo>
                  <a:lnTo>
                    <a:pt x="1065" y="3498"/>
                  </a:lnTo>
                  <a:lnTo>
                    <a:pt x="913" y="3514"/>
                  </a:lnTo>
                  <a:lnTo>
                    <a:pt x="841" y="3515"/>
                  </a:lnTo>
                  <a:lnTo>
                    <a:pt x="757" y="3514"/>
                  </a:lnTo>
                  <a:lnTo>
                    <a:pt x="596" y="3492"/>
                  </a:lnTo>
                  <a:lnTo>
                    <a:pt x="483" y="3461"/>
                  </a:lnTo>
                  <a:lnTo>
                    <a:pt x="412" y="3434"/>
                  </a:lnTo>
                  <a:lnTo>
                    <a:pt x="343" y="3400"/>
                  </a:lnTo>
                  <a:lnTo>
                    <a:pt x="276" y="3362"/>
                  </a:lnTo>
                  <a:lnTo>
                    <a:pt x="245" y="3340"/>
                  </a:lnTo>
                  <a:lnTo>
                    <a:pt x="207" y="3314"/>
                  </a:lnTo>
                  <a:lnTo>
                    <a:pt x="140" y="3257"/>
                  </a:lnTo>
                  <a:lnTo>
                    <a:pt x="79" y="3197"/>
                  </a:lnTo>
                  <a:lnTo>
                    <a:pt x="24" y="3133"/>
                  </a:lnTo>
                  <a:lnTo>
                    <a:pt x="0" y="3101"/>
                  </a:lnTo>
                  <a:lnTo>
                    <a:pt x="0" y="3266"/>
                  </a:lnTo>
                  <a:lnTo>
                    <a:pt x="1" y="3361"/>
                  </a:lnTo>
                  <a:lnTo>
                    <a:pt x="14" y="3539"/>
                  </a:lnTo>
                  <a:lnTo>
                    <a:pt x="37" y="3702"/>
                  </a:lnTo>
                  <a:lnTo>
                    <a:pt x="74" y="3852"/>
                  </a:lnTo>
                  <a:lnTo>
                    <a:pt x="119" y="3990"/>
                  </a:lnTo>
                  <a:lnTo>
                    <a:pt x="175" y="4114"/>
                  </a:lnTo>
                  <a:lnTo>
                    <a:pt x="239" y="4227"/>
                  </a:lnTo>
                  <a:lnTo>
                    <a:pt x="312" y="4327"/>
                  </a:lnTo>
                  <a:lnTo>
                    <a:pt x="392" y="4415"/>
                  </a:lnTo>
                  <a:lnTo>
                    <a:pt x="481" y="4493"/>
                  </a:lnTo>
                  <a:lnTo>
                    <a:pt x="574" y="4559"/>
                  </a:lnTo>
                  <a:lnTo>
                    <a:pt x="672" y="4614"/>
                  </a:lnTo>
                  <a:lnTo>
                    <a:pt x="775" y="4660"/>
                  </a:lnTo>
                  <a:lnTo>
                    <a:pt x="882" y="4695"/>
                  </a:lnTo>
                  <a:lnTo>
                    <a:pt x="993" y="4721"/>
                  </a:lnTo>
                  <a:lnTo>
                    <a:pt x="1105" y="4738"/>
                  </a:lnTo>
                  <a:lnTo>
                    <a:pt x="1221" y="4745"/>
                  </a:lnTo>
                  <a:lnTo>
                    <a:pt x="1336" y="4744"/>
                  </a:lnTo>
                  <a:lnTo>
                    <a:pt x="1453" y="4736"/>
                  </a:lnTo>
                  <a:lnTo>
                    <a:pt x="1568" y="4719"/>
                  </a:lnTo>
                  <a:lnTo>
                    <a:pt x="1682" y="4695"/>
                  </a:lnTo>
                  <a:lnTo>
                    <a:pt x="1795" y="4664"/>
                  </a:lnTo>
                  <a:lnTo>
                    <a:pt x="1905" y="4626"/>
                  </a:lnTo>
                  <a:lnTo>
                    <a:pt x="2013" y="4582"/>
                  </a:lnTo>
                  <a:lnTo>
                    <a:pt x="2115" y="4532"/>
                  </a:lnTo>
                  <a:lnTo>
                    <a:pt x="2213" y="4474"/>
                  </a:lnTo>
                  <a:lnTo>
                    <a:pt x="2305" y="4414"/>
                  </a:lnTo>
                  <a:lnTo>
                    <a:pt x="2392" y="4346"/>
                  </a:lnTo>
                  <a:lnTo>
                    <a:pt x="2473" y="4275"/>
                  </a:lnTo>
                  <a:lnTo>
                    <a:pt x="2544" y="4200"/>
                  </a:lnTo>
                  <a:lnTo>
                    <a:pt x="2609" y="4121"/>
                  </a:lnTo>
                  <a:lnTo>
                    <a:pt x="2663" y="4036"/>
                  </a:lnTo>
                  <a:lnTo>
                    <a:pt x="2687" y="3994"/>
                  </a:lnTo>
                  <a:lnTo>
                    <a:pt x="2693" y="3995"/>
                  </a:lnTo>
                  <a:lnTo>
                    <a:pt x="2700" y="3996"/>
                  </a:lnTo>
                  <a:lnTo>
                    <a:pt x="2735" y="3934"/>
                  </a:lnTo>
                  <a:lnTo>
                    <a:pt x="2797" y="3795"/>
                  </a:lnTo>
                  <a:lnTo>
                    <a:pt x="2833" y="3679"/>
                  </a:lnTo>
                  <a:lnTo>
                    <a:pt x="2851" y="3596"/>
                  </a:lnTo>
                  <a:lnTo>
                    <a:pt x="2863" y="3510"/>
                  </a:lnTo>
                  <a:lnTo>
                    <a:pt x="2867" y="3422"/>
                  </a:lnTo>
                  <a:lnTo>
                    <a:pt x="2865" y="3377"/>
                  </a:lnTo>
                  <a:lnTo>
                    <a:pt x="2862" y="3321"/>
                  </a:lnTo>
                  <a:lnTo>
                    <a:pt x="2842" y="3209"/>
                  </a:lnTo>
                  <a:lnTo>
                    <a:pt x="2810" y="3101"/>
                  </a:lnTo>
                  <a:lnTo>
                    <a:pt x="2763" y="2993"/>
                  </a:lnTo>
                  <a:lnTo>
                    <a:pt x="2705" y="2888"/>
                  </a:lnTo>
                  <a:lnTo>
                    <a:pt x="2631" y="2784"/>
                  </a:lnTo>
                  <a:lnTo>
                    <a:pt x="2545" y="2682"/>
                  </a:lnTo>
                  <a:lnTo>
                    <a:pt x="2447" y="2582"/>
                  </a:lnTo>
                  <a:lnTo>
                    <a:pt x="2391" y="2533"/>
                  </a:lnTo>
                  <a:lnTo>
                    <a:pt x="2366" y="2565"/>
                  </a:lnTo>
                  <a:lnTo>
                    <a:pt x="2309" y="2626"/>
                  </a:lnTo>
                  <a:lnTo>
                    <a:pt x="2246" y="2685"/>
                  </a:lnTo>
                  <a:lnTo>
                    <a:pt x="2175" y="2740"/>
                  </a:lnTo>
                  <a:lnTo>
                    <a:pt x="2094" y="2791"/>
                  </a:lnTo>
                  <a:lnTo>
                    <a:pt x="2005" y="2837"/>
                  </a:lnTo>
                  <a:lnTo>
                    <a:pt x="1906" y="2880"/>
                  </a:lnTo>
                  <a:lnTo>
                    <a:pt x="1797" y="2917"/>
                  </a:lnTo>
                  <a:lnTo>
                    <a:pt x="1739" y="2932"/>
                  </a:lnTo>
                  <a:lnTo>
                    <a:pt x="1692" y="2748"/>
                  </a:lnTo>
                  <a:lnTo>
                    <a:pt x="1773" y="2726"/>
                  </a:lnTo>
                  <a:lnTo>
                    <a:pt x="1914" y="2672"/>
                  </a:lnTo>
                  <a:lnTo>
                    <a:pt x="2033" y="2605"/>
                  </a:lnTo>
                  <a:lnTo>
                    <a:pt x="2133" y="2532"/>
                  </a:lnTo>
                  <a:lnTo>
                    <a:pt x="2216" y="2450"/>
                  </a:lnTo>
                  <a:lnTo>
                    <a:pt x="2281" y="2363"/>
                  </a:lnTo>
                  <a:lnTo>
                    <a:pt x="2331" y="2275"/>
                  </a:lnTo>
                  <a:lnTo>
                    <a:pt x="2370" y="2184"/>
                  </a:lnTo>
                  <a:lnTo>
                    <a:pt x="2398" y="2095"/>
                  </a:lnTo>
                  <a:lnTo>
                    <a:pt x="2414" y="2009"/>
                  </a:lnTo>
                  <a:lnTo>
                    <a:pt x="2427" y="1890"/>
                  </a:lnTo>
                  <a:lnTo>
                    <a:pt x="2421" y="1709"/>
                  </a:lnTo>
                  <a:lnTo>
                    <a:pt x="2414" y="1671"/>
                  </a:lnTo>
                  <a:lnTo>
                    <a:pt x="2600" y="1635"/>
                  </a:lnTo>
                  <a:lnTo>
                    <a:pt x="2602" y="1649"/>
                  </a:lnTo>
                  <a:lnTo>
                    <a:pt x="2614" y="1773"/>
                  </a:lnTo>
                  <a:lnTo>
                    <a:pt x="2611" y="1926"/>
                  </a:lnTo>
                  <a:lnTo>
                    <a:pt x="2597" y="2044"/>
                  </a:lnTo>
                  <a:lnTo>
                    <a:pt x="2570" y="2171"/>
                  </a:lnTo>
                  <a:lnTo>
                    <a:pt x="2525" y="2305"/>
                  </a:lnTo>
                  <a:lnTo>
                    <a:pt x="2493" y="2371"/>
                  </a:lnTo>
                  <a:lnTo>
                    <a:pt x="2558" y="2428"/>
                  </a:lnTo>
                  <a:lnTo>
                    <a:pt x="2676" y="2545"/>
                  </a:lnTo>
                  <a:lnTo>
                    <a:pt x="2777" y="2664"/>
                  </a:lnTo>
                  <a:lnTo>
                    <a:pt x="2864" y="2786"/>
                  </a:lnTo>
                  <a:lnTo>
                    <a:pt x="2934" y="2910"/>
                  </a:lnTo>
                  <a:lnTo>
                    <a:pt x="2989" y="3038"/>
                  </a:lnTo>
                  <a:lnTo>
                    <a:pt x="3027" y="3168"/>
                  </a:lnTo>
                  <a:lnTo>
                    <a:pt x="3051" y="3301"/>
                  </a:lnTo>
                  <a:lnTo>
                    <a:pt x="3055" y="3369"/>
                  </a:lnTo>
                  <a:lnTo>
                    <a:pt x="3056" y="3414"/>
                  </a:lnTo>
                  <a:lnTo>
                    <a:pt x="3053" y="3501"/>
                  </a:lnTo>
                  <a:lnTo>
                    <a:pt x="3039" y="3628"/>
                  </a:lnTo>
                  <a:lnTo>
                    <a:pt x="3000" y="3786"/>
                  </a:lnTo>
                  <a:lnTo>
                    <a:pt x="2947" y="3929"/>
                  </a:lnTo>
                  <a:lnTo>
                    <a:pt x="2916" y="3995"/>
                  </a:lnTo>
                  <a:lnTo>
                    <a:pt x="2989" y="3982"/>
                  </a:lnTo>
                  <a:lnTo>
                    <a:pt x="3139" y="3937"/>
                  </a:lnTo>
                  <a:lnTo>
                    <a:pt x="3289" y="3868"/>
                  </a:lnTo>
                  <a:lnTo>
                    <a:pt x="3437" y="3777"/>
                  </a:lnTo>
                  <a:lnTo>
                    <a:pt x="3577" y="3663"/>
                  </a:lnTo>
                  <a:lnTo>
                    <a:pt x="3674" y="3563"/>
                  </a:lnTo>
                  <a:lnTo>
                    <a:pt x="3735" y="3491"/>
                  </a:lnTo>
                  <a:lnTo>
                    <a:pt x="3791" y="3413"/>
                  </a:lnTo>
                  <a:lnTo>
                    <a:pt x="3843" y="3330"/>
                  </a:lnTo>
                  <a:lnTo>
                    <a:pt x="3889" y="3243"/>
                  </a:lnTo>
                  <a:lnTo>
                    <a:pt x="3930" y="3150"/>
                  </a:lnTo>
                  <a:lnTo>
                    <a:pt x="3948" y="3102"/>
                  </a:lnTo>
                  <a:lnTo>
                    <a:pt x="3945" y="3102"/>
                  </a:lnTo>
                  <a:lnTo>
                    <a:pt x="3952" y="3084"/>
                  </a:lnTo>
                  <a:lnTo>
                    <a:pt x="3983" y="2966"/>
                  </a:lnTo>
                  <a:lnTo>
                    <a:pt x="4003" y="2852"/>
                  </a:lnTo>
                  <a:lnTo>
                    <a:pt x="4016" y="2713"/>
                  </a:lnTo>
                  <a:lnTo>
                    <a:pt x="4014" y="2558"/>
                  </a:lnTo>
                  <a:lnTo>
                    <a:pt x="3998" y="2433"/>
                  </a:lnTo>
                  <a:lnTo>
                    <a:pt x="3979" y="2349"/>
                  </a:lnTo>
                  <a:lnTo>
                    <a:pt x="3953" y="2265"/>
                  </a:lnTo>
                  <a:lnTo>
                    <a:pt x="3918" y="2180"/>
                  </a:lnTo>
                  <a:lnTo>
                    <a:pt x="3897" y="2139"/>
                  </a:lnTo>
                  <a:lnTo>
                    <a:pt x="3867" y="2086"/>
                  </a:lnTo>
                  <a:lnTo>
                    <a:pt x="3796" y="1989"/>
                  </a:lnTo>
                  <a:lnTo>
                    <a:pt x="3713" y="1898"/>
                  </a:lnTo>
                  <a:lnTo>
                    <a:pt x="3616" y="1817"/>
                  </a:lnTo>
                  <a:lnTo>
                    <a:pt x="3506" y="1744"/>
                  </a:lnTo>
                  <a:lnTo>
                    <a:pt x="3383" y="1680"/>
                  </a:lnTo>
                  <a:lnTo>
                    <a:pt x="3248" y="1624"/>
                  </a:lnTo>
                  <a:lnTo>
                    <a:pt x="3099" y="1576"/>
                  </a:lnTo>
                  <a:lnTo>
                    <a:pt x="3020" y="1557"/>
                  </a:lnTo>
                  <a:lnTo>
                    <a:pt x="3064" y="1372"/>
                  </a:lnTo>
                  <a:lnTo>
                    <a:pt x="3153" y="1395"/>
                  </a:lnTo>
                  <a:lnTo>
                    <a:pt x="3322" y="1448"/>
                  </a:lnTo>
                  <a:lnTo>
                    <a:pt x="3476" y="1513"/>
                  </a:lnTo>
                  <a:lnTo>
                    <a:pt x="3615" y="1588"/>
                  </a:lnTo>
                  <a:lnTo>
                    <a:pt x="3740" y="1672"/>
                  </a:lnTo>
                  <a:lnTo>
                    <a:pt x="3852" y="1768"/>
                  </a:lnTo>
                  <a:lnTo>
                    <a:pt x="3948" y="1873"/>
                  </a:lnTo>
                  <a:lnTo>
                    <a:pt x="4029" y="1989"/>
                  </a:lnTo>
                  <a:lnTo>
                    <a:pt x="4064" y="2051"/>
                  </a:lnTo>
                  <a:lnTo>
                    <a:pt x="4093" y="2108"/>
                  </a:lnTo>
                  <a:lnTo>
                    <a:pt x="4140" y="2222"/>
                  </a:lnTo>
                  <a:lnTo>
                    <a:pt x="4172" y="2336"/>
                  </a:lnTo>
                  <a:lnTo>
                    <a:pt x="4193" y="2447"/>
                  </a:lnTo>
                  <a:lnTo>
                    <a:pt x="4199" y="2503"/>
                  </a:lnTo>
                  <a:lnTo>
                    <a:pt x="4237" y="2464"/>
                  </a:lnTo>
                  <a:lnTo>
                    <a:pt x="4313" y="2375"/>
                  </a:lnTo>
                  <a:lnTo>
                    <a:pt x="4386" y="2272"/>
                  </a:lnTo>
                  <a:lnTo>
                    <a:pt x="4448" y="2161"/>
                  </a:lnTo>
                  <a:lnTo>
                    <a:pt x="4496" y="2042"/>
                  </a:lnTo>
                  <a:lnTo>
                    <a:pt x="4518" y="1948"/>
                  </a:lnTo>
                  <a:lnTo>
                    <a:pt x="4524" y="1885"/>
                  </a:lnTo>
                  <a:lnTo>
                    <a:pt x="4524" y="1820"/>
                  </a:lnTo>
                  <a:lnTo>
                    <a:pt x="4517" y="1755"/>
                  </a:lnTo>
                  <a:lnTo>
                    <a:pt x="4500" y="1689"/>
                  </a:lnTo>
                  <a:lnTo>
                    <a:pt x="4474" y="1624"/>
                  </a:lnTo>
                  <a:lnTo>
                    <a:pt x="4457" y="1592"/>
                  </a:lnTo>
                  <a:lnTo>
                    <a:pt x="4510" y="1547"/>
                  </a:lnTo>
                  <a:lnTo>
                    <a:pt x="4602" y="1452"/>
                  </a:lnTo>
                  <a:lnTo>
                    <a:pt x="4677" y="1351"/>
                  </a:lnTo>
                  <a:lnTo>
                    <a:pt x="4737" y="1243"/>
                  </a:lnTo>
                  <a:lnTo>
                    <a:pt x="4782" y="1133"/>
                  </a:lnTo>
                  <a:lnTo>
                    <a:pt x="4814" y="1019"/>
                  </a:lnTo>
                  <a:lnTo>
                    <a:pt x="4832" y="904"/>
                  </a:lnTo>
                  <a:lnTo>
                    <a:pt x="4838" y="790"/>
                  </a:lnTo>
                  <a:lnTo>
                    <a:pt x="4832" y="676"/>
                  </a:lnTo>
                  <a:lnTo>
                    <a:pt x="4816" y="565"/>
                  </a:lnTo>
                  <a:lnTo>
                    <a:pt x="4790" y="458"/>
                  </a:lnTo>
                  <a:lnTo>
                    <a:pt x="4754" y="357"/>
                  </a:lnTo>
                  <a:lnTo>
                    <a:pt x="4711" y="262"/>
                  </a:lnTo>
                  <a:lnTo>
                    <a:pt x="4659" y="174"/>
                  </a:lnTo>
                  <a:lnTo>
                    <a:pt x="4602" y="96"/>
                  </a:lnTo>
                  <a:lnTo>
                    <a:pt x="4539" y="29"/>
                  </a:lnTo>
                  <a:lnTo>
                    <a:pt x="4505" y="0"/>
                  </a:lnTo>
                  <a:close/>
                </a:path>
              </a:pathLst>
            </a:custGeom>
            <a:solidFill>
              <a:srgbClr val="AAA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5"/>
            <p:cNvSpPr>
              <a:spLocks/>
            </p:cNvSpPr>
            <p:nvPr/>
          </p:nvSpPr>
          <p:spPr bwMode="auto">
            <a:xfrm>
              <a:off x="4654550" y="2513013"/>
              <a:ext cx="1803400" cy="1798638"/>
            </a:xfrm>
            <a:custGeom>
              <a:avLst/>
              <a:gdLst>
                <a:gd name="T0" fmla="*/ 1769 w 4544"/>
                <a:gd name="T1" fmla="*/ 1357 h 4533"/>
                <a:gd name="T2" fmla="*/ 1406 w 4544"/>
                <a:gd name="T3" fmla="*/ 1714 h 4533"/>
                <a:gd name="T4" fmla="*/ 1543 w 4544"/>
                <a:gd name="T5" fmla="*/ 2359 h 4533"/>
                <a:gd name="T6" fmla="*/ 1896 w 4544"/>
                <a:gd name="T7" fmla="*/ 2412 h 4533"/>
                <a:gd name="T8" fmla="*/ 2106 w 4544"/>
                <a:gd name="T9" fmla="*/ 2733 h 4533"/>
                <a:gd name="T10" fmla="*/ 1608 w 4544"/>
                <a:gd name="T11" fmla="*/ 2549 h 4533"/>
                <a:gd name="T12" fmla="*/ 1226 w 4544"/>
                <a:gd name="T13" fmla="*/ 2653 h 4533"/>
                <a:gd name="T14" fmla="*/ 877 w 4544"/>
                <a:gd name="T15" fmla="*/ 2716 h 4533"/>
                <a:gd name="T16" fmla="*/ 1297 w 4544"/>
                <a:gd name="T17" fmla="*/ 2409 h 4533"/>
                <a:gd name="T18" fmla="*/ 1278 w 4544"/>
                <a:gd name="T19" fmla="*/ 1909 h 4533"/>
                <a:gd name="T20" fmla="*/ 1029 w 4544"/>
                <a:gd name="T21" fmla="*/ 1499 h 4533"/>
                <a:gd name="T22" fmla="*/ 639 w 4544"/>
                <a:gd name="T23" fmla="*/ 1297 h 4533"/>
                <a:gd name="T24" fmla="*/ 0 w 4544"/>
                <a:gd name="T25" fmla="*/ 1306 h 4533"/>
                <a:gd name="T26" fmla="*/ 378 w 4544"/>
                <a:gd name="T27" fmla="*/ 4330 h 4533"/>
                <a:gd name="T28" fmla="*/ 880 w 4544"/>
                <a:gd name="T29" fmla="*/ 4522 h 4533"/>
                <a:gd name="T30" fmla="*/ 1525 w 4544"/>
                <a:gd name="T31" fmla="*/ 4462 h 4533"/>
                <a:gd name="T32" fmla="*/ 1854 w 4544"/>
                <a:gd name="T33" fmla="*/ 4243 h 4533"/>
                <a:gd name="T34" fmla="*/ 2115 w 4544"/>
                <a:gd name="T35" fmla="*/ 3718 h 4533"/>
                <a:gd name="T36" fmla="*/ 2300 w 4544"/>
                <a:gd name="T37" fmla="*/ 3762 h 4533"/>
                <a:gd name="T38" fmla="*/ 2038 w 4544"/>
                <a:gd name="T39" fmla="*/ 4321 h 4533"/>
                <a:gd name="T40" fmla="*/ 2567 w 4544"/>
                <a:gd name="T41" fmla="*/ 4365 h 4533"/>
                <a:gd name="T42" fmla="*/ 2951 w 4544"/>
                <a:gd name="T43" fmla="*/ 4208 h 4533"/>
                <a:gd name="T44" fmla="*/ 3188 w 4544"/>
                <a:gd name="T45" fmla="*/ 3874 h 4533"/>
                <a:gd name="T46" fmla="*/ 3030 w 4544"/>
                <a:gd name="T47" fmla="*/ 3581 h 4533"/>
                <a:gd name="T48" fmla="*/ 2817 w 4544"/>
                <a:gd name="T49" fmla="*/ 3161 h 4533"/>
                <a:gd name="T50" fmla="*/ 2979 w 4544"/>
                <a:gd name="T51" fmla="*/ 2858 h 4533"/>
                <a:gd name="T52" fmla="*/ 3072 w 4544"/>
                <a:gd name="T53" fmla="*/ 3310 h 4533"/>
                <a:gd name="T54" fmla="*/ 3311 w 4544"/>
                <a:gd name="T55" fmla="*/ 3564 h 4533"/>
                <a:gd name="T56" fmla="*/ 3700 w 4544"/>
                <a:gd name="T57" fmla="*/ 3672 h 4533"/>
                <a:gd name="T58" fmla="*/ 4162 w 4544"/>
                <a:gd name="T59" fmla="*/ 3592 h 4533"/>
                <a:gd name="T60" fmla="*/ 4407 w 4544"/>
                <a:gd name="T61" fmla="*/ 3389 h 4533"/>
                <a:gd name="T62" fmla="*/ 4524 w 4544"/>
                <a:gd name="T63" fmla="*/ 3131 h 4533"/>
                <a:gd name="T64" fmla="*/ 4518 w 4544"/>
                <a:gd name="T65" fmla="*/ 2716 h 4533"/>
                <a:gd name="T66" fmla="*/ 4281 w 4544"/>
                <a:gd name="T67" fmla="*/ 2342 h 4533"/>
                <a:gd name="T68" fmla="*/ 4187 w 4544"/>
                <a:gd name="T69" fmla="*/ 2111 h 4533"/>
                <a:gd name="T70" fmla="*/ 4105 w 4544"/>
                <a:gd name="T71" fmla="*/ 1548 h 4533"/>
                <a:gd name="T72" fmla="*/ 3788 w 4544"/>
                <a:gd name="T73" fmla="*/ 1104 h 4533"/>
                <a:gd name="T74" fmla="*/ 3379 w 4544"/>
                <a:gd name="T75" fmla="*/ 887 h 4533"/>
                <a:gd name="T76" fmla="*/ 3440 w 4544"/>
                <a:gd name="T77" fmla="*/ 1451 h 4533"/>
                <a:gd name="T78" fmla="*/ 3291 w 4544"/>
                <a:gd name="T79" fmla="*/ 1852 h 4533"/>
                <a:gd name="T80" fmla="*/ 2959 w 4544"/>
                <a:gd name="T81" fmla="*/ 2151 h 4533"/>
                <a:gd name="T82" fmla="*/ 2427 w 4544"/>
                <a:gd name="T83" fmla="*/ 2326 h 4533"/>
                <a:gd name="T84" fmla="*/ 2762 w 4544"/>
                <a:gd name="T85" fmla="*/ 2038 h 4533"/>
                <a:gd name="T86" fmla="*/ 3134 w 4544"/>
                <a:gd name="T87" fmla="*/ 1745 h 4533"/>
                <a:gd name="T88" fmla="*/ 3244 w 4544"/>
                <a:gd name="T89" fmla="*/ 1407 h 4533"/>
                <a:gd name="T90" fmla="*/ 3170 w 4544"/>
                <a:gd name="T91" fmla="*/ 868 h 4533"/>
                <a:gd name="T92" fmla="*/ 3169 w 4544"/>
                <a:gd name="T93" fmla="*/ 828 h 4533"/>
                <a:gd name="T94" fmla="*/ 2970 w 4544"/>
                <a:gd name="T95" fmla="*/ 417 h 4533"/>
                <a:gd name="T96" fmla="*/ 2565 w 4544"/>
                <a:gd name="T97" fmla="*/ 96 h 4533"/>
                <a:gd name="T98" fmla="*/ 2036 w 4544"/>
                <a:gd name="T99" fmla="*/ 7 h 4533"/>
                <a:gd name="T100" fmla="*/ 2083 w 4544"/>
                <a:gd name="T101" fmla="*/ 430 h 4533"/>
                <a:gd name="T102" fmla="*/ 2029 w 4544"/>
                <a:gd name="T103" fmla="*/ 921 h 4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44" h="4533">
                  <a:moveTo>
                    <a:pt x="2029" y="921"/>
                  </a:moveTo>
                  <a:lnTo>
                    <a:pt x="2003" y="995"/>
                  </a:lnTo>
                  <a:lnTo>
                    <a:pt x="1936" y="1130"/>
                  </a:lnTo>
                  <a:lnTo>
                    <a:pt x="1857" y="1250"/>
                  </a:lnTo>
                  <a:lnTo>
                    <a:pt x="1769" y="1357"/>
                  </a:lnTo>
                  <a:lnTo>
                    <a:pt x="1678" y="1449"/>
                  </a:lnTo>
                  <a:lnTo>
                    <a:pt x="1586" y="1528"/>
                  </a:lnTo>
                  <a:lnTo>
                    <a:pt x="1455" y="1621"/>
                  </a:lnTo>
                  <a:lnTo>
                    <a:pt x="1383" y="1665"/>
                  </a:lnTo>
                  <a:lnTo>
                    <a:pt x="1406" y="1714"/>
                  </a:lnTo>
                  <a:lnTo>
                    <a:pt x="1446" y="1814"/>
                  </a:lnTo>
                  <a:lnTo>
                    <a:pt x="1493" y="1962"/>
                  </a:lnTo>
                  <a:lnTo>
                    <a:pt x="1528" y="2146"/>
                  </a:lnTo>
                  <a:lnTo>
                    <a:pt x="1542" y="2300"/>
                  </a:lnTo>
                  <a:lnTo>
                    <a:pt x="1543" y="2359"/>
                  </a:lnTo>
                  <a:lnTo>
                    <a:pt x="1580" y="2357"/>
                  </a:lnTo>
                  <a:lnTo>
                    <a:pt x="1654" y="2360"/>
                  </a:lnTo>
                  <a:lnTo>
                    <a:pt x="1731" y="2369"/>
                  </a:lnTo>
                  <a:lnTo>
                    <a:pt x="1812" y="2387"/>
                  </a:lnTo>
                  <a:lnTo>
                    <a:pt x="1896" y="2412"/>
                  </a:lnTo>
                  <a:lnTo>
                    <a:pt x="1983" y="2447"/>
                  </a:lnTo>
                  <a:lnTo>
                    <a:pt x="2073" y="2491"/>
                  </a:lnTo>
                  <a:lnTo>
                    <a:pt x="2166" y="2545"/>
                  </a:lnTo>
                  <a:lnTo>
                    <a:pt x="2213" y="2576"/>
                  </a:lnTo>
                  <a:lnTo>
                    <a:pt x="2106" y="2733"/>
                  </a:lnTo>
                  <a:lnTo>
                    <a:pt x="2044" y="2692"/>
                  </a:lnTo>
                  <a:lnTo>
                    <a:pt x="1924" y="2628"/>
                  </a:lnTo>
                  <a:lnTo>
                    <a:pt x="1813" y="2584"/>
                  </a:lnTo>
                  <a:lnTo>
                    <a:pt x="1707" y="2558"/>
                  </a:lnTo>
                  <a:lnTo>
                    <a:pt x="1608" y="2549"/>
                  </a:lnTo>
                  <a:lnTo>
                    <a:pt x="1517" y="2552"/>
                  </a:lnTo>
                  <a:lnTo>
                    <a:pt x="1433" y="2566"/>
                  </a:lnTo>
                  <a:lnTo>
                    <a:pt x="1357" y="2589"/>
                  </a:lnTo>
                  <a:lnTo>
                    <a:pt x="1287" y="2619"/>
                  </a:lnTo>
                  <a:lnTo>
                    <a:pt x="1226" y="2653"/>
                  </a:lnTo>
                  <a:lnTo>
                    <a:pt x="1148" y="2709"/>
                  </a:lnTo>
                  <a:lnTo>
                    <a:pt x="1044" y="2810"/>
                  </a:lnTo>
                  <a:lnTo>
                    <a:pt x="1026" y="2834"/>
                  </a:lnTo>
                  <a:lnTo>
                    <a:pt x="871" y="2725"/>
                  </a:lnTo>
                  <a:lnTo>
                    <a:pt x="877" y="2716"/>
                  </a:lnTo>
                  <a:lnTo>
                    <a:pt x="942" y="2642"/>
                  </a:lnTo>
                  <a:lnTo>
                    <a:pt x="1030" y="2563"/>
                  </a:lnTo>
                  <a:lnTo>
                    <a:pt x="1107" y="2508"/>
                  </a:lnTo>
                  <a:lnTo>
                    <a:pt x="1195" y="2454"/>
                  </a:lnTo>
                  <a:lnTo>
                    <a:pt x="1297" y="2409"/>
                  </a:lnTo>
                  <a:lnTo>
                    <a:pt x="1354" y="2391"/>
                  </a:lnTo>
                  <a:lnTo>
                    <a:pt x="1353" y="2321"/>
                  </a:lnTo>
                  <a:lnTo>
                    <a:pt x="1337" y="2163"/>
                  </a:lnTo>
                  <a:lnTo>
                    <a:pt x="1314" y="2040"/>
                  </a:lnTo>
                  <a:lnTo>
                    <a:pt x="1278" y="1909"/>
                  </a:lnTo>
                  <a:lnTo>
                    <a:pt x="1226" y="1775"/>
                  </a:lnTo>
                  <a:lnTo>
                    <a:pt x="1173" y="1678"/>
                  </a:lnTo>
                  <a:lnTo>
                    <a:pt x="1131" y="1615"/>
                  </a:lnTo>
                  <a:lnTo>
                    <a:pt x="1083" y="1555"/>
                  </a:lnTo>
                  <a:lnTo>
                    <a:pt x="1029" y="1499"/>
                  </a:lnTo>
                  <a:lnTo>
                    <a:pt x="999" y="1473"/>
                  </a:lnTo>
                  <a:lnTo>
                    <a:pt x="956" y="1438"/>
                  </a:lnTo>
                  <a:lnTo>
                    <a:pt x="860" y="1377"/>
                  </a:lnTo>
                  <a:lnTo>
                    <a:pt x="754" y="1331"/>
                  </a:lnTo>
                  <a:lnTo>
                    <a:pt x="639" y="1297"/>
                  </a:lnTo>
                  <a:lnTo>
                    <a:pt x="513" y="1276"/>
                  </a:lnTo>
                  <a:lnTo>
                    <a:pt x="378" y="1269"/>
                  </a:lnTo>
                  <a:lnTo>
                    <a:pt x="234" y="1274"/>
                  </a:lnTo>
                  <a:lnTo>
                    <a:pt x="80" y="1292"/>
                  </a:lnTo>
                  <a:lnTo>
                    <a:pt x="0" y="1306"/>
                  </a:lnTo>
                  <a:lnTo>
                    <a:pt x="0" y="3964"/>
                  </a:lnTo>
                  <a:lnTo>
                    <a:pt x="62" y="4041"/>
                  </a:lnTo>
                  <a:lnTo>
                    <a:pt x="182" y="4167"/>
                  </a:lnTo>
                  <a:lnTo>
                    <a:pt x="276" y="4251"/>
                  </a:lnTo>
                  <a:lnTo>
                    <a:pt x="378" y="4330"/>
                  </a:lnTo>
                  <a:lnTo>
                    <a:pt x="490" y="4400"/>
                  </a:lnTo>
                  <a:lnTo>
                    <a:pt x="609" y="4457"/>
                  </a:lnTo>
                  <a:lnTo>
                    <a:pt x="737" y="4498"/>
                  </a:lnTo>
                  <a:lnTo>
                    <a:pt x="803" y="4510"/>
                  </a:lnTo>
                  <a:lnTo>
                    <a:pt x="880" y="4522"/>
                  </a:lnTo>
                  <a:lnTo>
                    <a:pt x="1025" y="4533"/>
                  </a:lnTo>
                  <a:lnTo>
                    <a:pt x="1162" y="4532"/>
                  </a:lnTo>
                  <a:lnTo>
                    <a:pt x="1292" y="4520"/>
                  </a:lnTo>
                  <a:lnTo>
                    <a:pt x="1412" y="4497"/>
                  </a:lnTo>
                  <a:lnTo>
                    <a:pt x="1525" y="4462"/>
                  </a:lnTo>
                  <a:lnTo>
                    <a:pt x="1629" y="4416"/>
                  </a:lnTo>
                  <a:lnTo>
                    <a:pt x="1725" y="4357"/>
                  </a:lnTo>
                  <a:lnTo>
                    <a:pt x="1768" y="4322"/>
                  </a:lnTo>
                  <a:lnTo>
                    <a:pt x="1799" y="4298"/>
                  </a:lnTo>
                  <a:lnTo>
                    <a:pt x="1854" y="4243"/>
                  </a:lnTo>
                  <a:lnTo>
                    <a:pt x="1926" y="4158"/>
                  </a:lnTo>
                  <a:lnTo>
                    <a:pt x="2001" y="4038"/>
                  </a:lnTo>
                  <a:lnTo>
                    <a:pt x="2055" y="3920"/>
                  </a:lnTo>
                  <a:lnTo>
                    <a:pt x="2092" y="3812"/>
                  </a:lnTo>
                  <a:lnTo>
                    <a:pt x="2115" y="3718"/>
                  </a:lnTo>
                  <a:lnTo>
                    <a:pt x="2131" y="3621"/>
                  </a:lnTo>
                  <a:lnTo>
                    <a:pt x="2132" y="3605"/>
                  </a:lnTo>
                  <a:lnTo>
                    <a:pt x="2321" y="3616"/>
                  </a:lnTo>
                  <a:lnTo>
                    <a:pt x="2320" y="3634"/>
                  </a:lnTo>
                  <a:lnTo>
                    <a:pt x="2300" y="3762"/>
                  </a:lnTo>
                  <a:lnTo>
                    <a:pt x="2260" y="3910"/>
                  </a:lnTo>
                  <a:lnTo>
                    <a:pt x="2219" y="4023"/>
                  </a:lnTo>
                  <a:lnTo>
                    <a:pt x="2160" y="4142"/>
                  </a:lnTo>
                  <a:lnTo>
                    <a:pt x="2085" y="4261"/>
                  </a:lnTo>
                  <a:lnTo>
                    <a:pt x="2038" y="4321"/>
                  </a:lnTo>
                  <a:lnTo>
                    <a:pt x="2105" y="4338"/>
                  </a:lnTo>
                  <a:lnTo>
                    <a:pt x="2239" y="4361"/>
                  </a:lnTo>
                  <a:lnTo>
                    <a:pt x="2342" y="4371"/>
                  </a:lnTo>
                  <a:lnTo>
                    <a:pt x="2452" y="4374"/>
                  </a:lnTo>
                  <a:lnTo>
                    <a:pt x="2567" y="4365"/>
                  </a:lnTo>
                  <a:lnTo>
                    <a:pt x="2684" y="4342"/>
                  </a:lnTo>
                  <a:lnTo>
                    <a:pt x="2798" y="4301"/>
                  </a:lnTo>
                  <a:lnTo>
                    <a:pt x="2854" y="4273"/>
                  </a:lnTo>
                  <a:lnTo>
                    <a:pt x="2887" y="4253"/>
                  </a:lnTo>
                  <a:lnTo>
                    <a:pt x="2951" y="4208"/>
                  </a:lnTo>
                  <a:lnTo>
                    <a:pt x="3009" y="4156"/>
                  </a:lnTo>
                  <a:lnTo>
                    <a:pt x="3062" y="4097"/>
                  </a:lnTo>
                  <a:lnTo>
                    <a:pt x="3109" y="4029"/>
                  </a:lnTo>
                  <a:lnTo>
                    <a:pt x="3151" y="3955"/>
                  </a:lnTo>
                  <a:lnTo>
                    <a:pt x="3188" y="3874"/>
                  </a:lnTo>
                  <a:lnTo>
                    <a:pt x="3219" y="3786"/>
                  </a:lnTo>
                  <a:lnTo>
                    <a:pt x="3232" y="3739"/>
                  </a:lnTo>
                  <a:lnTo>
                    <a:pt x="3176" y="3705"/>
                  </a:lnTo>
                  <a:lnTo>
                    <a:pt x="3075" y="3626"/>
                  </a:lnTo>
                  <a:lnTo>
                    <a:pt x="3030" y="3581"/>
                  </a:lnTo>
                  <a:lnTo>
                    <a:pt x="3005" y="3552"/>
                  </a:lnTo>
                  <a:lnTo>
                    <a:pt x="2961" y="3493"/>
                  </a:lnTo>
                  <a:lnTo>
                    <a:pt x="2906" y="3402"/>
                  </a:lnTo>
                  <a:lnTo>
                    <a:pt x="2852" y="3279"/>
                  </a:lnTo>
                  <a:lnTo>
                    <a:pt x="2817" y="3161"/>
                  </a:lnTo>
                  <a:lnTo>
                    <a:pt x="2798" y="3052"/>
                  </a:lnTo>
                  <a:lnTo>
                    <a:pt x="2790" y="2959"/>
                  </a:lnTo>
                  <a:lnTo>
                    <a:pt x="2789" y="2860"/>
                  </a:lnTo>
                  <a:lnTo>
                    <a:pt x="2790" y="2842"/>
                  </a:lnTo>
                  <a:lnTo>
                    <a:pt x="2979" y="2858"/>
                  </a:lnTo>
                  <a:lnTo>
                    <a:pt x="2979" y="2871"/>
                  </a:lnTo>
                  <a:lnTo>
                    <a:pt x="2982" y="2982"/>
                  </a:lnTo>
                  <a:lnTo>
                    <a:pt x="3002" y="3113"/>
                  </a:lnTo>
                  <a:lnTo>
                    <a:pt x="3030" y="3210"/>
                  </a:lnTo>
                  <a:lnTo>
                    <a:pt x="3072" y="3310"/>
                  </a:lnTo>
                  <a:lnTo>
                    <a:pt x="3132" y="3407"/>
                  </a:lnTo>
                  <a:lnTo>
                    <a:pt x="3171" y="3454"/>
                  </a:lnTo>
                  <a:lnTo>
                    <a:pt x="3202" y="3485"/>
                  </a:lnTo>
                  <a:lnTo>
                    <a:pt x="3272" y="3541"/>
                  </a:lnTo>
                  <a:lnTo>
                    <a:pt x="3311" y="3564"/>
                  </a:lnTo>
                  <a:lnTo>
                    <a:pt x="3381" y="3595"/>
                  </a:lnTo>
                  <a:lnTo>
                    <a:pt x="3396" y="3602"/>
                  </a:lnTo>
                  <a:lnTo>
                    <a:pt x="3493" y="3633"/>
                  </a:lnTo>
                  <a:lnTo>
                    <a:pt x="3587" y="3655"/>
                  </a:lnTo>
                  <a:lnTo>
                    <a:pt x="3700" y="3672"/>
                  </a:lnTo>
                  <a:lnTo>
                    <a:pt x="3827" y="3675"/>
                  </a:lnTo>
                  <a:lnTo>
                    <a:pt x="3961" y="3662"/>
                  </a:lnTo>
                  <a:lnTo>
                    <a:pt x="4062" y="3635"/>
                  </a:lnTo>
                  <a:lnTo>
                    <a:pt x="4129" y="3609"/>
                  </a:lnTo>
                  <a:lnTo>
                    <a:pt x="4162" y="3592"/>
                  </a:lnTo>
                  <a:lnTo>
                    <a:pt x="4195" y="3573"/>
                  </a:lnTo>
                  <a:lnTo>
                    <a:pt x="4257" y="3533"/>
                  </a:lnTo>
                  <a:lnTo>
                    <a:pt x="4313" y="3489"/>
                  </a:lnTo>
                  <a:lnTo>
                    <a:pt x="4364" y="3441"/>
                  </a:lnTo>
                  <a:lnTo>
                    <a:pt x="4407" y="3389"/>
                  </a:lnTo>
                  <a:lnTo>
                    <a:pt x="4444" y="3333"/>
                  </a:lnTo>
                  <a:lnTo>
                    <a:pt x="4477" y="3272"/>
                  </a:lnTo>
                  <a:lnTo>
                    <a:pt x="4502" y="3208"/>
                  </a:lnTo>
                  <a:lnTo>
                    <a:pt x="4513" y="3174"/>
                  </a:lnTo>
                  <a:lnTo>
                    <a:pt x="4524" y="3131"/>
                  </a:lnTo>
                  <a:lnTo>
                    <a:pt x="4540" y="3043"/>
                  </a:lnTo>
                  <a:lnTo>
                    <a:pt x="4544" y="2999"/>
                  </a:lnTo>
                  <a:lnTo>
                    <a:pt x="4544" y="2942"/>
                  </a:lnTo>
                  <a:lnTo>
                    <a:pt x="4536" y="2828"/>
                  </a:lnTo>
                  <a:lnTo>
                    <a:pt x="4518" y="2716"/>
                  </a:lnTo>
                  <a:lnTo>
                    <a:pt x="4486" y="2610"/>
                  </a:lnTo>
                  <a:lnTo>
                    <a:pt x="4440" y="2511"/>
                  </a:lnTo>
                  <a:lnTo>
                    <a:pt x="4379" y="2426"/>
                  </a:lnTo>
                  <a:lnTo>
                    <a:pt x="4324" y="2373"/>
                  </a:lnTo>
                  <a:lnTo>
                    <a:pt x="4281" y="2342"/>
                  </a:lnTo>
                  <a:lnTo>
                    <a:pt x="4233" y="2316"/>
                  </a:lnTo>
                  <a:lnTo>
                    <a:pt x="4181" y="2295"/>
                  </a:lnTo>
                  <a:lnTo>
                    <a:pt x="4154" y="2286"/>
                  </a:lnTo>
                  <a:lnTo>
                    <a:pt x="4168" y="2228"/>
                  </a:lnTo>
                  <a:lnTo>
                    <a:pt x="4187" y="2111"/>
                  </a:lnTo>
                  <a:lnTo>
                    <a:pt x="4194" y="1994"/>
                  </a:lnTo>
                  <a:lnTo>
                    <a:pt x="4187" y="1879"/>
                  </a:lnTo>
                  <a:lnTo>
                    <a:pt x="4171" y="1765"/>
                  </a:lnTo>
                  <a:lnTo>
                    <a:pt x="4142" y="1655"/>
                  </a:lnTo>
                  <a:lnTo>
                    <a:pt x="4105" y="1548"/>
                  </a:lnTo>
                  <a:lnTo>
                    <a:pt x="4057" y="1447"/>
                  </a:lnTo>
                  <a:lnTo>
                    <a:pt x="4001" y="1351"/>
                  </a:lnTo>
                  <a:lnTo>
                    <a:pt x="3936" y="1261"/>
                  </a:lnTo>
                  <a:lnTo>
                    <a:pt x="3865" y="1178"/>
                  </a:lnTo>
                  <a:lnTo>
                    <a:pt x="3788" y="1104"/>
                  </a:lnTo>
                  <a:lnTo>
                    <a:pt x="3704" y="1038"/>
                  </a:lnTo>
                  <a:lnTo>
                    <a:pt x="3616" y="981"/>
                  </a:lnTo>
                  <a:lnTo>
                    <a:pt x="3524" y="935"/>
                  </a:lnTo>
                  <a:lnTo>
                    <a:pt x="3428" y="900"/>
                  </a:lnTo>
                  <a:lnTo>
                    <a:pt x="3379" y="887"/>
                  </a:lnTo>
                  <a:lnTo>
                    <a:pt x="3398" y="956"/>
                  </a:lnTo>
                  <a:lnTo>
                    <a:pt x="3427" y="1087"/>
                  </a:lnTo>
                  <a:lnTo>
                    <a:pt x="3442" y="1214"/>
                  </a:lnTo>
                  <a:lnTo>
                    <a:pt x="3447" y="1336"/>
                  </a:lnTo>
                  <a:lnTo>
                    <a:pt x="3440" y="1451"/>
                  </a:lnTo>
                  <a:lnTo>
                    <a:pt x="3420" y="1561"/>
                  </a:lnTo>
                  <a:lnTo>
                    <a:pt x="3388" y="1665"/>
                  </a:lnTo>
                  <a:lnTo>
                    <a:pt x="3344" y="1764"/>
                  </a:lnTo>
                  <a:lnTo>
                    <a:pt x="3316" y="1810"/>
                  </a:lnTo>
                  <a:lnTo>
                    <a:pt x="3291" y="1852"/>
                  </a:lnTo>
                  <a:lnTo>
                    <a:pt x="3234" y="1928"/>
                  </a:lnTo>
                  <a:lnTo>
                    <a:pt x="3170" y="1994"/>
                  </a:lnTo>
                  <a:lnTo>
                    <a:pt x="3103" y="2054"/>
                  </a:lnTo>
                  <a:lnTo>
                    <a:pt x="3031" y="2106"/>
                  </a:lnTo>
                  <a:lnTo>
                    <a:pt x="2959" y="2151"/>
                  </a:lnTo>
                  <a:lnTo>
                    <a:pt x="2850" y="2207"/>
                  </a:lnTo>
                  <a:lnTo>
                    <a:pt x="2711" y="2261"/>
                  </a:lnTo>
                  <a:lnTo>
                    <a:pt x="2589" y="2296"/>
                  </a:lnTo>
                  <a:lnTo>
                    <a:pt x="2455" y="2324"/>
                  </a:lnTo>
                  <a:lnTo>
                    <a:pt x="2427" y="2326"/>
                  </a:lnTo>
                  <a:lnTo>
                    <a:pt x="2409" y="2137"/>
                  </a:lnTo>
                  <a:lnTo>
                    <a:pt x="2427" y="2136"/>
                  </a:lnTo>
                  <a:lnTo>
                    <a:pt x="2539" y="2114"/>
                  </a:lnTo>
                  <a:lnTo>
                    <a:pt x="2642" y="2084"/>
                  </a:lnTo>
                  <a:lnTo>
                    <a:pt x="2762" y="2038"/>
                  </a:lnTo>
                  <a:lnTo>
                    <a:pt x="2885" y="1975"/>
                  </a:lnTo>
                  <a:lnTo>
                    <a:pt x="2976" y="1911"/>
                  </a:lnTo>
                  <a:lnTo>
                    <a:pt x="3033" y="1862"/>
                  </a:lnTo>
                  <a:lnTo>
                    <a:pt x="3086" y="1808"/>
                  </a:lnTo>
                  <a:lnTo>
                    <a:pt x="3134" y="1745"/>
                  </a:lnTo>
                  <a:lnTo>
                    <a:pt x="3154" y="1712"/>
                  </a:lnTo>
                  <a:lnTo>
                    <a:pt x="3178" y="1672"/>
                  </a:lnTo>
                  <a:lnTo>
                    <a:pt x="3213" y="1589"/>
                  </a:lnTo>
                  <a:lnTo>
                    <a:pt x="3234" y="1501"/>
                  </a:lnTo>
                  <a:lnTo>
                    <a:pt x="3244" y="1407"/>
                  </a:lnTo>
                  <a:lnTo>
                    <a:pt x="3243" y="1307"/>
                  </a:lnTo>
                  <a:lnTo>
                    <a:pt x="3232" y="1196"/>
                  </a:lnTo>
                  <a:lnTo>
                    <a:pt x="3202" y="1012"/>
                  </a:lnTo>
                  <a:lnTo>
                    <a:pt x="3174" y="868"/>
                  </a:lnTo>
                  <a:lnTo>
                    <a:pt x="3170" y="868"/>
                  </a:lnTo>
                  <a:lnTo>
                    <a:pt x="3171" y="868"/>
                  </a:lnTo>
                  <a:lnTo>
                    <a:pt x="3176" y="867"/>
                  </a:lnTo>
                  <a:lnTo>
                    <a:pt x="3178" y="867"/>
                  </a:lnTo>
                  <a:lnTo>
                    <a:pt x="3174" y="868"/>
                  </a:lnTo>
                  <a:lnTo>
                    <a:pt x="3169" y="828"/>
                  </a:lnTo>
                  <a:lnTo>
                    <a:pt x="3149" y="745"/>
                  </a:lnTo>
                  <a:lnTo>
                    <a:pt x="3119" y="662"/>
                  </a:lnTo>
                  <a:lnTo>
                    <a:pt x="3079" y="579"/>
                  </a:lnTo>
                  <a:lnTo>
                    <a:pt x="3029" y="496"/>
                  </a:lnTo>
                  <a:lnTo>
                    <a:pt x="2970" y="417"/>
                  </a:lnTo>
                  <a:lnTo>
                    <a:pt x="2903" y="340"/>
                  </a:lnTo>
                  <a:lnTo>
                    <a:pt x="2828" y="269"/>
                  </a:lnTo>
                  <a:lnTo>
                    <a:pt x="2746" y="204"/>
                  </a:lnTo>
                  <a:lnTo>
                    <a:pt x="2658" y="146"/>
                  </a:lnTo>
                  <a:lnTo>
                    <a:pt x="2565" y="96"/>
                  </a:lnTo>
                  <a:lnTo>
                    <a:pt x="2466" y="54"/>
                  </a:lnTo>
                  <a:lnTo>
                    <a:pt x="2363" y="24"/>
                  </a:lnTo>
                  <a:lnTo>
                    <a:pt x="2256" y="5"/>
                  </a:lnTo>
                  <a:lnTo>
                    <a:pt x="2147" y="0"/>
                  </a:lnTo>
                  <a:lnTo>
                    <a:pt x="2036" y="7"/>
                  </a:lnTo>
                  <a:lnTo>
                    <a:pt x="1979" y="18"/>
                  </a:lnTo>
                  <a:lnTo>
                    <a:pt x="2002" y="79"/>
                  </a:lnTo>
                  <a:lnTo>
                    <a:pt x="2038" y="198"/>
                  </a:lnTo>
                  <a:lnTo>
                    <a:pt x="2066" y="315"/>
                  </a:lnTo>
                  <a:lnTo>
                    <a:pt x="2083" y="430"/>
                  </a:lnTo>
                  <a:lnTo>
                    <a:pt x="2089" y="543"/>
                  </a:lnTo>
                  <a:lnTo>
                    <a:pt x="2085" y="654"/>
                  </a:lnTo>
                  <a:lnTo>
                    <a:pt x="2071" y="762"/>
                  </a:lnTo>
                  <a:lnTo>
                    <a:pt x="2046" y="869"/>
                  </a:lnTo>
                  <a:lnTo>
                    <a:pt x="2029" y="921"/>
                  </a:lnTo>
                  <a:close/>
                </a:path>
              </a:pathLst>
            </a:custGeom>
            <a:solidFill>
              <a:srgbClr val="AAA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6"/>
            <p:cNvSpPr>
              <a:spLocks/>
            </p:cNvSpPr>
            <p:nvPr/>
          </p:nvSpPr>
          <p:spPr bwMode="auto">
            <a:xfrm>
              <a:off x="4654550" y="2266950"/>
              <a:ext cx="754063" cy="842963"/>
            </a:xfrm>
            <a:custGeom>
              <a:avLst/>
              <a:gdLst>
                <a:gd name="T0" fmla="*/ 1123 w 1900"/>
                <a:gd name="T1" fmla="*/ 1950 h 2124"/>
                <a:gd name="T2" fmla="*/ 1169 w 1900"/>
                <a:gd name="T3" fmla="*/ 1991 h 2124"/>
                <a:gd name="T4" fmla="*/ 1248 w 1900"/>
                <a:gd name="T5" fmla="*/ 2077 h 2124"/>
                <a:gd name="T6" fmla="*/ 1283 w 1900"/>
                <a:gd name="T7" fmla="*/ 2124 h 2124"/>
                <a:gd name="T8" fmla="*/ 1346 w 1900"/>
                <a:gd name="T9" fmla="*/ 2087 h 2124"/>
                <a:gd name="T10" fmla="*/ 1460 w 1900"/>
                <a:gd name="T11" fmla="*/ 2004 h 2124"/>
                <a:gd name="T12" fmla="*/ 1542 w 1900"/>
                <a:gd name="T13" fmla="*/ 1936 h 2124"/>
                <a:gd name="T14" fmla="*/ 1622 w 1900"/>
                <a:gd name="T15" fmla="*/ 1856 h 2124"/>
                <a:gd name="T16" fmla="*/ 1700 w 1900"/>
                <a:gd name="T17" fmla="*/ 1764 h 2124"/>
                <a:gd name="T18" fmla="*/ 1769 w 1900"/>
                <a:gd name="T19" fmla="*/ 1660 h 2124"/>
                <a:gd name="T20" fmla="*/ 1827 w 1900"/>
                <a:gd name="T21" fmla="*/ 1543 h 2124"/>
                <a:gd name="T22" fmla="*/ 1851 w 1900"/>
                <a:gd name="T23" fmla="*/ 1480 h 2124"/>
                <a:gd name="T24" fmla="*/ 1867 w 1900"/>
                <a:gd name="T25" fmla="*/ 1427 h 2124"/>
                <a:gd name="T26" fmla="*/ 1889 w 1900"/>
                <a:gd name="T27" fmla="*/ 1318 h 2124"/>
                <a:gd name="T28" fmla="*/ 1900 w 1900"/>
                <a:gd name="T29" fmla="*/ 1205 h 2124"/>
                <a:gd name="T30" fmla="*/ 1896 w 1900"/>
                <a:gd name="T31" fmla="*/ 1088 h 2124"/>
                <a:gd name="T32" fmla="*/ 1879 w 1900"/>
                <a:gd name="T33" fmla="*/ 969 h 2124"/>
                <a:gd name="T34" fmla="*/ 1851 w 1900"/>
                <a:gd name="T35" fmla="*/ 847 h 2124"/>
                <a:gd name="T36" fmla="*/ 1808 w 1900"/>
                <a:gd name="T37" fmla="*/ 723 h 2124"/>
                <a:gd name="T38" fmla="*/ 1753 w 1900"/>
                <a:gd name="T39" fmla="*/ 595 h 2124"/>
                <a:gd name="T40" fmla="*/ 1721 w 1900"/>
                <a:gd name="T41" fmla="*/ 529 h 2124"/>
                <a:gd name="T42" fmla="*/ 1692 w 1900"/>
                <a:gd name="T43" fmla="*/ 484 h 2124"/>
                <a:gd name="T44" fmla="*/ 1622 w 1900"/>
                <a:gd name="T45" fmla="*/ 392 h 2124"/>
                <a:gd name="T46" fmla="*/ 1538 w 1900"/>
                <a:gd name="T47" fmla="*/ 302 h 2124"/>
                <a:gd name="T48" fmla="*/ 1440 w 1900"/>
                <a:gd name="T49" fmla="*/ 216 h 2124"/>
                <a:gd name="T50" fmla="*/ 1328 w 1900"/>
                <a:gd name="T51" fmla="*/ 138 h 2124"/>
                <a:gd name="T52" fmla="*/ 1201 w 1900"/>
                <a:gd name="T53" fmla="*/ 74 h 2124"/>
                <a:gd name="T54" fmla="*/ 1063 w 1900"/>
                <a:gd name="T55" fmla="*/ 27 h 2124"/>
                <a:gd name="T56" fmla="*/ 948 w 1900"/>
                <a:gd name="T57" fmla="*/ 6 h 2124"/>
                <a:gd name="T58" fmla="*/ 869 w 1900"/>
                <a:gd name="T59" fmla="*/ 0 h 2124"/>
                <a:gd name="T60" fmla="*/ 828 w 1900"/>
                <a:gd name="T61" fmla="*/ 0 h 2124"/>
                <a:gd name="T62" fmla="*/ 776 w 1900"/>
                <a:gd name="T63" fmla="*/ 0 h 2124"/>
                <a:gd name="T64" fmla="*/ 679 w 1900"/>
                <a:gd name="T65" fmla="*/ 10 h 2124"/>
                <a:gd name="T66" fmla="*/ 588 w 1900"/>
                <a:gd name="T67" fmla="*/ 31 h 2124"/>
                <a:gd name="T68" fmla="*/ 504 w 1900"/>
                <a:gd name="T69" fmla="*/ 61 h 2124"/>
                <a:gd name="T70" fmla="*/ 426 w 1900"/>
                <a:gd name="T71" fmla="*/ 100 h 2124"/>
                <a:gd name="T72" fmla="*/ 355 w 1900"/>
                <a:gd name="T73" fmla="*/ 148 h 2124"/>
                <a:gd name="T74" fmla="*/ 290 w 1900"/>
                <a:gd name="T75" fmla="*/ 203 h 2124"/>
                <a:gd name="T76" fmla="*/ 232 w 1900"/>
                <a:gd name="T77" fmla="*/ 265 h 2124"/>
                <a:gd name="T78" fmla="*/ 180 w 1900"/>
                <a:gd name="T79" fmla="*/ 337 h 2124"/>
                <a:gd name="T80" fmla="*/ 134 w 1900"/>
                <a:gd name="T81" fmla="*/ 413 h 2124"/>
                <a:gd name="T82" fmla="*/ 97 w 1900"/>
                <a:gd name="T83" fmla="*/ 496 h 2124"/>
                <a:gd name="T84" fmla="*/ 64 w 1900"/>
                <a:gd name="T85" fmla="*/ 584 h 2124"/>
                <a:gd name="T86" fmla="*/ 39 w 1900"/>
                <a:gd name="T87" fmla="*/ 679 h 2124"/>
                <a:gd name="T88" fmla="*/ 19 w 1900"/>
                <a:gd name="T89" fmla="*/ 777 h 2124"/>
                <a:gd name="T90" fmla="*/ 6 w 1900"/>
                <a:gd name="T91" fmla="*/ 881 h 2124"/>
                <a:gd name="T92" fmla="*/ 0 w 1900"/>
                <a:gd name="T93" fmla="*/ 987 h 2124"/>
                <a:gd name="T94" fmla="*/ 0 w 1900"/>
                <a:gd name="T95" fmla="*/ 1043 h 2124"/>
                <a:gd name="T96" fmla="*/ 0 w 1900"/>
                <a:gd name="T97" fmla="*/ 1735 h 2124"/>
                <a:gd name="T98" fmla="*/ 88 w 1900"/>
                <a:gd name="T99" fmla="*/ 1720 h 2124"/>
                <a:gd name="T100" fmla="*/ 258 w 1900"/>
                <a:gd name="T101" fmla="*/ 1703 h 2124"/>
                <a:gd name="T102" fmla="*/ 418 w 1900"/>
                <a:gd name="T103" fmla="*/ 1700 h 2124"/>
                <a:gd name="T104" fmla="*/ 569 w 1900"/>
                <a:gd name="T105" fmla="*/ 1712 h 2124"/>
                <a:gd name="T106" fmla="*/ 709 w 1900"/>
                <a:gd name="T107" fmla="*/ 1739 h 2124"/>
                <a:gd name="T108" fmla="*/ 840 w 1900"/>
                <a:gd name="T109" fmla="*/ 1782 h 2124"/>
                <a:gd name="T110" fmla="*/ 961 w 1900"/>
                <a:gd name="T111" fmla="*/ 1838 h 2124"/>
                <a:gd name="T112" fmla="*/ 1072 w 1900"/>
                <a:gd name="T113" fmla="*/ 1909 h 2124"/>
                <a:gd name="T114" fmla="*/ 1123 w 1900"/>
                <a:gd name="T115" fmla="*/ 1950 h 2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900" h="2124">
                  <a:moveTo>
                    <a:pt x="1123" y="1950"/>
                  </a:moveTo>
                  <a:lnTo>
                    <a:pt x="1169" y="1991"/>
                  </a:lnTo>
                  <a:lnTo>
                    <a:pt x="1248" y="2077"/>
                  </a:lnTo>
                  <a:lnTo>
                    <a:pt x="1283" y="2124"/>
                  </a:lnTo>
                  <a:lnTo>
                    <a:pt x="1346" y="2087"/>
                  </a:lnTo>
                  <a:lnTo>
                    <a:pt x="1460" y="2004"/>
                  </a:lnTo>
                  <a:lnTo>
                    <a:pt x="1542" y="1936"/>
                  </a:lnTo>
                  <a:lnTo>
                    <a:pt x="1622" y="1856"/>
                  </a:lnTo>
                  <a:lnTo>
                    <a:pt x="1700" y="1764"/>
                  </a:lnTo>
                  <a:lnTo>
                    <a:pt x="1769" y="1660"/>
                  </a:lnTo>
                  <a:lnTo>
                    <a:pt x="1827" y="1543"/>
                  </a:lnTo>
                  <a:lnTo>
                    <a:pt x="1851" y="1480"/>
                  </a:lnTo>
                  <a:lnTo>
                    <a:pt x="1867" y="1427"/>
                  </a:lnTo>
                  <a:lnTo>
                    <a:pt x="1889" y="1318"/>
                  </a:lnTo>
                  <a:lnTo>
                    <a:pt x="1900" y="1205"/>
                  </a:lnTo>
                  <a:lnTo>
                    <a:pt x="1896" y="1088"/>
                  </a:lnTo>
                  <a:lnTo>
                    <a:pt x="1879" y="969"/>
                  </a:lnTo>
                  <a:lnTo>
                    <a:pt x="1851" y="847"/>
                  </a:lnTo>
                  <a:lnTo>
                    <a:pt x="1808" y="723"/>
                  </a:lnTo>
                  <a:lnTo>
                    <a:pt x="1753" y="595"/>
                  </a:lnTo>
                  <a:lnTo>
                    <a:pt x="1721" y="529"/>
                  </a:lnTo>
                  <a:lnTo>
                    <a:pt x="1692" y="484"/>
                  </a:lnTo>
                  <a:lnTo>
                    <a:pt x="1622" y="392"/>
                  </a:lnTo>
                  <a:lnTo>
                    <a:pt x="1538" y="302"/>
                  </a:lnTo>
                  <a:lnTo>
                    <a:pt x="1440" y="216"/>
                  </a:lnTo>
                  <a:lnTo>
                    <a:pt x="1328" y="138"/>
                  </a:lnTo>
                  <a:lnTo>
                    <a:pt x="1201" y="74"/>
                  </a:lnTo>
                  <a:lnTo>
                    <a:pt x="1063" y="27"/>
                  </a:lnTo>
                  <a:lnTo>
                    <a:pt x="948" y="6"/>
                  </a:lnTo>
                  <a:lnTo>
                    <a:pt x="869" y="0"/>
                  </a:lnTo>
                  <a:lnTo>
                    <a:pt x="828" y="0"/>
                  </a:lnTo>
                  <a:lnTo>
                    <a:pt x="776" y="0"/>
                  </a:lnTo>
                  <a:lnTo>
                    <a:pt x="679" y="10"/>
                  </a:lnTo>
                  <a:lnTo>
                    <a:pt x="588" y="31"/>
                  </a:lnTo>
                  <a:lnTo>
                    <a:pt x="504" y="61"/>
                  </a:lnTo>
                  <a:lnTo>
                    <a:pt x="426" y="100"/>
                  </a:lnTo>
                  <a:lnTo>
                    <a:pt x="355" y="148"/>
                  </a:lnTo>
                  <a:lnTo>
                    <a:pt x="290" y="203"/>
                  </a:lnTo>
                  <a:lnTo>
                    <a:pt x="232" y="265"/>
                  </a:lnTo>
                  <a:lnTo>
                    <a:pt x="180" y="337"/>
                  </a:lnTo>
                  <a:lnTo>
                    <a:pt x="134" y="413"/>
                  </a:lnTo>
                  <a:lnTo>
                    <a:pt x="97" y="496"/>
                  </a:lnTo>
                  <a:lnTo>
                    <a:pt x="64" y="584"/>
                  </a:lnTo>
                  <a:lnTo>
                    <a:pt x="39" y="679"/>
                  </a:lnTo>
                  <a:lnTo>
                    <a:pt x="19" y="777"/>
                  </a:lnTo>
                  <a:lnTo>
                    <a:pt x="6" y="881"/>
                  </a:lnTo>
                  <a:lnTo>
                    <a:pt x="0" y="987"/>
                  </a:lnTo>
                  <a:lnTo>
                    <a:pt x="0" y="1043"/>
                  </a:lnTo>
                  <a:lnTo>
                    <a:pt x="0" y="1735"/>
                  </a:lnTo>
                  <a:lnTo>
                    <a:pt x="88" y="1720"/>
                  </a:lnTo>
                  <a:lnTo>
                    <a:pt x="258" y="1703"/>
                  </a:lnTo>
                  <a:lnTo>
                    <a:pt x="418" y="1700"/>
                  </a:lnTo>
                  <a:lnTo>
                    <a:pt x="569" y="1712"/>
                  </a:lnTo>
                  <a:lnTo>
                    <a:pt x="709" y="1739"/>
                  </a:lnTo>
                  <a:lnTo>
                    <a:pt x="840" y="1782"/>
                  </a:lnTo>
                  <a:lnTo>
                    <a:pt x="961" y="1838"/>
                  </a:lnTo>
                  <a:lnTo>
                    <a:pt x="1072" y="1909"/>
                  </a:lnTo>
                  <a:lnTo>
                    <a:pt x="1123" y="1950"/>
                  </a:lnTo>
                  <a:close/>
                </a:path>
              </a:pathLst>
            </a:custGeom>
            <a:solidFill>
              <a:srgbClr val="AAA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7"/>
            <p:cNvSpPr>
              <a:spLocks/>
            </p:cNvSpPr>
            <p:nvPr/>
          </p:nvSpPr>
          <p:spPr bwMode="auto">
            <a:xfrm>
              <a:off x="2686050" y="3173413"/>
              <a:ext cx="1162050" cy="923925"/>
            </a:xfrm>
            <a:custGeom>
              <a:avLst/>
              <a:gdLst>
                <a:gd name="T0" fmla="*/ 960 w 2930"/>
                <a:gd name="T1" fmla="*/ 1598 h 2328"/>
                <a:gd name="T2" fmla="*/ 1138 w 2930"/>
                <a:gd name="T3" fmla="*/ 1670 h 2328"/>
                <a:gd name="T4" fmla="*/ 1302 w 2930"/>
                <a:gd name="T5" fmla="*/ 1777 h 2328"/>
                <a:gd name="T6" fmla="*/ 1440 w 2930"/>
                <a:gd name="T7" fmla="*/ 1918 h 2328"/>
                <a:gd name="T8" fmla="*/ 1525 w 2930"/>
                <a:gd name="T9" fmla="*/ 2044 h 2328"/>
                <a:gd name="T10" fmla="*/ 1576 w 2930"/>
                <a:gd name="T11" fmla="*/ 2150 h 2328"/>
                <a:gd name="T12" fmla="*/ 1621 w 2930"/>
                <a:gd name="T13" fmla="*/ 2293 h 2328"/>
                <a:gd name="T14" fmla="*/ 1678 w 2930"/>
                <a:gd name="T15" fmla="*/ 2325 h 2328"/>
                <a:gd name="T16" fmla="*/ 1864 w 2930"/>
                <a:gd name="T17" fmla="*/ 2292 h 2328"/>
                <a:gd name="T18" fmla="*/ 2028 w 2930"/>
                <a:gd name="T19" fmla="*/ 2228 h 2328"/>
                <a:gd name="T20" fmla="*/ 2158 w 2930"/>
                <a:gd name="T21" fmla="*/ 2137 h 2328"/>
                <a:gd name="T22" fmla="*/ 2231 w 2930"/>
                <a:gd name="T23" fmla="*/ 2052 h 2328"/>
                <a:gd name="T24" fmla="*/ 2274 w 2930"/>
                <a:gd name="T25" fmla="*/ 1970 h 2328"/>
                <a:gd name="T26" fmla="*/ 2300 w 2930"/>
                <a:gd name="T27" fmla="*/ 1852 h 2328"/>
                <a:gd name="T28" fmla="*/ 2293 w 2930"/>
                <a:gd name="T29" fmla="*/ 1724 h 2328"/>
                <a:gd name="T30" fmla="*/ 2252 w 2930"/>
                <a:gd name="T31" fmla="*/ 1587 h 2328"/>
                <a:gd name="T32" fmla="*/ 2183 w 2930"/>
                <a:gd name="T33" fmla="*/ 1438 h 2328"/>
                <a:gd name="T34" fmla="*/ 2352 w 2930"/>
                <a:gd name="T35" fmla="*/ 1410 h 2328"/>
                <a:gd name="T36" fmla="*/ 2534 w 2930"/>
                <a:gd name="T37" fmla="*/ 1347 h 2328"/>
                <a:gd name="T38" fmla="*/ 2704 w 2930"/>
                <a:gd name="T39" fmla="*/ 1244 h 2328"/>
                <a:gd name="T40" fmla="*/ 2835 w 2930"/>
                <a:gd name="T41" fmla="*/ 1116 h 2328"/>
                <a:gd name="T42" fmla="*/ 2889 w 2930"/>
                <a:gd name="T43" fmla="*/ 1006 h 2328"/>
                <a:gd name="T44" fmla="*/ 2923 w 2930"/>
                <a:gd name="T45" fmla="*/ 839 h 2328"/>
                <a:gd name="T46" fmla="*/ 2921 w 2930"/>
                <a:gd name="T47" fmla="*/ 616 h 2328"/>
                <a:gd name="T48" fmla="*/ 2864 w 2930"/>
                <a:gd name="T49" fmla="*/ 386 h 2328"/>
                <a:gd name="T50" fmla="*/ 2748 w 2930"/>
                <a:gd name="T51" fmla="*/ 148 h 2328"/>
                <a:gd name="T52" fmla="*/ 2668 w 2930"/>
                <a:gd name="T53" fmla="*/ 106 h 2328"/>
                <a:gd name="T54" fmla="*/ 2533 w 2930"/>
                <a:gd name="T55" fmla="*/ 157 h 2328"/>
                <a:gd name="T56" fmla="*/ 2366 w 2930"/>
                <a:gd name="T57" fmla="*/ 192 h 2328"/>
                <a:gd name="T58" fmla="*/ 2138 w 2930"/>
                <a:gd name="T59" fmla="*/ 192 h 2328"/>
                <a:gd name="T60" fmla="*/ 1902 w 2930"/>
                <a:gd name="T61" fmla="*/ 139 h 2328"/>
                <a:gd name="T62" fmla="*/ 1659 w 2930"/>
                <a:gd name="T63" fmla="*/ 34 h 2328"/>
                <a:gd name="T64" fmla="*/ 1557 w 2930"/>
                <a:gd name="T65" fmla="*/ 68 h 2328"/>
                <a:gd name="T66" fmla="*/ 1392 w 2930"/>
                <a:gd name="T67" fmla="*/ 281 h 2328"/>
                <a:gd name="T68" fmla="*/ 1199 w 2930"/>
                <a:gd name="T69" fmla="*/ 451 h 2328"/>
                <a:gd name="T70" fmla="*/ 950 w 2930"/>
                <a:gd name="T71" fmla="*/ 582 h 2328"/>
                <a:gd name="T72" fmla="*/ 795 w 2930"/>
                <a:gd name="T73" fmla="*/ 622 h 2328"/>
                <a:gd name="T74" fmla="*/ 547 w 2930"/>
                <a:gd name="T75" fmla="*/ 646 h 2328"/>
                <a:gd name="T76" fmla="*/ 405 w 2930"/>
                <a:gd name="T77" fmla="*/ 638 h 2328"/>
                <a:gd name="T78" fmla="*/ 322 w 2930"/>
                <a:gd name="T79" fmla="*/ 646 h 2328"/>
                <a:gd name="T80" fmla="*/ 197 w 2930"/>
                <a:gd name="T81" fmla="*/ 729 h 2328"/>
                <a:gd name="T82" fmla="*/ 107 w 2930"/>
                <a:gd name="T83" fmla="*/ 844 h 2328"/>
                <a:gd name="T84" fmla="*/ 46 w 2930"/>
                <a:gd name="T85" fmla="*/ 983 h 2328"/>
                <a:gd name="T86" fmla="*/ 7 w 2930"/>
                <a:gd name="T87" fmla="*/ 1176 h 2328"/>
                <a:gd name="T88" fmla="*/ 13 w 2930"/>
                <a:gd name="T89" fmla="*/ 1489 h 2328"/>
                <a:gd name="T90" fmla="*/ 63 w 2930"/>
                <a:gd name="T91" fmla="*/ 1692 h 2328"/>
                <a:gd name="T92" fmla="*/ 297 w 2930"/>
                <a:gd name="T93" fmla="*/ 1614 h 2328"/>
                <a:gd name="T94" fmla="*/ 511 w 2930"/>
                <a:gd name="T95" fmla="*/ 1574 h 2328"/>
                <a:gd name="T96" fmla="*/ 738 w 2930"/>
                <a:gd name="T97" fmla="*/ 1566 h 2328"/>
                <a:gd name="T98" fmla="*/ 913 w 2930"/>
                <a:gd name="T99" fmla="*/ 1588 h 2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30" h="2328">
                  <a:moveTo>
                    <a:pt x="913" y="1588"/>
                  </a:moveTo>
                  <a:lnTo>
                    <a:pt x="960" y="1598"/>
                  </a:lnTo>
                  <a:lnTo>
                    <a:pt x="1052" y="1628"/>
                  </a:lnTo>
                  <a:lnTo>
                    <a:pt x="1138" y="1670"/>
                  </a:lnTo>
                  <a:lnTo>
                    <a:pt x="1223" y="1719"/>
                  </a:lnTo>
                  <a:lnTo>
                    <a:pt x="1302" y="1777"/>
                  </a:lnTo>
                  <a:lnTo>
                    <a:pt x="1374" y="1845"/>
                  </a:lnTo>
                  <a:lnTo>
                    <a:pt x="1440" y="1918"/>
                  </a:lnTo>
                  <a:lnTo>
                    <a:pt x="1499" y="2000"/>
                  </a:lnTo>
                  <a:lnTo>
                    <a:pt x="1525" y="2044"/>
                  </a:lnTo>
                  <a:lnTo>
                    <a:pt x="1544" y="2079"/>
                  </a:lnTo>
                  <a:lnTo>
                    <a:pt x="1576" y="2150"/>
                  </a:lnTo>
                  <a:lnTo>
                    <a:pt x="1602" y="2222"/>
                  </a:lnTo>
                  <a:lnTo>
                    <a:pt x="1621" y="2293"/>
                  </a:lnTo>
                  <a:lnTo>
                    <a:pt x="1627" y="2328"/>
                  </a:lnTo>
                  <a:lnTo>
                    <a:pt x="1678" y="2325"/>
                  </a:lnTo>
                  <a:lnTo>
                    <a:pt x="1773" y="2312"/>
                  </a:lnTo>
                  <a:lnTo>
                    <a:pt x="1864" y="2292"/>
                  </a:lnTo>
                  <a:lnTo>
                    <a:pt x="1950" y="2263"/>
                  </a:lnTo>
                  <a:lnTo>
                    <a:pt x="2028" y="2228"/>
                  </a:lnTo>
                  <a:lnTo>
                    <a:pt x="2098" y="2185"/>
                  </a:lnTo>
                  <a:lnTo>
                    <a:pt x="2158" y="2137"/>
                  </a:lnTo>
                  <a:lnTo>
                    <a:pt x="2209" y="2082"/>
                  </a:lnTo>
                  <a:lnTo>
                    <a:pt x="2231" y="2052"/>
                  </a:lnTo>
                  <a:lnTo>
                    <a:pt x="2247" y="2025"/>
                  </a:lnTo>
                  <a:lnTo>
                    <a:pt x="2274" y="1970"/>
                  </a:lnTo>
                  <a:lnTo>
                    <a:pt x="2291" y="1912"/>
                  </a:lnTo>
                  <a:lnTo>
                    <a:pt x="2300" y="1852"/>
                  </a:lnTo>
                  <a:lnTo>
                    <a:pt x="2301" y="1789"/>
                  </a:lnTo>
                  <a:lnTo>
                    <a:pt x="2293" y="1724"/>
                  </a:lnTo>
                  <a:lnTo>
                    <a:pt x="2276" y="1657"/>
                  </a:lnTo>
                  <a:lnTo>
                    <a:pt x="2252" y="1587"/>
                  </a:lnTo>
                  <a:lnTo>
                    <a:pt x="2236" y="1552"/>
                  </a:lnTo>
                  <a:lnTo>
                    <a:pt x="2183" y="1438"/>
                  </a:lnTo>
                  <a:lnTo>
                    <a:pt x="2307" y="1418"/>
                  </a:lnTo>
                  <a:lnTo>
                    <a:pt x="2352" y="1410"/>
                  </a:lnTo>
                  <a:lnTo>
                    <a:pt x="2442" y="1383"/>
                  </a:lnTo>
                  <a:lnTo>
                    <a:pt x="2534" y="1347"/>
                  </a:lnTo>
                  <a:lnTo>
                    <a:pt x="2622" y="1300"/>
                  </a:lnTo>
                  <a:lnTo>
                    <a:pt x="2704" y="1244"/>
                  </a:lnTo>
                  <a:lnTo>
                    <a:pt x="2777" y="1183"/>
                  </a:lnTo>
                  <a:lnTo>
                    <a:pt x="2835" y="1116"/>
                  </a:lnTo>
                  <a:lnTo>
                    <a:pt x="2877" y="1044"/>
                  </a:lnTo>
                  <a:lnTo>
                    <a:pt x="2889" y="1006"/>
                  </a:lnTo>
                  <a:lnTo>
                    <a:pt x="2905" y="950"/>
                  </a:lnTo>
                  <a:lnTo>
                    <a:pt x="2923" y="839"/>
                  </a:lnTo>
                  <a:lnTo>
                    <a:pt x="2930" y="727"/>
                  </a:lnTo>
                  <a:lnTo>
                    <a:pt x="2921" y="616"/>
                  </a:lnTo>
                  <a:lnTo>
                    <a:pt x="2899" y="502"/>
                  </a:lnTo>
                  <a:lnTo>
                    <a:pt x="2864" y="386"/>
                  </a:lnTo>
                  <a:lnTo>
                    <a:pt x="2813" y="268"/>
                  </a:lnTo>
                  <a:lnTo>
                    <a:pt x="2748" y="148"/>
                  </a:lnTo>
                  <a:lnTo>
                    <a:pt x="2709" y="84"/>
                  </a:lnTo>
                  <a:lnTo>
                    <a:pt x="2668" y="106"/>
                  </a:lnTo>
                  <a:lnTo>
                    <a:pt x="2580" y="141"/>
                  </a:lnTo>
                  <a:lnTo>
                    <a:pt x="2533" y="157"/>
                  </a:lnTo>
                  <a:lnTo>
                    <a:pt x="2477" y="173"/>
                  </a:lnTo>
                  <a:lnTo>
                    <a:pt x="2366" y="192"/>
                  </a:lnTo>
                  <a:lnTo>
                    <a:pt x="2253" y="198"/>
                  </a:lnTo>
                  <a:lnTo>
                    <a:pt x="2138" y="192"/>
                  </a:lnTo>
                  <a:lnTo>
                    <a:pt x="2020" y="171"/>
                  </a:lnTo>
                  <a:lnTo>
                    <a:pt x="1902" y="139"/>
                  </a:lnTo>
                  <a:lnTo>
                    <a:pt x="1781" y="93"/>
                  </a:lnTo>
                  <a:lnTo>
                    <a:pt x="1659" y="34"/>
                  </a:lnTo>
                  <a:lnTo>
                    <a:pt x="1597" y="0"/>
                  </a:lnTo>
                  <a:lnTo>
                    <a:pt x="1557" y="68"/>
                  </a:lnTo>
                  <a:lnTo>
                    <a:pt x="1468" y="192"/>
                  </a:lnTo>
                  <a:lnTo>
                    <a:pt x="1392" y="281"/>
                  </a:lnTo>
                  <a:lnTo>
                    <a:pt x="1303" y="368"/>
                  </a:lnTo>
                  <a:lnTo>
                    <a:pt x="1199" y="451"/>
                  </a:lnTo>
                  <a:lnTo>
                    <a:pt x="1083" y="524"/>
                  </a:lnTo>
                  <a:lnTo>
                    <a:pt x="950" y="582"/>
                  </a:lnTo>
                  <a:lnTo>
                    <a:pt x="878" y="603"/>
                  </a:lnTo>
                  <a:lnTo>
                    <a:pt x="795" y="622"/>
                  </a:lnTo>
                  <a:lnTo>
                    <a:pt x="629" y="644"/>
                  </a:lnTo>
                  <a:lnTo>
                    <a:pt x="547" y="646"/>
                  </a:lnTo>
                  <a:lnTo>
                    <a:pt x="499" y="644"/>
                  </a:lnTo>
                  <a:lnTo>
                    <a:pt x="405" y="638"/>
                  </a:lnTo>
                  <a:lnTo>
                    <a:pt x="358" y="633"/>
                  </a:lnTo>
                  <a:lnTo>
                    <a:pt x="322" y="646"/>
                  </a:lnTo>
                  <a:lnTo>
                    <a:pt x="256" y="683"/>
                  </a:lnTo>
                  <a:lnTo>
                    <a:pt x="197" y="729"/>
                  </a:lnTo>
                  <a:lnTo>
                    <a:pt x="148" y="783"/>
                  </a:lnTo>
                  <a:lnTo>
                    <a:pt x="107" y="844"/>
                  </a:lnTo>
                  <a:lnTo>
                    <a:pt x="73" y="911"/>
                  </a:lnTo>
                  <a:lnTo>
                    <a:pt x="46" y="983"/>
                  </a:lnTo>
                  <a:lnTo>
                    <a:pt x="26" y="1058"/>
                  </a:lnTo>
                  <a:lnTo>
                    <a:pt x="7" y="1176"/>
                  </a:lnTo>
                  <a:lnTo>
                    <a:pt x="0" y="1335"/>
                  </a:lnTo>
                  <a:lnTo>
                    <a:pt x="13" y="1489"/>
                  </a:lnTo>
                  <a:lnTo>
                    <a:pt x="43" y="1631"/>
                  </a:lnTo>
                  <a:lnTo>
                    <a:pt x="63" y="1692"/>
                  </a:lnTo>
                  <a:lnTo>
                    <a:pt x="149" y="1658"/>
                  </a:lnTo>
                  <a:lnTo>
                    <a:pt x="297" y="1614"/>
                  </a:lnTo>
                  <a:lnTo>
                    <a:pt x="401" y="1590"/>
                  </a:lnTo>
                  <a:lnTo>
                    <a:pt x="511" y="1574"/>
                  </a:lnTo>
                  <a:lnTo>
                    <a:pt x="623" y="1565"/>
                  </a:lnTo>
                  <a:lnTo>
                    <a:pt x="738" y="1566"/>
                  </a:lnTo>
                  <a:lnTo>
                    <a:pt x="855" y="1576"/>
                  </a:lnTo>
                  <a:lnTo>
                    <a:pt x="913" y="1588"/>
                  </a:lnTo>
                  <a:close/>
                </a:path>
              </a:pathLst>
            </a:custGeom>
            <a:solidFill>
              <a:srgbClr val="AAA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auto">
            <a:xfrm>
              <a:off x="2825750" y="2266950"/>
              <a:ext cx="1663700" cy="2165350"/>
            </a:xfrm>
            <a:custGeom>
              <a:avLst/>
              <a:gdLst>
                <a:gd name="T0" fmla="*/ 662 w 4192"/>
                <a:gd name="T1" fmla="*/ 2630 h 5458"/>
                <a:gd name="T2" fmla="*/ 997 w 4192"/>
                <a:gd name="T3" fmla="*/ 2319 h 5458"/>
                <a:gd name="T4" fmla="*/ 1165 w 4192"/>
                <a:gd name="T5" fmla="*/ 2011 h 5458"/>
                <a:gd name="T6" fmla="*/ 1545 w 4192"/>
                <a:gd name="T7" fmla="*/ 2223 h 5458"/>
                <a:gd name="T8" fmla="*/ 1974 w 4192"/>
                <a:gd name="T9" fmla="*/ 2291 h 5458"/>
                <a:gd name="T10" fmla="*/ 2229 w 4192"/>
                <a:gd name="T11" fmla="*/ 2223 h 5458"/>
                <a:gd name="T12" fmla="*/ 2626 w 4192"/>
                <a:gd name="T13" fmla="*/ 1900 h 5458"/>
                <a:gd name="T14" fmla="*/ 2767 w 4192"/>
                <a:gd name="T15" fmla="*/ 1597 h 5458"/>
                <a:gd name="T16" fmla="*/ 2627 w 4192"/>
                <a:gd name="T17" fmla="*/ 1217 h 5458"/>
                <a:gd name="T18" fmla="*/ 2897 w 4192"/>
                <a:gd name="T19" fmla="*/ 1432 h 5458"/>
                <a:gd name="T20" fmla="*/ 3102 w 4192"/>
                <a:gd name="T21" fmla="*/ 1712 h 5458"/>
                <a:gd name="T22" fmla="*/ 3353 w 4192"/>
                <a:gd name="T23" fmla="*/ 1821 h 5458"/>
                <a:gd name="T24" fmla="*/ 3769 w 4192"/>
                <a:gd name="T25" fmla="*/ 1764 h 5458"/>
                <a:gd name="T26" fmla="*/ 3678 w 4192"/>
                <a:gd name="T27" fmla="*/ 1991 h 5458"/>
                <a:gd name="T28" fmla="*/ 3413 w 4192"/>
                <a:gd name="T29" fmla="*/ 2017 h 5458"/>
                <a:gd name="T30" fmla="*/ 3120 w 4192"/>
                <a:gd name="T31" fmla="*/ 1945 h 5458"/>
                <a:gd name="T32" fmla="*/ 2893 w 4192"/>
                <a:gd name="T33" fmla="*/ 1851 h 5458"/>
                <a:gd name="T34" fmla="*/ 2555 w 4192"/>
                <a:gd name="T35" fmla="*/ 2241 h 5458"/>
                <a:gd name="T36" fmla="*/ 2663 w 4192"/>
                <a:gd name="T37" fmla="*/ 2544 h 5458"/>
                <a:gd name="T38" fmla="*/ 2763 w 4192"/>
                <a:gd name="T39" fmla="*/ 3103 h 5458"/>
                <a:gd name="T40" fmla="*/ 2669 w 4192"/>
                <a:gd name="T41" fmla="*/ 3462 h 5458"/>
                <a:gd name="T42" fmla="*/ 2413 w 4192"/>
                <a:gd name="T43" fmla="*/ 3718 h 5458"/>
                <a:gd name="T44" fmla="*/ 2276 w 4192"/>
                <a:gd name="T45" fmla="*/ 3876 h 5458"/>
                <a:gd name="T46" fmla="*/ 2801 w 4192"/>
                <a:gd name="T47" fmla="*/ 4102 h 5458"/>
                <a:gd name="T48" fmla="*/ 3182 w 4192"/>
                <a:gd name="T49" fmla="*/ 4085 h 5458"/>
                <a:gd name="T50" fmla="*/ 3440 w 4192"/>
                <a:gd name="T51" fmla="*/ 3918 h 5458"/>
                <a:gd name="T52" fmla="*/ 3637 w 4192"/>
                <a:gd name="T53" fmla="*/ 3595 h 5458"/>
                <a:gd name="T54" fmla="*/ 3774 w 4192"/>
                <a:gd name="T55" fmla="*/ 3760 h 5458"/>
                <a:gd name="T56" fmla="*/ 3489 w 4192"/>
                <a:gd name="T57" fmla="*/ 4131 h 5458"/>
                <a:gd name="T58" fmla="*/ 3244 w 4192"/>
                <a:gd name="T59" fmla="*/ 4264 h 5458"/>
                <a:gd name="T60" fmla="*/ 2923 w 4192"/>
                <a:gd name="T61" fmla="*/ 4308 h 5458"/>
                <a:gd name="T62" fmla="*/ 2520 w 4192"/>
                <a:gd name="T63" fmla="*/ 4213 h 5458"/>
                <a:gd name="T64" fmla="*/ 2131 w 4192"/>
                <a:gd name="T65" fmla="*/ 4009 h 5458"/>
                <a:gd name="T66" fmla="*/ 2066 w 4192"/>
                <a:gd name="T67" fmla="*/ 4394 h 5458"/>
                <a:gd name="T68" fmla="*/ 1905 w 4192"/>
                <a:gd name="T69" fmla="*/ 4588 h 5458"/>
                <a:gd name="T70" fmla="*/ 1662 w 4192"/>
                <a:gd name="T71" fmla="*/ 4758 h 5458"/>
                <a:gd name="T72" fmla="*/ 2155 w 4192"/>
                <a:gd name="T73" fmla="*/ 4942 h 5458"/>
                <a:gd name="T74" fmla="*/ 2385 w 4192"/>
                <a:gd name="T75" fmla="*/ 5166 h 5458"/>
                <a:gd name="T76" fmla="*/ 2543 w 4192"/>
                <a:gd name="T77" fmla="*/ 5458 h 5458"/>
                <a:gd name="T78" fmla="*/ 2743 w 4192"/>
                <a:gd name="T79" fmla="*/ 5134 h 5458"/>
                <a:gd name="T80" fmla="*/ 3096 w 4192"/>
                <a:gd name="T81" fmla="*/ 4868 h 5458"/>
                <a:gd name="T82" fmla="*/ 3467 w 4192"/>
                <a:gd name="T83" fmla="*/ 4759 h 5458"/>
                <a:gd name="T84" fmla="*/ 3996 w 4192"/>
                <a:gd name="T85" fmla="*/ 4816 h 5458"/>
                <a:gd name="T86" fmla="*/ 4192 w 4192"/>
                <a:gd name="T87" fmla="*/ 987 h 5458"/>
                <a:gd name="T88" fmla="*/ 4128 w 4192"/>
                <a:gd name="T89" fmla="*/ 584 h 5458"/>
                <a:gd name="T90" fmla="*/ 3960 w 4192"/>
                <a:gd name="T91" fmla="*/ 265 h 5458"/>
                <a:gd name="T92" fmla="*/ 3689 w 4192"/>
                <a:gd name="T93" fmla="*/ 61 h 5458"/>
                <a:gd name="T94" fmla="*/ 3363 w 4192"/>
                <a:gd name="T95" fmla="*/ 0 h 5458"/>
                <a:gd name="T96" fmla="*/ 3030 w 4192"/>
                <a:gd name="T97" fmla="*/ 59 h 5458"/>
                <a:gd name="T98" fmla="*/ 2728 w 4192"/>
                <a:gd name="T99" fmla="*/ 234 h 5458"/>
                <a:gd name="T100" fmla="*/ 2407 w 4192"/>
                <a:gd name="T101" fmla="*/ 650 h 5458"/>
                <a:gd name="T102" fmla="*/ 2079 w 4192"/>
                <a:gd name="T103" fmla="*/ 621 h 5458"/>
                <a:gd name="T104" fmla="*/ 1623 w 4192"/>
                <a:gd name="T105" fmla="*/ 723 h 5458"/>
                <a:gd name="T106" fmla="*/ 1269 w 4192"/>
                <a:gd name="T107" fmla="*/ 1004 h 5458"/>
                <a:gd name="T108" fmla="*/ 1078 w 4192"/>
                <a:gd name="T109" fmla="*/ 1359 h 5458"/>
                <a:gd name="T110" fmla="*/ 901 w 4192"/>
                <a:gd name="T111" fmla="*/ 1492 h 5458"/>
                <a:gd name="T112" fmla="*/ 500 w 4192"/>
                <a:gd name="T113" fmla="*/ 1648 h 5458"/>
                <a:gd name="T114" fmla="*/ 187 w 4192"/>
                <a:gd name="T115" fmla="*/ 1979 h 5458"/>
                <a:gd name="T116" fmla="*/ 15 w 4192"/>
                <a:gd name="T117" fmla="*/ 2420 h 5458"/>
                <a:gd name="T118" fmla="*/ 62 w 4192"/>
                <a:gd name="T119" fmla="*/ 2733 h 5458"/>
                <a:gd name="T120" fmla="*/ 477 w 4192"/>
                <a:gd name="T121" fmla="*/ 2705 h 5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192" h="5458">
                  <a:moveTo>
                    <a:pt x="477" y="2705"/>
                  </a:moveTo>
                  <a:lnTo>
                    <a:pt x="517" y="2694"/>
                  </a:lnTo>
                  <a:lnTo>
                    <a:pt x="592" y="2665"/>
                  </a:lnTo>
                  <a:lnTo>
                    <a:pt x="662" y="2630"/>
                  </a:lnTo>
                  <a:lnTo>
                    <a:pt x="727" y="2588"/>
                  </a:lnTo>
                  <a:lnTo>
                    <a:pt x="816" y="2519"/>
                  </a:lnTo>
                  <a:lnTo>
                    <a:pt x="916" y="2418"/>
                  </a:lnTo>
                  <a:lnTo>
                    <a:pt x="997" y="2319"/>
                  </a:lnTo>
                  <a:lnTo>
                    <a:pt x="1058" y="2229"/>
                  </a:lnTo>
                  <a:lnTo>
                    <a:pt x="1113" y="2129"/>
                  </a:lnTo>
                  <a:lnTo>
                    <a:pt x="1121" y="2112"/>
                  </a:lnTo>
                  <a:lnTo>
                    <a:pt x="1165" y="2011"/>
                  </a:lnTo>
                  <a:lnTo>
                    <a:pt x="1260" y="2072"/>
                  </a:lnTo>
                  <a:lnTo>
                    <a:pt x="1318" y="2109"/>
                  </a:lnTo>
                  <a:lnTo>
                    <a:pt x="1432" y="2172"/>
                  </a:lnTo>
                  <a:lnTo>
                    <a:pt x="1545" y="2223"/>
                  </a:lnTo>
                  <a:lnTo>
                    <a:pt x="1656" y="2259"/>
                  </a:lnTo>
                  <a:lnTo>
                    <a:pt x="1764" y="2282"/>
                  </a:lnTo>
                  <a:lnTo>
                    <a:pt x="1870" y="2294"/>
                  </a:lnTo>
                  <a:lnTo>
                    <a:pt x="1974" y="2291"/>
                  </a:lnTo>
                  <a:lnTo>
                    <a:pt x="2075" y="2274"/>
                  </a:lnTo>
                  <a:lnTo>
                    <a:pt x="2124" y="2261"/>
                  </a:lnTo>
                  <a:lnTo>
                    <a:pt x="2161" y="2250"/>
                  </a:lnTo>
                  <a:lnTo>
                    <a:pt x="2229" y="2223"/>
                  </a:lnTo>
                  <a:lnTo>
                    <a:pt x="2326" y="2171"/>
                  </a:lnTo>
                  <a:lnTo>
                    <a:pt x="2442" y="2088"/>
                  </a:lnTo>
                  <a:lnTo>
                    <a:pt x="2542" y="1994"/>
                  </a:lnTo>
                  <a:lnTo>
                    <a:pt x="2626" y="1900"/>
                  </a:lnTo>
                  <a:lnTo>
                    <a:pt x="2693" y="1808"/>
                  </a:lnTo>
                  <a:lnTo>
                    <a:pt x="2767" y="1689"/>
                  </a:lnTo>
                  <a:lnTo>
                    <a:pt x="2793" y="1641"/>
                  </a:lnTo>
                  <a:lnTo>
                    <a:pt x="2767" y="1597"/>
                  </a:lnTo>
                  <a:lnTo>
                    <a:pt x="2719" y="1499"/>
                  </a:lnTo>
                  <a:lnTo>
                    <a:pt x="2678" y="1394"/>
                  </a:lnTo>
                  <a:lnTo>
                    <a:pt x="2643" y="1279"/>
                  </a:lnTo>
                  <a:lnTo>
                    <a:pt x="2627" y="1217"/>
                  </a:lnTo>
                  <a:lnTo>
                    <a:pt x="2813" y="1174"/>
                  </a:lnTo>
                  <a:lnTo>
                    <a:pt x="2825" y="1231"/>
                  </a:lnTo>
                  <a:lnTo>
                    <a:pt x="2858" y="1336"/>
                  </a:lnTo>
                  <a:lnTo>
                    <a:pt x="2897" y="1432"/>
                  </a:lnTo>
                  <a:lnTo>
                    <a:pt x="2940" y="1518"/>
                  </a:lnTo>
                  <a:lnTo>
                    <a:pt x="2989" y="1593"/>
                  </a:lnTo>
                  <a:lnTo>
                    <a:pt x="3042" y="1657"/>
                  </a:lnTo>
                  <a:lnTo>
                    <a:pt x="3102" y="1712"/>
                  </a:lnTo>
                  <a:lnTo>
                    <a:pt x="3166" y="1756"/>
                  </a:lnTo>
                  <a:lnTo>
                    <a:pt x="3200" y="1773"/>
                  </a:lnTo>
                  <a:lnTo>
                    <a:pt x="3252" y="1795"/>
                  </a:lnTo>
                  <a:lnTo>
                    <a:pt x="3353" y="1821"/>
                  </a:lnTo>
                  <a:lnTo>
                    <a:pt x="3454" y="1827"/>
                  </a:lnTo>
                  <a:lnTo>
                    <a:pt x="3547" y="1822"/>
                  </a:lnTo>
                  <a:lnTo>
                    <a:pt x="3668" y="1797"/>
                  </a:lnTo>
                  <a:lnTo>
                    <a:pt x="3769" y="1764"/>
                  </a:lnTo>
                  <a:lnTo>
                    <a:pt x="3779" y="1759"/>
                  </a:lnTo>
                  <a:lnTo>
                    <a:pt x="3861" y="1930"/>
                  </a:lnTo>
                  <a:lnTo>
                    <a:pt x="3833" y="1943"/>
                  </a:lnTo>
                  <a:lnTo>
                    <a:pt x="3678" y="1991"/>
                  </a:lnTo>
                  <a:lnTo>
                    <a:pt x="3572" y="2010"/>
                  </a:lnTo>
                  <a:lnTo>
                    <a:pt x="3494" y="2017"/>
                  </a:lnTo>
                  <a:lnTo>
                    <a:pt x="3453" y="2018"/>
                  </a:lnTo>
                  <a:lnTo>
                    <a:pt x="3413" y="2017"/>
                  </a:lnTo>
                  <a:lnTo>
                    <a:pt x="3331" y="2009"/>
                  </a:lnTo>
                  <a:lnTo>
                    <a:pt x="3247" y="1992"/>
                  </a:lnTo>
                  <a:lnTo>
                    <a:pt x="3162" y="1963"/>
                  </a:lnTo>
                  <a:lnTo>
                    <a:pt x="3120" y="1945"/>
                  </a:lnTo>
                  <a:lnTo>
                    <a:pt x="3065" y="1917"/>
                  </a:lnTo>
                  <a:lnTo>
                    <a:pt x="2965" y="1845"/>
                  </a:lnTo>
                  <a:lnTo>
                    <a:pt x="2920" y="1803"/>
                  </a:lnTo>
                  <a:lnTo>
                    <a:pt x="2893" y="1851"/>
                  </a:lnTo>
                  <a:lnTo>
                    <a:pt x="2816" y="1963"/>
                  </a:lnTo>
                  <a:lnTo>
                    <a:pt x="2715" y="2088"/>
                  </a:lnTo>
                  <a:lnTo>
                    <a:pt x="2623" y="2181"/>
                  </a:lnTo>
                  <a:lnTo>
                    <a:pt x="2555" y="2241"/>
                  </a:lnTo>
                  <a:lnTo>
                    <a:pt x="2517" y="2269"/>
                  </a:lnTo>
                  <a:lnTo>
                    <a:pt x="2548" y="2319"/>
                  </a:lnTo>
                  <a:lnTo>
                    <a:pt x="2608" y="2426"/>
                  </a:lnTo>
                  <a:lnTo>
                    <a:pt x="2663" y="2544"/>
                  </a:lnTo>
                  <a:lnTo>
                    <a:pt x="2709" y="2671"/>
                  </a:lnTo>
                  <a:lnTo>
                    <a:pt x="2744" y="2806"/>
                  </a:lnTo>
                  <a:lnTo>
                    <a:pt x="2763" y="2950"/>
                  </a:lnTo>
                  <a:lnTo>
                    <a:pt x="2763" y="3103"/>
                  </a:lnTo>
                  <a:lnTo>
                    <a:pt x="2740" y="3262"/>
                  </a:lnTo>
                  <a:lnTo>
                    <a:pt x="2718" y="3345"/>
                  </a:lnTo>
                  <a:lnTo>
                    <a:pt x="2706" y="3385"/>
                  </a:lnTo>
                  <a:lnTo>
                    <a:pt x="2669" y="3462"/>
                  </a:lnTo>
                  <a:lnTo>
                    <a:pt x="2619" y="3533"/>
                  </a:lnTo>
                  <a:lnTo>
                    <a:pt x="2558" y="3600"/>
                  </a:lnTo>
                  <a:lnTo>
                    <a:pt x="2490" y="3663"/>
                  </a:lnTo>
                  <a:lnTo>
                    <a:pt x="2413" y="3718"/>
                  </a:lnTo>
                  <a:lnTo>
                    <a:pt x="2332" y="3769"/>
                  </a:lnTo>
                  <a:lnTo>
                    <a:pt x="2247" y="3810"/>
                  </a:lnTo>
                  <a:lnTo>
                    <a:pt x="2203" y="3829"/>
                  </a:lnTo>
                  <a:lnTo>
                    <a:pt x="2276" y="3876"/>
                  </a:lnTo>
                  <a:lnTo>
                    <a:pt x="2416" y="3957"/>
                  </a:lnTo>
                  <a:lnTo>
                    <a:pt x="2549" y="4022"/>
                  </a:lnTo>
                  <a:lnTo>
                    <a:pt x="2678" y="4070"/>
                  </a:lnTo>
                  <a:lnTo>
                    <a:pt x="2801" y="4102"/>
                  </a:lnTo>
                  <a:lnTo>
                    <a:pt x="2918" y="4118"/>
                  </a:lnTo>
                  <a:lnTo>
                    <a:pt x="3028" y="4118"/>
                  </a:lnTo>
                  <a:lnTo>
                    <a:pt x="3133" y="4101"/>
                  </a:lnTo>
                  <a:lnTo>
                    <a:pt x="3182" y="4085"/>
                  </a:lnTo>
                  <a:lnTo>
                    <a:pt x="3213" y="4073"/>
                  </a:lnTo>
                  <a:lnTo>
                    <a:pt x="3271" y="4046"/>
                  </a:lnTo>
                  <a:lnTo>
                    <a:pt x="3350" y="3997"/>
                  </a:lnTo>
                  <a:lnTo>
                    <a:pt x="3440" y="3918"/>
                  </a:lnTo>
                  <a:lnTo>
                    <a:pt x="3510" y="3834"/>
                  </a:lnTo>
                  <a:lnTo>
                    <a:pt x="3564" y="3751"/>
                  </a:lnTo>
                  <a:lnTo>
                    <a:pt x="3603" y="3677"/>
                  </a:lnTo>
                  <a:lnTo>
                    <a:pt x="3637" y="3595"/>
                  </a:lnTo>
                  <a:lnTo>
                    <a:pt x="3641" y="3582"/>
                  </a:lnTo>
                  <a:lnTo>
                    <a:pt x="3824" y="3635"/>
                  </a:lnTo>
                  <a:lnTo>
                    <a:pt x="3817" y="3657"/>
                  </a:lnTo>
                  <a:lnTo>
                    <a:pt x="3774" y="3760"/>
                  </a:lnTo>
                  <a:lnTo>
                    <a:pt x="3726" y="3852"/>
                  </a:lnTo>
                  <a:lnTo>
                    <a:pt x="3659" y="3953"/>
                  </a:lnTo>
                  <a:lnTo>
                    <a:pt x="3571" y="4057"/>
                  </a:lnTo>
                  <a:lnTo>
                    <a:pt x="3489" y="4131"/>
                  </a:lnTo>
                  <a:lnTo>
                    <a:pt x="3427" y="4175"/>
                  </a:lnTo>
                  <a:lnTo>
                    <a:pt x="3360" y="4215"/>
                  </a:lnTo>
                  <a:lnTo>
                    <a:pt x="3284" y="4250"/>
                  </a:lnTo>
                  <a:lnTo>
                    <a:pt x="3244" y="4264"/>
                  </a:lnTo>
                  <a:lnTo>
                    <a:pt x="3179" y="4285"/>
                  </a:lnTo>
                  <a:lnTo>
                    <a:pt x="3042" y="4307"/>
                  </a:lnTo>
                  <a:lnTo>
                    <a:pt x="2971" y="4308"/>
                  </a:lnTo>
                  <a:lnTo>
                    <a:pt x="2923" y="4308"/>
                  </a:lnTo>
                  <a:lnTo>
                    <a:pt x="2827" y="4299"/>
                  </a:lnTo>
                  <a:lnTo>
                    <a:pt x="2727" y="4280"/>
                  </a:lnTo>
                  <a:lnTo>
                    <a:pt x="2625" y="4251"/>
                  </a:lnTo>
                  <a:lnTo>
                    <a:pt x="2520" y="4213"/>
                  </a:lnTo>
                  <a:lnTo>
                    <a:pt x="2412" y="4167"/>
                  </a:lnTo>
                  <a:lnTo>
                    <a:pt x="2302" y="4111"/>
                  </a:lnTo>
                  <a:lnTo>
                    <a:pt x="2188" y="4045"/>
                  </a:lnTo>
                  <a:lnTo>
                    <a:pt x="2131" y="4009"/>
                  </a:lnTo>
                  <a:lnTo>
                    <a:pt x="2137" y="4067"/>
                  </a:lnTo>
                  <a:lnTo>
                    <a:pt x="2133" y="4181"/>
                  </a:lnTo>
                  <a:lnTo>
                    <a:pt x="2109" y="4291"/>
                  </a:lnTo>
                  <a:lnTo>
                    <a:pt x="2066" y="4394"/>
                  </a:lnTo>
                  <a:lnTo>
                    <a:pt x="2036" y="4443"/>
                  </a:lnTo>
                  <a:lnTo>
                    <a:pt x="2017" y="4469"/>
                  </a:lnTo>
                  <a:lnTo>
                    <a:pt x="1977" y="4519"/>
                  </a:lnTo>
                  <a:lnTo>
                    <a:pt x="1905" y="4588"/>
                  </a:lnTo>
                  <a:lnTo>
                    <a:pt x="1794" y="4666"/>
                  </a:lnTo>
                  <a:lnTo>
                    <a:pt x="1667" y="4728"/>
                  </a:lnTo>
                  <a:lnTo>
                    <a:pt x="1597" y="4751"/>
                  </a:lnTo>
                  <a:lnTo>
                    <a:pt x="1662" y="4758"/>
                  </a:lnTo>
                  <a:lnTo>
                    <a:pt x="1794" y="4782"/>
                  </a:lnTo>
                  <a:lnTo>
                    <a:pt x="1929" y="4823"/>
                  </a:lnTo>
                  <a:lnTo>
                    <a:pt x="2059" y="4882"/>
                  </a:lnTo>
                  <a:lnTo>
                    <a:pt x="2155" y="4942"/>
                  </a:lnTo>
                  <a:lnTo>
                    <a:pt x="2216" y="4987"/>
                  </a:lnTo>
                  <a:lnTo>
                    <a:pt x="2276" y="5040"/>
                  </a:lnTo>
                  <a:lnTo>
                    <a:pt x="2332" y="5100"/>
                  </a:lnTo>
                  <a:lnTo>
                    <a:pt x="2385" y="5166"/>
                  </a:lnTo>
                  <a:lnTo>
                    <a:pt x="2435" y="5239"/>
                  </a:lnTo>
                  <a:lnTo>
                    <a:pt x="2481" y="5320"/>
                  </a:lnTo>
                  <a:lnTo>
                    <a:pt x="2524" y="5410"/>
                  </a:lnTo>
                  <a:lnTo>
                    <a:pt x="2543" y="5458"/>
                  </a:lnTo>
                  <a:lnTo>
                    <a:pt x="2564" y="5407"/>
                  </a:lnTo>
                  <a:lnTo>
                    <a:pt x="2614" y="5310"/>
                  </a:lnTo>
                  <a:lnTo>
                    <a:pt x="2674" y="5219"/>
                  </a:lnTo>
                  <a:lnTo>
                    <a:pt x="2743" y="5134"/>
                  </a:lnTo>
                  <a:lnTo>
                    <a:pt x="2820" y="5056"/>
                  </a:lnTo>
                  <a:lnTo>
                    <a:pt x="2905" y="4985"/>
                  </a:lnTo>
                  <a:lnTo>
                    <a:pt x="2998" y="4921"/>
                  </a:lnTo>
                  <a:lnTo>
                    <a:pt x="3096" y="4868"/>
                  </a:lnTo>
                  <a:lnTo>
                    <a:pt x="3148" y="4845"/>
                  </a:lnTo>
                  <a:lnTo>
                    <a:pt x="3210" y="4820"/>
                  </a:lnTo>
                  <a:lnTo>
                    <a:pt x="3337" y="4782"/>
                  </a:lnTo>
                  <a:lnTo>
                    <a:pt x="3467" y="4759"/>
                  </a:lnTo>
                  <a:lnTo>
                    <a:pt x="3598" y="4751"/>
                  </a:lnTo>
                  <a:lnTo>
                    <a:pt x="3731" y="4759"/>
                  </a:lnTo>
                  <a:lnTo>
                    <a:pt x="3864" y="4780"/>
                  </a:lnTo>
                  <a:lnTo>
                    <a:pt x="3996" y="4816"/>
                  </a:lnTo>
                  <a:lnTo>
                    <a:pt x="4127" y="4867"/>
                  </a:lnTo>
                  <a:lnTo>
                    <a:pt x="4192" y="4898"/>
                  </a:lnTo>
                  <a:lnTo>
                    <a:pt x="4192" y="1043"/>
                  </a:lnTo>
                  <a:lnTo>
                    <a:pt x="4192" y="987"/>
                  </a:lnTo>
                  <a:lnTo>
                    <a:pt x="4185" y="881"/>
                  </a:lnTo>
                  <a:lnTo>
                    <a:pt x="4172" y="777"/>
                  </a:lnTo>
                  <a:lnTo>
                    <a:pt x="4153" y="679"/>
                  </a:lnTo>
                  <a:lnTo>
                    <a:pt x="4128" y="584"/>
                  </a:lnTo>
                  <a:lnTo>
                    <a:pt x="4096" y="496"/>
                  </a:lnTo>
                  <a:lnTo>
                    <a:pt x="4057" y="413"/>
                  </a:lnTo>
                  <a:lnTo>
                    <a:pt x="4011" y="337"/>
                  </a:lnTo>
                  <a:lnTo>
                    <a:pt x="3960" y="265"/>
                  </a:lnTo>
                  <a:lnTo>
                    <a:pt x="3903" y="203"/>
                  </a:lnTo>
                  <a:lnTo>
                    <a:pt x="3838" y="148"/>
                  </a:lnTo>
                  <a:lnTo>
                    <a:pt x="3766" y="100"/>
                  </a:lnTo>
                  <a:lnTo>
                    <a:pt x="3689" y="61"/>
                  </a:lnTo>
                  <a:lnTo>
                    <a:pt x="3604" y="31"/>
                  </a:lnTo>
                  <a:lnTo>
                    <a:pt x="3514" y="10"/>
                  </a:lnTo>
                  <a:lnTo>
                    <a:pt x="3415" y="0"/>
                  </a:lnTo>
                  <a:lnTo>
                    <a:pt x="3363" y="0"/>
                  </a:lnTo>
                  <a:lnTo>
                    <a:pt x="3312" y="0"/>
                  </a:lnTo>
                  <a:lnTo>
                    <a:pt x="3213" y="11"/>
                  </a:lnTo>
                  <a:lnTo>
                    <a:pt x="3118" y="31"/>
                  </a:lnTo>
                  <a:lnTo>
                    <a:pt x="3030" y="59"/>
                  </a:lnTo>
                  <a:lnTo>
                    <a:pt x="2946" y="94"/>
                  </a:lnTo>
                  <a:lnTo>
                    <a:pt x="2868" y="136"/>
                  </a:lnTo>
                  <a:lnTo>
                    <a:pt x="2796" y="184"/>
                  </a:lnTo>
                  <a:lnTo>
                    <a:pt x="2728" y="234"/>
                  </a:lnTo>
                  <a:lnTo>
                    <a:pt x="2638" y="317"/>
                  </a:lnTo>
                  <a:lnTo>
                    <a:pt x="2536" y="433"/>
                  </a:lnTo>
                  <a:lnTo>
                    <a:pt x="2460" y="547"/>
                  </a:lnTo>
                  <a:lnTo>
                    <a:pt x="2407" y="650"/>
                  </a:lnTo>
                  <a:lnTo>
                    <a:pt x="2390" y="694"/>
                  </a:lnTo>
                  <a:lnTo>
                    <a:pt x="2328" y="670"/>
                  </a:lnTo>
                  <a:lnTo>
                    <a:pt x="2202" y="636"/>
                  </a:lnTo>
                  <a:lnTo>
                    <a:pt x="2079" y="621"/>
                  </a:lnTo>
                  <a:lnTo>
                    <a:pt x="1958" y="624"/>
                  </a:lnTo>
                  <a:lnTo>
                    <a:pt x="1842" y="644"/>
                  </a:lnTo>
                  <a:lnTo>
                    <a:pt x="1730" y="676"/>
                  </a:lnTo>
                  <a:lnTo>
                    <a:pt x="1623" y="723"/>
                  </a:lnTo>
                  <a:lnTo>
                    <a:pt x="1523" y="780"/>
                  </a:lnTo>
                  <a:lnTo>
                    <a:pt x="1430" y="847"/>
                  </a:lnTo>
                  <a:lnTo>
                    <a:pt x="1344" y="923"/>
                  </a:lnTo>
                  <a:lnTo>
                    <a:pt x="1269" y="1004"/>
                  </a:lnTo>
                  <a:lnTo>
                    <a:pt x="1204" y="1090"/>
                  </a:lnTo>
                  <a:lnTo>
                    <a:pt x="1150" y="1179"/>
                  </a:lnTo>
                  <a:lnTo>
                    <a:pt x="1108" y="1269"/>
                  </a:lnTo>
                  <a:lnTo>
                    <a:pt x="1078" y="1359"/>
                  </a:lnTo>
                  <a:lnTo>
                    <a:pt x="1064" y="1449"/>
                  </a:lnTo>
                  <a:lnTo>
                    <a:pt x="1063" y="1492"/>
                  </a:lnTo>
                  <a:lnTo>
                    <a:pt x="1008" y="1488"/>
                  </a:lnTo>
                  <a:lnTo>
                    <a:pt x="901" y="1492"/>
                  </a:lnTo>
                  <a:lnTo>
                    <a:pt x="796" y="1511"/>
                  </a:lnTo>
                  <a:lnTo>
                    <a:pt x="693" y="1545"/>
                  </a:lnTo>
                  <a:lnTo>
                    <a:pt x="595" y="1591"/>
                  </a:lnTo>
                  <a:lnTo>
                    <a:pt x="500" y="1648"/>
                  </a:lnTo>
                  <a:lnTo>
                    <a:pt x="412" y="1717"/>
                  </a:lnTo>
                  <a:lnTo>
                    <a:pt x="329" y="1796"/>
                  </a:lnTo>
                  <a:lnTo>
                    <a:pt x="254" y="1883"/>
                  </a:lnTo>
                  <a:lnTo>
                    <a:pt x="187" y="1979"/>
                  </a:lnTo>
                  <a:lnTo>
                    <a:pt x="128" y="2081"/>
                  </a:lnTo>
                  <a:lnTo>
                    <a:pt x="80" y="2189"/>
                  </a:lnTo>
                  <a:lnTo>
                    <a:pt x="41" y="2303"/>
                  </a:lnTo>
                  <a:lnTo>
                    <a:pt x="15" y="2420"/>
                  </a:lnTo>
                  <a:lnTo>
                    <a:pt x="1" y="2540"/>
                  </a:lnTo>
                  <a:lnTo>
                    <a:pt x="0" y="2663"/>
                  </a:lnTo>
                  <a:lnTo>
                    <a:pt x="4" y="2724"/>
                  </a:lnTo>
                  <a:lnTo>
                    <a:pt x="62" y="2733"/>
                  </a:lnTo>
                  <a:lnTo>
                    <a:pt x="180" y="2741"/>
                  </a:lnTo>
                  <a:lnTo>
                    <a:pt x="298" y="2737"/>
                  </a:lnTo>
                  <a:lnTo>
                    <a:pt x="417" y="2720"/>
                  </a:lnTo>
                  <a:lnTo>
                    <a:pt x="477" y="2705"/>
                  </a:lnTo>
                  <a:close/>
                </a:path>
              </a:pathLst>
            </a:custGeom>
            <a:solidFill>
              <a:srgbClr val="AAA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auto">
            <a:xfrm>
              <a:off x="2570163" y="3870325"/>
              <a:ext cx="1919288" cy="1941513"/>
            </a:xfrm>
            <a:custGeom>
              <a:avLst/>
              <a:gdLst>
                <a:gd name="T0" fmla="*/ 3529 w 4838"/>
                <a:gd name="T1" fmla="*/ 1221 h 4891"/>
                <a:gd name="T2" fmla="*/ 3309 w 4838"/>
                <a:gd name="T3" fmla="*/ 1693 h 4891"/>
                <a:gd name="T4" fmla="*/ 2934 w 4838"/>
                <a:gd name="T5" fmla="*/ 1713 h 4891"/>
                <a:gd name="T6" fmla="*/ 2480 w 4838"/>
                <a:gd name="T7" fmla="*/ 1788 h 4891"/>
                <a:gd name="T8" fmla="*/ 2152 w 4838"/>
                <a:gd name="T9" fmla="*/ 2101 h 4891"/>
                <a:gd name="T10" fmla="*/ 2061 w 4838"/>
                <a:gd name="T11" fmla="*/ 2446 h 4891"/>
                <a:gd name="T12" fmla="*/ 2134 w 4838"/>
                <a:gd name="T13" fmla="*/ 2824 h 4891"/>
                <a:gd name="T14" fmla="*/ 2694 w 4838"/>
                <a:gd name="T15" fmla="*/ 2885 h 4891"/>
                <a:gd name="T16" fmla="*/ 3072 w 4838"/>
                <a:gd name="T17" fmla="*/ 3203 h 4891"/>
                <a:gd name="T18" fmla="*/ 3294 w 4838"/>
                <a:gd name="T19" fmla="*/ 3078 h 4891"/>
                <a:gd name="T20" fmla="*/ 3681 w 4838"/>
                <a:gd name="T21" fmla="*/ 3038 h 4891"/>
                <a:gd name="T22" fmla="*/ 4108 w 4838"/>
                <a:gd name="T23" fmla="*/ 3411 h 4891"/>
                <a:gd name="T24" fmla="*/ 3556 w 4838"/>
                <a:gd name="T25" fmla="*/ 3222 h 4891"/>
                <a:gd name="T26" fmla="*/ 3147 w 4838"/>
                <a:gd name="T27" fmla="*/ 3387 h 4891"/>
                <a:gd name="T28" fmla="*/ 2925 w 4838"/>
                <a:gd name="T29" fmla="*/ 3862 h 4891"/>
                <a:gd name="T30" fmla="*/ 2765 w 4838"/>
                <a:gd name="T31" fmla="*/ 4137 h 4891"/>
                <a:gd name="T32" fmla="*/ 2795 w 4838"/>
                <a:gd name="T33" fmla="*/ 3582 h 4891"/>
                <a:gd name="T34" fmla="*/ 2808 w 4838"/>
                <a:gd name="T35" fmla="*/ 3196 h 4891"/>
                <a:gd name="T36" fmla="*/ 2323 w 4838"/>
                <a:gd name="T37" fmla="*/ 2989 h 4891"/>
                <a:gd name="T38" fmla="*/ 1929 w 4838"/>
                <a:gd name="T39" fmla="*/ 3131 h 4891"/>
                <a:gd name="T40" fmla="*/ 1663 w 4838"/>
                <a:gd name="T41" fmla="*/ 3585 h 4891"/>
                <a:gd name="T42" fmla="*/ 1534 w 4838"/>
                <a:gd name="T43" fmla="*/ 3349 h 4891"/>
                <a:gd name="T44" fmla="*/ 1906 w 4838"/>
                <a:gd name="T45" fmla="*/ 2919 h 4891"/>
                <a:gd name="T46" fmla="*/ 1876 w 4838"/>
                <a:gd name="T47" fmla="*/ 2536 h 4891"/>
                <a:gd name="T48" fmla="*/ 1949 w 4838"/>
                <a:gd name="T49" fmla="*/ 2090 h 4891"/>
                <a:gd name="T50" fmla="*/ 2190 w 4838"/>
                <a:gd name="T51" fmla="*/ 1755 h 4891"/>
                <a:gd name="T52" fmla="*/ 2454 w 4838"/>
                <a:gd name="T53" fmla="*/ 1594 h 4891"/>
                <a:gd name="T54" fmla="*/ 2884 w 4838"/>
                <a:gd name="T55" fmla="*/ 1521 h 4891"/>
                <a:gd name="T56" fmla="*/ 2893 w 4838"/>
                <a:gd name="T57" fmla="*/ 1264 h 4891"/>
                <a:gd name="T58" fmla="*/ 2518 w 4838"/>
                <a:gd name="T59" fmla="*/ 965 h 4891"/>
                <a:gd name="T60" fmla="*/ 1897 w 4838"/>
                <a:gd name="T61" fmla="*/ 910 h 4891"/>
                <a:gd name="T62" fmla="*/ 1737 w 4838"/>
                <a:gd name="T63" fmla="*/ 728 h 4891"/>
                <a:gd name="T64" fmla="*/ 1632 w 4838"/>
                <a:gd name="T65" fmla="*/ 348 h 4891"/>
                <a:gd name="T66" fmla="*/ 1346 w 4838"/>
                <a:gd name="T67" fmla="*/ 84 h 4891"/>
                <a:gd name="T68" fmla="*/ 988 w 4838"/>
                <a:gd name="T69" fmla="*/ 0 h 4891"/>
                <a:gd name="T70" fmla="*/ 394 w 4838"/>
                <a:gd name="T71" fmla="*/ 126 h 4891"/>
                <a:gd name="T72" fmla="*/ 117 w 4838"/>
                <a:gd name="T73" fmla="*/ 426 h 4891"/>
                <a:gd name="T74" fmla="*/ 0 w 4838"/>
                <a:gd name="T75" fmla="*/ 950 h 4891"/>
                <a:gd name="T76" fmla="*/ 164 w 4838"/>
                <a:gd name="T77" fmla="*/ 1501 h 4891"/>
                <a:gd name="T78" fmla="*/ 327 w 4838"/>
                <a:gd name="T79" fmla="*/ 1873 h 4891"/>
                <a:gd name="T80" fmla="*/ 388 w 4838"/>
                <a:gd name="T81" fmla="*/ 2306 h 4891"/>
                <a:gd name="T82" fmla="*/ 786 w 4838"/>
                <a:gd name="T83" fmla="*/ 2783 h 4891"/>
                <a:gd name="T84" fmla="*/ 925 w 4838"/>
                <a:gd name="T85" fmla="*/ 3339 h 4891"/>
                <a:gd name="T86" fmla="*/ 1352 w 4838"/>
                <a:gd name="T87" fmla="*/ 3887 h 4891"/>
                <a:gd name="T88" fmla="*/ 1899 w 4838"/>
                <a:gd name="T89" fmla="*/ 4138 h 4891"/>
                <a:gd name="T90" fmla="*/ 2230 w 4838"/>
                <a:gd name="T91" fmla="*/ 4267 h 4891"/>
                <a:gd name="T92" fmla="*/ 2625 w 4838"/>
                <a:gd name="T93" fmla="*/ 4620 h 4891"/>
                <a:gd name="T94" fmla="*/ 3155 w 4838"/>
                <a:gd name="T95" fmla="*/ 4841 h 4891"/>
                <a:gd name="T96" fmla="*/ 3732 w 4838"/>
                <a:gd name="T97" fmla="*/ 4884 h 4891"/>
                <a:gd name="T98" fmla="*/ 4265 w 4838"/>
                <a:gd name="T99" fmla="*/ 4705 h 4891"/>
                <a:gd name="T100" fmla="*/ 4663 w 4838"/>
                <a:gd name="T101" fmla="*/ 4260 h 4891"/>
                <a:gd name="T102" fmla="*/ 4838 w 4838"/>
                <a:gd name="T103" fmla="*/ 3507 h 4891"/>
                <a:gd name="T104" fmla="*/ 4533 w 4838"/>
                <a:gd name="T105" fmla="*/ 942 h 4891"/>
                <a:gd name="T106" fmla="*/ 3925 w 4838"/>
                <a:gd name="T107" fmla="*/ 956 h 4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838" h="4891">
                  <a:moveTo>
                    <a:pt x="3868" y="980"/>
                  </a:moveTo>
                  <a:lnTo>
                    <a:pt x="3812" y="1004"/>
                  </a:lnTo>
                  <a:lnTo>
                    <a:pt x="3707" y="1065"/>
                  </a:lnTo>
                  <a:lnTo>
                    <a:pt x="3613" y="1138"/>
                  </a:lnTo>
                  <a:lnTo>
                    <a:pt x="3529" y="1221"/>
                  </a:lnTo>
                  <a:lnTo>
                    <a:pt x="3457" y="1313"/>
                  </a:lnTo>
                  <a:lnTo>
                    <a:pt x="3398" y="1414"/>
                  </a:lnTo>
                  <a:lnTo>
                    <a:pt x="3351" y="1521"/>
                  </a:lnTo>
                  <a:lnTo>
                    <a:pt x="3320" y="1634"/>
                  </a:lnTo>
                  <a:lnTo>
                    <a:pt x="3309" y="1693"/>
                  </a:lnTo>
                  <a:lnTo>
                    <a:pt x="3294" y="1812"/>
                  </a:lnTo>
                  <a:lnTo>
                    <a:pt x="3181" y="1768"/>
                  </a:lnTo>
                  <a:lnTo>
                    <a:pt x="3133" y="1750"/>
                  </a:lnTo>
                  <a:lnTo>
                    <a:pt x="3035" y="1726"/>
                  </a:lnTo>
                  <a:lnTo>
                    <a:pt x="2934" y="1713"/>
                  </a:lnTo>
                  <a:lnTo>
                    <a:pt x="2833" y="1712"/>
                  </a:lnTo>
                  <a:lnTo>
                    <a:pt x="2735" y="1718"/>
                  </a:lnTo>
                  <a:lnTo>
                    <a:pt x="2642" y="1735"/>
                  </a:lnTo>
                  <a:lnTo>
                    <a:pt x="2556" y="1759"/>
                  </a:lnTo>
                  <a:lnTo>
                    <a:pt x="2480" y="1788"/>
                  </a:lnTo>
                  <a:lnTo>
                    <a:pt x="2446" y="1807"/>
                  </a:lnTo>
                  <a:lnTo>
                    <a:pt x="2392" y="1838"/>
                  </a:lnTo>
                  <a:lnTo>
                    <a:pt x="2292" y="1917"/>
                  </a:lnTo>
                  <a:lnTo>
                    <a:pt x="2205" y="2015"/>
                  </a:lnTo>
                  <a:lnTo>
                    <a:pt x="2152" y="2101"/>
                  </a:lnTo>
                  <a:lnTo>
                    <a:pt x="2122" y="2163"/>
                  </a:lnTo>
                  <a:lnTo>
                    <a:pt x="2098" y="2228"/>
                  </a:lnTo>
                  <a:lnTo>
                    <a:pt x="2079" y="2298"/>
                  </a:lnTo>
                  <a:lnTo>
                    <a:pt x="2066" y="2370"/>
                  </a:lnTo>
                  <a:lnTo>
                    <a:pt x="2061" y="2446"/>
                  </a:lnTo>
                  <a:lnTo>
                    <a:pt x="2064" y="2525"/>
                  </a:lnTo>
                  <a:lnTo>
                    <a:pt x="2073" y="2608"/>
                  </a:lnTo>
                  <a:lnTo>
                    <a:pt x="2091" y="2692"/>
                  </a:lnTo>
                  <a:lnTo>
                    <a:pt x="2117" y="2780"/>
                  </a:lnTo>
                  <a:lnTo>
                    <a:pt x="2134" y="2824"/>
                  </a:lnTo>
                  <a:lnTo>
                    <a:pt x="2199" y="2810"/>
                  </a:lnTo>
                  <a:lnTo>
                    <a:pt x="2326" y="2798"/>
                  </a:lnTo>
                  <a:lnTo>
                    <a:pt x="2451" y="2807"/>
                  </a:lnTo>
                  <a:lnTo>
                    <a:pt x="2575" y="2836"/>
                  </a:lnTo>
                  <a:lnTo>
                    <a:pt x="2694" y="2885"/>
                  </a:lnTo>
                  <a:lnTo>
                    <a:pt x="2808" y="2952"/>
                  </a:lnTo>
                  <a:lnTo>
                    <a:pt x="2918" y="3039"/>
                  </a:lnTo>
                  <a:lnTo>
                    <a:pt x="3022" y="3144"/>
                  </a:lnTo>
                  <a:lnTo>
                    <a:pt x="3071" y="3204"/>
                  </a:lnTo>
                  <a:lnTo>
                    <a:pt x="3072" y="3203"/>
                  </a:lnTo>
                  <a:lnTo>
                    <a:pt x="3074" y="3201"/>
                  </a:lnTo>
                  <a:lnTo>
                    <a:pt x="3103" y="3179"/>
                  </a:lnTo>
                  <a:lnTo>
                    <a:pt x="3164" y="3139"/>
                  </a:lnTo>
                  <a:lnTo>
                    <a:pt x="3228" y="3107"/>
                  </a:lnTo>
                  <a:lnTo>
                    <a:pt x="3294" y="3078"/>
                  </a:lnTo>
                  <a:lnTo>
                    <a:pt x="3361" y="3057"/>
                  </a:lnTo>
                  <a:lnTo>
                    <a:pt x="3430" y="3042"/>
                  </a:lnTo>
                  <a:lnTo>
                    <a:pt x="3500" y="3034"/>
                  </a:lnTo>
                  <a:lnTo>
                    <a:pt x="3573" y="3030"/>
                  </a:lnTo>
                  <a:lnTo>
                    <a:pt x="3681" y="3038"/>
                  </a:lnTo>
                  <a:lnTo>
                    <a:pt x="3832" y="3069"/>
                  </a:lnTo>
                  <a:lnTo>
                    <a:pt x="3983" y="3125"/>
                  </a:lnTo>
                  <a:lnTo>
                    <a:pt x="4138" y="3204"/>
                  </a:lnTo>
                  <a:lnTo>
                    <a:pt x="4214" y="3254"/>
                  </a:lnTo>
                  <a:lnTo>
                    <a:pt x="4108" y="3411"/>
                  </a:lnTo>
                  <a:lnTo>
                    <a:pt x="4044" y="3370"/>
                  </a:lnTo>
                  <a:lnTo>
                    <a:pt x="3919" y="3304"/>
                  </a:lnTo>
                  <a:lnTo>
                    <a:pt x="3796" y="3257"/>
                  </a:lnTo>
                  <a:lnTo>
                    <a:pt x="3674" y="3230"/>
                  </a:lnTo>
                  <a:lnTo>
                    <a:pt x="3556" y="3222"/>
                  </a:lnTo>
                  <a:lnTo>
                    <a:pt x="3443" y="3234"/>
                  </a:lnTo>
                  <a:lnTo>
                    <a:pt x="3337" y="3266"/>
                  </a:lnTo>
                  <a:lnTo>
                    <a:pt x="3237" y="3318"/>
                  </a:lnTo>
                  <a:lnTo>
                    <a:pt x="3190" y="3352"/>
                  </a:lnTo>
                  <a:lnTo>
                    <a:pt x="3147" y="3387"/>
                  </a:lnTo>
                  <a:lnTo>
                    <a:pt x="3075" y="3466"/>
                  </a:lnTo>
                  <a:lnTo>
                    <a:pt x="3014" y="3555"/>
                  </a:lnTo>
                  <a:lnTo>
                    <a:pt x="2969" y="3654"/>
                  </a:lnTo>
                  <a:lnTo>
                    <a:pt x="2939" y="3756"/>
                  </a:lnTo>
                  <a:lnTo>
                    <a:pt x="2925" y="3862"/>
                  </a:lnTo>
                  <a:lnTo>
                    <a:pt x="2926" y="3970"/>
                  </a:lnTo>
                  <a:lnTo>
                    <a:pt x="2944" y="4075"/>
                  </a:lnTo>
                  <a:lnTo>
                    <a:pt x="2961" y="4127"/>
                  </a:lnTo>
                  <a:lnTo>
                    <a:pt x="2782" y="4190"/>
                  </a:lnTo>
                  <a:lnTo>
                    <a:pt x="2765" y="4137"/>
                  </a:lnTo>
                  <a:lnTo>
                    <a:pt x="2742" y="4027"/>
                  </a:lnTo>
                  <a:lnTo>
                    <a:pt x="2734" y="3914"/>
                  </a:lnTo>
                  <a:lnTo>
                    <a:pt x="2740" y="3801"/>
                  </a:lnTo>
                  <a:lnTo>
                    <a:pt x="2761" y="3691"/>
                  </a:lnTo>
                  <a:lnTo>
                    <a:pt x="2795" y="3582"/>
                  </a:lnTo>
                  <a:lnTo>
                    <a:pt x="2842" y="3480"/>
                  </a:lnTo>
                  <a:lnTo>
                    <a:pt x="2900" y="3383"/>
                  </a:lnTo>
                  <a:lnTo>
                    <a:pt x="2935" y="3339"/>
                  </a:lnTo>
                  <a:lnTo>
                    <a:pt x="2895" y="3287"/>
                  </a:lnTo>
                  <a:lnTo>
                    <a:pt x="2808" y="3196"/>
                  </a:lnTo>
                  <a:lnTo>
                    <a:pt x="2717" y="3121"/>
                  </a:lnTo>
                  <a:lnTo>
                    <a:pt x="2623" y="3063"/>
                  </a:lnTo>
                  <a:lnTo>
                    <a:pt x="2525" y="3021"/>
                  </a:lnTo>
                  <a:lnTo>
                    <a:pt x="2426" y="2996"/>
                  </a:lnTo>
                  <a:lnTo>
                    <a:pt x="2323" y="2989"/>
                  </a:lnTo>
                  <a:lnTo>
                    <a:pt x="2221" y="2999"/>
                  </a:lnTo>
                  <a:lnTo>
                    <a:pt x="2169" y="3011"/>
                  </a:lnTo>
                  <a:lnTo>
                    <a:pt x="2117" y="3026"/>
                  </a:lnTo>
                  <a:lnTo>
                    <a:pt x="2019" y="3072"/>
                  </a:lnTo>
                  <a:lnTo>
                    <a:pt x="1929" y="3131"/>
                  </a:lnTo>
                  <a:lnTo>
                    <a:pt x="1849" y="3204"/>
                  </a:lnTo>
                  <a:lnTo>
                    <a:pt x="1781" y="3288"/>
                  </a:lnTo>
                  <a:lnTo>
                    <a:pt x="1727" y="3380"/>
                  </a:lnTo>
                  <a:lnTo>
                    <a:pt x="1687" y="3480"/>
                  </a:lnTo>
                  <a:lnTo>
                    <a:pt x="1663" y="3585"/>
                  </a:lnTo>
                  <a:lnTo>
                    <a:pt x="1660" y="3638"/>
                  </a:lnTo>
                  <a:lnTo>
                    <a:pt x="1470" y="3629"/>
                  </a:lnTo>
                  <a:lnTo>
                    <a:pt x="1474" y="3571"/>
                  </a:lnTo>
                  <a:lnTo>
                    <a:pt x="1496" y="3458"/>
                  </a:lnTo>
                  <a:lnTo>
                    <a:pt x="1534" y="3349"/>
                  </a:lnTo>
                  <a:lnTo>
                    <a:pt x="1584" y="3245"/>
                  </a:lnTo>
                  <a:lnTo>
                    <a:pt x="1649" y="3149"/>
                  </a:lnTo>
                  <a:lnTo>
                    <a:pt x="1724" y="3063"/>
                  </a:lnTo>
                  <a:lnTo>
                    <a:pt x="1811" y="2985"/>
                  </a:lnTo>
                  <a:lnTo>
                    <a:pt x="1906" y="2919"/>
                  </a:lnTo>
                  <a:lnTo>
                    <a:pt x="1956" y="2891"/>
                  </a:lnTo>
                  <a:lnTo>
                    <a:pt x="1937" y="2840"/>
                  </a:lnTo>
                  <a:lnTo>
                    <a:pt x="1907" y="2736"/>
                  </a:lnTo>
                  <a:lnTo>
                    <a:pt x="1886" y="2635"/>
                  </a:lnTo>
                  <a:lnTo>
                    <a:pt x="1876" y="2536"/>
                  </a:lnTo>
                  <a:lnTo>
                    <a:pt x="1873" y="2440"/>
                  </a:lnTo>
                  <a:lnTo>
                    <a:pt x="1881" y="2347"/>
                  </a:lnTo>
                  <a:lnTo>
                    <a:pt x="1895" y="2258"/>
                  </a:lnTo>
                  <a:lnTo>
                    <a:pt x="1919" y="2172"/>
                  </a:lnTo>
                  <a:lnTo>
                    <a:pt x="1949" y="2090"/>
                  </a:lnTo>
                  <a:lnTo>
                    <a:pt x="1985" y="2014"/>
                  </a:lnTo>
                  <a:lnTo>
                    <a:pt x="2028" y="1941"/>
                  </a:lnTo>
                  <a:lnTo>
                    <a:pt x="2077" y="1874"/>
                  </a:lnTo>
                  <a:lnTo>
                    <a:pt x="2131" y="1812"/>
                  </a:lnTo>
                  <a:lnTo>
                    <a:pt x="2190" y="1755"/>
                  </a:lnTo>
                  <a:lnTo>
                    <a:pt x="2253" y="1704"/>
                  </a:lnTo>
                  <a:lnTo>
                    <a:pt x="2321" y="1659"/>
                  </a:lnTo>
                  <a:lnTo>
                    <a:pt x="2356" y="1639"/>
                  </a:lnTo>
                  <a:lnTo>
                    <a:pt x="2385" y="1624"/>
                  </a:lnTo>
                  <a:lnTo>
                    <a:pt x="2454" y="1594"/>
                  </a:lnTo>
                  <a:lnTo>
                    <a:pt x="2529" y="1569"/>
                  </a:lnTo>
                  <a:lnTo>
                    <a:pt x="2612" y="1549"/>
                  </a:lnTo>
                  <a:lnTo>
                    <a:pt x="2699" y="1533"/>
                  </a:lnTo>
                  <a:lnTo>
                    <a:pt x="2790" y="1524"/>
                  </a:lnTo>
                  <a:lnTo>
                    <a:pt x="2884" y="1521"/>
                  </a:lnTo>
                  <a:lnTo>
                    <a:pt x="2980" y="1527"/>
                  </a:lnTo>
                  <a:lnTo>
                    <a:pt x="3028" y="1533"/>
                  </a:lnTo>
                  <a:lnTo>
                    <a:pt x="3006" y="1471"/>
                  </a:lnTo>
                  <a:lnTo>
                    <a:pt x="2953" y="1361"/>
                  </a:lnTo>
                  <a:lnTo>
                    <a:pt x="2893" y="1264"/>
                  </a:lnTo>
                  <a:lnTo>
                    <a:pt x="2827" y="1181"/>
                  </a:lnTo>
                  <a:lnTo>
                    <a:pt x="2756" y="1111"/>
                  </a:lnTo>
                  <a:lnTo>
                    <a:pt x="2680" y="1051"/>
                  </a:lnTo>
                  <a:lnTo>
                    <a:pt x="2600" y="1003"/>
                  </a:lnTo>
                  <a:lnTo>
                    <a:pt x="2518" y="965"/>
                  </a:lnTo>
                  <a:lnTo>
                    <a:pt x="2432" y="937"/>
                  </a:lnTo>
                  <a:lnTo>
                    <a:pt x="2346" y="916"/>
                  </a:lnTo>
                  <a:lnTo>
                    <a:pt x="2218" y="898"/>
                  </a:lnTo>
                  <a:lnTo>
                    <a:pt x="2051" y="895"/>
                  </a:lnTo>
                  <a:lnTo>
                    <a:pt x="1897" y="910"/>
                  </a:lnTo>
                  <a:lnTo>
                    <a:pt x="1828" y="921"/>
                  </a:lnTo>
                  <a:lnTo>
                    <a:pt x="1669" y="950"/>
                  </a:lnTo>
                  <a:lnTo>
                    <a:pt x="1722" y="797"/>
                  </a:lnTo>
                  <a:lnTo>
                    <a:pt x="1728" y="775"/>
                  </a:lnTo>
                  <a:lnTo>
                    <a:pt x="1737" y="728"/>
                  </a:lnTo>
                  <a:lnTo>
                    <a:pt x="1740" y="654"/>
                  </a:lnTo>
                  <a:lnTo>
                    <a:pt x="1722" y="548"/>
                  </a:lnTo>
                  <a:lnTo>
                    <a:pt x="1682" y="438"/>
                  </a:lnTo>
                  <a:lnTo>
                    <a:pt x="1653" y="383"/>
                  </a:lnTo>
                  <a:lnTo>
                    <a:pt x="1632" y="348"/>
                  </a:lnTo>
                  <a:lnTo>
                    <a:pt x="1586" y="284"/>
                  </a:lnTo>
                  <a:lnTo>
                    <a:pt x="1532" y="224"/>
                  </a:lnTo>
                  <a:lnTo>
                    <a:pt x="1475" y="171"/>
                  </a:lnTo>
                  <a:lnTo>
                    <a:pt x="1412" y="124"/>
                  </a:lnTo>
                  <a:lnTo>
                    <a:pt x="1346" y="84"/>
                  </a:lnTo>
                  <a:lnTo>
                    <a:pt x="1277" y="52"/>
                  </a:lnTo>
                  <a:lnTo>
                    <a:pt x="1205" y="28"/>
                  </a:lnTo>
                  <a:lnTo>
                    <a:pt x="1168" y="19"/>
                  </a:lnTo>
                  <a:lnTo>
                    <a:pt x="1107" y="9"/>
                  </a:lnTo>
                  <a:lnTo>
                    <a:pt x="988" y="0"/>
                  </a:lnTo>
                  <a:lnTo>
                    <a:pt x="869" y="4"/>
                  </a:lnTo>
                  <a:lnTo>
                    <a:pt x="754" y="19"/>
                  </a:lnTo>
                  <a:lnTo>
                    <a:pt x="642" y="43"/>
                  </a:lnTo>
                  <a:lnTo>
                    <a:pt x="537" y="74"/>
                  </a:lnTo>
                  <a:lnTo>
                    <a:pt x="394" y="126"/>
                  </a:lnTo>
                  <a:lnTo>
                    <a:pt x="314" y="162"/>
                  </a:lnTo>
                  <a:lnTo>
                    <a:pt x="282" y="192"/>
                  </a:lnTo>
                  <a:lnTo>
                    <a:pt x="221" y="260"/>
                  </a:lnTo>
                  <a:lnTo>
                    <a:pt x="165" y="339"/>
                  </a:lnTo>
                  <a:lnTo>
                    <a:pt x="117" y="426"/>
                  </a:lnTo>
                  <a:lnTo>
                    <a:pt x="76" y="522"/>
                  </a:lnTo>
                  <a:lnTo>
                    <a:pt x="43" y="622"/>
                  </a:lnTo>
                  <a:lnTo>
                    <a:pt x="19" y="728"/>
                  </a:lnTo>
                  <a:lnTo>
                    <a:pt x="4" y="838"/>
                  </a:lnTo>
                  <a:lnTo>
                    <a:pt x="0" y="950"/>
                  </a:lnTo>
                  <a:lnTo>
                    <a:pt x="7" y="1063"/>
                  </a:lnTo>
                  <a:lnTo>
                    <a:pt x="26" y="1175"/>
                  </a:lnTo>
                  <a:lnTo>
                    <a:pt x="59" y="1287"/>
                  </a:lnTo>
                  <a:lnTo>
                    <a:pt x="104" y="1396"/>
                  </a:lnTo>
                  <a:lnTo>
                    <a:pt x="164" y="1501"/>
                  </a:lnTo>
                  <a:lnTo>
                    <a:pt x="238" y="1601"/>
                  </a:lnTo>
                  <a:lnTo>
                    <a:pt x="328" y="1694"/>
                  </a:lnTo>
                  <a:lnTo>
                    <a:pt x="382" y="1738"/>
                  </a:lnTo>
                  <a:lnTo>
                    <a:pt x="358" y="1782"/>
                  </a:lnTo>
                  <a:lnTo>
                    <a:pt x="327" y="1873"/>
                  </a:lnTo>
                  <a:lnTo>
                    <a:pt x="313" y="1963"/>
                  </a:lnTo>
                  <a:lnTo>
                    <a:pt x="314" y="2052"/>
                  </a:lnTo>
                  <a:lnTo>
                    <a:pt x="328" y="2138"/>
                  </a:lnTo>
                  <a:lnTo>
                    <a:pt x="354" y="2224"/>
                  </a:lnTo>
                  <a:lnTo>
                    <a:pt x="388" y="2306"/>
                  </a:lnTo>
                  <a:lnTo>
                    <a:pt x="431" y="2383"/>
                  </a:lnTo>
                  <a:lnTo>
                    <a:pt x="503" y="2492"/>
                  </a:lnTo>
                  <a:lnTo>
                    <a:pt x="607" y="2618"/>
                  </a:lnTo>
                  <a:lnTo>
                    <a:pt x="707" y="2716"/>
                  </a:lnTo>
                  <a:lnTo>
                    <a:pt x="786" y="2783"/>
                  </a:lnTo>
                  <a:lnTo>
                    <a:pt x="811" y="2799"/>
                  </a:lnTo>
                  <a:lnTo>
                    <a:pt x="814" y="2884"/>
                  </a:lnTo>
                  <a:lnTo>
                    <a:pt x="835" y="3046"/>
                  </a:lnTo>
                  <a:lnTo>
                    <a:pt x="871" y="3197"/>
                  </a:lnTo>
                  <a:lnTo>
                    <a:pt x="925" y="3339"/>
                  </a:lnTo>
                  <a:lnTo>
                    <a:pt x="991" y="3471"/>
                  </a:lnTo>
                  <a:lnTo>
                    <a:pt x="1067" y="3591"/>
                  </a:lnTo>
                  <a:lnTo>
                    <a:pt x="1155" y="3702"/>
                  </a:lnTo>
                  <a:lnTo>
                    <a:pt x="1250" y="3800"/>
                  </a:lnTo>
                  <a:lnTo>
                    <a:pt x="1352" y="3887"/>
                  </a:lnTo>
                  <a:lnTo>
                    <a:pt x="1459" y="3962"/>
                  </a:lnTo>
                  <a:lnTo>
                    <a:pt x="1569" y="4026"/>
                  </a:lnTo>
                  <a:lnTo>
                    <a:pt x="1680" y="4076"/>
                  </a:lnTo>
                  <a:lnTo>
                    <a:pt x="1790" y="4114"/>
                  </a:lnTo>
                  <a:lnTo>
                    <a:pt x="1899" y="4138"/>
                  </a:lnTo>
                  <a:lnTo>
                    <a:pt x="2004" y="4150"/>
                  </a:lnTo>
                  <a:lnTo>
                    <a:pt x="2104" y="4147"/>
                  </a:lnTo>
                  <a:lnTo>
                    <a:pt x="2151" y="4140"/>
                  </a:lnTo>
                  <a:lnTo>
                    <a:pt x="2174" y="4182"/>
                  </a:lnTo>
                  <a:lnTo>
                    <a:pt x="2230" y="4267"/>
                  </a:lnTo>
                  <a:lnTo>
                    <a:pt x="2293" y="4346"/>
                  </a:lnTo>
                  <a:lnTo>
                    <a:pt x="2366" y="4421"/>
                  </a:lnTo>
                  <a:lnTo>
                    <a:pt x="2445" y="4492"/>
                  </a:lnTo>
                  <a:lnTo>
                    <a:pt x="2532" y="4560"/>
                  </a:lnTo>
                  <a:lnTo>
                    <a:pt x="2625" y="4620"/>
                  </a:lnTo>
                  <a:lnTo>
                    <a:pt x="2722" y="4678"/>
                  </a:lnTo>
                  <a:lnTo>
                    <a:pt x="2826" y="4728"/>
                  </a:lnTo>
                  <a:lnTo>
                    <a:pt x="2932" y="4772"/>
                  </a:lnTo>
                  <a:lnTo>
                    <a:pt x="3042" y="4810"/>
                  </a:lnTo>
                  <a:lnTo>
                    <a:pt x="3155" y="4841"/>
                  </a:lnTo>
                  <a:lnTo>
                    <a:pt x="3269" y="4865"/>
                  </a:lnTo>
                  <a:lnTo>
                    <a:pt x="3386" y="4882"/>
                  </a:lnTo>
                  <a:lnTo>
                    <a:pt x="3501" y="4890"/>
                  </a:lnTo>
                  <a:lnTo>
                    <a:pt x="3618" y="4891"/>
                  </a:lnTo>
                  <a:lnTo>
                    <a:pt x="3732" y="4884"/>
                  </a:lnTo>
                  <a:lnTo>
                    <a:pt x="3845" y="4867"/>
                  </a:lnTo>
                  <a:lnTo>
                    <a:pt x="3955" y="4841"/>
                  </a:lnTo>
                  <a:lnTo>
                    <a:pt x="4063" y="4806"/>
                  </a:lnTo>
                  <a:lnTo>
                    <a:pt x="4166" y="4760"/>
                  </a:lnTo>
                  <a:lnTo>
                    <a:pt x="4265" y="4705"/>
                  </a:lnTo>
                  <a:lnTo>
                    <a:pt x="4358" y="4639"/>
                  </a:lnTo>
                  <a:lnTo>
                    <a:pt x="4445" y="4561"/>
                  </a:lnTo>
                  <a:lnTo>
                    <a:pt x="4525" y="4473"/>
                  </a:lnTo>
                  <a:lnTo>
                    <a:pt x="4598" y="4373"/>
                  </a:lnTo>
                  <a:lnTo>
                    <a:pt x="4663" y="4260"/>
                  </a:lnTo>
                  <a:lnTo>
                    <a:pt x="4718" y="4136"/>
                  </a:lnTo>
                  <a:lnTo>
                    <a:pt x="4765" y="3998"/>
                  </a:lnTo>
                  <a:lnTo>
                    <a:pt x="4800" y="3848"/>
                  </a:lnTo>
                  <a:lnTo>
                    <a:pt x="4825" y="3685"/>
                  </a:lnTo>
                  <a:lnTo>
                    <a:pt x="4838" y="3507"/>
                  </a:lnTo>
                  <a:lnTo>
                    <a:pt x="4838" y="3412"/>
                  </a:lnTo>
                  <a:lnTo>
                    <a:pt x="4838" y="1073"/>
                  </a:lnTo>
                  <a:lnTo>
                    <a:pt x="4778" y="1039"/>
                  </a:lnTo>
                  <a:lnTo>
                    <a:pt x="4656" y="984"/>
                  </a:lnTo>
                  <a:lnTo>
                    <a:pt x="4533" y="942"/>
                  </a:lnTo>
                  <a:lnTo>
                    <a:pt x="4409" y="915"/>
                  </a:lnTo>
                  <a:lnTo>
                    <a:pt x="4285" y="903"/>
                  </a:lnTo>
                  <a:lnTo>
                    <a:pt x="4164" y="906"/>
                  </a:lnTo>
                  <a:lnTo>
                    <a:pt x="4043" y="923"/>
                  </a:lnTo>
                  <a:lnTo>
                    <a:pt x="3925" y="956"/>
                  </a:lnTo>
                  <a:lnTo>
                    <a:pt x="3868" y="980"/>
                  </a:lnTo>
                  <a:close/>
                </a:path>
              </a:pathLst>
            </a:custGeom>
            <a:solidFill>
              <a:srgbClr val="AAA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2" name="Rectangular Callout 61"/>
          <p:cNvSpPr/>
          <p:nvPr/>
        </p:nvSpPr>
        <p:spPr>
          <a:xfrm flipH="1">
            <a:off x="209902" y="1261920"/>
            <a:ext cx="2505806" cy="1236154"/>
          </a:xfrm>
          <a:prstGeom prst="wedgeRectCallout">
            <a:avLst>
              <a:gd name="adj1" fmla="val -50844"/>
              <a:gd name="adj2" fmla="val 78400"/>
            </a:avLst>
          </a:prstGeom>
          <a:solidFill>
            <a:srgbClr val="7B0051"/>
          </a:solidFill>
          <a:ln>
            <a:solidFill>
              <a:srgbClr val="5F00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Lorem </a:t>
            </a:r>
            <a:r>
              <a:rPr lang="en-US" sz="1600" b="1" dirty="0" smtClean="0">
                <a:solidFill>
                  <a:schemeClr val="bg1"/>
                </a:solidFill>
              </a:rPr>
              <a:t>ipsum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marL="91440">
              <a:spcAft>
                <a:spcPts val="600"/>
              </a:spcAft>
            </a:pPr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err="1">
                <a:solidFill>
                  <a:schemeClr val="bg1"/>
                </a:solidFill>
              </a:rPr>
              <a:t>ipsuultrices</a:t>
            </a:r>
            <a:r>
              <a:rPr lang="en-US" sz="1200" dirty="0">
                <a:solidFill>
                  <a:schemeClr val="bg1"/>
                </a:solidFill>
              </a:rPr>
              <a:t> 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at, </a:t>
            </a:r>
            <a:r>
              <a:rPr lang="en-US" sz="1200" dirty="0" err="1">
                <a:solidFill>
                  <a:schemeClr val="bg1"/>
                </a:solidFill>
              </a:rPr>
              <a:t>mauris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neque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adipiscing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nsectetuer</a:t>
            </a:r>
            <a:r>
              <a:rPr lang="en-US" sz="1200" dirty="0">
                <a:solidFill>
                  <a:schemeClr val="bg1"/>
                </a:solidFill>
              </a:rPr>
              <a:t>. Eros dolor </a:t>
            </a:r>
            <a:r>
              <a:rPr lang="en-US" sz="1200" dirty="0" err="1">
                <a:solidFill>
                  <a:schemeClr val="bg1"/>
                </a:solidFill>
              </a:rPr>
              <a:t>mauris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augue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litora</a:t>
            </a:r>
            <a:r>
              <a:rPr lang="en-US" sz="1200" dirty="0">
                <a:solidFill>
                  <a:schemeClr val="bg1"/>
                </a:solidFill>
              </a:rPr>
              <a:t> et, mass</a:t>
            </a:r>
            <a:r>
              <a:rPr lang="en-US" sz="1200" dirty="0" smtClean="0">
                <a:solidFill>
                  <a:schemeClr val="bg1"/>
                </a:solidFill>
              </a:rPr>
              <a:t>.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3" name="Shape 2554"/>
          <p:cNvSpPr/>
          <p:nvPr/>
        </p:nvSpPr>
        <p:spPr>
          <a:xfrm>
            <a:off x="2285350" y="1356457"/>
            <a:ext cx="315218" cy="286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/>
          </a:p>
        </p:txBody>
      </p:sp>
      <p:sp>
        <p:nvSpPr>
          <p:cNvPr id="61" name="Rectangular Callout 60"/>
          <p:cNvSpPr/>
          <p:nvPr/>
        </p:nvSpPr>
        <p:spPr>
          <a:xfrm flipH="1">
            <a:off x="209902" y="4629269"/>
            <a:ext cx="2505806" cy="1236154"/>
          </a:xfrm>
          <a:prstGeom prst="wedgeRectCallout">
            <a:avLst>
              <a:gd name="adj1" fmla="val -50845"/>
              <a:gd name="adj2" fmla="val -79912"/>
            </a:avLst>
          </a:prstGeom>
          <a:solidFill>
            <a:srgbClr val="6DA042"/>
          </a:solidFill>
          <a:ln>
            <a:solidFill>
              <a:srgbClr val="5F89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lvl="0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Lorem ipsum</a:t>
            </a:r>
            <a:endParaRPr lang="en-US" sz="1400" b="1" dirty="0">
              <a:solidFill>
                <a:schemeClr val="bg1"/>
              </a:solidFill>
            </a:endParaRPr>
          </a:p>
          <a:p>
            <a:pPr marL="91440" lvl="0">
              <a:spcAft>
                <a:spcPts val="600"/>
              </a:spcAft>
            </a:pPr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err="1">
                <a:solidFill>
                  <a:schemeClr val="bg1"/>
                </a:solidFill>
              </a:rPr>
              <a:t>ipsuultrices</a:t>
            </a:r>
            <a:r>
              <a:rPr lang="en-US" sz="1200" dirty="0">
                <a:solidFill>
                  <a:schemeClr val="bg1"/>
                </a:solidFill>
              </a:rPr>
              <a:t> 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at, </a:t>
            </a:r>
            <a:r>
              <a:rPr lang="en-US" sz="1200" dirty="0" err="1">
                <a:solidFill>
                  <a:schemeClr val="bg1"/>
                </a:solidFill>
              </a:rPr>
              <a:t>mauris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neque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adipiscing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nsectetuer</a:t>
            </a:r>
            <a:r>
              <a:rPr lang="en-US" sz="1200" dirty="0">
                <a:solidFill>
                  <a:schemeClr val="bg1"/>
                </a:solidFill>
              </a:rPr>
              <a:t>. Eros dolor </a:t>
            </a:r>
            <a:r>
              <a:rPr lang="en-US" sz="1200" dirty="0" err="1">
                <a:solidFill>
                  <a:schemeClr val="bg1"/>
                </a:solidFill>
              </a:rPr>
              <a:t>mauris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augue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litora</a:t>
            </a:r>
            <a:r>
              <a:rPr lang="en-US" sz="1200" dirty="0">
                <a:solidFill>
                  <a:schemeClr val="bg1"/>
                </a:solidFill>
              </a:rPr>
              <a:t> et, mass.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4" name="Shape 2554"/>
          <p:cNvSpPr/>
          <p:nvPr/>
        </p:nvSpPr>
        <p:spPr>
          <a:xfrm>
            <a:off x="2285349" y="4749982"/>
            <a:ext cx="315218" cy="286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/>
          </a:p>
        </p:txBody>
      </p:sp>
      <p:sp>
        <p:nvSpPr>
          <p:cNvPr id="59" name="Rectangular Callout 58"/>
          <p:cNvSpPr/>
          <p:nvPr/>
        </p:nvSpPr>
        <p:spPr>
          <a:xfrm>
            <a:off x="6307706" y="1261920"/>
            <a:ext cx="2503009" cy="1236154"/>
          </a:xfrm>
          <a:prstGeom prst="wedgeRectCallout">
            <a:avLst>
              <a:gd name="adj1" fmla="val -49853"/>
              <a:gd name="adj2" fmla="val 82549"/>
            </a:avLst>
          </a:prstGeom>
          <a:solidFill>
            <a:srgbClr val="FBAB37"/>
          </a:solidFill>
          <a:ln>
            <a:solidFill>
              <a:srgbClr val="F890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lvl="0">
              <a:spcAft>
                <a:spcPts val="600"/>
              </a:spcAft>
            </a:pPr>
            <a:r>
              <a:rPr lang="en-US" sz="1600" b="1" dirty="0">
                <a:solidFill>
                  <a:prstClr val="white"/>
                </a:solidFill>
              </a:rPr>
              <a:t>Lorem ipsum</a:t>
            </a:r>
            <a:endParaRPr lang="en-US" sz="1400" b="1" dirty="0">
              <a:solidFill>
                <a:prstClr val="white"/>
              </a:solidFill>
            </a:endParaRPr>
          </a:p>
          <a:p>
            <a:pPr marL="91440" lvl="0">
              <a:spcAft>
                <a:spcPts val="600"/>
              </a:spcAft>
            </a:pPr>
            <a:r>
              <a:rPr lang="en-US" sz="1200" dirty="0">
                <a:solidFill>
                  <a:prstClr val="white"/>
                </a:solidFill>
              </a:rPr>
              <a:t>Lorem </a:t>
            </a:r>
            <a:r>
              <a:rPr lang="en-US" sz="1200" dirty="0" err="1">
                <a:solidFill>
                  <a:prstClr val="white"/>
                </a:solidFill>
              </a:rPr>
              <a:t>ipsuultrices</a:t>
            </a:r>
            <a:r>
              <a:rPr lang="en-US" sz="1200" dirty="0">
                <a:solidFill>
                  <a:prstClr val="white"/>
                </a:solidFill>
              </a:rPr>
              <a:t> m dolor sit </a:t>
            </a:r>
            <a:r>
              <a:rPr lang="en-US" sz="1200" dirty="0" err="1">
                <a:solidFill>
                  <a:prstClr val="white"/>
                </a:solidFill>
              </a:rPr>
              <a:t>amet</a:t>
            </a:r>
            <a:r>
              <a:rPr lang="en-US" sz="1200" dirty="0">
                <a:solidFill>
                  <a:prstClr val="white"/>
                </a:solidFill>
              </a:rPr>
              <a:t>, at, </a:t>
            </a:r>
            <a:r>
              <a:rPr lang="en-US" sz="1200" dirty="0" err="1">
                <a:solidFill>
                  <a:prstClr val="white"/>
                </a:solidFill>
              </a:rPr>
              <a:t>mauris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neque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quis</a:t>
            </a:r>
            <a:r>
              <a:rPr lang="en-US" sz="1200" dirty="0">
                <a:solidFill>
                  <a:prstClr val="white"/>
                </a:solidFill>
              </a:rPr>
              <a:t>, </a:t>
            </a:r>
            <a:r>
              <a:rPr lang="en-US" sz="1200" dirty="0" err="1">
                <a:solidFill>
                  <a:prstClr val="white"/>
                </a:solidFill>
              </a:rPr>
              <a:t>adipiscing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nsectetuer</a:t>
            </a:r>
            <a:r>
              <a:rPr lang="en-US" sz="1200" dirty="0">
                <a:solidFill>
                  <a:prstClr val="white"/>
                </a:solidFill>
              </a:rPr>
              <a:t>. Eros dolor </a:t>
            </a:r>
            <a:r>
              <a:rPr lang="en-US" sz="1200" dirty="0" err="1">
                <a:solidFill>
                  <a:prstClr val="white"/>
                </a:solidFill>
              </a:rPr>
              <a:t>mauris</a:t>
            </a:r>
            <a:r>
              <a:rPr lang="en-US" sz="1200" dirty="0">
                <a:solidFill>
                  <a:prstClr val="white"/>
                </a:solidFill>
              </a:rPr>
              <a:t>, </a:t>
            </a:r>
            <a:r>
              <a:rPr lang="en-US" sz="1200" dirty="0" err="1">
                <a:solidFill>
                  <a:prstClr val="white"/>
                </a:solidFill>
              </a:rPr>
              <a:t>augue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litora</a:t>
            </a:r>
            <a:r>
              <a:rPr lang="en-US" sz="1200" dirty="0">
                <a:solidFill>
                  <a:prstClr val="white"/>
                </a:solidFill>
              </a:rPr>
              <a:t> et, mass.</a:t>
            </a:r>
            <a:r>
              <a:rPr lang="en-US" sz="1200" b="1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65" name="Shape 2554"/>
          <p:cNvSpPr/>
          <p:nvPr/>
        </p:nvSpPr>
        <p:spPr>
          <a:xfrm>
            <a:off x="8392946" y="1356457"/>
            <a:ext cx="315218" cy="286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/>
          </a:p>
        </p:txBody>
      </p:sp>
      <p:sp>
        <p:nvSpPr>
          <p:cNvPr id="60" name="Rectangular Callout 59"/>
          <p:cNvSpPr/>
          <p:nvPr/>
        </p:nvSpPr>
        <p:spPr>
          <a:xfrm>
            <a:off x="6307706" y="4629269"/>
            <a:ext cx="2503009" cy="1236154"/>
          </a:xfrm>
          <a:prstGeom prst="wedgeRectCallout">
            <a:avLst>
              <a:gd name="adj1" fmla="val -49854"/>
              <a:gd name="adj2" fmla="val -74382"/>
            </a:avLst>
          </a:prstGeom>
          <a:solidFill>
            <a:srgbClr val="31AAC0"/>
          </a:solidFill>
          <a:ln>
            <a:solidFill>
              <a:srgbClr val="009D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lvl="0">
              <a:spcAft>
                <a:spcPts val="600"/>
              </a:spcAft>
            </a:pPr>
            <a:r>
              <a:rPr lang="en-US" sz="1600" b="1" dirty="0">
                <a:solidFill>
                  <a:prstClr val="white"/>
                </a:solidFill>
              </a:rPr>
              <a:t>Lorem ipsum</a:t>
            </a:r>
            <a:endParaRPr lang="en-US" sz="1400" b="1" dirty="0">
              <a:solidFill>
                <a:prstClr val="white"/>
              </a:solidFill>
            </a:endParaRPr>
          </a:p>
          <a:p>
            <a:pPr marL="91440" lvl="0">
              <a:spcAft>
                <a:spcPts val="600"/>
              </a:spcAft>
            </a:pPr>
            <a:r>
              <a:rPr lang="en-US" sz="1200" dirty="0">
                <a:solidFill>
                  <a:prstClr val="white"/>
                </a:solidFill>
              </a:rPr>
              <a:t>Lorem </a:t>
            </a:r>
            <a:r>
              <a:rPr lang="en-US" sz="1200" dirty="0" err="1">
                <a:solidFill>
                  <a:prstClr val="white"/>
                </a:solidFill>
              </a:rPr>
              <a:t>ipsuultrices</a:t>
            </a:r>
            <a:r>
              <a:rPr lang="en-US" sz="1200" dirty="0">
                <a:solidFill>
                  <a:prstClr val="white"/>
                </a:solidFill>
              </a:rPr>
              <a:t> m dolor sit </a:t>
            </a:r>
            <a:r>
              <a:rPr lang="en-US" sz="1200" dirty="0" err="1">
                <a:solidFill>
                  <a:prstClr val="white"/>
                </a:solidFill>
              </a:rPr>
              <a:t>amet</a:t>
            </a:r>
            <a:r>
              <a:rPr lang="en-US" sz="1200" dirty="0">
                <a:solidFill>
                  <a:prstClr val="white"/>
                </a:solidFill>
              </a:rPr>
              <a:t>, at, </a:t>
            </a:r>
            <a:r>
              <a:rPr lang="en-US" sz="1200" dirty="0" err="1">
                <a:solidFill>
                  <a:prstClr val="white"/>
                </a:solidFill>
              </a:rPr>
              <a:t>mauris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neque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quis</a:t>
            </a:r>
            <a:r>
              <a:rPr lang="en-US" sz="1200" dirty="0">
                <a:solidFill>
                  <a:prstClr val="white"/>
                </a:solidFill>
              </a:rPr>
              <a:t>, </a:t>
            </a:r>
            <a:r>
              <a:rPr lang="en-US" sz="1200" dirty="0" err="1">
                <a:solidFill>
                  <a:prstClr val="white"/>
                </a:solidFill>
              </a:rPr>
              <a:t>adipiscing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nsectetuer</a:t>
            </a:r>
            <a:r>
              <a:rPr lang="en-US" sz="1200" dirty="0">
                <a:solidFill>
                  <a:prstClr val="white"/>
                </a:solidFill>
              </a:rPr>
              <a:t>. Eros dolor </a:t>
            </a:r>
            <a:r>
              <a:rPr lang="en-US" sz="1200" dirty="0" err="1">
                <a:solidFill>
                  <a:prstClr val="white"/>
                </a:solidFill>
              </a:rPr>
              <a:t>mauris</a:t>
            </a:r>
            <a:r>
              <a:rPr lang="en-US" sz="1200" dirty="0">
                <a:solidFill>
                  <a:prstClr val="white"/>
                </a:solidFill>
              </a:rPr>
              <a:t>, </a:t>
            </a:r>
            <a:r>
              <a:rPr lang="en-US" sz="1200" dirty="0" err="1">
                <a:solidFill>
                  <a:prstClr val="white"/>
                </a:solidFill>
              </a:rPr>
              <a:t>augue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litora</a:t>
            </a:r>
            <a:r>
              <a:rPr lang="en-US" sz="1200" dirty="0">
                <a:solidFill>
                  <a:prstClr val="white"/>
                </a:solidFill>
              </a:rPr>
              <a:t> et, mass.</a:t>
            </a:r>
            <a:r>
              <a:rPr lang="en-US" sz="1200" b="1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66" name="Shape 2554"/>
          <p:cNvSpPr/>
          <p:nvPr/>
        </p:nvSpPr>
        <p:spPr>
          <a:xfrm>
            <a:off x="8392945" y="4749982"/>
            <a:ext cx="315218" cy="286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/>
          </a:p>
        </p:txBody>
      </p:sp>
    </p:spTree>
    <p:extLst>
      <p:ext uri="{BB962C8B-B14F-4D97-AF65-F5344CB8AC3E}">
        <p14:creationId xmlns:p14="http://schemas.microsoft.com/office/powerpoint/2010/main" val="11535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Brainstorming Diagram for PowerPoint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841514" y="2032388"/>
            <a:ext cx="3460972" cy="3062567"/>
            <a:chOff x="2563813" y="2265363"/>
            <a:chExt cx="4054475" cy="3587750"/>
          </a:xfrm>
        </p:grpSpPr>
        <p:sp>
          <p:nvSpPr>
            <p:cNvPr id="30" name="Freeform 7"/>
            <p:cNvSpPr>
              <a:spLocks/>
            </p:cNvSpPr>
            <p:nvPr/>
          </p:nvSpPr>
          <p:spPr bwMode="auto">
            <a:xfrm>
              <a:off x="4673600" y="3948113"/>
              <a:ext cx="1944688" cy="1905000"/>
            </a:xfrm>
            <a:custGeom>
              <a:avLst/>
              <a:gdLst>
                <a:gd name="T0" fmla="*/ 4339 w 4897"/>
                <a:gd name="T1" fmla="*/ 176 h 4802"/>
                <a:gd name="T2" fmla="*/ 3865 w 4897"/>
                <a:gd name="T3" fmla="*/ 304 h 4802"/>
                <a:gd name="T4" fmla="*/ 3490 w 4897"/>
                <a:gd name="T5" fmla="*/ 263 h 4802"/>
                <a:gd name="T6" fmla="*/ 3297 w 4897"/>
                <a:gd name="T7" fmla="*/ 592 h 4802"/>
                <a:gd name="T8" fmla="*/ 2980 w 4897"/>
                <a:gd name="T9" fmla="*/ 885 h 4802"/>
                <a:gd name="T10" fmla="*/ 2448 w 4897"/>
                <a:gd name="T11" fmla="*/ 1009 h 4802"/>
                <a:gd name="T12" fmla="*/ 1914 w 4897"/>
                <a:gd name="T13" fmla="*/ 919 h 4802"/>
                <a:gd name="T14" fmla="*/ 1787 w 4897"/>
                <a:gd name="T15" fmla="*/ 1002 h 4802"/>
                <a:gd name="T16" fmla="*/ 1284 w 4897"/>
                <a:gd name="T17" fmla="*/ 1164 h 4802"/>
                <a:gd name="T18" fmla="*/ 784 w 4897"/>
                <a:gd name="T19" fmla="*/ 1146 h 4802"/>
                <a:gd name="T20" fmla="*/ 292 w 4897"/>
                <a:gd name="T21" fmla="*/ 943 h 4802"/>
                <a:gd name="T22" fmla="*/ 23 w 4897"/>
                <a:gd name="T23" fmla="*/ 2788 h 4802"/>
                <a:gd name="T24" fmla="*/ 321 w 4897"/>
                <a:gd name="T25" fmla="*/ 3197 h 4802"/>
                <a:gd name="T26" fmla="*/ 652 w 4897"/>
                <a:gd name="T27" fmla="*/ 3346 h 4802"/>
                <a:gd name="T28" fmla="*/ 1122 w 4897"/>
                <a:gd name="T29" fmla="*/ 3337 h 4802"/>
                <a:gd name="T30" fmla="*/ 1165 w 4897"/>
                <a:gd name="T31" fmla="*/ 2986 h 4802"/>
                <a:gd name="T32" fmla="*/ 1479 w 4897"/>
                <a:gd name="T33" fmla="*/ 2768 h 4802"/>
                <a:gd name="T34" fmla="*/ 1313 w 4897"/>
                <a:gd name="T35" fmla="*/ 3280 h 4802"/>
                <a:gd name="T36" fmla="*/ 1433 w 4897"/>
                <a:gd name="T37" fmla="*/ 3663 h 4802"/>
                <a:gd name="T38" fmla="*/ 1511 w 4897"/>
                <a:gd name="T39" fmla="*/ 4013 h 4802"/>
                <a:gd name="T40" fmla="*/ 1178 w 4897"/>
                <a:gd name="T41" fmla="*/ 3585 h 4802"/>
                <a:gd name="T42" fmla="*/ 766 w 4897"/>
                <a:gd name="T43" fmla="*/ 3556 h 4802"/>
                <a:gd name="T44" fmla="*/ 280 w 4897"/>
                <a:gd name="T45" fmla="*/ 3402 h 4802"/>
                <a:gd name="T46" fmla="*/ 25 w 4897"/>
                <a:gd name="T47" fmla="*/ 3171 h 4802"/>
                <a:gd name="T48" fmla="*/ 39 w 4897"/>
                <a:gd name="T49" fmla="*/ 3747 h 4802"/>
                <a:gd name="T50" fmla="*/ 316 w 4897"/>
                <a:gd name="T51" fmla="*/ 4378 h 4802"/>
                <a:gd name="T52" fmla="*/ 785 w 4897"/>
                <a:gd name="T53" fmla="*/ 4715 h 4802"/>
                <a:gd name="T54" fmla="*/ 1353 w 4897"/>
                <a:gd name="T55" fmla="*/ 4802 h 4802"/>
                <a:gd name="T56" fmla="*/ 1929 w 4897"/>
                <a:gd name="T57" fmla="*/ 4681 h 4802"/>
                <a:gd name="T58" fmla="*/ 2422 w 4897"/>
                <a:gd name="T59" fmla="*/ 4399 h 4802"/>
                <a:gd name="T60" fmla="*/ 2719 w 4897"/>
                <a:gd name="T61" fmla="*/ 4041 h 4802"/>
                <a:gd name="T62" fmla="*/ 2868 w 4897"/>
                <a:gd name="T63" fmla="*/ 3722 h 4802"/>
                <a:gd name="T64" fmla="*/ 2897 w 4897"/>
                <a:gd name="T65" fmla="*/ 3361 h 4802"/>
                <a:gd name="T66" fmla="*/ 2663 w 4897"/>
                <a:gd name="T67" fmla="*/ 2818 h 4802"/>
                <a:gd name="T68" fmla="*/ 2338 w 4897"/>
                <a:gd name="T69" fmla="*/ 2657 h 4802"/>
                <a:gd name="T70" fmla="*/ 1930 w 4897"/>
                <a:gd name="T71" fmla="*/ 2915 h 4802"/>
                <a:gd name="T72" fmla="*/ 1938 w 4897"/>
                <a:gd name="T73" fmla="*/ 2704 h 4802"/>
                <a:gd name="T74" fmla="*/ 2360 w 4897"/>
                <a:gd name="T75" fmla="*/ 2302 h 4802"/>
                <a:gd name="T76" fmla="*/ 2451 w 4897"/>
                <a:gd name="T77" fmla="*/ 1729 h 4802"/>
                <a:gd name="T78" fmla="*/ 2643 w 4897"/>
                <a:gd name="T79" fmla="*/ 1949 h 4802"/>
                <a:gd name="T80" fmla="*/ 2590 w 4897"/>
                <a:gd name="T81" fmla="*/ 2457 h 4802"/>
                <a:gd name="T82" fmla="*/ 3025 w 4897"/>
                <a:gd name="T83" fmla="*/ 3074 h 4802"/>
                <a:gd name="T84" fmla="*/ 3091 w 4897"/>
                <a:gd name="T85" fmla="*/ 3543 h 4802"/>
                <a:gd name="T86" fmla="*/ 3025 w 4897"/>
                <a:gd name="T87" fmla="*/ 4029 h 4802"/>
                <a:gd name="T88" fmla="*/ 3720 w 4897"/>
                <a:gd name="T89" fmla="*/ 3606 h 4802"/>
                <a:gd name="T90" fmla="*/ 3978 w 4897"/>
                <a:gd name="T91" fmla="*/ 3188 h 4802"/>
                <a:gd name="T92" fmla="*/ 4052 w 4897"/>
                <a:gd name="T93" fmla="*/ 2885 h 4802"/>
                <a:gd name="T94" fmla="*/ 4001 w 4897"/>
                <a:gd name="T95" fmla="*/ 2291 h 4802"/>
                <a:gd name="T96" fmla="*/ 3759 w 4897"/>
                <a:gd name="T97" fmla="*/ 1921 h 4802"/>
                <a:gd name="T98" fmla="*/ 3137 w 4897"/>
                <a:gd name="T99" fmla="*/ 1595 h 4802"/>
                <a:gd name="T100" fmla="*/ 3518 w 4897"/>
                <a:gd name="T101" fmla="*/ 1531 h 4802"/>
                <a:gd name="T102" fmla="*/ 4079 w 4897"/>
                <a:gd name="T103" fmla="*/ 2013 h 4802"/>
                <a:gd name="T104" fmla="*/ 4245 w 4897"/>
                <a:gd name="T105" fmla="*/ 2477 h 4802"/>
                <a:gd name="T106" fmla="*/ 4503 w 4897"/>
                <a:gd name="T107" fmla="*/ 2188 h 4802"/>
                <a:gd name="T108" fmla="*/ 4571 w 4897"/>
                <a:gd name="T109" fmla="*/ 1775 h 4802"/>
                <a:gd name="T110" fmla="*/ 4658 w 4897"/>
                <a:gd name="T111" fmla="*/ 1470 h 4802"/>
                <a:gd name="T112" fmla="*/ 4892 w 4897"/>
                <a:gd name="T113" fmla="*/ 915 h 4802"/>
                <a:gd name="T114" fmla="*/ 4812 w 4897"/>
                <a:gd name="T115" fmla="*/ 360 h 4802"/>
                <a:gd name="T116" fmla="*/ 4560 w 4897"/>
                <a:gd name="T117" fmla="*/ 0 h 4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97" h="4802">
                  <a:moveTo>
                    <a:pt x="4560" y="0"/>
                  </a:moveTo>
                  <a:lnTo>
                    <a:pt x="4532" y="28"/>
                  </a:lnTo>
                  <a:lnTo>
                    <a:pt x="4474" y="81"/>
                  </a:lnTo>
                  <a:lnTo>
                    <a:pt x="4411" y="131"/>
                  </a:lnTo>
                  <a:lnTo>
                    <a:pt x="4339" y="176"/>
                  </a:lnTo>
                  <a:lnTo>
                    <a:pt x="4303" y="197"/>
                  </a:lnTo>
                  <a:lnTo>
                    <a:pt x="4240" y="228"/>
                  </a:lnTo>
                  <a:lnTo>
                    <a:pt x="4114" y="271"/>
                  </a:lnTo>
                  <a:lnTo>
                    <a:pt x="3988" y="295"/>
                  </a:lnTo>
                  <a:lnTo>
                    <a:pt x="3865" y="304"/>
                  </a:lnTo>
                  <a:lnTo>
                    <a:pt x="3807" y="303"/>
                  </a:lnTo>
                  <a:lnTo>
                    <a:pt x="3757" y="302"/>
                  </a:lnTo>
                  <a:lnTo>
                    <a:pt x="3664" y="295"/>
                  </a:lnTo>
                  <a:lnTo>
                    <a:pt x="3575" y="282"/>
                  </a:lnTo>
                  <a:lnTo>
                    <a:pt x="3490" y="263"/>
                  </a:lnTo>
                  <a:lnTo>
                    <a:pt x="3450" y="251"/>
                  </a:lnTo>
                  <a:lnTo>
                    <a:pt x="3433" y="306"/>
                  </a:lnTo>
                  <a:lnTo>
                    <a:pt x="3394" y="409"/>
                  </a:lnTo>
                  <a:lnTo>
                    <a:pt x="3349" y="504"/>
                  </a:lnTo>
                  <a:lnTo>
                    <a:pt x="3297" y="592"/>
                  </a:lnTo>
                  <a:lnTo>
                    <a:pt x="3239" y="671"/>
                  </a:lnTo>
                  <a:lnTo>
                    <a:pt x="3173" y="742"/>
                  </a:lnTo>
                  <a:lnTo>
                    <a:pt x="3100" y="806"/>
                  </a:lnTo>
                  <a:lnTo>
                    <a:pt x="3023" y="860"/>
                  </a:lnTo>
                  <a:lnTo>
                    <a:pt x="2980" y="885"/>
                  </a:lnTo>
                  <a:lnTo>
                    <a:pt x="2915" y="919"/>
                  </a:lnTo>
                  <a:lnTo>
                    <a:pt x="2780" y="967"/>
                  </a:lnTo>
                  <a:lnTo>
                    <a:pt x="2645" y="997"/>
                  </a:lnTo>
                  <a:lnTo>
                    <a:pt x="2513" y="1009"/>
                  </a:lnTo>
                  <a:lnTo>
                    <a:pt x="2448" y="1009"/>
                  </a:lnTo>
                  <a:lnTo>
                    <a:pt x="2395" y="1009"/>
                  </a:lnTo>
                  <a:lnTo>
                    <a:pt x="2294" y="1003"/>
                  </a:lnTo>
                  <a:lnTo>
                    <a:pt x="2157" y="984"/>
                  </a:lnTo>
                  <a:lnTo>
                    <a:pt x="1953" y="933"/>
                  </a:lnTo>
                  <a:lnTo>
                    <a:pt x="1914" y="919"/>
                  </a:lnTo>
                  <a:lnTo>
                    <a:pt x="1918" y="910"/>
                  </a:lnTo>
                  <a:lnTo>
                    <a:pt x="1916" y="912"/>
                  </a:lnTo>
                  <a:lnTo>
                    <a:pt x="1913" y="914"/>
                  </a:lnTo>
                  <a:lnTo>
                    <a:pt x="1873" y="946"/>
                  </a:lnTo>
                  <a:lnTo>
                    <a:pt x="1787" y="1002"/>
                  </a:lnTo>
                  <a:lnTo>
                    <a:pt x="1698" y="1050"/>
                  </a:lnTo>
                  <a:lnTo>
                    <a:pt x="1602" y="1091"/>
                  </a:lnTo>
                  <a:lnTo>
                    <a:pt x="1501" y="1122"/>
                  </a:lnTo>
                  <a:lnTo>
                    <a:pt x="1396" y="1147"/>
                  </a:lnTo>
                  <a:lnTo>
                    <a:pt x="1284" y="1164"/>
                  </a:lnTo>
                  <a:lnTo>
                    <a:pt x="1168" y="1171"/>
                  </a:lnTo>
                  <a:lnTo>
                    <a:pt x="1107" y="1171"/>
                  </a:lnTo>
                  <a:lnTo>
                    <a:pt x="1030" y="1170"/>
                  </a:lnTo>
                  <a:lnTo>
                    <a:pt x="868" y="1159"/>
                  </a:lnTo>
                  <a:lnTo>
                    <a:pt x="784" y="1146"/>
                  </a:lnTo>
                  <a:lnTo>
                    <a:pt x="724" y="1135"/>
                  </a:lnTo>
                  <a:lnTo>
                    <a:pt x="607" y="1103"/>
                  </a:lnTo>
                  <a:lnTo>
                    <a:pt x="495" y="1059"/>
                  </a:lnTo>
                  <a:lnTo>
                    <a:pt x="390" y="1006"/>
                  </a:lnTo>
                  <a:lnTo>
                    <a:pt x="292" y="943"/>
                  </a:lnTo>
                  <a:lnTo>
                    <a:pt x="200" y="876"/>
                  </a:lnTo>
                  <a:lnTo>
                    <a:pt x="74" y="768"/>
                  </a:lnTo>
                  <a:lnTo>
                    <a:pt x="0" y="696"/>
                  </a:lnTo>
                  <a:lnTo>
                    <a:pt x="0" y="2727"/>
                  </a:lnTo>
                  <a:lnTo>
                    <a:pt x="23" y="2788"/>
                  </a:lnTo>
                  <a:lnTo>
                    <a:pt x="85" y="2917"/>
                  </a:lnTo>
                  <a:lnTo>
                    <a:pt x="149" y="3017"/>
                  </a:lnTo>
                  <a:lnTo>
                    <a:pt x="200" y="3081"/>
                  </a:lnTo>
                  <a:lnTo>
                    <a:pt x="257" y="3142"/>
                  </a:lnTo>
                  <a:lnTo>
                    <a:pt x="321" y="3197"/>
                  </a:lnTo>
                  <a:lnTo>
                    <a:pt x="358" y="3223"/>
                  </a:lnTo>
                  <a:lnTo>
                    <a:pt x="395" y="3248"/>
                  </a:lnTo>
                  <a:lnTo>
                    <a:pt x="476" y="3291"/>
                  </a:lnTo>
                  <a:lnTo>
                    <a:pt x="561" y="3323"/>
                  </a:lnTo>
                  <a:lnTo>
                    <a:pt x="652" y="3346"/>
                  </a:lnTo>
                  <a:lnTo>
                    <a:pt x="748" y="3361"/>
                  </a:lnTo>
                  <a:lnTo>
                    <a:pt x="848" y="3366"/>
                  </a:lnTo>
                  <a:lnTo>
                    <a:pt x="954" y="3362"/>
                  </a:lnTo>
                  <a:lnTo>
                    <a:pt x="1065" y="3348"/>
                  </a:lnTo>
                  <a:lnTo>
                    <a:pt x="1122" y="3337"/>
                  </a:lnTo>
                  <a:lnTo>
                    <a:pt x="1120" y="3302"/>
                  </a:lnTo>
                  <a:lnTo>
                    <a:pt x="1121" y="3228"/>
                  </a:lnTo>
                  <a:lnTo>
                    <a:pt x="1129" y="3151"/>
                  </a:lnTo>
                  <a:lnTo>
                    <a:pt x="1143" y="3070"/>
                  </a:lnTo>
                  <a:lnTo>
                    <a:pt x="1165" y="2986"/>
                  </a:lnTo>
                  <a:lnTo>
                    <a:pt x="1196" y="2899"/>
                  </a:lnTo>
                  <a:lnTo>
                    <a:pt x="1236" y="2809"/>
                  </a:lnTo>
                  <a:lnTo>
                    <a:pt x="1287" y="2715"/>
                  </a:lnTo>
                  <a:lnTo>
                    <a:pt x="1316" y="2667"/>
                  </a:lnTo>
                  <a:lnTo>
                    <a:pt x="1479" y="2768"/>
                  </a:lnTo>
                  <a:lnTo>
                    <a:pt x="1440" y="2833"/>
                  </a:lnTo>
                  <a:lnTo>
                    <a:pt x="1380" y="2956"/>
                  </a:lnTo>
                  <a:lnTo>
                    <a:pt x="1340" y="3072"/>
                  </a:lnTo>
                  <a:lnTo>
                    <a:pt x="1319" y="3179"/>
                  </a:lnTo>
                  <a:lnTo>
                    <a:pt x="1313" y="3280"/>
                  </a:lnTo>
                  <a:lnTo>
                    <a:pt x="1319" y="3372"/>
                  </a:lnTo>
                  <a:lnTo>
                    <a:pt x="1338" y="3457"/>
                  </a:lnTo>
                  <a:lnTo>
                    <a:pt x="1363" y="3533"/>
                  </a:lnTo>
                  <a:lnTo>
                    <a:pt x="1397" y="3602"/>
                  </a:lnTo>
                  <a:lnTo>
                    <a:pt x="1433" y="3663"/>
                  </a:lnTo>
                  <a:lnTo>
                    <a:pt x="1493" y="3739"/>
                  </a:lnTo>
                  <a:lnTo>
                    <a:pt x="1599" y="3840"/>
                  </a:lnTo>
                  <a:lnTo>
                    <a:pt x="1625" y="3857"/>
                  </a:lnTo>
                  <a:lnTo>
                    <a:pt x="1522" y="4018"/>
                  </a:lnTo>
                  <a:lnTo>
                    <a:pt x="1511" y="4013"/>
                  </a:lnTo>
                  <a:lnTo>
                    <a:pt x="1432" y="3948"/>
                  </a:lnTo>
                  <a:lnTo>
                    <a:pt x="1347" y="3858"/>
                  </a:lnTo>
                  <a:lnTo>
                    <a:pt x="1286" y="3781"/>
                  </a:lnTo>
                  <a:lnTo>
                    <a:pt x="1227" y="3690"/>
                  </a:lnTo>
                  <a:lnTo>
                    <a:pt x="1178" y="3585"/>
                  </a:lnTo>
                  <a:lnTo>
                    <a:pt x="1159" y="3527"/>
                  </a:lnTo>
                  <a:lnTo>
                    <a:pt x="1078" y="3541"/>
                  </a:lnTo>
                  <a:lnTo>
                    <a:pt x="925" y="3556"/>
                  </a:lnTo>
                  <a:lnTo>
                    <a:pt x="851" y="3558"/>
                  </a:lnTo>
                  <a:lnTo>
                    <a:pt x="766" y="3556"/>
                  </a:lnTo>
                  <a:lnTo>
                    <a:pt x="604" y="3533"/>
                  </a:lnTo>
                  <a:lnTo>
                    <a:pt x="490" y="3502"/>
                  </a:lnTo>
                  <a:lnTo>
                    <a:pt x="417" y="3475"/>
                  </a:lnTo>
                  <a:lnTo>
                    <a:pt x="347" y="3441"/>
                  </a:lnTo>
                  <a:lnTo>
                    <a:pt x="280" y="3402"/>
                  </a:lnTo>
                  <a:lnTo>
                    <a:pt x="247" y="3380"/>
                  </a:lnTo>
                  <a:lnTo>
                    <a:pt x="210" y="3354"/>
                  </a:lnTo>
                  <a:lnTo>
                    <a:pt x="141" y="3296"/>
                  </a:lnTo>
                  <a:lnTo>
                    <a:pt x="80" y="3235"/>
                  </a:lnTo>
                  <a:lnTo>
                    <a:pt x="25" y="3171"/>
                  </a:lnTo>
                  <a:lnTo>
                    <a:pt x="0" y="3138"/>
                  </a:lnTo>
                  <a:lnTo>
                    <a:pt x="0" y="3306"/>
                  </a:lnTo>
                  <a:lnTo>
                    <a:pt x="1" y="3402"/>
                  </a:lnTo>
                  <a:lnTo>
                    <a:pt x="14" y="3581"/>
                  </a:lnTo>
                  <a:lnTo>
                    <a:pt x="39" y="3747"/>
                  </a:lnTo>
                  <a:lnTo>
                    <a:pt x="75" y="3899"/>
                  </a:lnTo>
                  <a:lnTo>
                    <a:pt x="120" y="4037"/>
                  </a:lnTo>
                  <a:lnTo>
                    <a:pt x="177" y="4163"/>
                  </a:lnTo>
                  <a:lnTo>
                    <a:pt x="242" y="4277"/>
                  </a:lnTo>
                  <a:lnTo>
                    <a:pt x="316" y="4378"/>
                  </a:lnTo>
                  <a:lnTo>
                    <a:pt x="398" y="4468"/>
                  </a:lnTo>
                  <a:lnTo>
                    <a:pt x="486" y="4547"/>
                  </a:lnTo>
                  <a:lnTo>
                    <a:pt x="581" y="4613"/>
                  </a:lnTo>
                  <a:lnTo>
                    <a:pt x="680" y="4670"/>
                  </a:lnTo>
                  <a:lnTo>
                    <a:pt x="785" y="4715"/>
                  </a:lnTo>
                  <a:lnTo>
                    <a:pt x="893" y="4751"/>
                  </a:lnTo>
                  <a:lnTo>
                    <a:pt x="1006" y="4777"/>
                  </a:lnTo>
                  <a:lnTo>
                    <a:pt x="1120" y="4794"/>
                  </a:lnTo>
                  <a:lnTo>
                    <a:pt x="1235" y="4802"/>
                  </a:lnTo>
                  <a:lnTo>
                    <a:pt x="1353" y="4802"/>
                  </a:lnTo>
                  <a:lnTo>
                    <a:pt x="1470" y="4793"/>
                  </a:lnTo>
                  <a:lnTo>
                    <a:pt x="1588" y="4776"/>
                  </a:lnTo>
                  <a:lnTo>
                    <a:pt x="1703" y="4751"/>
                  </a:lnTo>
                  <a:lnTo>
                    <a:pt x="1817" y="4720"/>
                  </a:lnTo>
                  <a:lnTo>
                    <a:pt x="1929" y="4681"/>
                  </a:lnTo>
                  <a:lnTo>
                    <a:pt x="2037" y="4636"/>
                  </a:lnTo>
                  <a:lnTo>
                    <a:pt x="2141" y="4586"/>
                  </a:lnTo>
                  <a:lnTo>
                    <a:pt x="2241" y="4528"/>
                  </a:lnTo>
                  <a:lnTo>
                    <a:pt x="2334" y="4466"/>
                  </a:lnTo>
                  <a:lnTo>
                    <a:pt x="2422" y="4399"/>
                  </a:lnTo>
                  <a:lnTo>
                    <a:pt x="2503" y="4326"/>
                  </a:lnTo>
                  <a:lnTo>
                    <a:pt x="2575" y="4250"/>
                  </a:lnTo>
                  <a:lnTo>
                    <a:pt x="2640" y="4169"/>
                  </a:lnTo>
                  <a:lnTo>
                    <a:pt x="2696" y="4085"/>
                  </a:lnTo>
                  <a:lnTo>
                    <a:pt x="2719" y="4041"/>
                  </a:lnTo>
                  <a:lnTo>
                    <a:pt x="2726" y="4042"/>
                  </a:lnTo>
                  <a:lnTo>
                    <a:pt x="2733" y="4044"/>
                  </a:lnTo>
                  <a:lnTo>
                    <a:pt x="2767" y="3982"/>
                  </a:lnTo>
                  <a:lnTo>
                    <a:pt x="2831" y="3840"/>
                  </a:lnTo>
                  <a:lnTo>
                    <a:pt x="2868" y="3722"/>
                  </a:lnTo>
                  <a:lnTo>
                    <a:pt x="2886" y="3639"/>
                  </a:lnTo>
                  <a:lnTo>
                    <a:pt x="2898" y="3552"/>
                  </a:lnTo>
                  <a:lnTo>
                    <a:pt x="2902" y="3463"/>
                  </a:lnTo>
                  <a:lnTo>
                    <a:pt x="2901" y="3418"/>
                  </a:lnTo>
                  <a:lnTo>
                    <a:pt x="2897" y="3361"/>
                  </a:lnTo>
                  <a:lnTo>
                    <a:pt x="2877" y="3248"/>
                  </a:lnTo>
                  <a:lnTo>
                    <a:pt x="2844" y="3138"/>
                  </a:lnTo>
                  <a:lnTo>
                    <a:pt x="2797" y="3029"/>
                  </a:lnTo>
                  <a:lnTo>
                    <a:pt x="2737" y="2923"/>
                  </a:lnTo>
                  <a:lnTo>
                    <a:pt x="2663" y="2818"/>
                  </a:lnTo>
                  <a:lnTo>
                    <a:pt x="2577" y="2714"/>
                  </a:lnTo>
                  <a:lnTo>
                    <a:pt x="2477" y="2613"/>
                  </a:lnTo>
                  <a:lnTo>
                    <a:pt x="2421" y="2564"/>
                  </a:lnTo>
                  <a:lnTo>
                    <a:pt x="2395" y="2596"/>
                  </a:lnTo>
                  <a:lnTo>
                    <a:pt x="2338" y="2657"/>
                  </a:lnTo>
                  <a:lnTo>
                    <a:pt x="2273" y="2716"/>
                  </a:lnTo>
                  <a:lnTo>
                    <a:pt x="2201" y="2772"/>
                  </a:lnTo>
                  <a:lnTo>
                    <a:pt x="2120" y="2824"/>
                  </a:lnTo>
                  <a:lnTo>
                    <a:pt x="2030" y="2872"/>
                  </a:lnTo>
                  <a:lnTo>
                    <a:pt x="1930" y="2915"/>
                  </a:lnTo>
                  <a:lnTo>
                    <a:pt x="1820" y="2951"/>
                  </a:lnTo>
                  <a:lnTo>
                    <a:pt x="1760" y="2967"/>
                  </a:lnTo>
                  <a:lnTo>
                    <a:pt x="1713" y="2781"/>
                  </a:lnTo>
                  <a:lnTo>
                    <a:pt x="1795" y="2758"/>
                  </a:lnTo>
                  <a:lnTo>
                    <a:pt x="1938" y="2704"/>
                  </a:lnTo>
                  <a:lnTo>
                    <a:pt x="2058" y="2637"/>
                  </a:lnTo>
                  <a:lnTo>
                    <a:pt x="2159" y="2561"/>
                  </a:lnTo>
                  <a:lnTo>
                    <a:pt x="2242" y="2479"/>
                  </a:lnTo>
                  <a:lnTo>
                    <a:pt x="2310" y="2391"/>
                  </a:lnTo>
                  <a:lnTo>
                    <a:pt x="2360" y="2302"/>
                  </a:lnTo>
                  <a:lnTo>
                    <a:pt x="2399" y="2210"/>
                  </a:lnTo>
                  <a:lnTo>
                    <a:pt x="2426" y="2120"/>
                  </a:lnTo>
                  <a:lnTo>
                    <a:pt x="2444" y="2033"/>
                  </a:lnTo>
                  <a:lnTo>
                    <a:pt x="2457" y="1913"/>
                  </a:lnTo>
                  <a:lnTo>
                    <a:pt x="2451" y="1729"/>
                  </a:lnTo>
                  <a:lnTo>
                    <a:pt x="2443" y="1691"/>
                  </a:lnTo>
                  <a:lnTo>
                    <a:pt x="2632" y="1654"/>
                  </a:lnTo>
                  <a:lnTo>
                    <a:pt x="2635" y="1668"/>
                  </a:lnTo>
                  <a:lnTo>
                    <a:pt x="2647" y="1795"/>
                  </a:lnTo>
                  <a:lnTo>
                    <a:pt x="2643" y="1949"/>
                  </a:lnTo>
                  <a:lnTo>
                    <a:pt x="2630" y="2068"/>
                  </a:lnTo>
                  <a:lnTo>
                    <a:pt x="2601" y="2198"/>
                  </a:lnTo>
                  <a:lnTo>
                    <a:pt x="2556" y="2332"/>
                  </a:lnTo>
                  <a:lnTo>
                    <a:pt x="2523" y="2399"/>
                  </a:lnTo>
                  <a:lnTo>
                    <a:pt x="2590" y="2457"/>
                  </a:lnTo>
                  <a:lnTo>
                    <a:pt x="2709" y="2574"/>
                  </a:lnTo>
                  <a:lnTo>
                    <a:pt x="2811" y="2694"/>
                  </a:lnTo>
                  <a:lnTo>
                    <a:pt x="2899" y="2819"/>
                  </a:lnTo>
                  <a:lnTo>
                    <a:pt x="2971" y="2945"/>
                  </a:lnTo>
                  <a:lnTo>
                    <a:pt x="3025" y="3074"/>
                  </a:lnTo>
                  <a:lnTo>
                    <a:pt x="3065" y="3206"/>
                  </a:lnTo>
                  <a:lnTo>
                    <a:pt x="3087" y="3341"/>
                  </a:lnTo>
                  <a:lnTo>
                    <a:pt x="3092" y="3410"/>
                  </a:lnTo>
                  <a:lnTo>
                    <a:pt x="3094" y="3455"/>
                  </a:lnTo>
                  <a:lnTo>
                    <a:pt x="3091" y="3543"/>
                  </a:lnTo>
                  <a:lnTo>
                    <a:pt x="3077" y="3672"/>
                  </a:lnTo>
                  <a:lnTo>
                    <a:pt x="3038" y="3831"/>
                  </a:lnTo>
                  <a:lnTo>
                    <a:pt x="2984" y="3976"/>
                  </a:lnTo>
                  <a:lnTo>
                    <a:pt x="2953" y="4042"/>
                  </a:lnTo>
                  <a:lnTo>
                    <a:pt x="3025" y="4029"/>
                  </a:lnTo>
                  <a:lnTo>
                    <a:pt x="3177" y="3984"/>
                  </a:lnTo>
                  <a:lnTo>
                    <a:pt x="3330" y="3915"/>
                  </a:lnTo>
                  <a:lnTo>
                    <a:pt x="3479" y="3822"/>
                  </a:lnTo>
                  <a:lnTo>
                    <a:pt x="3621" y="3707"/>
                  </a:lnTo>
                  <a:lnTo>
                    <a:pt x="3720" y="3606"/>
                  </a:lnTo>
                  <a:lnTo>
                    <a:pt x="3781" y="3533"/>
                  </a:lnTo>
                  <a:lnTo>
                    <a:pt x="3838" y="3454"/>
                  </a:lnTo>
                  <a:lnTo>
                    <a:pt x="3890" y="3370"/>
                  </a:lnTo>
                  <a:lnTo>
                    <a:pt x="3936" y="3282"/>
                  </a:lnTo>
                  <a:lnTo>
                    <a:pt x="3978" y="3188"/>
                  </a:lnTo>
                  <a:lnTo>
                    <a:pt x="3996" y="3139"/>
                  </a:lnTo>
                  <a:lnTo>
                    <a:pt x="3993" y="3139"/>
                  </a:lnTo>
                  <a:lnTo>
                    <a:pt x="4001" y="3121"/>
                  </a:lnTo>
                  <a:lnTo>
                    <a:pt x="4031" y="3002"/>
                  </a:lnTo>
                  <a:lnTo>
                    <a:pt x="4052" y="2885"/>
                  </a:lnTo>
                  <a:lnTo>
                    <a:pt x="4065" y="2745"/>
                  </a:lnTo>
                  <a:lnTo>
                    <a:pt x="4063" y="2587"/>
                  </a:lnTo>
                  <a:lnTo>
                    <a:pt x="4046" y="2462"/>
                  </a:lnTo>
                  <a:lnTo>
                    <a:pt x="4028" y="2377"/>
                  </a:lnTo>
                  <a:lnTo>
                    <a:pt x="4001" y="2291"/>
                  </a:lnTo>
                  <a:lnTo>
                    <a:pt x="3966" y="2206"/>
                  </a:lnTo>
                  <a:lnTo>
                    <a:pt x="3944" y="2164"/>
                  </a:lnTo>
                  <a:lnTo>
                    <a:pt x="3914" y="2111"/>
                  </a:lnTo>
                  <a:lnTo>
                    <a:pt x="3843" y="2011"/>
                  </a:lnTo>
                  <a:lnTo>
                    <a:pt x="3759" y="1921"/>
                  </a:lnTo>
                  <a:lnTo>
                    <a:pt x="3660" y="1839"/>
                  </a:lnTo>
                  <a:lnTo>
                    <a:pt x="3549" y="1765"/>
                  </a:lnTo>
                  <a:lnTo>
                    <a:pt x="3424" y="1699"/>
                  </a:lnTo>
                  <a:lnTo>
                    <a:pt x="3287" y="1643"/>
                  </a:lnTo>
                  <a:lnTo>
                    <a:pt x="3137" y="1595"/>
                  </a:lnTo>
                  <a:lnTo>
                    <a:pt x="3056" y="1575"/>
                  </a:lnTo>
                  <a:lnTo>
                    <a:pt x="3102" y="1388"/>
                  </a:lnTo>
                  <a:lnTo>
                    <a:pt x="3192" y="1411"/>
                  </a:lnTo>
                  <a:lnTo>
                    <a:pt x="3362" y="1466"/>
                  </a:lnTo>
                  <a:lnTo>
                    <a:pt x="3518" y="1531"/>
                  </a:lnTo>
                  <a:lnTo>
                    <a:pt x="3659" y="1607"/>
                  </a:lnTo>
                  <a:lnTo>
                    <a:pt x="3786" y="1693"/>
                  </a:lnTo>
                  <a:lnTo>
                    <a:pt x="3899" y="1788"/>
                  </a:lnTo>
                  <a:lnTo>
                    <a:pt x="3996" y="1896"/>
                  </a:lnTo>
                  <a:lnTo>
                    <a:pt x="4079" y="2013"/>
                  </a:lnTo>
                  <a:lnTo>
                    <a:pt x="4114" y="2075"/>
                  </a:lnTo>
                  <a:lnTo>
                    <a:pt x="4144" y="2133"/>
                  </a:lnTo>
                  <a:lnTo>
                    <a:pt x="4190" y="2249"/>
                  </a:lnTo>
                  <a:lnTo>
                    <a:pt x="4223" y="2364"/>
                  </a:lnTo>
                  <a:lnTo>
                    <a:pt x="4245" y="2477"/>
                  </a:lnTo>
                  <a:lnTo>
                    <a:pt x="4251" y="2532"/>
                  </a:lnTo>
                  <a:lnTo>
                    <a:pt x="4289" y="2494"/>
                  </a:lnTo>
                  <a:lnTo>
                    <a:pt x="4365" y="2403"/>
                  </a:lnTo>
                  <a:lnTo>
                    <a:pt x="4439" y="2300"/>
                  </a:lnTo>
                  <a:lnTo>
                    <a:pt x="4503" y="2188"/>
                  </a:lnTo>
                  <a:lnTo>
                    <a:pt x="4552" y="2066"/>
                  </a:lnTo>
                  <a:lnTo>
                    <a:pt x="4573" y="1971"/>
                  </a:lnTo>
                  <a:lnTo>
                    <a:pt x="4580" y="1908"/>
                  </a:lnTo>
                  <a:lnTo>
                    <a:pt x="4580" y="1842"/>
                  </a:lnTo>
                  <a:lnTo>
                    <a:pt x="4571" y="1775"/>
                  </a:lnTo>
                  <a:lnTo>
                    <a:pt x="4555" y="1709"/>
                  </a:lnTo>
                  <a:lnTo>
                    <a:pt x="4529" y="1643"/>
                  </a:lnTo>
                  <a:lnTo>
                    <a:pt x="4510" y="1610"/>
                  </a:lnTo>
                  <a:lnTo>
                    <a:pt x="4565" y="1566"/>
                  </a:lnTo>
                  <a:lnTo>
                    <a:pt x="4658" y="1470"/>
                  </a:lnTo>
                  <a:lnTo>
                    <a:pt x="4735" y="1366"/>
                  </a:lnTo>
                  <a:lnTo>
                    <a:pt x="4796" y="1258"/>
                  </a:lnTo>
                  <a:lnTo>
                    <a:pt x="4841" y="1146"/>
                  </a:lnTo>
                  <a:lnTo>
                    <a:pt x="4872" y="1030"/>
                  </a:lnTo>
                  <a:lnTo>
                    <a:pt x="4892" y="915"/>
                  </a:lnTo>
                  <a:lnTo>
                    <a:pt x="4897" y="798"/>
                  </a:lnTo>
                  <a:lnTo>
                    <a:pt x="4892" y="683"/>
                  </a:lnTo>
                  <a:lnTo>
                    <a:pt x="4875" y="571"/>
                  </a:lnTo>
                  <a:lnTo>
                    <a:pt x="4849" y="463"/>
                  </a:lnTo>
                  <a:lnTo>
                    <a:pt x="4812" y="360"/>
                  </a:lnTo>
                  <a:lnTo>
                    <a:pt x="4768" y="264"/>
                  </a:lnTo>
                  <a:lnTo>
                    <a:pt x="4717" y="176"/>
                  </a:lnTo>
                  <a:lnTo>
                    <a:pt x="4658" y="97"/>
                  </a:lnTo>
                  <a:lnTo>
                    <a:pt x="4593" y="28"/>
                  </a:lnTo>
                  <a:lnTo>
                    <a:pt x="456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"/>
            <p:cNvSpPr>
              <a:spLocks/>
            </p:cNvSpPr>
            <p:nvPr/>
          </p:nvSpPr>
          <p:spPr bwMode="auto">
            <a:xfrm>
              <a:off x="4673600" y="2516188"/>
              <a:ext cx="1825625" cy="1820863"/>
            </a:xfrm>
            <a:custGeom>
              <a:avLst/>
              <a:gdLst>
                <a:gd name="T0" fmla="*/ 1791 w 4600"/>
                <a:gd name="T1" fmla="*/ 1374 h 4588"/>
                <a:gd name="T2" fmla="*/ 1424 w 4600"/>
                <a:gd name="T3" fmla="*/ 1737 h 4588"/>
                <a:gd name="T4" fmla="*/ 1563 w 4600"/>
                <a:gd name="T5" fmla="*/ 2389 h 4588"/>
                <a:gd name="T6" fmla="*/ 1919 w 4600"/>
                <a:gd name="T7" fmla="*/ 2442 h 4588"/>
                <a:gd name="T8" fmla="*/ 2132 w 4600"/>
                <a:gd name="T9" fmla="*/ 2767 h 4588"/>
                <a:gd name="T10" fmla="*/ 1628 w 4600"/>
                <a:gd name="T11" fmla="*/ 2581 h 4588"/>
                <a:gd name="T12" fmla="*/ 1240 w 4600"/>
                <a:gd name="T13" fmla="*/ 2687 h 4588"/>
                <a:gd name="T14" fmla="*/ 888 w 4600"/>
                <a:gd name="T15" fmla="*/ 2750 h 4588"/>
                <a:gd name="T16" fmla="*/ 1314 w 4600"/>
                <a:gd name="T17" fmla="*/ 2439 h 4588"/>
                <a:gd name="T18" fmla="*/ 1293 w 4600"/>
                <a:gd name="T19" fmla="*/ 1933 h 4588"/>
                <a:gd name="T20" fmla="*/ 1042 w 4600"/>
                <a:gd name="T21" fmla="*/ 1519 h 4588"/>
                <a:gd name="T22" fmla="*/ 647 w 4600"/>
                <a:gd name="T23" fmla="*/ 1313 h 4588"/>
                <a:gd name="T24" fmla="*/ 0 w 4600"/>
                <a:gd name="T25" fmla="*/ 1323 h 4588"/>
                <a:gd name="T26" fmla="*/ 382 w 4600"/>
                <a:gd name="T27" fmla="*/ 4384 h 4588"/>
                <a:gd name="T28" fmla="*/ 890 w 4600"/>
                <a:gd name="T29" fmla="*/ 4577 h 4588"/>
                <a:gd name="T30" fmla="*/ 1544 w 4600"/>
                <a:gd name="T31" fmla="*/ 4517 h 4588"/>
                <a:gd name="T32" fmla="*/ 1877 w 4600"/>
                <a:gd name="T33" fmla="*/ 4295 h 4588"/>
                <a:gd name="T34" fmla="*/ 2141 w 4600"/>
                <a:gd name="T35" fmla="*/ 3764 h 4588"/>
                <a:gd name="T36" fmla="*/ 2329 w 4600"/>
                <a:gd name="T37" fmla="*/ 3808 h 4588"/>
                <a:gd name="T38" fmla="*/ 2063 w 4600"/>
                <a:gd name="T39" fmla="*/ 4375 h 4588"/>
                <a:gd name="T40" fmla="*/ 2599 w 4600"/>
                <a:gd name="T41" fmla="*/ 4419 h 4588"/>
                <a:gd name="T42" fmla="*/ 2988 w 4600"/>
                <a:gd name="T43" fmla="*/ 4260 h 4588"/>
                <a:gd name="T44" fmla="*/ 3227 w 4600"/>
                <a:gd name="T45" fmla="*/ 3922 h 4588"/>
                <a:gd name="T46" fmla="*/ 3068 w 4600"/>
                <a:gd name="T47" fmla="*/ 3625 h 4588"/>
                <a:gd name="T48" fmla="*/ 2853 w 4600"/>
                <a:gd name="T49" fmla="*/ 3200 h 4588"/>
                <a:gd name="T50" fmla="*/ 3016 w 4600"/>
                <a:gd name="T51" fmla="*/ 2893 h 4588"/>
                <a:gd name="T52" fmla="*/ 3109 w 4600"/>
                <a:gd name="T53" fmla="*/ 3352 h 4588"/>
                <a:gd name="T54" fmla="*/ 3352 w 4600"/>
                <a:gd name="T55" fmla="*/ 3608 h 4588"/>
                <a:gd name="T56" fmla="*/ 3746 w 4600"/>
                <a:gd name="T57" fmla="*/ 3717 h 4588"/>
                <a:gd name="T58" fmla="*/ 4179 w 4600"/>
                <a:gd name="T59" fmla="*/ 3654 h 4588"/>
                <a:gd name="T60" fmla="*/ 4417 w 4600"/>
                <a:gd name="T61" fmla="*/ 3484 h 4588"/>
                <a:gd name="T62" fmla="*/ 4567 w 4600"/>
                <a:gd name="T63" fmla="*/ 3213 h 4588"/>
                <a:gd name="T64" fmla="*/ 4592 w 4600"/>
                <a:gd name="T65" fmla="*/ 2863 h 4588"/>
                <a:gd name="T66" fmla="*/ 4376 w 4600"/>
                <a:gd name="T67" fmla="*/ 2402 h 4588"/>
                <a:gd name="T68" fmla="*/ 4219 w 4600"/>
                <a:gd name="T69" fmla="*/ 2257 h 4588"/>
                <a:gd name="T70" fmla="*/ 4193 w 4600"/>
                <a:gd name="T71" fmla="*/ 1676 h 4588"/>
                <a:gd name="T72" fmla="*/ 3913 w 4600"/>
                <a:gd name="T73" fmla="*/ 1194 h 4588"/>
                <a:gd name="T74" fmla="*/ 3470 w 4600"/>
                <a:gd name="T75" fmla="*/ 913 h 4588"/>
                <a:gd name="T76" fmla="*/ 3489 w 4600"/>
                <a:gd name="T77" fmla="*/ 1353 h 4588"/>
                <a:gd name="T78" fmla="*/ 3357 w 4600"/>
                <a:gd name="T79" fmla="*/ 1834 h 4588"/>
                <a:gd name="T80" fmla="*/ 3068 w 4600"/>
                <a:gd name="T81" fmla="*/ 2132 h 4588"/>
                <a:gd name="T82" fmla="*/ 2485 w 4600"/>
                <a:gd name="T83" fmla="*/ 2353 h 4588"/>
                <a:gd name="T84" fmla="*/ 2675 w 4600"/>
                <a:gd name="T85" fmla="*/ 2110 h 4588"/>
                <a:gd name="T86" fmla="*/ 3124 w 4600"/>
                <a:gd name="T87" fmla="*/ 1830 h 4588"/>
                <a:gd name="T88" fmla="*/ 3273 w 4600"/>
                <a:gd name="T89" fmla="*/ 1520 h 4588"/>
                <a:gd name="T90" fmla="*/ 3212 w 4600"/>
                <a:gd name="T91" fmla="*/ 879 h 4588"/>
                <a:gd name="T92" fmla="*/ 3212 w 4600"/>
                <a:gd name="T93" fmla="*/ 879 h 4588"/>
                <a:gd name="T94" fmla="*/ 3067 w 4600"/>
                <a:gd name="T95" fmla="*/ 503 h 4588"/>
                <a:gd name="T96" fmla="*/ 2691 w 4600"/>
                <a:gd name="T97" fmla="*/ 148 h 4588"/>
                <a:gd name="T98" fmla="*/ 2174 w 4600"/>
                <a:gd name="T99" fmla="*/ 0 h 4588"/>
                <a:gd name="T100" fmla="*/ 2092 w 4600"/>
                <a:gd name="T101" fmla="*/ 319 h 4588"/>
                <a:gd name="T102" fmla="*/ 2071 w 4600"/>
                <a:gd name="T103" fmla="*/ 880 h 4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600" h="4588">
                  <a:moveTo>
                    <a:pt x="2054" y="933"/>
                  </a:moveTo>
                  <a:lnTo>
                    <a:pt x="2027" y="1008"/>
                  </a:lnTo>
                  <a:lnTo>
                    <a:pt x="1960" y="1145"/>
                  </a:lnTo>
                  <a:lnTo>
                    <a:pt x="1879" y="1266"/>
                  </a:lnTo>
                  <a:lnTo>
                    <a:pt x="1791" y="1374"/>
                  </a:lnTo>
                  <a:lnTo>
                    <a:pt x="1698" y="1467"/>
                  </a:lnTo>
                  <a:lnTo>
                    <a:pt x="1606" y="1546"/>
                  </a:lnTo>
                  <a:lnTo>
                    <a:pt x="1474" y="1642"/>
                  </a:lnTo>
                  <a:lnTo>
                    <a:pt x="1400" y="1686"/>
                  </a:lnTo>
                  <a:lnTo>
                    <a:pt x="1424" y="1737"/>
                  </a:lnTo>
                  <a:lnTo>
                    <a:pt x="1465" y="1838"/>
                  </a:lnTo>
                  <a:lnTo>
                    <a:pt x="1511" y="1987"/>
                  </a:lnTo>
                  <a:lnTo>
                    <a:pt x="1546" y="2172"/>
                  </a:lnTo>
                  <a:lnTo>
                    <a:pt x="1560" y="2329"/>
                  </a:lnTo>
                  <a:lnTo>
                    <a:pt x="1563" y="2389"/>
                  </a:lnTo>
                  <a:lnTo>
                    <a:pt x="1599" y="2388"/>
                  </a:lnTo>
                  <a:lnTo>
                    <a:pt x="1675" y="2390"/>
                  </a:lnTo>
                  <a:lnTo>
                    <a:pt x="1752" y="2399"/>
                  </a:lnTo>
                  <a:lnTo>
                    <a:pt x="1834" y="2416"/>
                  </a:lnTo>
                  <a:lnTo>
                    <a:pt x="1919" y="2442"/>
                  </a:lnTo>
                  <a:lnTo>
                    <a:pt x="2008" y="2477"/>
                  </a:lnTo>
                  <a:lnTo>
                    <a:pt x="2098" y="2521"/>
                  </a:lnTo>
                  <a:lnTo>
                    <a:pt x="2192" y="2577"/>
                  </a:lnTo>
                  <a:lnTo>
                    <a:pt x="2241" y="2609"/>
                  </a:lnTo>
                  <a:lnTo>
                    <a:pt x="2132" y="2767"/>
                  </a:lnTo>
                  <a:lnTo>
                    <a:pt x="2069" y="2726"/>
                  </a:lnTo>
                  <a:lnTo>
                    <a:pt x="1948" y="2661"/>
                  </a:lnTo>
                  <a:lnTo>
                    <a:pt x="1835" y="2617"/>
                  </a:lnTo>
                  <a:lnTo>
                    <a:pt x="1728" y="2591"/>
                  </a:lnTo>
                  <a:lnTo>
                    <a:pt x="1628" y="2581"/>
                  </a:lnTo>
                  <a:lnTo>
                    <a:pt x="1536" y="2583"/>
                  </a:lnTo>
                  <a:lnTo>
                    <a:pt x="1450" y="2598"/>
                  </a:lnTo>
                  <a:lnTo>
                    <a:pt x="1373" y="2621"/>
                  </a:lnTo>
                  <a:lnTo>
                    <a:pt x="1303" y="2652"/>
                  </a:lnTo>
                  <a:lnTo>
                    <a:pt x="1240" y="2687"/>
                  </a:lnTo>
                  <a:lnTo>
                    <a:pt x="1161" y="2743"/>
                  </a:lnTo>
                  <a:lnTo>
                    <a:pt x="1056" y="2845"/>
                  </a:lnTo>
                  <a:lnTo>
                    <a:pt x="1038" y="2870"/>
                  </a:lnTo>
                  <a:lnTo>
                    <a:pt x="881" y="2760"/>
                  </a:lnTo>
                  <a:lnTo>
                    <a:pt x="888" y="2750"/>
                  </a:lnTo>
                  <a:lnTo>
                    <a:pt x="954" y="2677"/>
                  </a:lnTo>
                  <a:lnTo>
                    <a:pt x="1043" y="2596"/>
                  </a:lnTo>
                  <a:lnTo>
                    <a:pt x="1120" y="2539"/>
                  </a:lnTo>
                  <a:lnTo>
                    <a:pt x="1211" y="2486"/>
                  </a:lnTo>
                  <a:lnTo>
                    <a:pt x="1314" y="2439"/>
                  </a:lnTo>
                  <a:lnTo>
                    <a:pt x="1371" y="2421"/>
                  </a:lnTo>
                  <a:lnTo>
                    <a:pt x="1370" y="2350"/>
                  </a:lnTo>
                  <a:lnTo>
                    <a:pt x="1353" y="2191"/>
                  </a:lnTo>
                  <a:lnTo>
                    <a:pt x="1331" y="2066"/>
                  </a:lnTo>
                  <a:lnTo>
                    <a:pt x="1293" y="1933"/>
                  </a:lnTo>
                  <a:lnTo>
                    <a:pt x="1240" y="1798"/>
                  </a:lnTo>
                  <a:lnTo>
                    <a:pt x="1187" y="1699"/>
                  </a:lnTo>
                  <a:lnTo>
                    <a:pt x="1144" y="1636"/>
                  </a:lnTo>
                  <a:lnTo>
                    <a:pt x="1096" y="1575"/>
                  </a:lnTo>
                  <a:lnTo>
                    <a:pt x="1042" y="1519"/>
                  </a:lnTo>
                  <a:lnTo>
                    <a:pt x="1012" y="1492"/>
                  </a:lnTo>
                  <a:lnTo>
                    <a:pt x="968" y="1457"/>
                  </a:lnTo>
                  <a:lnTo>
                    <a:pt x="871" y="1396"/>
                  </a:lnTo>
                  <a:lnTo>
                    <a:pt x="763" y="1348"/>
                  </a:lnTo>
                  <a:lnTo>
                    <a:pt x="647" y="1313"/>
                  </a:lnTo>
                  <a:lnTo>
                    <a:pt x="520" y="1292"/>
                  </a:lnTo>
                  <a:lnTo>
                    <a:pt x="384" y="1285"/>
                  </a:lnTo>
                  <a:lnTo>
                    <a:pt x="237" y="1290"/>
                  </a:lnTo>
                  <a:lnTo>
                    <a:pt x="82" y="1309"/>
                  </a:lnTo>
                  <a:lnTo>
                    <a:pt x="0" y="1323"/>
                  </a:lnTo>
                  <a:lnTo>
                    <a:pt x="0" y="4014"/>
                  </a:lnTo>
                  <a:lnTo>
                    <a:pt x="63" y="4091"/>
                  </a:lnTo>
                  <a:lnTo>
                    <a:pt x="185" y="4219"/>
                  </a:lnTo>
                  <a:lnTo>
                    <a:pt x="279" y="4303"/>
                  </a:lnTo>
                  <a:lnTo>
                    <a:pt x="382" y="4384"/>
                  </a:lnTo>
                  <a:lnTo>
                    <a:pt x="496" y="4455"/>
                  </a:lnTo>
                  <a:lnTo>
                    <a:pt x="617" y="4513"/>
                  </a:lnTo>
                  <a:lnTo>
                    <a:pt x="747" y="4555"/>
                  </a:lnTo>
                  <a:lnTo>
                    <a:pt x="814" y="4566"/>
                  </a:lnTo>
                  <a:lnTo>
                    <a:pt x="890" y="4577"/>
                  </a:lnTo>
                  <a:lnTo>
                    <a:pt x="1038" y="4588"/>
                  </a:lnTo>
                  <a:lnTo>
                    <a:pt x="1177" y="4588"/>
                  </a:lnTo>
                  <a:lnTo>
                    <a:pt x="1308" y="4577"/>
                  </a:lnTo>
                  <a:lnTo>
                    <a:pt x="1430" y="4553"/>
                  </a:lnTo>
                  <a:lnTo>
                    <a:pt x="1544" y="4517"/>
                  </a:lnTo>
                  <a:lnTo>
                    <a:pt x="1649" y="4470"/>
                  </a:lnTo>
                  <a:lnTo>
                    <a:pt x="1746" y="4411"/>
                  </a:lnTo>
                  <a:lnTo>
                    <a:pt x="1790" y="4376"/>
                  </a:lnTo>
                  <a:lnTo>
                    <a:pt x="1821" y="4350"/>
                  </a:lnTo>
                  <a:lnTo>
                    <a:pt x="1877" y="4295"/>
                  </a:lnTo>
                  <a:lnTo>
                    <a:pt x="1951" y="4209"/>
                  </a:lnTo>
                  <a:lnTo>
                    <a:pt x="2026" y="4088"/>
                  </a:lnTo>
                  <a:lnTo>
                    <a:pt x="2080" y="3969"/>
                  </a:lnTo>
                  <a:lnTo>
                    <a:pt x="2118" y="3859"/>
                  </a:lnTo>
                  <a:lnTo>
                    <a:pt x="2141" y="3764"/>
                  </a:lnTo>
                  <a:lnTo>
                    <a:pt x="2157" y="3666"/>
                  </a:lnTo>
                  <a:lnTo>
                    <a:pt x="2158" y="3650"/>
                  </a:lnTo>
                  <a:lnTo>
                    <a:pt x="2350" y="3660"/>
                  </a:lnTo>
                  <a:lnTo>
                    <a:pt x="2349" y="3678"/>
                  </a:lnTo>
                  <a:lnTo>
                    <a:pt x="2329" y="3808"/>
                  </a:lnTo>
                  <a:lnTo>
                    <a:pt x="2288" y="3958"/>
                  </a:lnTo>
                  <a:lnTo>
                    <a:pt x="2246" y="4073"/>
                  </a:lnTo>
                  <a:lnTo>
                    <a:pt x="2187" y="4193"/>
                  </a:lnTo>
                  <a:lnTo>
                    <a:pt x="2110" y="4315"/>
                  </a:lnTo>
                  <a:lnTo>
                    <a:pt x="2063" y="4375"/>
                  </a:lnTo>
                  <a:lnTo>
                    <a:pt x="2131" y="4391"/>
                  </a:lnTo>
                  <a:lnTo>
                    <a:pt x="2267" y="4415"/>
                  </a:lnTo>
                  <a:lnTo>
                    <a:pt x="2371" y="4425"/>
                  </a:lnTo>
                  <a:lnTo>
                    <a:pt x="2482" y="4428"/>
                  </a:lnTo>
                  <a:lnTo>
                    <a:pt x="2599" y="4419"/>
                  </a:lnTo>
                  <a:lnTo>
                    <a:pt x="2717" y="4395"/>
                  </a:lnTo>
                  <a:lnTo>
                    <a:pt x="2833" y="4355"/>
                  </a:lnTo>
                  <a:lnTo>
                    <a:pt x="2888" y="4327"/>
                  </a:lnTo>
                  <a:lnTo>
                    <a:pt x="2923" y="4307"/>
                  </a:lnTo>
                  <a:lnTo>
                    <a:pt x="2988" y="4260"/>
                  </a:lnTo>
                  <a:lnTo>
                    <a:pt x="3046" y="4207"/>
                  </a:lnTo>
                  <a:lnTo>
                    <a:pt x="3099" y="4148"/>
                  </a:lnTo>
                  <a:lnTo>
                    <a:pt x="3147" y="4079"/>
                  </a:lnTo>
                  <a:lnTo>
                    <a:pt x="3190" y="4004"/>
                  </a:lnTo>
                  <a:lnTo>
                    <a:pt x="3227" y="3922"/>
                  </a:lnTo>
                  <a:lnTo>
                    <a:pt x="3258" y="3833"/>
                  </a:lnTo>
                  <a:lnTo>
                    <a:pt x="3271" y="3785"/>
                  </a:lnTo>
                  <a:lnTo>
                    <a:pt x="3216" y="3752"/>
                  </a:lnTo>
                  <a:lnTo>
                    <a:pt x="3113" y="3672"/>
                  </a:lnTo>
                  <a:lnTo>
                    <a:pt x="3068" y="3625"/>
                  </a:lnTo>
                  <a:lnTo>
                    <a:pt x="3042" y="3596"/>
                  </a:lnTo>
                  <a:lnTo>
                    <a:pt x="2997" y="3537"/>
                  </a:lnTo>
                  <a:lnTo>
                    <a:pt x="2941" y="3445"/>
                  </a:lnTo>
                  <a:lnTo>
                    <a:pt x="2886" y="3321"/>
                  </a:lnTo>
                  <a:lnTo>
                    <a:pt x="2853" y="3200"/>
                  </a:lnTo>
                  <a:lnTo>
                    <a:pt x="2833" y="3090"/>
                  </a:lnTo>
                  <a:lnTo>
                    <a:pt x="2824" y="2997"/>
                  </a:lnTo>
                  <a:lnTo>
                    <a:pt x="2823" y="2897"/>
                  </a:lnTo>
                  <a:lnTo>
                    <a:pt x="2825" y="2877"/>
                  </a:lnTo>
                  <a:lnTo>
                    <a:pt x="3016" y="2893"/>
                  </a:lnTo>
                  <a:lnTo>
                    <a:pt x="3015" y="2906"/>
                  </a:lnTo>
                  <a:lnTo>
                    <a:pt x="3019" y="3020"/>
                  </a:lnTo>
                  <a:lnTo>
                    <a:pt x="3039" y="3152"/>
                  </a:lnTo>
                  <a:lnTo>
                    <a:pt x="3067" y="3251"/>
                  </a:lnTo>
                  <a:lnTo>
                    <a:pt x="3109" y="3352"/>
                  </a:lnTo>
                  <a:lnTo>
                    <a:pt x="3170" y="3450"/>
                  </a:lnTo>
                  <a:lnTo>
                    <a:pt x="3210" y="3496"/>
                  </a:lnTo>
                  <a:lnTo>
                    <a:pt x="3242" y="3528"/>
                  </a:lnTo>
                  <a:lnTo>
                    <a:pt x="3313" y="3585"/>
                  </a:lnTo>
                  <a:lnTo>
                    <a:pt x="3352" y="3608"/>
                  </a:lnTo>
                  <a:lnTo>
                    <a:pt x="3423" y="3640"/>
                  </a:lnTo>
                  <a:lnTo>
                    <a:pt x="3437" y="3646"/>
                  </a:lnTo>
                  <a:lnTo>
                    <a:pt x="3536" y="3677"/>
                  </a:lnTo>
                  <a:lnTo>
                    <a:pt x="3630" y="3701"/>
                  </a:lnTo>
                  <a:lnTo>
                    <a:pt x="3746" y="3717"/>
                  </a:lnTo>
                  <a:lnTo>
                    <a:pt x="3874" y="3721"/>
                  </a:lnTo>
                  <a:lnTo>
                    <a:pt x="3975" y="3712"/>
                  </a:lnTo>
                  <a:lnTo>
                    <a:pt x="4043" y="3701"/>
                  </a:lnTo>
                  <a:lnTo>
                    <a:pt x="4111" y="3681"/>
                  </a:lnTo>
                  <a:lnTo>
                    <a:pt x="4179" y="3654"/>
                  </a:lnTo>
                  <a:lnTo>
                    <a:pt x="4212" y="3637"/>
                  </a:lnTo>
                  <a:lnTo>
                    <a:pt x="4246" y="3618"/>
                  </a:lnTo>
                  <a:lnTo>
                    <a:pt x="4310" y="3577"/>
                  </a:lnTo>
                  <a:lnTo>
                    <a:pt x="4367" y="3532"/>
                  </a:lnTo>
                  <a:lnTo>
                    <a:pt x="4417" y="3484"/>
                  </a:lnTo>
                  <a:lnTo>
                    <a:pt x="4461" y="3431"/>
                  </a:lnTo>
                  <a:lnTo>
                    <a:pt x="4499" y="3375"/>
                  </a:lnTo>
                  <a:lnTo>
                    <a:pt x="4531" y="3313"/>
                  </a:lnTo>
                  <a:lnTo>
                    <a:pt x="4557" y="3248"/>
                  </a:lnTo>
                  <a:lnTo>
                    <a:pt x="4567" y="3213"/>
                  </a:lnTo>
                  <a:lnTo>
                    <a:pt x="4579" y="3170"/>
                  </a:lnTo>
                  <a:lnTo>
                    <a:pt x="4595" y="3081"/>
                  </a:lnTo>
                  <a:lnTo>
                    <a:pt x="4599" y="3036"/>
                  </a:lnTo>
                  <a:lnTo>
                    <a:pt x="4600" y="2979"/>
                  </a:lnTo>
                  <a:lnTo>
                    <a:pt x="4592" y="2863"/>
                  </a:lnTo>
                  <a:lnTo>
                    <a:pt x="4573" y="2750"/>
                  </a:lnTo>
                  <a:lnTo>
                    <a:pt x="4540" y="2643"/>
                  </a:lnTo>
                  <a:lnTo>
                    <a:pt x="4495" y="2543"/>
                  </a:lnTo>
                  <a:lnTo>
                    <a:pt x="4433" y="2456"/>
                  </a:lnTo>
                  <a:lnTo>
                    <a:pt x="4376" y="2402"/>
                  </a:lnTo>
                  <a:lnTo>
                    <a:pt x="4333" y="2371"/>
                  </a:lnTo>
                  <a:lnTo>
                    <a:pt x="4285" y="2345"/>
                  </a:lnTo>
                  <a:lnTo>
                    <a:pt x="4232" y="2324"/>
                  </a:lnTo>
                  <a:lnTo>
                    <a:pt x="4203" y="2315"/>
                  </a:lnTo>
                  <a:lnTo>
                    <a:pt x="4219" y="2257"/>
                  </a:lnTo>
                  <a:lnTo>
                    <a:pt x="4238" y="2137"/>
                  </a:lnTo>
                  <a:lnTo>
                    <a:pt x="4245" y="2019"/>
                  </a:lnTo>
                  <a:lnTo>
                    <a:pt x="4240" y="1903"/>
                  </a:lnTo>
                  <a:lnTo>
                    <a:pt x="4221" y="1787"/>
                  </a:lnTo>
                  <a:lnTo>
                    <a:pt x="4193" y="1676"/>
                  </a:lnTo>
                  <a:lnTo>
                    <a:pt x="4154" y="1568"/>
                  </a:lnTo>
                  <a:lnTo>
                    <a:pt x="4106" y="1466"/>
                  </a:lnTo>
                  <a:lnTo>
                    <a:pt x="4049" y="1369"/>
                  </a:lnTo>
                  <a:lnTo>
                    <a:pt x="3984" y="1278"/>
                  </a:lnTo>
                  <a:lnTo>
                    <a:pt x="3913" y="1194"/>
                  </a:lnTo>
                  <a:lnTo>
                    <a:pt x="3834" y="1119"/>
                  </a:lnTo>
                  <a:lnTo>
                    <a:pt x="3750" y="1051"/>
                  </a:lnTo>
                  <a:lnTo>
                    <a:pt x="3660" y="994"/>
                  </a:lnTo>
                  <a:lnTo>
                    <a:pt x="3567" y="948"/>
                  </a:lnTo>
                  <a:lnTo>
                    <a:pt x="3470" y="913"/>
                  </a:lnTo>
                  <a:lnTo>
                    <a:pt x="3420" y="900"/>
                  </a:lnTo>
                  <a:lnTo>
                    <a:pt x="3440" y="968"/>
                  </a:lnTo>
                  <a:lnTo>
                    <a:pt x="3468" y="1102"/>
                  </a:lnTo>
                  <a:lnTo>
                    <a:pt x="3485" y="1230"/>
                  </a:lnTo>
                  <a:lnTo>
                    <a:pt x="3489" y="1353"/>
                  </a:lnTo>
                  <a:lnTo>
                    <a:pt x="3481" y="1470"/>
                  </a:lnTo>
                  <a:lnTo>
                    <a:pt x="3462" y="1581"/>
                  </a:lnTo>
                  <a:lnTo>
                    <a:pt x="3429" y="1686"/>
                  </a:lnTo>
                  <a:lnTo>
                    <a:pt x="3384" y="1786"/>
                  </a:lnTo>
                  <a:lnTo>
                    <a:pt x="3357" y="1834"/>
                  </a:lnTo>
                  <a:lnTo>
                    <a:pt x="3331" y="1876"/>
                  </a:lnTo>
                  <a:lnTo>
                    <a:pt x="3273" y="1952"/>
                  </a:lnTo>
                  <a:lnTo>
                    <a:pt x="3208" y="2021"/>
                  </a:lnTo>
                  <a:lnTo>
                    <a:pt x="3140" y="2080"/>
                  </a:lnTo>
                  <a:lnTo>
                    <a:pt x="3068" y="2132"/>
                  </a:lnTo>
                  <a:lnTo>
                    <a:pt x="2995" y="2178"/>
                  </a:lnTo>
                  <a:lnTo>
                    <a:pt x="2885" y="2235"/>
                  </a:lnTo>
                  <a:lnTo>
                    <a:pt x="2745" y="2290"/>
                  </a:lnTo>
                  <a:lnTo>
                    <a:pt x="2621" y="2325"/>
                  </a:lnTo>
                  <a:lnTo>
                    <a:pt x="2485" y="2353"/>
                  </a:lnTo>
                  <a:lnTo>
                    <a:pt x="2457" y="2355"/>
                  </a:lnTo>
                  <a:lnTo>
                    <a:pt x="2439" y="2165"/>
                  </a:lnTo>
                  <a:lnTo>
                    <a:pt x="2457" y="2162"/>
                  </a:lnTo>
                  <a:lnTo>
                    <a:pt x="2570" y="2140"/>
                  </a:lnTo>
                  <a:lnTo>
                    <a:pt x="2675" y="2110"/>
                  </a:lnTo>
                  <a:lnTo>
                    <a:pt x="2794" y="2064"/>
                  </a:lnTo>
                  <a:lnTo>
                    <a:pt x="2920" y="2000"/>
                  </a:lnTo>
                  <a:lnTo>
                    <a:pt x="3012" y="1936"/>
                  </a:lnTo>
                  <a:lnTo>
                    <a:pt x="3069" y="1886"/>
                  </a:lnTo>
                  <a:lnTo>
                    <a:pt x="3124" y="1830"/>
                  </a:lnTo>
                  <a:lnTo>
                    <a:pt x="3172" y="1768"/>
                  </a:lnTo>
                  <a:lnTo>
                    <a:pt x="3194" y="1734"/>
                  </a:lnTo>
                  <a:lnTo>
                    <a:pt x="3217" y="1693"/>
                  </a:lnTo>
                  <a:lnTo>
                    <a:pt x="3252" y="1609"/>
                  </a:lnTo>
                  <a:lnTo>
                    <a:pt x="3273" y="1520"/>
                  </a:lnTo>
                  <a:lnTo>
                    <a:pt x="3283" y="1426"/>
                  </a:lnTo>
                  <a:lnTo>
                    <a:pt x="3282" y="1323"/>
                  </a:lnTo>
                  <a:lnTo>
                    <a:pt x="3271" y="1212"/>
                  </a:lnTo>
                  <a:lnTo>
                    <a:pt x="3242" y="1025"/>
                  </a:lnTo>
                  <a:lnTo>
                    <a:pt x="3212" y="879"/>
                  </a:lnTo>
                  <a:lnTo>
                    <a:pt x="3208" y="880"/>
                  </a:lnTo>
                  <a:lnTo>
                    <a:pt x="3209" y="879"/>
                  </a:lnTo>
                  <a:lnTo>
                    <a:pt x="3216" y="879"/>
                  </a:lnTo>
                  <a:lnTo>
                    <a:pt x="3217" y="879"/>
                  </a:lnTo>
                  <a:lnTo>
                    <a:pt x="3212" y="879"/>
                  </a:lnTo>
                  <a:lnTo>
                    <a:pt x="3208" y="839"/>
                  </a:lnTo>
                  <a:lnTo>
                    <a:pt x="3188" y="756"/>
                  </a:lnTo>
                  <a:lnTo>
                    <a:pt x="3157" y="671"/>
                  </a:lnTo>
                  <a:lnTo>
                    <a:pt x="3117" y="587"/>
                  </a:lnTo>
                  <a:lnTo>
                    <a:pt x="3067" y="503"/>
                  </a:lnTo>
                  <a:lnTo>
                    <a:pt x="3006" y="423"/>
                  </a:lnTo>
                  <a:lnTo>
                    <a:pt x="2938" y="346"/>
                  </a:lnTo>
                  <a:lnTo>
                    <a:pt x="2863" y="274"/>
                  </a:lnTo>
                  <a:lnTo>
                    <a:pt x="2780" y="207"/>
                  </a:lnTo>
                  <a:lnTo>
                    <a:pt x="2691" y="148"/>
                  </a:lnTo>
                  <a:lnTo>
                    <a:pt x="2596" y="97"/>
                  </a:lnTo>
                  <a:lnTo>
                    <a:pt x="2496" y="56"/>
                  </a:lnTo>
                  <a:lnTo>
                    <a:pt x="2391" y="26"/>
                  </a:lnTo>
                  <a:lnTo>
                    <a:pt x="2284" y="7"/>
                  </a:lnTo>
                  <a:lnTo>
                    <a:pt x="2174" y="0"/>
                  </a:lnTo>
                  <a:lnTo>
                    <a:pt x="2061" y="9"/>
                  </a:lnTo>
                  <a:lnTo>
                    <a:pt x="2002" y="20"/>
                  </a:lnTo>
                  <a:lnTo>
                    <a:pt x="2026" y="80"/>
                  </a:lnTo>
                  <a:lnTo>
                    <a:pt x="2065" y="201"/>
                  </a:lnTo>
                  <a:lnTo>
                    <a:pt x="2092" y="319"/>
                  </a:lnTo>
                  <a:lnTo>
                    <a:pt x="2109" y="436"/>
                  </a:lnTo>
                  <a:lnTo>
                    <a:pt x="2115" y="551"/>
                  </a:lnTo>
                  <a:lnTo>
                    <a:pt x="2111" y="662"/>
                  </a:lnTo>
                  <a:lnTo>
                    <a:pt x="2097" y="773"/>
                  </a:lnTo>
                  <a:lnTo>
                    <a:pt x="2071" y="880"/>
                  </a:lnTo>
                  <a:lnTo>
                    <a:pt x="2054" y="93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9"/>
            <p:cNvSpPr>
              <a:spLocks/>
            </p:cNvSpPr>
            <p:nvPr/>
          </p:nvSpPr>
          <p:spPr bwMode="auto">
            <a:xfrm>
              <a:off x="4673600" y="2265363"/>
              <a:ext cx="763588" cy="854075"/>
            </a:xfrm>
            <a:custGeom>
              <a:avLst/>
              <a:gdLst>
                <a:gd name="T0" fmla="*/ 1138 w 1922"/>
                <a:gd name="T1" fmla="*/ 1976 h 2151"/>
                <a:gd name="T2" fmla="*/ 1183 w 1922"/>
                <a:gd name="T3" fmla="*/ 2017 h 2151"/>
                <a:gd name="T4" fmla="*/ 1264 w 1922"/>
                <a:gd name="T5" fmla="*/ 2104 h 2151"/>
                <a:gd name="T6" fmla="*/ 1299 w 1922"/>
                <a:gd name="T7" fmla="*/ 2151 h 2151"/>
                <a:gd name="T8" fmla="*/ 1362 w 1922"/>
                <a:gd name="T9" fmla="*/ 2113 h 2151"/>
                <a:gd name="T10" fmla="*/ 1479 w 1922"/>
                <a:gd name="T11" fmla="*/ 2030 h 2151"/>
                <a:gd name="T12" fmla="*/ 1560 w 1922"/>
                <a:gd name="T13" fmla="*/ 1961 h 2151"/>
                <a:gd name="T14" fmla="*/ 1642 w 1922"/>
                <a:gd name="T15" fmla="*/ 1880 h 2151"/>
                <a:gd name="T16" fmla="*/ 1720 w 1922"/>
                <a:gd name="T17" fmla="*/ 1787 h 2151"/>
                <a:gd name="T18" fmla="*/ 1791 w 1922"/>
                <a:gd name="T19" fmla="*/ 1682 h 2151"/>
                <a:gd name="T20" fmla="*/ 1850 w 1922"/>
                <a:gd name="T21" fmla="*/ 1564 h 2151"/>
                <a:gd name="T22" fmla="*/ 1873 w 1922"/>
                <a:gd name="T23" fmla="*/ 1500 h 2151"/>
                <a:gd name="T24" fmla="*/ 1890 w 1922"/>
                <a:gd name="T25" fmla="*/ 1446 h 2151"/>
                <a:gd name="T26" fmla="*/ 1913 w 1922"/>
                <a:gd name="T27" fmla="*/ 1335 h 2151"/>
                <a:gd name="T28" fmla="*/ 1922 w 1922"/>
                <a:gd name="T29" fmla="*/ 1221 h 2151"/>
                <a:gd name="T30" fmla="*/ 1919 w 1922"/>
                <a:gd name="T31" fmla="*/ 1103 h 2151"/>
                <a:gd name="T32" fmla="*/ 1903 w 1922"/>
                <a:gd name="T33" fmla="*/ 983 h 2151"/>
                <a:gd name="T34" fmla="*/ 1873 w 1922"/>
                <a:gd name="T35" fmla="*/ 860 h 2151"/>
                <a:gd name="T36" fmla="*/ 1830 w 1922"/>
                <a:gd name="T37" fmla="*/ 733 h 2151"/>
                <a:gd name="T38" fmla="*/ 1776 w 1922"/>
                <a:gd name="T39" fmla="*/ 603 h 2151"/>
                <a:gd name="T40" fmla="*/ 1742 w 1922"/>
                <a:gd name="T41" fmla="*/ 537 h 2151"/>
                <a:gd name="T42" fmla="*/ 1713 w 1922"/>
                <a:gd name="T43" fmla="*/ 492 h 2151"/>
                <a:gd name="T44" fmla="*/ 1642 w 1922"/>
                <a:gd name="T45" fmla="*/ 400 h 2151"/>
                <a:gd name="T46" fmla="*/ 1558 w 1922"/>
                <a:gd name="T47" fmla="*/ 308 h 2151"/>
                <a:gd name="T48" fmla="*/ 1458 w 1922"/>
                <a:gd name="T49" fmla="*/ 219 h 2151"/>
                <a:gd name="T50" fmla="*/ 1344 w 1922"/>
                <a:gd name="T51" fmla="*/ 142 h 2151"/>
                <a:gd name="T52" fmla="*/ 1217 w 1922"/>
                <a:gd name="T53" fmla="*/ 77 h 2151"/>
                <a:gd name="T54" fmla="*/ 1076 w 1922"/>
                <a:gd name="T55" fmla="*/ 29 h 2151"/>
                <a:gd name="T56" fmla="*/ 960 w 1922"/>
                <a:gd name="T57" fmla="*/ 8 h 2151"/>
                <a:gd name="T58" fmla="*/ 880 w 1922"/>
                <a:gd name="T59" fmla="*/ 2 h 2151"/>
                <a:gd name="T60" fmla="*/ 839 w 1922"/>
                <a:gd name="T61" fmla="*/ 0 h 2151"/>
                <a:gd name="T62" fmla="*/ 787 w 1922"/>
                <a:gd name="T63" fmla="*/ 2 h 2151"/>
                <a:gd name="T64" fmla="*/ 687 w 1922"/>
                <a:gd name="T65" fmla="*/ 12 h 2151"/>
                <a:gd name="T66" fmla="*/ 595 w 1922"/>
                <a:gd name="T67" fmla="*/ 33 h 2151"/>
                <a:gd name="T68" fmla="*/ 509 w 1922"/>
                <a:gd name="T69" fmla="*/ 64 h 2151"/>
                <a:gd name="T70" fmla="*/ 432 w 1922"/>
                <a:gd name="T71" fmla="*/ 103 h 2151"/>
                <a:gd name="T72" fmla="*/ 359 w 1922"/>
                <a:gd name="T73" fmla="*/ 151 h 2151"/>
                <a:gd name="T74" fmla="*/ 293 w 1922"/>
                <a:gd name="T75" fmla="*/ 207 h 2151"/>
                <a:gd name="T76" fmla="*/ 235 w 1922"/>
                <a:gd name="T77" fmla="*/ 271 h 2151"/>
                <a:gd name="T78" fmla="*/ 183 w 1922"/>
                <a:gd name="T79" fmla="*/ 341 h 2151"/>
                <a:gd name="T80" fmla="*/ 137 w 1922"/>
                <a:gd name="T81" fmla="*/ 419 h 2151"/>
                <a:gd name="T82" fmla="*/ 98 w 1922"/>
                <a:gd name="T83" fmla="*/ 503 h 2151"/>
                <a:gd name="T84" fmla="*/ 65 w 1922"/>
                <a:gd name="T85" fmla="*/ 594 h 2151"/>
                <a:gd name="T86" fmla="*/ 39 w 1922"/>
                <a:gd name="T87" fmla="*/ 689 h 2151"/>
                <a:gd name="T88" fmla="*/ 19 w 1922"/>
                <a:gd name="T89" fmla="*/ 788 h 2151"/>
                <a:gd name="T90" fmla="*/ 8 w 1922"/>
                <a:gd name="T91" fmla="*/ 893 h 2151"/>
                <a:gd name="T92" fmla="*/ 1 w 1922"/>
                <a:gd name="T93" fmla="*/ 1001 h 2151"/>
                <a:gd name="T94" fmla="*/ 0 w 1922"/>
                <a:gd name="T95" fmla="*/ 1057 h 2151"/>
                <a:gd name="T96" fmla="*/ 0 w 1922"/>
                <a:gd name="T97" fmla="*/ 1758 h 2151"/>
                <a:gd name="T98" fmla="*/ 89 w 1922"/>
                <a:gd name="T99" fmla="*/ 1742 h 2151"/>
                <a:gd name="T100" fmla="*/ 262 w 1922"/>
                <a:gd name="T101" fmla="*/ 1726 h 2151"/>
                <a:gd name="T102" fmla="*/ 424 w 1922"/>
                <a:gd name="T103" fmla="*/ 1723 h 2151"/>
                <a:gd name="T104" fmla="*/ 575 w 1922"/>
                <a:gd name="T105" fmla="*/ 1735 h 2151"/>
                <a:gd name="T106" fmla="*/ 718 w 1922"/>
                <a:gd name="T107" fmla="*/ 1762 h 2151"/>
                <a:gd name="T108" fmla="*/ 850 w 1922"/>
                <a:gd name="T109" fmla="*/ 1805 h 2151"/>
                <a:gd name="T110" fmla="*/ 973 w 1922"/>
                <a:gd name="T111" fmla="*/ 1862 h 2151"/>
                <a:gd name="T112" fmla="*/ 1086 w 1922"/>
                <a:gd name="T113" fmla="*/ 1934 h 2151"/>
                <a:gd name="T114" fmla="*/ 1138 w 1922"/>
                <a:gd name="T115" fmla="*/ 1976 h 2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922" h="2151">
                  <a:moveTo>
                    <a:pt x="1138" y="1976"/>
                  </a:moveTo>
                  <a:lnTo>
                    <a:pt x="1183" y="2017"/>
                  </a:lnTo>
                  <a:lnTo>
                    <a:pt x="1264" y="2104"/>
                  </a:lnTo>
                  <a:lnTo>
                    <a:pt x="1299" y="2151"/>
                  </a:lnTo>
                  <a:lnTo>
                    <a:pt x="1362" y="2113"/>
                  </a:lnTo>
                  <a:lnTo>
                    <a:pt x="1479" y="2030"/>
                  </a:lnTo>
                  <a:lnTo>
                    <a:pt x="1560" y="1961"/>
                  </a:lnTo>
                  <a:lnTo>
                    <a:pt x="1642" y="1880"/>
                  </a:lnTo>
                  <a:lnTo>
                    <a:pt x="1720" y="1787"/>
                  </a:lnTo>
                  <a:lnTo>
                    <a:pt x="1791" y="1682"/>
                  </a:lnTo>
                  <a:lnTo>
                    <a:pt x="1850" y="1564"/>
                  </a:lnTo>
                  <a:lnTo>
                    <a:pt x="1873" y="1500"/>
                  </a:lnTo>
                  <a:lnTo>
                    <a:pt x="1890" y="1446"/>
                  </a:lnTo>
                  <a:lnTo>
                    <a:pt x="1913" y="1335"/>
                  </a:lnTo>
                  <a:lnTo>
                    <a:pt x="1922" y="1221"/>
                  </a:lnTo>
                  <a:lnTo>
                    <a:pt x="1919" y="1103"/>
                  </a:lnTo>
                  <a:lnTo>
                    <a:pt x="1903" y="983"/>
                  </a:lnTo>
                  <a:lnTo>
                    <a:pt x="1873" y="860"/>
                  </a:lnTo>
                  <a:lnTo>
                    <a:pt x="1830" y="733"/>
                  </a:lnTo>
                  <a:lnTo>
                    <a:pt x="1776" y="603"/>
                  </a:lnTo>
                  <a:lnTo>
                    <a:pt x="1742" y="537"/>
                  </a:lnTo>
                  <a:lnTo>
                    <a:pt x="1713" y="492"/>
                  </a:lnTo>
                  <a:lnTo>
                    <a:pt x="1642" y="400"/>
                  </a:lnTo>
                  <a:lnTo>
                    <a:pt x="1558" y="308"/>
                  </a:lnTo>
                  <a:lnTo>
                    <a:pt x="1458" y="219"/>
                  </a:lnTo>
                  <a:lnTo>
                    <a:pt x="1344" y="142"/>
                  </a:lnTo>
                  <a:lnTo>
                    <a:pt x="1217" y="77"/>
                  </a:lnTo>
                  <a:lnTo>
                    <a:pt x="1076" y="29"/>
                  </a:lnTo>
                  <a:lnTo>
                    <a:pt x="960" y="8"/>
                  </a:lnTo>
                  <a:lnTo>
                    <a:pt x="880" y="2"/>
                  </a:lnTo>
                  <a:lnTo>
                    <a:pt x="839" y="0"/>
                  </a:lnTo>
                  <a:lnTo>
                    <a:pt x="787" y="2"/>
                  </a:lnTo>
                  <a:lnTo>
                    <a:pt x="687" y="12"/>
                  </a:lnTo>
                  <a:lnTo>
                    <a:pt x="595" y="33"/>
                  </a:lnTo>
                  <a:lnTo>
                    <a:pt x="509" y="64"/>
                  </a:lnTo>
                  <a:lnTo>
                    <a:pt x="432" y="103"/>
                  </a:lnTo>
                  <a:lnTo>
                    <a:pt x="359" y="151"/>
                  </a:lnTo>
                  <a:lnTo>
                    <a:pt x="293" y="207"/>
                  </a:lnTo>
                  <a:lnTo>
                    <a:pt x="235" y="271"/>
                  </a:lnTo>
                  <a:lnTo>
                    <a:pt x="183" y="341"/>
                  </a:lnTo>
                  <a:lnTo>
                    <a:pt x="137" y="419"/>
                  </a:lnTo>
                  <a:lnTo>
                    <a:pt x="98" y="503"/>
                  </a:lnTo>
                  <a:lnTo>
                    <a:pt x="65" y="594"/>
                  </a:lnTo>
                  <a:lnTo>
                    <a:pt x="39" y="689"/>
                  </a:lnTo>
                  <a:lnTo>
                    <a:pt x="19" y="788"/>
                  </a:lnTo>
                  <a:lnTo>
                    <a:pt x="8" y="893"/>
                  </a:lnTo>
                  <a:lnTo>
                    <a:pt x="1" y="1001"/>
                  </a:lnTo>
                  <a:lnTo>
                    <a:pt x="0" y="1057"/>
                  </a:lnTo>
                  <a:lnTo>
                    <a:pt x="0" y="1758"/>
                  </a:lnTo>
                  <a:lnTo>
                    <a:pt x="89" y="1742"/>
                  </a:lnTo>
                  <a:lnTo>
                    <a:pt x="262" y="1726"/>
                  </a:lnTo>
                  <a:lnTo>
                    <a:pt x="424" y="1723"/>
                  </a:lnTo>
                  <a:lnTo>
                    <a:pt x="575" y="1735"/>
                  </a:lnTo>
                  <a:lnTo>
                    <a:pt x="718" y="1762"/>
                  </a:lnTo>
                  <a:lnTo>
                    <a:pt x="850" y="1805"/>
                  </a:lnTo>
                  <a:lnTo>
                    <a:pt x="973" y="1862"/>
                  </a:lnTo>
                  <a:lnTo>
                    <a:pt x="1086" y="1934"/>
                  </a:lnTo>
                  <a:lnTo>
                    <a:pt x="1138" y="197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0"/>
            <p:cNvSpPr>
              <a:spLocks/>
            </p:cNvSpPr>
            <p:nvPr/>
          </p:nvSpPr>
          <p:spPr bwMode="auto">
            <a:xfrm>
              <a:off x="2682875" y="3184525"/>
              <a:ext cx="1176338" cy="935038"/>
            </a:xfrm>
            <a:custGeom>
              <a:avLst/>
              <a:gdLst>
                <a:gd name="T0" fmla="*/ 971 w 2964"/>
                <a:gd name="T1" fmla="*/ 1618 h 2357"/>
                <a:gd name="T2" fmla="*/ 1152 w 2964"/>
                <a:gd name="T3" fmla="*/ 1689 h 2357"/>
                <a:gd name="T4" fmla="*/ 1317 w 2964"/>
                <a:gd name="T5" fmla="*/ 1799 h 2357"/>
                <a:gd name="T6" fmla="*/ 1457 w 2964"/>
                <a:gd name="T7" fmla="*/ 1942 h 2357"/>
                <a:gd name="T8" fmla="*/ 1542 w 2964"/>
                <a:gd name="T9" fmla="*/ 2069 h 2357"/>
                <a:gd name="T10" fmla="*/ 1596 w 2964"/>
                <a:gd name="T11" fmla="*/ 2177 h 2357"/>
                <a:gd name="T12" fmla="*/ 1640 w 2964"/>
                <a:gd name="T13" fmla="*/ 2322 h 2357"/>
                <a:gd name="T14" fmla="*/ 1697 w 2964"/>
                <a:gd name="T15" fmla="*/ 2354 h 2357"/>
                <a:gd name="T16" fmla="*/ 1886 w 2964"/>
                <a:gd name="T17" fmla="*/ 2320 h 2357"/>
                <a:gd name="T18" fmla="*/ 2050 w 2964"/>
                <a:gd name="T19" fmla="*/ 2256 h 2357"/>
                <a:gd name="T20" fmla="*/ 2184 w 2964"/>
                <a:gd name="T21" fmla="*/ 2164 h 2357"/>
                <a:gd name="T22" fmla="*/ 2257 w 2964"/>
                <a:gd name="T23" fmla="*/ 2077 h 2357"/>
                <a:gd name="T24" fmla="*/ 2299 w 2964"/>
                <a:gd name="T25" fmla="*/ 1995 h 2357"/>
                <a:gd name="T26" fmla="*/ 2327 w 2964"/>
                <a:gd name="T27" fmla="*/ 1875 h 2357"/>
                <a:gd name="T28" fmla="*/ 2320 w 2964"/>
                <a:gd name="T29" fmla="*/ 1745 h 2357"/>
                <a:gd name="T30" fmla="*/ 2279 w 2964"/>
                <a:gd name="T31" fmla="*/ 1606 h 2357"/>
                <a:gd name="T32" fmla="*/ 2209 w 2964"/>
                <a:gd name="T33" fmla="*/ 1456 h 2357"/>
                <a:gd name="T34" fmla="*/ 2380 w 2964"/>
                <a:gd name="T35" fmla="*/ 1427 h 2357"/>
                <a:gd name="T36" fmla="*/ 2564 w 2964"/>
                <a:gd name="T37" fmla="*/ 1364 h 2357"/>
                <a:gd name="T38" fmla="*/ 2736 w 2964"/>
                <a:gd name="T39" fmla="*/ 1260 h 2357"/>
                <a:gd name="T40" fmla="*/ 2868 w 2964"/>
                <a:gd name="T41" fmla="*/ 1129 h 2357"/>
                <a:gd name="T42" fmla="*/ 2924 w 2964"/>
                <a:gd name="T43" fmla="*/ 1019 h 2357"/>
                <a:gd name="T44" fmla="*/ 2958 w 2964"/>
                <a:gd name="T45" fmla="*/ 849 h 2357"/>
                <a:gd name="T46" fmla="*/ 2955 w 2964"/>
                <a:gd name="T47" fmla="*/ 624 h 2357"/>
                <a:gd name="T48" fmla="*/ 2897 w 2964"/>
                <a:gd name="T49" fmla="*/ 392 h 2357"/>
                <a:gd name="T50" fmla="*/ 2780 w 2964"/>
                <a:gd name="T51" fmla="*/ 149 h 2357"/>
                <a:gd name="T52" fmla="*/ 2700 w 2964"/>
                <a:gd name="T53" fmla="*/ 108 h 2357"/>
                <a:gd name="T54" fmla="*/ 2562 w 2964"/>
                <a:gd name="T55" fmla="*/ 160 h 2357"/>
                <a:gd name="T56" fmla="*/ 2394 w 2964"/>
                <a:gd name="T57" fmla="*/ 195 h 2357"/>
                <a:gd name="T58" fmla="*/ 2162 w 2964"/>
                <a:gd name="T59" fmla="*/ 193 h 2357"/>
                <a:gd name="T60" fmla="*/ 1923 w 2964"/>
                <a:gd name="T61" fmla="*/ 140 h 2357"/>
                <a:gd name="T62" fmla="*/ 1679 w 2964"/>
                <a:gd name="T63" fmla="*/ 35 h 2357"/>
                <a:gd name="T64" fmla="*/ 1576 w 2964"/>
                <a:gd name="T65" fmla="*/ 69 h 2357"/>
                <a:gd name="T66" fmla="*/ 1409 w 2964"/>
                <a:gd name="T67" fmla="*/ 284 h 2357"/>
                <a:gd name="T68" fmla="*/ 1213 w 2964"/>
                <a:gd name="T69" fmla="*/ 457 h 2357"/>
                <a:gd name="T70" fmla="*/ 960 w 2964"/>
                <a:gd name="T71" fmla="*/ 589 h 2357"/>
                <a:gd name="T72" fmla="*/ 804 w 2964"/>
                <a:gd name="T73" fmla="*/ 630 h 2357"/>
                <a:gd name="T74" fmla="*/ 553 w 2964"/>
                <a:gd name="T75" fmla="*/ 654 h 2357"/>
                <a:gd name="T76" fmla="*/ 410 w 2964"/>
                <a:gd name="T77" fmla="*/ 646 h 2357"/>
                <a:gd name="T78" fmla="*/ 324 w 2964"/>
                <a:gd name="T79" fmla="*/ 655 h 2357"/>
                <a:gd name="T80" fmla="*/ 200 w 2964"/>
                <a:gd name="T81" fmla="*/ 738 h 2357"/>
                <a:gd name="T82" fmla="*/ 108 w 2964"/>
                <a:gd name="T83" fmla="*/ 854 h 2357"/>
                <a:gd name="T84" fmla="*/ 45 w 2964"/>
                <a:gd name="T85" fmla="*/ 994 h 2357"/>
                <a:gd name="T86" fmla="*/ 5 w 2964"/>
                <a:gd name="T87" fmla="*/ 1190 h 2357"/>
                <a:gd name="T88" fmla="*/ 13 w 2964"/>
                <a:gd name="T89" fmla="*/ 1509 h 2357"/>
                <a:gd name="T90" fmla="*/ 62 w 2964"/>
                <a:gd name="T91" fmla="*/ 1711 h 2357"/>
                <a:gd name="T92" fmla="*/ 299 w 2964"/>
                <a:gd name="T93" fmla="*/ 1635 h 2357"/>
                <a:gd name="T94" fmla="*/ 516 w 2964"/>
                <a:gd name="T95" fmla="*/ 1593 h 2357"/>
                <a:gd name="T96" fmla="*/ 747 w 2964"/>
                <a:gd name="T97" fmla="*/ 1584 h 2357"/>
                <a:gd name="T98" fmla="*/ 923 w 2964"/>
                <a:gd name="T99" fmla="*/ 1608 h 2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64" h="2357">
                  <a:moveTo>
                    <a:pt x="923" y="1608"/>
                  </a:moveTo>
                  <a:lnTo>
                    <a:pt x="971" y="1618"/>
                  </a:lnTo>
                  <a:lnTo>
                    <a:pt x="1063" y="1649"/>
                  </a:lnTo>
                  <a:lnTo>
                    <a:pt x="1152" y="1689"/>
                  </a:lnTo>
                  <a:lnTo>
                    <a:pt x="1237" y="1740"/>
                  </a:lnTo>
                  <a:lnTo>
                    <a:pt x="1317" y="1799"/>
                  </a:lnTo>
                  <a:lnTo>
                    <a:pt x="1389" y="1867"/>
                  </a:lnTo>
                  <a:lnTo>
                    <a:pt x="1457" y="1942"/>
                  </a:lnTo>
                  <a:lnTo>
                    <a:pt x="1516" y="2025"/>
                  </a:lnTo>
                  <a:lnTo>
                    <a:pt x="1542" y="2069"/>
                  </a:lnTo>
                  <a:lnTo>
                    <a:pt x="1562" y="2104"/>
                  </a:lnTo>
                  <a:lnTo>
                    <a:pt x="1596" y="2177"/>
                  </a:lnTo>
                  <a:lnTo>
                    <a:pt x="1621" y="2249"/>
                  </a:lnTo>
                  <a:lnTo>
                    <a:pt x="1640" y="2322"/>
                  </a:lnTo>
                  <a:lnTo>
                    <a:pt x="1646" y="2357"/>
                  </a:lnTo>
                  <a:lnTo>
                    <a:pt x="1697" y="2354"/>
                  </a:lnTo>
                  <a:lnTo>
                    <a:pt x="1794" y="2341"/>
                  </a:lnTo>
                  <a:lnTo>
                    <a:pt x="1886" y="2320"/>
                  </a:lnTo>
                  <a:lnTo>
                    <a:pt x="1973" y="2292"/>
                  </a:lnTo>
                  <a:lnTo>
                    <a:pt x="2050" y="2256"/>
                  </a:lnTo>
                  <a:lnTo>
                    <a:pt x="2122" y="2213"/>
                  </a:lnTo>
                  <a:lnTo>
                    <a:pt x="2184" y="2164"/>
                  </a:lnTo>
                  <a:lnTo>
                    <a:pt x="2236" y="2107"/>
                  </a:lnTo>
                  <a:lnTo>
                    <a:pt x="2257" y="2077"/>
                  </a:lnTo>
                  <a:lnTo>
                    <a:pt x="2273" y="2051"/>
                  </a:lnTo>
                  <a:lnTo>
                    <a:pt x="2299" y="1995"/>
                  </a:lnTo>
                  <a:lnTo>
                    <a:pt x="2317" y="1935"/>
                  </a:lnTo>
                  <a:lnTo>
                    <a:pt x="2327" y="1875"/>
                  </a:lnTo>
                  <a:lnTo>
                    <a:pt x="2328" y="1811"/>
                  </a:lnTo>
                  <a:lnTo>
                    <a:pt x="2320" y="1745"/>
                  </a:lnTo>
                  <a:lnTo>
                    <a:pt x="2303" y="1676"/>
                  </a:lnTo>
                  <a:lnTo>
                    <a:pt x="2279" y="1606"/>
                  </a:lnTo>
                  <a:lnTo>
                    <a:pt x="2263" y="1571"/>
                  </a:lnTo>
                  <a:lnTo>
                    <a:pt x="2209" y="1456"/>
                  </a:lnTo>
                  <a:lnTo>
                    <a:pt x="2334" y="1435"/>
                  </a:lnTo>
                  <a:lnTo>
                    <a:pt x="2380" y="1427"/>
                  </a:lnTo>
                  <a:lnTo>
                    <a:pt x="2472" y="1401"/>
                  </a:lnTo>
                  <a:lnTo>
                    <a:pt x="2564" y="1364"/>
                  </a:lnTo>
                  <a:lnTo>
                    <a:pt x="2653" y="1316"/>
                  </a:lnTo>
                  <a:lnTo>
                    <a:pt x="2736" y="1260"/>
                  </a:lnTo>
                  <a:lnTo>
                    <a:pt x="2809" y="1198"/>
                  </a:lnTo>
                  <a:lnTo>
                    <a:pt x="2868" y="1129"/>
                  </a:lnTo>
                  <a:lnTo>
                    <a:pt x="2911" y="1057"/>
                  </a:lnTo>
                  <a:lnTo>
                    <a:pt x="2924" y="1019"/>
                  </a:lnTo>
                  <a:lnTo>
                    <a:pt x="2938" y="962"/>
                  </a:lnTo>
                  <a:lnTo>
                    <a:pt x="2958" y="849"/>
                  </a:lnTo>
                  <a:lnTo>
                    <a:pt x="2964" y="737"/>
                  </a:lnTo>
                  <a:lnTo>
                    <a:pt x="2955" y="624"/>
                  </a:lnTo>
                  <a:lnTo>
                    <a:pt x="2933" y="508"/>
                  </a:lnTo>
                  <a:lnTo>
                    <a:pt x="2897" y="392"/>
                  </a:lnTo>
                  <a:lnTo>
                    <a:pt x="2846" y="273"/>
                  </a:lnTo>
                  <a:lnTo>
                    <a:pt x="2780" y="149"/>
                  </a:lnTo>
                  <a:lnTo>
                    <a:pt x="2741" y="86"/>
                  </a:lnTo>
                  <a:lnTo>
                    <a:pt x="2700" y="108"/>
                  </a:lnTo>
                  <a:lnTo>
                    <a:pt x="2609" y="144"/>
                  </a:lnTo>
                  <a:lnTo>
                    <a:pt x="2562" y="160"/>
                  </a:lnTo>
                  <a:lnTo>
                    <a:pt x="2507" y="174"/>
                  </a:lnTo>
                  <a:lnTo>
                    <a:pt x="2394" y="195"/>
                  </a:lnTo>
                  <a:lnTo>
                    <a:pt x="2279" y="201"/>
                  </a:lnTo>
                  <a:lnTo>
                    <a:pt x="2162" y="193"/>
                  </a:lnTo>
                  <a:lnTo>
                    <a:pt x="2044" y="174"/>
                  </a:lnTo>
                  <a:lnTo>
                    <a:pt x="1923" y="140"/>
                  </a:lnTo>
                  <a:lnTo>
                    <a:pt x="1802" y="95"/>
                  </a:lnTo>
                  <a:lnTo>
                    <a:pt x="1679" y="35"/>
                  </a:lnTo>
                  <a:lnTo>
                    <a:pt x="1616" y="0"/>
                  </a:lnTo>
                  <a:lnTo>
                    <a:pt x="1576" y="69"/>
                  </a:lnTo>
                  <a:lnTo>
                    <a:pt x="1485" y="195"/>
                  </a:lnTo>
                  <a:lnTo>
                    <a:pt x="1409" y="284"/>
                  </a:lnTo>
                  <a:lnTo>
                    <a:pt x="1318" y="374"/>
                  </a:lnTo>
                  <a:lnTo>
                    <a:pt x="1213" y="457"/>
                  </a:lnTo>
                  <a:lnTo>
                    <a:pt x="1094" y="530"/>
                  </a:lnTo>
                  <a:lnTo>
                    <a:pt x="960" y="589"/>
                  </a:lnTo>
                  <a:lnTo>
                    <a:pt x="888" y="611"/>
                  </a:lnTo>
                  <a:lnTo>
                    <a:pt x="804" y="630"/>
                  </a:lnTo>
                  <a:lnTo>
                    <a:pt x="636" y="652"/>
                  </a:lnTo>
                  <a:lnTo>
                    <a:pt x="553" y="654"/>
                  </a:lnTo>
                  <a:lnTo>
                    <a:pt x="506" y="654"/>
                  </a:lnTo>
                  <a:lnTo>
                    <a:pt x="410" y="646"/>
                  </a:lnTo>
                  <a:lnTo>
                    <a:pt x="362" y="641"/>
                  </a:lnTo>
                  <a:lnTo>
                    <a:pt x="324" y="655"/>
                  </a:lnTo>
                  <a:lnTo>
                    <a:pt x="258" y="691"/>
                  </a:lnTo>
                  <a:lnTo>
                    <a:pt x="200" y="738"/>
                  </a:lnTo>
                  <a:lnTo>
                    <a:pt x="149" y="792"/>
                  </a:lnTo>
                  <a:lnTo>
                    <a:pt x="108" y="854"/>
                  </a:lnTo>
                  <a:lnTo>
                    <a:pt x="73" y="922"/>
                  </a:lnTo>
                  <a:lnTo>
                    <a:pt x="45" y="994"/>
                  </a:lnTo>
                  <a:lnTo>
                    <a:pt x="26" y="1071"/>
                  </a:lnTo>
                  <a:lnTo>
                    <a:pt x="5" y="1190"/>
                  </a:lnTo>
                  <a:lnTo>
                    <a:pt x="0" y="1352"/>
                  </a:lnTo>
                  <a:lnTo>
                    <a:pt x="13" y="1509"/>
                  </a:lnTo>
                  <a:lnTo>
                    <a:pt x="41" y="1650"/>
                  </a:lnTo>
                  <a:lnTo>
                    <a:pt x="62" y="1711"/>
                  </a:lnTo>
                  <a:lnTo>
                    <a:pt x="150" y="1679"/>
                  </a:lnTo>
                  <a:lnTo>
                    <a:pt x="299" y="1635"/>
                  </a:lnTo>
                  <a:lnTo>
                    <a:pt x="406" y="1610"/>
                  </a:lnTo>
                  <a:lnTo>
                    <a:pt x="516" y="1593"/>
                  </a:lnTo>
                  <a:lnTo>
                    <a:pt x="630" y="1584"/>
                  </a:lnTo>
                  <a:lnTo>
                    <a:pt x="747" y="1584"/>
                  </a:lnTo>
                  <a:lnTo>
                    <a:pt x="865" y="1596"/>
                  </a:lnTo>
                  <a:lnTo>
                    <a:pt x="923" y="1608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1"/>
            <p:cNvSpPr>
              <a:spLocks/>
            </p:cNvSpPr>
            <p:nvPr/>
          </p:nvSpPr>
          <p:spPr bwMode="auto">
            <a:xfrm>
              <a:off x="2822575" y="2265363"/>
              <a:ext cx="1684338" cy="2192338"/>
            </a:xfrm>
            <a:custGeom>
              <a:avLst/>
              <a:gdLst>
                <a:gd name="T0" fmla="*/ 672 w 4244"/>
                <a:gd name="T1" fmla="*/ 2663 h 5525"/>
                <a:gd name="T2" fmla="*/ 1010 w 4244"/>
                <a:gd name="T3" fmla="*/ 2349 h 5525"/>
                <a:gd name="T4" fmla="*/ 1181 w 4244"/>
                <a:gd name="T5" fmla="*/ 2037 h 5525"/>
                <a:gd name="T6" fmla="*/ 1566 w 4244"/>
                <a:gd name="T7" fmla="*/ 2251 h 5525"/>
                <a:gd name="T8" fmla="*/ 1999 w 4244"/>
                <a:gd name="T9" fmla="*/ 2321 h 5525"/>
                <a:gd name="T10" fmla="*/ 2258 w 4244"/>
                <a:gd name="T11" fmla="*/ 2251 h 5525"/>
                <a:gd name="T12" fmla="*/ 2659 w 4244"/>
                <a:gd name="T13" fmla="*/ 1924 h 5525"/>
                <a:gd name="T14" fmla="*/ 2801 w 4244"/>
                <a:gd name="T15" fmla="*/ 1617 h 5525"/>
                <a:gd name="T16" fmla="*/ 2661 w 4244"/>
                <a:gd name="T17" fmla="*/ 1234 h 5525"/>
                <a:gd name="T18" fmla="*/ 2933 w 4244"/>
                <a:gd name="T19" fmla="*/ 1451 h 5525"/>
                <a:gd name="T20" fmla="*/ 3141 w 4244"/>
                <a:gd name="T21" fmla="*/ 1733 h 5525"/>
                <a:gd name="T22" fmla="*/ 3396 w 4244"/>
                <a:gd name="T23" fmla="*/ 1845 h 5525"/>
                <a:gd name="T24" fmla="*/ 3816 w 4244"/>
                <a:gd name="T25" fmla="*/ 1787 h 5525"/>
                <a:gd name="T26" fmla="*/ 3724 w 4244"/>
                <a:gd name="T27" fmla="*/ 2017 h 5525"/>
                <a:gd name="T28" fmla="*/ 3456 w 4244"/>
                <a:gd name="T29" fmla="*/ 2043 h 5525"/>
                <a:gd name="T30" fmla="*/ 3159 w 4244"/>
                <a:gd name="T31" fmla="*/ 1971 h 5525"/>
                <a:gd name="T32" fmla="*/ 2929 w 4244"/>
                <a:gd name="T33" fmla="*/ 1875 h 5525"/>
                <a:gd name="T34" fmla="*/ 2587 w 4244"/>
                <a:gd name="T35" fmla="*/ 2270 h 5525"/>
                <a:gd name="T36" fmla="*/ 2696 w 4244"/>
                <a:gd name="T37" fmla="*/ 2576 h 5525"/>
                <a:gd name="T38" fmla="*/ 2797 w 4244"/>
                <a:gd name="T39" fmla="*/ 3142 h 5525"/>
                <a:gd name="T40" fmla="*/ 2703 w 4244"/>
                <a:gd name="T41" fmla="*/ 3505 h 5525"/>
                <a:gd name="T42" fmla="*/ 2445 w 4244"/>
                <a:gd name="T43" fmla="*/ 3766 h 5525"/>
                <a:gd name="T44" fmla="*/ 2305 w 4244"/>
                <a:gd name="T45" fmla="*/ 3925 h 5525"/>
                <a:gd name="T46" fmla="*/ 2836 w 4244"/>
                <a:gd name="T47" fmla="*/ 4153 h 5525"/>
                <a:gd name="T48" fmla="*/ 3222 w 4244"/>
                <a:gd name="T49" fmla="*/ 4136 h 5525"/>
                <a:gd name="T50" fmla="*/ 3483 w 4244"/>
                <a:gd name="T51" fmla="*/ 3968 h 5525"/>
                <a:gd name="T52" fmla="*/ 3682 w 4244"/>
                <a:gd name="T53" fmla="*/ 3641 h 5525"/>
                <a:gd name="T54" fmla="*/ 3821 w 4244"/>
                <a:gd name="T55" fmla="*/ 3807 h 5525"/>
                <a:gd name="T56" fmla="*/ 3532 w 4244"/>
                <a:gd name="T57" fmla="*/ 4182 h 5525"/>
                <a:gd name="T58" fmla="*/ 3286 w 4244"/>
                <a:gd name="T59" fmla="*/ 4318 h 5525"/>
                <a:gd name="T60" fmla="*/ 2961 w 4244"/>
                <a:gd name="T61" fmla="*/ 4362 h 5525"/>
                <a:gd name="T62" fmla="*/ 2552 w 4244"/>
                <a:gd name="T63" fmla="*/ 4266 h 5525"/>
                <a:gd name="T64" fmla="*/ 2158 w 4244"/>
                <a:gd name="T65" fmla="*/ 4059 h 5525"/>
                <a:gd name="T66" fmla="*/ 2092 w 4244"/>
                <a:gd name="T67" fmla="*/ 4449 h 5525"/>
                <a:gd name="T68" fmla="*/ 1930 w 4244"/>
                <a:gd name="T69" fmla="*/ 4646 h 5525"/>
                <a:gd name="T70" fmla="*/ 1683 w 4244"/>
                <a:gd name="T71" fmla="*/ 4817 h 5525"/>
                <a:gd name="T72" fmla="*/ 2183 w 4244"/>
                <a:gd name="T73" fmla="*/ 5004 h 5525"/>
                <a:gd name="T74" fmla="*/ 2415 w 4244"/>
                <a:gd name="T75" fmla="*/ 5230 h 5525"/>
                <a:gd name="T76" fmla="*/ 2574 w 4244"/>
                <a:gd name="T77" fmla="*/ 5525 h 5525"/>
                <a:gd name="T78" fmla="*/ 2778 w 4244"/>
                <a:gd name="T79" fmla="*/ 5198 h 5525"/>
                <a:gd name="T80" fmla="*/ 3135 w 4244"/>
                <a:gd name="T81" fmla="*/ 4928 h 5525"/>
                <a:gd name="T82" fmla="*/ 3510 w 4244"/>
                <a:gd name="T83" fmla="*/ 4819 h 5525"/>
                <a:gd name="T84" fmla="*/ 4045 w 4244"/>
                <a:gd name="T85" fmla="*/ 4876 h 5525"/>
                <a:gd name="T86" fmla="*/ 4244 w 4244"/>
                <a:gd name="T87" fmla="*/ 1001 h 5525"/>
                <a:gd name="T88" fmla="*/ 4179 w 4244"/>
                <a:gd name="T89" fmla="*/ 594 h 5525"/>
                <a:gd name="T90" fmla="*/ 4009 w 4244"/>
                <a:gd name="T91" fmla="*/ 271 h 5525"/>
                <a:gd name="T92" fmla="*/ 3734 w 4244"/>
                <a:gd name="T93" fmla="*/ 64 h 5525"/>
                <a:gd name="T94" fmla="*/ 3406 w 4244"/>
                <a:gd name="T95" fmla="*/ 0 h 5525"/>
                <a:gd name="T96" fmla="*/ 3068 w 4244"/>
                <a:gd name="T97" fmla="*/ 61 h 5525"/>
                <a:gd name="T98" fmla="*/ 2762 w 4244"/>
                <a:gd name="T99" fmla="*/ 239 h 5525"/>
                <a:gd name="T100" fmla="*/ 2437 w 4244"/>
                <a:gd name="T101" fmla="*/ 660 h 5525"/>
                <a:gd name="T102" fmla="*/ 2106 w 4244"/>
                <a:gd name="T103" fmla="*/ 630 h 5525"/>
                <a:gd name="T104" fmla="*/ 1644 w 4244"/>
                <a:gd name="T105" fmla="*/ 734 h 5525"/>
                <a:gd name="T106" fmla="*/ 1286 w 4244"/>
                <a:gd name="T107" fmla="*/ 1018 h 5525"/>
                <a:gd name="T108" fmla="*/ 1094 w 4244"/>
                <a:gd name="T109" fmla="*/ 1378 h 5525"/>
                <a:gd name="T110" fmla="*/ 914 w 4244"/>
                <a:gd name="T111" fmla="*/ 1512 h 5525"/>
                <a:gd name="T112" fmla="*/ 508 w 4244"/>
                <a:gd name="T113" fmla="*/ 1670 h 5525"/>
                <a:gd name="T114" fmla="*/ 191 w 4244"/>
                <a:gd name="T115" fmla="*/ 2004 h 5525"/>
                <a:gd name="T116" fmla="*/ 17 w 4244"/>
                <a:gd name="T117" fmla="*/ 2450 h 5525"/>
                <a:gd name="T118" fmla="*/ 65 w 4244"/>
                <a:gd name="T119" fmla="*/ 2768 h 5525"/>
                <a:gd name="T120" fmla="*/ 484 w 4244"/>
                <a:gd name="T121" fmla="*/ 2740 h 5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244" h="5525">
                  <a:moveTo>
                    <a:pt x="484" y="2740"/>
                  </a:moveTo>
                  <a:lnTo>
                    <a:pt x="524" y="2729"/>
                  </a:lnTo>
                  <a:lnTo>
                    <a:pt x="600" y="2699"/>
                  </a:lnTo>
                  <a:lnTo>
                    <a:pt x="672" y="2663"/>
                  </a:lnTo>
                  <a:lnTo>
                    <a:pt x="738" y="2621"/>
                  </a:lnTo>
                  <a:lnTo>
                    <a:pt x="827" y="2551"/>
                  </a:lnTo>
                  <a:lnTo>
                    <a:pt x="929" y="2450"/>
                  </a:lnTo>
                  <a:lnTo>
                    <a:pt x="1010" y="2349"/>
                  </a:lnTo>
                  <a:lnTo>
                    <a:pt x="1072" y="2257"/>
                  </a:lnTo>
                  <a:lnTo>
                    <a:pt x="1128" y="2157"/>
                  </a:lnTo>
                  <a:lnTo>
                    <a:pt x="1136" y="2140"/>
                  </a:lnTo>
                  <a:lnTo>
                    <a:pt x="1181" y="2037"/>
                  </a:lnTo>
                  <a:lnTo>
                    <a:pt x="1276" y="2099"/>
                  </a:lnTo>
                  <a:lnTo>
                    <a:pt x="1335" y="2136"/>
                  </a:lnTo>
                  <a:lnTo>
                    <a:pt x="1452" y="2200"/>
                  </a:lnTo>
                  <a:lnTo>
                    <a:pt x="1566" y="2251"/>
                  </a:lnTo>
                  <a:lnTo>
                    <a:pt x="1677" y="2288"/>
                  </a:lnTo>
                  <a:lnTo>
                    <a:pt x="1788" y="2313"/>
                  </a:lnTo>
                  <a:lnTo>
                    <a:pt x="1894" y="2323"/>
                  </a:lnTo>
                  <a:lnTo>
                    <a:pt x="1999" y="2321"/>
                  </a:lnTo>
                  <a:lnTo>
                    <a:pt x="2101" y="2304"/>
                  </a:lnTo>
                  <a:lnTo>
                    <a:pt x="2152" y="2291"/>
                  </a:lnTo>
                  <a:lnTo>
                    <a:pt x="2188" y="2279"/>
                  </a:lnTo>
                  <a:lnTo>
                    <a:pt x="2258" y="2251"/>
                  </a:lnTo>
                  <a:lnTo>
                    <a:pt x="2357" y="2199"/>
                  </a:lnTo>
                  <a:lnTo>
                    <a:pt x="2473" y="2114"/>
                  </a:lnTo>
                  <a:lnTo>
                    <a:pt x="2574" y="2021"/>
                  </a:lnTo>
                  <a:lnTo>
                    <a:pt x="2659" y="1924"/>
                  </a:lnTo>
                  <a:lnTo>
                    <a:pt x="2727" y="1831"/>
                  </a:lnTo>
                  <a:lnTo>
                    <a:pt x="2802" y="1711"/>
                  </a:lnTo>
                  <a:lnTo>
                    <a:pt x="2828" y="1662"/>
                  </a:lnTo>
                  <a:lnTo>
                    <a:pt x="2801" y="1617"/>
                  </a:lnTo>
                  <a:lnTo>
                    <a:pt x="2753" y="1520"/>
                  </a:lnTo>
                  <a:lnTo>
                    <a:pt x="2712" y="1413"/>
                  </a:lnTo>
                  <a:lnTo>
                    <a:pt x="2675" y="1297"/>
                  </a:lnTo>
                  <a:lnTo>
                    <a:pt x="2661" y="1234"/>
                  </a:lnTo>
                  <a:lnTo>
                    <a:pt x="2848" y="1190"/>
                  </a:lnTo>
                  <a:lnTo>
                    <a:pt x="2862" y="1247"/>
                  </a:lnTo>
                  <a:lnTo>
                    <a:pt x="2894" y="1355"/>
                  </a:lnTo>
                  <a:lnTo>
                    <a:pt x="2933" y="1451"/>
                  </a:lnTo>
                  <a:lnTo>
                    <a:pt x="2976" y="1538"/>
                  </a:lnTo>
                  <a:lnTo>
                    <a:pt x="3025" y="1613"/>
                  </a:lnTo>
                  <a:lnTo>
                    <a:pt x="3081" y="1679"/>
                  </a:lnTo>
                  <a:lnTo>
                    <a:pt x="3141" y="1733"/>
                  </a:lnTo>
                  <a:lnTo>
                    <a:pt x="3205" y="1779"/>
                  </a:lnTo>
                  <a:lnTo>
                    <a:pt x="3240" y="1797"/>
                  </a:lnTo>
                  <a:lnTo>
                    <a:pt x="3292" y="1819"/>
                  </a:lnTo>
                  <a:lnTo>
                    <a:pt x="3396" y="1845"/>
                  </a:lnTo>
                  <a:lnTo>
                    <a:pt x="3497" y="1851"/>
                  </a:lnTo>
                  <a:lnTo>
                    <a:pt x="3592" y="1845"/>
                  </a:lnTo>
                  <a:lnTo>
                    <a:pt x="3715" y="1822"/>
                  </a:lnTo>
                  <a:lnTo>
                    <a:pt x="3816" y="1787"/>
                  </a:lnTo>
                  <a:lnTo>
                    <a:pt x="3826" y="1781"/>
                  </a:lnTo>
                  <a:lnTo>
                    <a:pt x="3909" y="1954"/>
                  </a:lnTo>
                  <a:lnTo>
                    <a:pt x="3881" y="1968"/>
                  </a:lnTo>
                  <a:lnTo>
                    <a:pt x="3724" y="2017"/>
                  </a:lnTo>
                  <a:lnTo>
                    <a:pt x="3618" y="2035"/>
                  </a:lnTo>
                  <a:lnTo>
                    <a:pt x="3537" y="2043"/>
                  </a:lnTo>
                  <a:lnTo>
                    <a:pt x="3496" y="2043"/>
                  </a:lnTo>
                  <a:lnTo>
                    <a:pt x="3456" y="2043"/>
                  </a:lnTo>
                  <a:lnTo>
                    <a:pt x="3373" y="2035"/>
                  </a:lnTo>
                  <a:lnTo>
                    <a:pt x="3288" y="2017"/>
                  </a:lnTo>
                  <a:lnTo>
                    <a:pt x="3202" y="1990"/>
                  </a:lnTo>
                  <a:lnTo>
                    <a:pt x="3159" y="1971"/>
                  </a:lnTo>
                  <a:lnTo>
                    <a:pt x="3104" y="1942"/>
                  </a:lnTo>
                  <a:lnTo>
                    <a:pt x="3003" y="1869"/>
                  </a:lnTo>
                  <a:lnTo>
                    <a:pt x="2958" y="1827"/>
                  </a:lnTo>
                  <a:lnTo>
                    <a:pt x="2929" y="1875"/>
                  </a:lnTo>
                  <a:lnTo>
                    <a:pt x="2852" y="1990"/>
                  </a:lnTo>
                  <a:lnTo>
                    <a:pt x="2749" y="2114"/>
                  </a:lnTo>
                  <a:lnTo>
                    <a:pt x="2656" y="2209"/>
                  </a:lnTo>
                  <a:lnTo>
                    <a:pt x="2587" y="2270"/>
                  </a:lnTo>
                  <a:lnTo>
                    <a:pt x="2550" y="2298"/>
                  </a:lnTo>
                  <a:lnTo>
                    <a:pt x="2581" y="2349"/>
                  </a:lnTo>
                  <a:lnTo>
                    <a:pt x="2640" y="2458"/>
                  </a:lnTo>
                  <a:lnTo>
                    <a:pt x="2696" y="2576"/>
                  </a:lnTo>
                  <a:lnTo>
                    <a:pt x="2744" y="2704"/>
                  </a:lnTo>
                  <a:lnTo>
                    <a:pt x="2779" y="2842"/>
                  </a:lnTo>
                  <a:lnTo>
                    <a:pt x="2797" y="2988"/>
                  </a:lnTo>
                  <a:lnTo>
                    <a:pt x="2797" y="3142"/>
                  </a:lnTo>
                  <a:lnTo>
                    <a:pt x="2775" y="3303"/>
                  </a:lnTo>
                  <a:lnTo>
                    <a:pt x="2753" y="3387"/>
                  </a:lnTo>
                  <a:lnTo>
                    <a:pt x="2740" y="3427"/>
                  </a:lnTo>
                  <a:lnTo>
                    <a:pt x="2703" y="3505"/>
                  </a:lnTo>
                  <a:lnTo>
                    <a:pt x="2652" y="3578"/>
                  </a:lnTo>
                  <a:lnTo>
                    <a:pt x="2591" y="3646"/>
                  </a:lnTo>
                  <a:lnTo>
                    <a:pt x="2521" y="3709"/>
                  </a:lnTo>
                  <a:lnTo>
                    <a:pt x="2445" y="3766"/>
                  </a:lnTo>
                  <a:lnTo>
                    <a:pt x="2362" y="3816"/>
                  </a:lnTo>
                  <a:lnTo>
                    <a:pt x="2276" y="3859"/>
                  </a:lnTo>
                  <a:lnTo>
                    <a:pt x="2232" y="3877"/>
                  </a:lnTo>
                  <a:lnTo>
                    <a:pt x="2305" y="3925"/>
                  </a:lnTo>
                  <a:lnTo>
                    <a:pt x="2446" y="4007"/>
                  </a:lnTo>
                  <a:lnTo>
                    <a:pt x="2582" y="4072"/>
                  </a:lnTo>
                  <a:lnTo>
                    <a:pt x="2712" y="4121"/>
                  </a:lnTo>
                  <a:lnTo>
                    <a:pt x="2836" y="4153"/>
                  </a:lnTo>
                  <a:lnTo>
                    <a:pt x="2954" y="4170"/>
                  </a:lnTo>
                  <a:lnTo>
                    <a:pt x="3066" y="4169"/>
                  </a:lnTo>
                  <a:lnTo>
                    <a:pt x="3172" y="4152"/>
                  </a:lnTo>
                  <a:lnTo>
                    <a:pt x="3222" y="4136"/>
                  </a:lnTo>
                  <a:lnTo>
                    <a:pt x="3253" y="4125"/>
                  </a:lnTo>
                  <a:lnTo>
                    <a:pt x="3313" y="4098"/>
                  </a:lnTo>
                  <a:lnTo>
                    <a:pt x="3393" y="4047"/>
                  </a:lnTo>
                  <a:lnTo>
                    <a:pt x="3483" y="3968"/>
                  </a:lnTo>
                  <a:lnTo>
                    <a:pt x="3554" y="3882"/>
                  </a:lnTo>
                  <a:lnTo>
                    <a:pt x="3609" y="3798"/>
                  </a:lnTo>
                  <a:lnTo>
                    <a:pt x="3649" y="3723"/>
                  </a:lnTo>
                  <a:lnTo>
                    <a:pt x="3682" y="3641"/>
                  </a:lnTo>
                  <a:lnTo>
                    <a:pt x="3686" y="3627"/>
                  </a:lnTo>
                  <a:lnTo>
                    <a:pt x="3870" y="3681"/>
                  </a:lnTo>
                  <a:lnTo>
                    <a:pt x="3864" y="3703"/>
                  </a:lnTo>
                  <a:lnTo>
                    <a:pt x="3821" y="3807"/>
                  </a:lnTo>
                  <a:lnTo>
                    <a:pt x="3773" y="3899"/>
                  </a:lnTo>
                  <a:lnTo>
                    <a:pt x="3704" y="4003"/>
                  </a:lnTo>
                  <a:lnTo>
                    <a:pt x="3615" y="4108"/>
                  </a:lnTo>
                  <a:lnTo>
                    <a:pt x="3532" y="4182"/>
                  </a:lnTo>
                  <a:lnTo>
                    <a:pt x="3470" y="4227"/>
                  </a:lnTo>
                  <a:lnTo>
                    <a:pt x="3401" y="4267"/>
                  </a:lnTo>
                  <a:lnTo>
                    <a:pt x="3326" y="4302"/>
                  </a:lnTo>
                  <a:lnTo>
                    <a:pt x="3286" y="4318"/>
                  </a:lnTo>
                  <a:lnTo>
                    <a:pt x="3218" y="4339"/>
                  </a:lnTo>
                  <a:lnTo>
                    <a:pt x="3080" y="4361"/>
                  </a:lnTo>
                  <a:lnTo>
                    <a:pt x="3008" y="4362"/>
                  </a:lnTo>
                  <a:lnTo>
                    <a:pt x="2961" y="4362"/>
                  </a:lnTo>
                  <a:lnTo>
                    <a:pt x="2862" y="4352"/>
                  </a:lnTo>
                  <a:lnTo>
                    <a:pt x="2762" y="4333"/>
                  </a:lnTo>
                  <a:lnTo>
                    <a:pt x="2659" y="4305"/>
                  </a:lnTo>
                  <a:lnTo>
                    <a:pt x="2552" y="4266"/>
                  </a:lnTo>
                  <a:lnTo>
                    <a:pt x="2442" y="4219"/>
                  </a:lnTo>
                  <a:lnTo>
                    <a:pt x="2331" y="4162"/>
                  </a:lnTo>
                  <a:lnTo>
                    <a:pt x="2217" y="4096"/>
                  </a:lnTo>
                  <a:lnTo>
                    <a:pt x="2158" y="4059"/>
                  </a:lnTo>
                  <a:lnTo>
                    <a:pt x="2165" y="4118"/>
                  </a:lnTo>
                  <a:lnTo>
                    <a:pt x="2161" y="4234"/>
                  </a:lnTo>
                  <a:lnTo>
                    <a:pt x="2136" y="4345"/>
                  </a:lnTo>
                  <a:lnTo>
                    <a:pt x="2092" y="4449"/>
                  </a:lnTo>
                  <a:lnTo>
                    <a:pt x="2061" y="4498"/>
                  </a:lnTo>
                  <a:lnTo>
                    <a:pt x="2043" y="4525"/>
                  </a:lnTo>
                  <a:lnTo>
                    <a:pt x="2001" y="4576"/>
                  </a:lnTo>
                  <a:lnTo>
                    <a:pt x="1930" y="4646"/>
                  </a:lnTo>
                  <a:lnTo>
                    <a:pt x="1817" y="4725"/>
                  </a:lnTo>
                  <a:lnTo>
                    <a:pt x="1688" y="4787"/>
                  </a:lnTo>
                  <a:lnTo>
                    <a:pt x="1616" y="4810"/>
                  </a:lnTo>
                  <a:lnTo>
                    <a:pt x="1683" y="4817"/>
                  </a:lnTo>
                  <a:lnTo>
                    <a:pt x="1817" y="4841"/>
                  </a:lnTo>
                  <a:lnTo>
                    <a:pt x="1953" y="4883"/>
                  </a:lnTo>
                  <a:lnTo>
                    <a:pt x="2086" y="4943"/>
                  </a:lnTo>
                  <a:lnTo>
                    <a:pt x="2183" y="5004"/>
                  </a:lnTo>
                  <a:lnTo>
                    <a:pt x="2245" y="5050"/>
                  </a:lnTo>
                  <a:lnTo>
                    <a:pt x="2305" y="5103"/>
                  </a:lnTo>
                  <a:lnTo>
                    <a:pt x="2362" y="5163"/>
                  </a:lnTo>
                  <a:lnTo>
                    <a:pt x="2415" y="5230"/>
                  </a:lnTo>
                  <a:lnTo>
                    <a:pt x="2465" y="5304"/>
                  </a:lnTo>
                  <a:lnTo>
                    <a:pt x="2513" y="5386"/>
                  </a:lnTo>
                  <a:lnTo>
                    <a:pt x="2556" y="5477"/>
                  </a:lnTo>
                  <a:lnTo>
                    <a:pt x="2574" y="5525"/>
                  </a:lnTo>
                  <a:lnTo>
                    <a:pt x="2596" y="5474"/>
                  </a:lnTo>
                  <a:lnTo>
                    <a:pt x="2647" y="5377"/>
                  </a:lnTo>
                  <a:lnTo>
                    <a:pt x="2708" y="5283"/>
                  </a:lnTo>
                  <a:lnTo>
                    <a:pt x="2778" y="5198"/>
                  </a:lnTo>
                  <a:lnTo>
                    <a:pt x="2856" y="5119"/>
                  </a:lnTo>
                  <a:lnTo>
                    <a:pt x="2941" y="5046"/>
                  </a:lnTo>
                  <a:lnTo>
                    <a:pt x="3034" y="4983"/>
                  </a:lnTo>
                  <a:lnTo>
                    <a:pt x="3135" y="4928"/>
                  </a:lnTo>
                  <a:lnTo>
                    <a:pt x="3187" y="4905"/>
                  </a:lnTo>
                  <a:lnTo>
                    <a:pt x="3251" y="4879"/>
                  </a:lnTo>
                  <a:lnTo>
                    <a:pt x="3379" y="4841"/>
                  </a:lnTo>
                  <a:lnTo>
                    <a:pt x="3510" y="4819"/>
                  </a:lnTo>
                  <a:lnTo>
                    <a:pt x="3644" y="4812"/>
                  </a:lnTo>
                  <a:lnTo>
                    <a:pt x="3777" y="4818"/>
                  </a:lnTo>
                  <a:lnTo>
                    <a:pt x="3912" y="4840"/>
                  </a:lnTo>
                  <a:lnTo>
                    <a:pt x="4045" y="4876"/>
                  </a:lnTo>
                  <a:lnTo>
                    <a:pt x="4179" y="4927"/>
                  </a:lnTo>
                  <a:lnTo>
                    <a:pt x="4244" y="4958"/>
                  </a:lnTo>
                  <a:lnTo>
                    <a:pt x="4244" y="1057"/>
                  </a:lnTo>
                  <a:lnTo>
                    <a:pt x="4244" y="1001"/>
                  </a:lnTo>
                  <a:lnTo>
                    <a:pt x="4237" y="893"/>
                  </a:lnTo>
                  <a:lnTo>
                    <a:pt x="4224" y="788"/>
                  </a:lnTo>
                  <a:lnTo>
                    <a:pt x="4205" y="689"/>
                  </a:lnTo>
                  <a:lnTo>
                    <a:pt x="4179" y="594"/>
                  </a:lnTo>
                  <a:lnTo>
                    <a:pt x="4146" y="503"/>
                  </a:lnTo>
                  <a:lnTo>
                    <a:pt x="4108" y="419"/>
                  </a:lnTo>
                  <a:lnTo>
                    <a:pt x="4062" y="341"/>
                  </a:lnTo>
                  <a:lnTo>
                    <a:pt x="4009" y="271"/>
                  </a:lnTo>
                  <a:lnTo>
                    <a:pt x="3951" y="207"/>
                  </a:lnTo>
                  <a:lnTo>
                    <a:pt x="3886" y="151"/>
                  </a:lnTo>
                  <a:lnTo>
                    <a:pt x="3813" y="103"/>
                  </a:lnTo>
                  <a:lnTo>
                    <a:pt x="3734" y="64"/>
                  </a:lnTo>
                  <a:lnTo>
                    <a:pt x="3649" y="33"/>
                  </a:lnTo>
                  <a:lnTo>
                    <a:pt x="3557" y="12"/>
                  </a:lnTo>
                  <a:lnTo>
                    <a:pt x="3458" y="2"/>
                  </a:lnTo>
                  <a:lnTo>
                    <a:pt x="3406" y="0"/>
                  </a:lnTo>
                  <a:lnTo>
                    <a:pt x="3353" y="2"/>
                  </a:lnTo>
                  <a:lnTo>
                    <a:pt x="3253" y="12"/>
                  </a:lnTo>
                  <a:lnTo>
                    <a:pt x="3158" y="33"/>
                  </a:lnTo>
                  <a:lnTo>
                    <a:pt x="3068" y="61"/>
                  </a:lnTo>
                  <a:lnTo>
                    <a:pt x="2984" y="98"/>
                  </a:lnTo>
                  <a:lnTo>
                    <a:pt x="2905" y="139"/>
                  </a:lnTo>
                  <a:lnTo>
                    <a:pt x="2831" y="187"/>
                  </a:lnTo>
                  <a:lnTo>
                    <a:pt x="2762" y="239"/>
                  </a:lnTo>
                  <a:lnTo>
                    <a:pt x="2670" y="323"/>
                  </a:lnTo>
                  <a:lnTo>
                    <a:pt x="2569" y="440"/>
                  </a:lnTo>
                  <a:lnTo>
                    <a:pt x="2491" y="555"/>
                  </a:lnTo>
                  <a:lnTo>
                    <a:pt x="2437" y="660"/>
                  </a:lnTo>
                  <a:lnTo>
                    <a:pt x="2421" y="704"/>
                  </a:lnTo>
                  <a:lnTo>
                    <a:pt x="2357" y="680"/>
                  </a:lnTo>
                  <a:lnTo>
                    <a:pt x="2231" y="645"/>
                  </a:lnTo>
                  <a:lnTo>
                    <a:pt x="2106" y="630"/>
                  </a:lnTo>
                  <a:lnTo>
                    <a:pt x="1985" y="633"/>
                  </a:lnTo>
                  <a:lnTo>
                    <a:pt x="1865" y="652"/>
                  </a:lnTo>
                  <a:lnTo>
                    <a:pt x="1753" y="686"/>
                  </a:lnTo>
                  <a:lnTo>
                    <a:pt x="1644" y="734"/>
                  </a:lnTo>
                  <a:lnTo>
                    <a:pt x="1543" y="791"/>
                  </a:lnTo>
                  <a:lnTo>
                    <a:pt x="1448" y="860"/>
                  </a:lnTo>
                  <a:lnTo>
                    <a:pt x="1362" y="935"/>
                  </a:lnTo>
                  <a:lnTo>
                    <a:pt x="1286" y="1018"/>
                  </a:lnTo>
                  <a:lnTo>
                    <a:pt x="1220" y="1105"/>
                  </a:lnTo>
                  <a:lnTo>
                    <a:pt x="1165" y="1194"/>
                  </a:lnTo>
                  <a:lnTo>
                    <a:pt x="1123" y="1286"/>
                  </a:lnTo>
                  <a:lnTo>
                    <a:pt x="1094" y="1378"/>
                  </a:lnTo>
                  <a:lnTo>
                    <a:pt x="1079" y="1468"/>
                  </a:lnTo>
                  <a:lnTo>
                    <a:pt x="1077" y="1510"/>
                  </a:lnTo>
                  <a:lnTo>
                    <a:pt x="1023" y="1507"/>
                  </a:lnTo>
                  <a:lnTo>
                    <a:pt x="914" y="1512"/>
                  </a:lnTo>
                  <a:lnTo>
                    <a:pt x="806" y="1531"/>
                  </a:lnTo>
                  <a:lnTo>
                    <a:pt x="703" y="1565"/>
                  </a:lnTo>
                  <a:lnTo>
                    <a:pt x="603" y="1612"/>
                  </a:lnTo>
                  <a:lnTo>
                    <a:pt x="508" y="1670"/>
                  </a:lnTo>
                  <a:lnTo>
                    <a:pt x="419" y="1740"/>
                  </a:lnTo>
                  <a:lnTo>
                    <a:pt x="335" y="1819"/>
                  </a:lnTo>
                  <a:lnTo>
                    <a:pt x="259" y="1907"/>
                  </a:lnTo>
                  <a:lnTo>
                    <a:pt x="191" y="2004"/>
                  </a:lnTo>
                  <a:lnTo>
                    <a:pt x="132" y="2108"/>
                  </a:lnTo>
                  <a:lnTo>
                    <a:pt x="82" y="2217"/>
                  </a:lnTo>
                  <a:lnTo>
                    <a:pt x="44" y="2332"/>
                  </a:lnTo>
                  <a:lnTo>
                    <a:pt x="17" y="2450"/>
                  </a:lnTo>
                  <a:lnTo>
                    <a:pt x="1" y="2573"/>
                  </a:lnTo>
                  <a:lnTo>
                    <a:pt x="0" y="2696"/>
                  </a:lnTo>
                  <a:lnTo>
                    <a:pt x="5" y="2760"/>
                  </a:lnTo>
                  <a:lnTo>
                    <a:pt x="65" y="2768"/>
                  </a:lnTo>
                  <a:lnTo>
                    <a:pt x="183" y="2775"/>
                  </a:lnTo>
                  <a:lnTo>
                    <a:pt x="303" y="2772"/>
                  </a:lnTo>
                  <a:lnTo>
                    <a:pt x="424" y="2755"/>
                  </a:lnTo>
                  <a:lnTo>
                    <a:pt x="484" y="274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2"/>
            <p:cNvSpPr>
              <a:spLocks/>
            </p:cNvSpPr>
            <p:nvPr/>
          </p:nvSpPr>
          <p:spPr bwMode="auto">
            <a:xfrm>
              <a:off x="2563813" y="3889375"/>
              <a:ext cx="1943100" cy="1963738"/>
            </a:xfrm>
            <a:custGeom>
              <a:avLst/>
              <a:gdLst>
                <a:gd name="T0" fmla="*/ 3572 w 4897"/>
                <a:gd name="T1" fmla="*/ 1236 h 4951"/>
                <a:gd name="T2" fmla="*/ 3350 w 4897"/>
                <a:gd name="T3" fmla="*/ 1713 h 4951"/>
                <a:gd name="T4" fmla="*/ 2969 w 4897"/>
                <a:gd name="T5" fmla="*/ 1735 h 4951"/>
                <a:gd name="T6" fmla="*/ 2511 w 4897"/>
                <a:gd name="T7" fmla="*/ 1812 h 4951"/>
                <a:gd name="T8" fmla="*/ 2179 w 4897"/>
                <a:gd name="T9" fmla="*/ 2127 h 4951"/>
                <a:gd name="T10" fmla="*/ 2087 w 4897"/>
                <a:gd name="T11" fmla="*/ 2477 h 4951"/>
                <a:gd name="T12" fmla="*/ 2161 w 4897"/>
                <a:gd name="T13" fmla="*/ 2859 h 4951"/>
                <a:gd name="T14" fmla="*/ 2727 w 4897"/>
                <a:gd name="T15" fmla="*/ 2920 h 4951"/>
                <a:gd name="T16" fmla="*/ 3109 w 4897"/>
                <a:gd name="T17" fmla="*/ 3243 h 4951"/>
                <a:gd name="T18" fmla="*/ 3334 w 4897"/>
                <a:gd name="T19" fmla="*/ 3117 h 4951"/>
                <a:gd name="T20" fmla="*/ 3728 w 4897"/>
                <a:gd name="T21" fmla="*/ 3075 h 4951"/>
                <a:gd name="T22" fmla="*/ 4158 w 4897"/>
                <a:gd name="T23" fmla="*/ 3453 h 4951"/>
                <a:gd name="T24" fmla="*/ 3599 w 4897"/>
                <a:gd name="T25" fmla="*/ 3261 h 4951"/>
                <a:gd name="T26" fmla="*/ 3186 w 4897"/>
                <a:gd name="T27" fmla="*/ 3428 h 4951"/>
                <a:gd name="T28" fmla="*/ 2960 w 4897"/>
                <a:gd name="T29" fmla="*/ 3910 h 4951"/>
                <a:gd name="T30" fmla="*/ 2798 w 4897"/>
                <a:gd name="T31" fmla="*/ 4188 h 4951"/>
                <a:gd name="T32" fmla="*/ 2829 w 4897"/>
                <a:gd name="T33" fmla="*/ 3626 h 4951"/>
                <a:gd name="T34" fmla="*/ 2842 w 4897"/>
                <a:gd name="T35" fmla="*/ 3235 h 4951"/>
                <a:gd name="T36" fmla="*/ 2352 w 4897"/>
                <a:gd name="T37" fmla="*/ 3025 h 4951"/>
                <a:gd name="T38" fmla="*/ 1952 w 4897"/>
                <a:gd name="T39" fmla="*/ 3170 h 4951"/>
                <a:gd name="T40" fmla="*/ 1684 w 4897"/>
                <a:gd name="T41" fmla="*/ 3629 h 4951"/>
                <a:gd name="T42" fmla="*/ 1553 w 4897"/>
                <a:gd name="T43" fmla="*/ 3390 h 4951"/>
                <a:gd name="T44" fmla="*/ 1930 w 4897"/>
                <a:gd name="T45" fmla="*/ 2955 h 4951"/>
                <a:gd name="T46" fmla="*/ 1899 w 4897"/>
                <a:gd name="T47" fmla="*/ 2567 h 4951"/>
                <a:gd name="T48" fmla="*/ 1973 w 4897"/>
                <a:gd name="T49" fmla="*/ 2118 h 4951"/>
                <a:gd name="T50" fmla="*/ 2218 w 4897"/>
                <a:gd name="T51" fmla="*/ 1777 h 4951"/>
                <a:gd name="T52" fmla="*/ 2485 w 4897"/>
                <a:gd name="T53" fmla="*/ 1615 h 4951"/>
                <a:gd name="T54" fmla="*/ 2920 w 4897"/>
                <a:gd name="T55" fmla="*/ 1541 h 4951"/>
                <a:gd name="T56" fmla="*/ 2929 w 4897"/>
                <a:gd name="T57" fmla="*/ 1280 h 4951"/>
                <a:gd name="T58" fmla="*/ 2548 w 4897"/>
                <a:gd name="T59" fmla="*/ 978 h 4951"/>
                <a:gd name="T60" fmla="*/ 1921 w 4897"/>
                <a:gd name="T61" fmla="*/ 921 h 4951"/>
                <a:gd name="T62" fmla="*/ 1759 w 4897"/>
                <a:gd name="T63" fmla="*/ 739 h 4951"/>
                <a:gd name="T64" fmla="*/ 1652 w 4897"/>
                <a:gd name="T65" fmla="*/ 354 h 4951"/>
                <a:gd name="T66" fmla="*/ 1363 w 4897"/>
                <a:gd name="T67" fmla="*/ 85 h 4951"/>
                <a:gd name="T68" fmla="*/ 1001 w 4897"/>
                <a:gd name="T69" fmla="*/ 0 h 4951"/>
                <a:gd name="T70" fmla="*/ 400 w 4897"/>
                <a:gd name="T71" fmla="*/ 128 h 4951"/>
                <a:gd name="T72" fmla="*/ 119 w 4897"/>
                <a:gd name="T73" fmla="*/ 433 h 4951"/>
                <a:gd name="T74" fmla="*/ 0 w 4897"/>
                <a:gd name="T75" fmla="*/ 961 h 4951"/>
                <a:gd name="T76" fmla="*/ 166 w 4897"/>
                <a:gd name="T77" fmla="*/ 1520 h 4951"/>
                <a:gd name="T78" fmla="*/ 332 w 4897"/>
                <a:gd name="T79" fmla="*/ 1896 h 4951"/>
                <a:gd name="T80" fmla="*/ 394 w 4897"/>
                <a:gd name="T81" fmla="*/ 2334 h 4951"/>
                <a:gd name="T82" fmla="*/ 796 w 4897"/>
                <a:gd name="T83" fmla="*/ 2816 h 4951"/>
                <a:gd name="T84" fmla="*/ 936 w 4897"/>
                <a:gd name="T85" fmla="*/ 3380 h 4951"/>
                <a:gd name="T86" fmla="*/ 1370 w 4897"/>
                <a:gd name="T87" fmla="*/ 3935 h 4951"/>
                <a:gd name="T88" fmla="*/ 1923 w 4897"/>
                <a:gd name="T89" fmla="*/ 4189 h 4951"/>
                <a:gd name="T90" fmla="*/ 2256 w 4897"/>
                <a:gd name="T91" fmla="*/ 4318 h 4951"/>
                <a:gd name="T92" fmla="*/ 2657 w 4897"/>
                <a:gd name="T93" fmla="*/ 4677 h 4951"/>
                <a:gd name="T94" fmla="*/ 3194 w 4897"/>
                <a:gd name="T95" fmla="*/ 4900 h 4951"/>
                <a:gd name="T96" fmla="*/ 3778 w 4897"/>
                <a:gd name="T97" fmla="*/ 4943 h 4951"/>
                <a:gd name="T98" fmla="*/ 4317 w 4897"/>
                <a:gd name="T99" fmla="*/ 4762 h 4951"/>
                <a:gd name="T100" fmla="*/ 4720 w 4897"/>
                <a:gd name="T101" fmla="*/ 4312 h 4951"/>
                <a:gd name="T102" fmla="*/ 4897 w 4897"/>
                <a:gd name="T103" fmla="*/ 3551 h 4951"/>
                <a:gd name="T104" fmla="*/ 4588 w 4897"/>
                <a:gd name="T105" fmla="*/ 954 h 4951"/>
                <a:gd name="T106" fmla="*/ 3974 w 4897"/>
                <a:gd name="T107" fmla="*/ 968 h 4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897" h="4951">
                  <a:moveTo>
                    <a:pt x="3916" y="991"/>
                  </a:moveTo>
                  <a:lnTo>
                    <a:pt x="3858" y="1017"/>
                  </a:lnTo>
                  <a:lnTo>
                    <a:pt x="3754" y="1078"/>
                  </a:lnTo>
                  <a:lnTo>
                    <a:pt x="3658" y="1152"/>
                  </a:lnTo>
                  <a:lnTo>
                    <a:pt x="3572" y="1236"/>
                  </a:lnTo>
                  <a:lnTo>
                    <a:pt x="3499" y="1330"/>
                  </a:lnTo>
                  <a:lnTo>
                    <a:pt x="3439" y="1432"/>
                  </a:lnTo>
                  <a:lnTo>
                    <a:pt x="3392" y="1540"/>
                  </a:lnTo>
                  <a:lnTo>
                    <a:pt x="3361" y="1655"/>
                  </a:lnTo>
                  <a:lnTo>
                    <a:pt x="3350" y="1713"/>
                  </a:lnTo>
                  <a:lnTo>
                    <a:pt x="3335" y="1834"/>
                  </a:lnTo>
                  <a:lnTo>
                    <a:pt x="3221" y="1790"/>
                  </a:lnTo>
                  <a:lnTo>
                    <a:pt x="3173" y="1772"/>
                  </a:lnTo>
                  <a:lnTo>
                    <a:pt x="3072" y="1747"/>
                  </a:lnTo>
                  <a:lnTo>
                    <a:pt x="2969" y="1735"/>
                  </a:lnTo>
                  <a:lnTo>
                    <a:pt x="2867" y="1733"/>
                  </a:lnTo>
                  <a:lnTo>
                    <a:pt x="2768" y="1740"/>
                  </a:lnTo>
                  <a:lnTo>
                    <a:pt x="2674" y="1757"/>
                  </a:lnTo>
                  <a:lnTo>
                    <a:pt x="2587" y="1781"/>
                  </a:lnTo>
                  <a:lnTo>
                    <a:pt x="2511" y="1812"/>
                  </a:lnTo>
                  <a:lnTo>
                    <a:pt x="2476" y="1829"/>
                  </a:lnTo>
                  <a:lnTo>
                    <a:pt x="2421" y="1861"/>
                  </a:lnTo>
                  <a:lnTo>
                    <a:pt x="2320" y="1941"/>
                  </a:lnTo>
                  <a:lnTo>
                    <a:pt x="2233" y="2040"/>
                  </a:lnTo>
                  <a:lnTo>
                    <a:pt x="2179" y="2127"/>
                  </a:lnTo>
                  <a:lnTo>
                    <a:pt x="2149" y="2189"/>
                  </a:lnTo>
                  <a:lnTo>
                    <a:pt x="2124" y="2256"/>
                  </a:lnTo>
                  <a:lnTo>
                    <a:pt x="2105" y="2326"/>
                  </a:lnTo>
                  <a:lnTo>
                    <a:pt x="2093" y="2399"/>
                  </a:lnTo>
                  <a:lnTo>
                    <a:pt x="2087" y="2477"/>
                  </a:lnTo>
                  <a:lnTo>
                    <a:pt x="2089" y="2557"/>
                  </a:lnTo>
                  <a:lnTo>
                    <a:pt x="2098" y="2640"/>
                  </a:lnTo>
                  <a:lnTo>
                    <a:pt x="2116" y="2726"/>
                  </a:lnTo>
                  <a:lnTo>
                    <a:pt x="2144" y="2814"/>
                  </a:lnTo>
                  <a:lnTo>
                    <a:pt x="2161" y="2859"/>
                  </a:lnTo>
                  <a:lnTo>
                    <a:pt x="2225" y="2845"/>
                  </a:lnTo>
                  <a:lnTo>
                    <a:pt x="2355" y="2833"/>
                  </a:lnTo>
                  <a:lnTo>
                    <a:pt x="2482" y="2842"/>
                  </a:lnTo>
                  <a:lnTo>
                    <a:pt x="2606" y="2871"/>
                  </a:lnTo>
                  <a:lnTo>
                    <a:pt x="2727" y="2920"/>
                  </a:lnTo>
                  <a:lnTo>
                    <a:pt x="2842" y="2989"/>
                  </a:lnTo>
                  <a:lnTo>
                    <a:pt x="2954" y="3077"/>
                  </a:lnTo>
                  <a:lnTo>
                    <a:pt x="3059" y="3183"/>
                  </a:lnTo>
                  <a:lnTo>
                    <a:pt x="3108" y="3244"/>
                  </a:lnTo>
                  <a:lnTo>
                    <a:pt x="3109" y="3243"/>
                  </a:lnTo>
                  <a:lnTo>
                    <a:pt x="3111" y="3241"/>
                  </a:lnTo>
                  <a:lnTo>
                    <a:pt x="3142" y="3218"/>
                  </a:lnTo>
                  <a:lnTo>
                    <a:pt x="3204" y="3178"/>
                  </a:lnTo>
                  <a:lnTo>
                    <a:pt x="3267" y="3144"/>
                  </a:lnTo>
                  <a:lnTo>
                    <a:pt x="3334" y="3117"/>
                  </a:lnTo>
                  <a:lnTo>
                    <a:pt x="3402" y="3095"/>
                  </a:lnTo>
                  <a:lnTo>
                    <a:pt x="3472" y="3079"/>
                  </a:lnTo>
                  <a:lnTo>
                    <a:pt x="3544" y="3072"/>
                  </a:lnTo>
                  <a:lnTo>
                    <a:pt x="3616" y="3068"/>
                  </a:lnTo>
                  <a:lnTo>
                    <a:pt x="3728" y="3075"/>
                  </a:lnTo>
                  <a:lnTo>
                    <a:pt x="3879" y="3107"/>
                  </a:lnTo>
                  <a:lnTo>
                    <a:pt x="4033" y="3162"/>
                  </a:lnTo>
                  <a:lnTo>
                    <a:pt x="4189" y="3244"/>
                  </a:lnTo>
                  <a:lnTo>
                    <a:pt x="4267" y="3295"/>
                  </a:lnTo>
                  <a:lnTo>
                    <a:pt x="4158" y="3453"/>
                  </a:lnTo>
                  <a:lnTo>
                    <a:pt x="4094" y="3411"/>
                  </a:lnTo>
                  <a:lnTo>
                    <a:pt x="3967" y="3344"/>
                  </a:lnTo>
                  <a:lnTo>
                    <a:pt x="3842" y="3297"/>
                  </a:lnTo>
                  <a:lnTo>
                    <a:pt x="3719" y="3269"/>
                  </a:lnTo>
                  <a:lnTo>
                    <a:pt x="3599" y="3261"/>
                  </a:lnTo>
                  <a:lnTo>
                    <a:pt x="3485" y="3274"/>
                  </a:lnTo>
                  <a:lnTo>
                    <a:pt x="3378" y="3306"/>
                  </a:lnTo>
                  <a:lnTo>
                    <a:pt x="3277" y="3358"/>
                  </a:lnTo>
                  <a:lnTo>
                    <a:pt x="3229" y="3393"/>
                  </a:lnTo>
                  <a:lnTo>
                    <a:pt x="3186" y="3428"/>
                  </a:lnTo>
                  <a:lnTo>
                    <a:pt x="3112" y="3508"/>
                  </a:lnTo>
                  <a:lnTo>
                    <a:pt x="3052" y="3599"/>
                  </a:lnTo>
                  <a:lnTo>
                    <a:pt x="3006" y="3698"/>
                  </a:lnTo>
                  <a:lnTo>
                    <a:pt x="2975" y="3803"/>
                  </a:lnTo>
                  <a:lnTo>
                    <a:pt x="2960" y="3910"/>
                  </a:lnTo>
                  <a:lnTo>
                    <a:pt x="2962" y="4019"/>
                  </a:lnTo>
                  <a:lnTo>
                    <a:pt x="2981" y="4125"/>
                  </a:lnTo>
                  <a:lnTo>
                    <a:pt x="2998" y="4177"/>
                  </a:lnTo>
                  <a:lnTo>
                    <a:pt x="2816" y="4242"/>
                  </a:lnTo>
                  <a:lnTo>
                    <a:pt x="2798" y="4188"/>
                  </a:lnTo>
                  <a:lnTo>
                    <a:pt x="2775" y="4076"/>
                  </a:lnTo>
                  <a:lnTo>
                    <a:pt x="2767" y="3962"/>
                  </a:lnTo>
                  <a:lnTo>
                    <a:pt x="2774" y="3848"/>
                  </a:lnTo>
                  <a:lnTo>
                    <a:pt x="2794" y="3736"/>
                  </a:lnTo>
                  <a:lnTo>
                    <a:pt x="2829" y="3626"/>
                  </a:lnTo>
                  <a:lnTo>
                    <a:pt x="2876" y="3523"/>
                  </a:lnTo>
                  <a:lnTo>
                    <a:pt x="2936" y="3425"/>
                  </a:lnTo>
                  <a:lnTo>
                    <a:pt x="2971" y="3380"/>
                  </a:lnTo>
                  <a:lnTo>
                    <a:pt x="2930" y="3327"/>
                  </a:lnTo>
                  <a:lnTo>
                    <a:pt x="2842" y="3235"/>
                  </a:lnTo>
                  <a:lnTo>
                    <a:pt x="2750" y="3160"/>
                  </a:lnTo>
                  <a:lnTo>
                    <a:pt x="2656" y="3101"/>
                  </a:lnTo>
                  <a:lnTo>
                    <a:pt x="2556" y="3059"/>
                  </a:lnTo>
                  <a:lnTo>
                    <a:pt x="2455" y="3033"/>
                  </a:lnTo>
                  <a:lnTo>
                    <a:pt x="2352" y="3025"/>
                  </a:lnTo>
                  <a:lnTo>
                    <a:pt x="2247" y="3035"/>
                  </a:lnTo>
                  <a:lnTo>
                    <a:pt x="2196" y="3048"/>
                  </a:lnTo>
                  <a:lnTo>
                    <a:pt x="2142" y="3064"/>
                  </a:lnTo>
                  <a:lnTo>
                    <a:pt x="2043" y="3109"/>
                  </a:lnTo>
                  <a:lnTo>
                    <a:pt x="1952" y="3170"/>
                  </a:lnTo>
                  <a:lnTo>
                    <a:pt x="1872" y="3244"/>
                  </a:lnTo>
                  <a:lnTo>
                    <a:pt x="1803" y="3328"/>
                  </a:lnTo>
                  <a:lnTo>
                    <a:pt x="1748" y="3422"/>
                  </a:lnTo>
                  <a:lnTo>
                    <a:pt x="1708" y="3523"/>
                  </a:lnTo>
                  <a:lnTo>
                    <a:pt x="1684" y="3629"/>
                  </a:lnTo>
                  <a:lnTo>
                    <a:pt x="1680" y="3683"/>
                  </a:lnTo>
                  <a:lnTo>
                    <a:pt x="1488" y="3673"/>
                  </a:lnTo>
                  <a:lnTo>
                    <a:pt x="1493" y="3615"/>
                  </a:lnTo>
                  <a:lnTo>
                    <a:pt x="1515" y="3501"/>
                  </a:lnTo>
                  <a:lnTo>
                    <a:pt x="1553" y="3390"/>
                  </a:lnTo>
                  <a:lnTo>
                    <a:pt x="1605" y="3285"/>
                  </a:lnTo>
                  <a:lnTo>
                    <a:pt x="1669" y="3188"/>
                  </a:lnTo>
                  <a:lnTo>
                    <a:pt x="1746" y="3100"/>
                  </a:lnTo>
                  <a:lnTo>
                    <a:pt x="1833" y="3022"/>
                  </a:lnTo>
                  <a:lnTo>
                    <a:pt x="1930" y="2955"/>
                  </a:lnTo>
                  <a:lnTo>
                    <a:pt x="1982" y="2928"/>
                  </a:lnTo>
                  <a:lnTo>
                    <a:pt x="1961" y="2875"/>
                  </a:lnTo>
                  <a:lnTo>
                    <a:pt x="1930" y="2770"/>
                  </a:lnTo>
                  <a:lnTo>
                    <a:pt x="1909" y="2667"/>
                  </a:lnTo>
                  <a:lnTo>
                    <a:pt x="1899" y="2567"/>
                  </a:lnTo>
                  <a:lnTo>
                    <a:pt x="1897" y="2470"/>
                  </a:lnTo>
                  <a:lnTo>
                    <a:pt x="1904" y="2377"/>
                  </a:lnTo>
                  <a:lnTo>
                    <a:pt x="1919" y="2286"/>
                  </a:lnTo>
                  <a:lnTo>
                    <a:pt x="1943" y="2199"/>
                  </a:lnTo>
                  <a:lnTo>
                    <a:pt x="1973" y="2118"/>
                  </a:lnTo>
                  <a:lnTo>
                    <a:pt x="2010" y="2039"/>
                  </a:lnTo>
                  <a:lnTo>
                    <a:pt x="2053" y="1966"/>
                  </a:lnTo>
                  <a:lnTo>
                    <a:pt x="2102" y="1897"/>
                  </a:lnTo>
                  <a:lnTo>
                    <a:pt x="2158" y="1834"/>
                  </a:lnTo>
                  <a:lnTo>
                    <a:pt x="2218" y="1777"/>
                  </a:lnTo>
                  <a:lnTo>
                    <a:pt x="2281" y="1725"/>
                  </a:lnTo>
                  <a:lnTo>
                    <a:pt x="2348" y="1680"/>
                  </a:lnTo>
                  <a:lnTo>
                    <a:pt x="2385" y="1660"/>
                  </a:lnTo>
                  <a:lnTo>
                    <a:pt x="2416" y="1643"/>
                  </a:lnTo>
                  <a:lnTo>
                    <a:pt x="2485" y="1615"/>
                  </a:lnTo>
                  <a:lnTo>
                    <a:pt x="2561" y="1589"/>
                  </a:lnTo>
                  <a:lnTo>
                    <a:pt x="2644" y="1568"/>
                  </a:lnTo>
                  <a:lnTo>
                    <a:pt x="2732" y="1553"/>
                  </a:lnTo>
                  <a:lnTo>
                    <a:pt x="2824" y="1543"/>
                  </a:lnTo>
                  <a:lnTo>
                    <a:pt x="2920" y="1541"/>
                  </a:lnTo>
                  <a:lnTo>
                    <a:pt x="3017" y="1546"/>
                  </a:lnTo>
                  <a:lnTo>
                    <a:pt x="3065" y="1553"/>
                  </a:lnTo>
                  <a:lnTo>
                    <a:pt x="3043" y="1490"/>
                  </a:lnTo>
                  <a:lnTo>
                    <a:pt x="2990" y="1378"/>
                  </a:lnTo>
                  <a:lnTo>
                    <a:pt x="2929" y="1280"/>
                  </a:lnTo>
                  <a:lnTo>
                    <a:pt x="2863" y="1196"/>
                  </a:lnTo>
                  <a:lnTo>
                    <a:pt x="2790" y="1125"/>
                  </a:lnTo>
                  <a:lnTo>
                    <a:pt x="2713" y="1065"/>
                  </a:lnTo>
                  <a:lnTo>
                    <a:pt x="2632" y="1016"/>
                  </a:lnTo>
                  <a:lnTo>
                    <a:pt x="2548" y="978"/>
                  </a:lnTo>
                  <a:lnTo>
                    <a:pt x="2463" y="949"/>
                  </a:lnTo>
                  <a:lnTo>
                    <a:pt x="2376" y="928"/>
                  </a:lnTo>
                  <a:lnTo>
                    <a:pt x="2245" y="910"/>
                  </a:lnTo>
                  <a:lnTo>
                    <a:pt x="2076" y="907"/>
                  </a:lnTo>
                  <a:lnTo>
                    <a:pt x="1921" y="921"/>
                  </a:lnTo>
                  <a:lnTo>
                    <a:pt x="1851" y="933"/>
                  </a:lnTo>
                  <a:lnTo>
                    <a:pt x="1690" y="961"/>
                  </a:lnTo>
                  <a:lnTo>
                    <a:pt x="1743" y="807"/>
                  </a:lnTo>
                  <a:lnTo>
                    <a:pt x="1750" y="785"/>
                  </a:lnTo>
                  <a:lnTo>
                    <a:pt x="1759" y="739"/>
                  </a:lnTo>
                  <a:lnTo>
                    <a:pt x="1761" y="663"/>
                  </a:lnTo>
                  <a:lnTo>
                    <a:pt x="1743" y="554"/>
                  </a:lnTo>
                  <a:lnTo>
                    <a:pt x="1703" y="444"/>
                  </a:lnTo>
                  <a:lnTo>
                    <a:pt x="1673" y="389"/>
                  </a:lnTo>
                  <a:lnTo>
                    <a:pt x="1652" y="354"/>
                  </a:lnTo>
                  <a:lnTo>
                    <a:pt x="1606" y="287"/>
                  </a:lnTo>
                  <a:lnTo>
                    <a:pt x="1553" y="228"/>
                  </a:lnTo>
                  <a:lnTo>
                    <a:pt x="1493" y="173"/>
                  </a:lnTo>
                  <a:lnTo>
                    <a:pt x="1431" y="125"/>
                  </a:lnTo>
                  <a:lnTo>
                    <a:pt x="1363" y="85"/>
                  </a:lnTo>
                  <a:lnTo>
                    <a:pt x="1292" y="53"/>
                  </a:lnTo>
                  <a:lnTo>
                    <a:pt x="1220" y="30"/>
                  </a:lnTo>
                  <a:lnTo>
                    <a:pt x="1182" y="20"/>
                  </a:lnTo>
                  <a:lnTo>
                    <a:pt x="1121" y="9"/>
                  </a:lnTo>
                  <a:lnTo>
                    <a:pt x="1001" y="0"/>
                  </a:lnTo>
                  <a:lnTo>
                    <a:pt x="880" y="5"/>
                  </a:lnTo>
                  <a:lnTo>
                    <a:pt x="763" y="20"/>
                  </a:lnTo>
                  <a:lnTo>
                    <a:pt x="651" y="44"/>
                  </a:lnTo>
                  <a:lnTo>
                    <a:pt x="544" y="75"/>
                  </a:lnTo>
                  <a:lnTo>
                    <a:pt x="400" y="128"/>
                  </a:lnTo>
                  <a:lnTo>
                    <a:pt x="319" y="164"/>
                  </a:lnTo>
                  <a:lnTo>
                    <a:pt x="286" y="194"/>
                  </a:lnTo>
                  <a:lnTo>
                    <a:pt x="224" y="264"/>
                  </a:lnTo>
                  <a:lnTo>
                    <a:pt x="168" y="343"/>
                  </a:lnTo>
                  <a:lnTo>
                    <a:pt x="119" y="433"/>
                  </a:lnTo>
                  <a:lnTo>
                    <a:pt x="78" y="529"/>
                  </a:lnTo>
                  <a:lnTo>
                    <a:pt x="44" y="631"/>
                  </a:lnTo>
                  <a:lnTo>
                    <a:pt x="19" y="737"/>
                  </a:lnTo>
                  <a:lnTo>
                    <a:pt x="5" y="849"/>
                  </a:lnTo>
                  <a:lnTo>
                    <a:pt x="0" y="961"/>
                  </a:lnTo>
                  <a:lnTo>
                    <a:pt x="8" y="1076"/>
                  </a:lnTo>
                  <a:lnTo>
                    <a:pt x="27" y="1191"/>
                  </a:lnTo>
                  <a:lnTo>
                    <a:pt x="60" y="1304"/>
                  </a:lnTo>
                  <a:lnTo>
                    <a:pt x="105" y="1414"/>
                  </a:lnTo>
                  <a:lnTo>
                    <a:pt x="166" y="1520"/>
                  </a:lnTo>
                  <a:lnTo>
                    <a:pt x="242" y="1620"/>
                  </a:lnTo>
                  <a:lnTo>
                    <a:pt x="333" y="1715"/>
                  </a:lnTo>
                  <a:lnTo>
                    <a:pt x="386" y="1759"/>
                  </a:lnTo>
                  <a:lnTo>
                    <a:pt x="363" y="1805"/>
                  </a:lnTo>
                  <a:lnTo>
                    <a:pt x="332" y="1896"/>
                  </a:lnTo>
                  <a:lnTo>
                    <a:pt x="317" y="1987"/>
                  </a:lnTo>
                  <a:lnTo>
                    <a:pt x="319" y="2077"/>
                  </a:lnTo>
                  <a:lnTo>
                    <a:pt x="333" y="2166"/>
                  </a:lnTo>
                  <a:lnTo>
                    <a:pt x="359" y="2251"/>
                  </a:lnTo>
                  <a:lnTo>
                    <a:pt x="394" y="2334"/>
                  </a:lnTo>
                  <a:lnTo>
                    <a:pt x="437" y="2413"/>
                  </a:lnTo>
                  <a:lnTo>
                    <a:pt x="509" y="2523"/>
                  </a:lnTo>
                  <a:lnTo>
                    <a:pt x="616" y="2650"/>
                  </a:lnTo>
                  <a:lnTo>
                    <a:pt x="717" y="2750"/>
                  </a:lnTo>
                  <a:lnTo>
                    <a:pt x="796" y="2816"/>
                  </a:lnTo>
                  <a:lnTo>
                    <a:pt x="822" y="2834"/>
                  </a:lnTo>
                  <a:lnTo>
                    <a:pt x="824" y="2920"/>
                  </a:lnTo>
                  <a:lnTo>
                    <a:pt x="845" y="3083"/>
                  </a:lnTo>
                  <a:lnTo>
                    <a:pt x="884" y="3236"/>
                  </a:lnTo>
                  <a:lnTo>
                    <a:pt x="936" y="3380"/>
                  </a:lnTo>
                  <a:lnTo>
                    <a:pt x="1003" y="3514"/>
                  </a:lnTo>
                  <a:lnTo>
                    <a:pt x="1081" y="3635"/>
                  </a:lnTo>
                  <a:lnTo>
                    <a:pt x="1169" y="3747"/>
                  </a:lnTo>
                  <a:lnTo>
                    <a:pt x="1266" y="3847"/>
                  </a:lnTo>
                  <a:lnTo>
                    <a:pt x="1370" y="3935"/>
                  </a:lnTo>
                  <a:lnTo>
                    <a:pt x="1477" y="4011"/>
                  </a:lnTo>
                  <a:lnTo>
                    <a:pt x="1589" y="4075"/>
                  </a:lnTo>
                  <a:lnTo>
                    <a:pt x="1700" y="4125"/>
                  </a:lnTo>
                  <a:lnTo>
                    <a:pt x="1813" y="4164"/>
                  </a:lnTo>
                  <a:lnTo>
                    <a:pt x="1923" y="4189"/>
                  </a:lnTo>
                  <a:lnTo>
                    <a:pt x="2030" y="4200"/>
                  </a:lnTo>
                  <a:lnTo>
                    <a:pt x="2131" y="4198"/>
                  </a:lnTo>
                  <a:lnTo>
                    <a:pt x="2177" y="4190"/>
                  </a:lnTo>
                  <a:lnTo>
                    <a:pt x="2202" y="4234"/>
                  </a:lnTo>
                  <a:lnTo>
                    <a:pt x="2256" y="4318"/>
                  </a:lnTo>
                  <a:lnTo>
                    <a:pt x="2321" y="4399"/>
                  </a:lnTo>
                  <a:lnTo>
                    <a:pt x="2395" y="4475"/>
                  </a:lnTo>
                  <a:lnTo>
                    <a:pt x="2476" y="4548"/>
                  </a:lnTo>
                  <a:lnTo>
                    <a:pt x="2562" y="4615"/>
                  </a:lnTo>
                  <a:lnTo>
                    <a:pt x="2657" y="4677"/>
                  </a:lnTo>
                  <a:lnTo>
                    <a:pt x="2757" y="4735"/>
                  </a:lnTo>
                  <a:lnTo>
                    <a:pt x="2860" y="4785"/>
                  </a:lnTo>
                  <a:lnTo>
                    <a:pt x="2968" y="4830"/>
                  </a:lnTo>
                  <a:lnTo>
                    <a:pt x="3080" y="4869"/>
                  </a:lnTo>
                  <a:lnTo>
                    <a:pt x="3194" y="4900"/>
                  </a:lnTo>
                  <a:lnTo>
                    <a:pt x="3310" y="4925"/>
                  </a:lnTo>
                  <a:lnTo>
                    <a:pt x="3427" y="4942"/>
                  </a:lnTo>
                  <a:lnTo>
                    <a:pt x="3545" y="4951"/>
                  </a:lnTo>
                  <a:lnTo>
                    <a:pt x="3661" y="4951"/>
                  </a:lnTo>
                  <a:lnTo>
                    <a:pt x="3778" y="4943"/>
                  </a:lnTo>
                  <a:lnTo>
                    <a:pt x="3892" y="4926"/>
                  </a:lnTo>
                  <a:lnTo>
                    <a:pt x="4004" y="4900"/>
                  </a:lnTo>
                  <a:lnTo>
                    <a:pt x="4113" y="4864"/>
                  </a:lnTo>
                  <a:lnTo>
                    <a:pt x="4218" y="4819"/>
                  </a:lnTo>
                  <a:lnTo>
                    <a:pt x="4317" y="4762"/>
                  </a:lnTo>
                  <a:lnTo>
                    <a:pt x="4411" y="4696"/>
                  </a:lnTo>
                  <a:lnTo>
                    <a:pt x="4500" y="4617"/>
                  </a:lnTo>
                  <a:lnTo>
                    <a:pt x="4580" y="4527"/>
                  </a:lnTo>
                  <a:lnTo>
                    <a:pt x="4654" y="4426"/>
                  </a:lnTo>
                  <a:lnTo>
                    <a:pt x="4720" y="4312"/>
                  </a:lnTo>
                  <a:lnTo>
                    <a:pt x="4776" y="4186"/>
                  </a:lnTo>
                  <a:lnTo>
                    <a:pt x="4823" y="4048"/>
                  </a:lnTo>
                  <a:lnTo>
                    <a:pt x="4859" y="3896"/>
                  </a:lnTo>
                  <a:lnTo>
                    <a:pt x="4884" y="3730"/>
                  </a:lnTo>
                  <a:lnTo>
                    <a:pt x="4897" y="3551"/>
                  </a:lnTo>
                  <a:lnTo>
                    <a:pt x="4897" y="3455"/>
                  </a:lnTo>
                  <a:lnTo>
                    <a:pt x="4897" y="1087"/>
                  </a:lnTo>
                  <a:lnTo>
                    <a:pt x="4837" y="1052"/>
                  </a:lnTo>
                  <a:lnTo>
                    <a:pt x="4713" y="995"/>
                  </a:lnTo>
                  <a:lnTo>
                    <a:pt x="4588" y="954"/>
                  </a:lnTo>
                  <a:lnTo>
                    <a:pt x="4464" y="926"/>
                  </a:lnTo>
                  <a:lnTo>
                    <a:pt x="4338" y="915"/>
                  </a:lnTo>
                  <a:lnTo>
                    <a:pt x="4215" y="917"/>
                  </a:lnTo>
                  <a:lnTo>
                    <a:pt x="4093" y="936"/>
                  </a:lnTo>
                  <a:lnTo>
                    <a:pt x="3974" y="968"/>
                  </a:lnTo>
                  <a:lnTo>
                    <a:pt x="3916" y="991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4"/>
            <p:cNvSpPr>
              <a:spLocks/>
            </p:cNvSpPr>
            <p:nvPr/>
          </p:nvSpPr>
          <p:spPr bwMode="auto">
            <a:xfrm>
              <a:off x="4654550" y="3927475"/>
              <a:ext cx="1920875" cy="1884363"/>
            </a:xfrm>
            <a:custGeom>
              <a:avLst/>
              <a:gdLst>
                <a:gd name="T0" fmla="*/ 4287 w 4838"/>
                <a:gd name="T1" fmla="*/ 174 h 4745"/>
                <a:gd name="T2" fmla="*/ 3818 w 4838"/>
                <a:gd name="T3" fmla="*/ 301 h 4745"/>
                <a:gd name="T4" fmla="*/ 3447 w 4838"/>
                <a:gd name="T5" fmla="*/ 261 h 4745"/>
                <a:gd name="T6" fmla="*/ 3257 w 4838"/>
                <a:gd name="T7" fmla="*/ 585 h 4745"/>
                <a:gd name="T8" fmla="*/ 2944 w 4838"/>
                <a:gd name="T9" fmla="*/ 875 h 4745"/>
                <a:gd name="T10" fmla="*/ 2420 w 4838"/>
                <a:gd name="T11" fmla="*/ 998 h 4745"/>
                <a:gd name="T12" fmla="*/ 1891 w 4838"/>
                <a:gd name="T13" fmla="*/ 909 h 4745"/>
                <a:gd name="T14" fmla="*/ 1766 w 4838"/>
                <a:gd name="T15" fmla="*/ 990 h 4745"/>
                <a:gd name="T16" fmla="*/ 1269 w 4838"/>
                <a:gd name="T17" fmla="*/ 1150 h 4745"/>
                <a:gd name="T18" fmla="*/ 775 w 4838"/>
                <a:gd name="T19" fmla="*/ 1133 h 4745"/>
                <a:gd name="T20" fmla="*/ 287 w 4838"/>
                <a:gd name="T21" fmla="*/ 933 h 4745"/>
                <a:gd name="T22" fmla="*/ 22 w 4838"/>
                <a:gd name="T23" fmla="*/ 2755 h 4745"/>
                <a:gd name="T24" fmla="*/ 317 w 4838"/>
                <a:gd name="T25" fmla="*/ 3160 h 4745"/>
                <a:gd name="T26" fmla="*/ 644 w 4838"/>
                <a:gd name="T27" fmla="*/ 3307 h 4745"/>
                <a:gd name="T28" fmla="*/ 1109 w 4838"/>
                <a:gd name="T29" fmla="*/ 3298 h 4745"/>
                <a:gd name="T30" fmla="*/ 1151 w 4838"/>
                <a:gd name="T31" fmla="*/ 2952 h 4745"/>
                <a:gd name="T32" fmla="*/ 1460 w 4838"/>
                <a:gd name="T33" fmla="*/ 2736 h 4745"/>
                <a:gd name="T34" fmla="*/ 1297 w 4838"/>
                <a:gd name="T35" fmla="*/ 3241 h 4745"/>
                <a:gd name="T36" fmla="*/ 1416 w 4838"/>
                <a:gd name="T37" fmla="*/ 3619 h 4745"/>
                <a:gd name="T38" fmla="*/ 1493 w 4838"/>
                <a:gd name="T39" fmla="*/ 3965 h 4745"/>
                <a:gd name="T40" fmla="*/ 1164 w 4838"/>
                <a:gd name="T41" fmla="*/ 3543 h 4745"/>
                <a:gd name="T42" fmla="*/ 757 w 4838"/>
                <a:gd name="T43" fmla="*/ 3514 h 4745"/>
                <a:gd name="T44" fmla="*/ 276 w 4838"/>
                <a:gd name="T45" fmla="*/ 3362 h 4745"/>
                <a:gd name="T46" fmla="*/ 24 w 4838"/>
                <a:gd name="T47" fmla="*/ 3133 h 4745"/>
                <a:gd name="T48" fmla="*/ 37 w 4838"/>
                <a:gd name="T49" fmla="*/ 3702 h 4745"/>
                <a:gd name="T50" fmla="*/ 312 w 4838"/>
                <a:gd name="T51" fmla="*/ 4327 h 4745"/>
                <a:gd name="T52" fmla="*/ 775 w 4838"/>
                <a:gd name="T53" fmla="*/ 4660 h 4745"/>
                <a:gd name="T54" fmla="*/ 1336 w 4838"/>
                <a:gd name="T55" fmla="*/ 4744 h 4745"/>
                <a:gd name="T56" fmla="*/ 1905 w 4838"/>
                <a:gd name="T57" fmla="*/ 4626 h 4745"/>
                <a:gd name="T58" fmla="*/ 2392 w 4838"/>
                <a:gd name="T59" fmla="*/ 4346 h 4745"/>
                <a:gd name="T60" fmla="*/ 2687 w 4838"/>
                <a:gd name="T61" fmla="*/ 3994 h 4745"/>
                <a:gd name="T62" fmla="*/ 2833 w 4838"/>
                <a:gd name="T63" fmla="*/ 3679 h 4745"/>
                <a:gd name="T64" fmla="*/ 2862 w 4838"/>
                <a:gd name="T65" fmla="*/ 3321 h 4745"/>
                <a:gd name="T66" fmla="*/ 2631 w 4838"/>
                <a:gd name="T67" fmla="*/ 2784 h 4745"/>
                <a:gd name="T68" fmla="*/ 2309 w 4838"/>
                <a:gd name="T69" fmla="*/ 2626 h 4745"/>
                <a:gd name="T70" fmla="*/ 1906 w 4838"/>
                <a:gd name="T71" fmla="*/ 2880 h 4745"/>
                <a:gd name="T72" fmla="*/ 1914 w 4838"/>
                <a:gd name="T73" fmla="*/ 2672 h 4745"/>
                <a:gd name="T74" fmla="*/ 2331 w 4838"/>
                <a:gd name="T75" fmla="*/ 2275 h 4745"/>
                <a:gd name="T76" fmla="*/ 2421 w 4838"/>
                <a:gd name="T77" fmla="*/ 1709 h 4745"/>
                <a:gd name="T78" fmla="*/ 2611 w 4838"/>
                <a:gd name="T79" fmla="*/ 1926 h 4745"/>
                <a:gd name="T80" fmla="*/ 2558 w 4838"/>
                <a:gd name="T81" fmla="*/ 2428 h 4745"/>
                <a:gd name="T82" fmla="*/ 2989 w 4838"/>
                <a:gd name="T83" fmla="*/ 3038 h 4745"/>
                <a:gd name="T84" fmla="*/ 3053 w 4838"/>
                <a:gd name="T85" fmla="*/ 3501 h 4745"/>
                <a:gd name="T86" fmla="*/ 2989 w 4838"/>
                <a:gd name="T87" fmla="*/ 3982 h 4745"/>
                <a:gd name="T88" fmla="*/ 3674 w 4838"/>
                <a:gd name="T89" fmla="*/ 3563 h 4745"/>
                <a:gd name="T90" fmla="*/ 3930 w 4838"/>
                <a:gd name="T91" fmla="*/ 3150 h 4745"/>
                <a:gd name="T92" fmla="*/ 4003 w 4838"/>
                <a:gd name="T93" fmla="*/ 2852 h 4745"/>
                <a:gd name="T94" fmla="*/ 3953 w 4838"/>
                <a:gd name="T95" fmla="*/ 2265 h 4745"/>
                <a:gd name="T96" fmla="*/ 3713 w 4838"/>
                <a:gd name="T97" fmla="*/ 1898 h 4745"/>
                <a:gd name="T98" fmla="*/ 3099 w 4838"/>
                <a:gd name="T99" fmla="*/ 1576 h 4745"/>
                <a:gd name="T100" fmla="*/ 3476 w 4838"/>
                <a:gd name="T101" fmla="*/ 1513 h 4745"/>
                <a:gd name="T102" fmla="*/ 4029 w 4838"/>
                <a:gd name="T103" fmla="*/ 1989 h 4745"/>
                <a:gd name="T104" fmla="*/ 4193 w 4838"/>
                <a:gd name="T105" fmla="*/ 2447 h 4745"/>
                <a:gd name="T106" fmla="*/ 4448 w 4838"/>
                <a:gd name="T107" fmla="*/ 2161 h 4745"/>
                <a:gd name="T108" fmla="*/ 4517 w 4838"/>
                <a:gd name="T109" fmla="*/ 1755 h 4745"/>
                <a:gd name="T110" fmla="*/ 4602 w 4838"/>
                <a:gd name="T111" fmla="*/ 1452 h 4745"/>
                <a:gd name="T112" fmla="*/ 4832 w 4838"/>
                <a:gd name="T113" fmla="*/ 904 h 4745"/>
                <a:gd name="T114" fmla="*/ 4754 w 4838"/>
                <a:gd name="T115" fmla="*/ 357 h 4745"/>
                <a:gd name="T116" fmla="*/ 4505 w 4838"/>
                <a:gd name="T117" fmla="*/ 0 h 4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38" h="4745">
                  <a:moveTo>
                    <a:pt x="4505" y="0"/>
                  </a:moveTo>
                  <a:lnTo>
                    <a:pt x="4478" y="27"/>
                  </a:lnTo>
                  <a:lnTo>
                    <a:pt x="4421" y="81"/>
                  </a:lnTo>
                  <a:lnTo>
                    <a:pt x="4357" y="130"/>
                  </a:lnTo>
                  <a:lnTo>
                    <a:pt x="4287" y="174"/>
                  </a:lnTo>
                  <a:lnTo>
                    <a:pt x="4251" y="195"/>
                  </a:lnTo>
                  <a:lnTo>
                    <a:pt x="4189" y="226"/>
                  </a:lnTo>
                  <a:lnTo>
                    <a:pt x="4064" y="269"/>
                  </a:lnTo>
                  <a:lnTo>
                    <a:pt x="3940" y="292"/>
                  </a:lnTo>
                  <a:lnTo>
                    <a:pt x="3818" y="301"/>
                  </a:lnTo>
                  <a:lnTo>
                    <a:pt x="3761" y="300"/>
                  </a:lnTo>
                  <a:lnTo>
                    <a:pt x="3713" y="298"/>
                  </a:lnTo>
                  <a:lnTo>
                    <a:pt x="3620" y="292"/>
                  </a:lnTo>
                  <a:lnTo>
                    <a:pt x="3532" y="279"/>
                  </a:lnTo>
                  <a:lnTo>
                    <a:pt x="3447" y="261"/>
                  </a:lnTo>
                  <a:lnTo>
                    <a:pt x="3408" y="249"/>
                  </a:lnTo>
                  <a:lnTo>
                    <a:pt x="3392" y="302"/>
                  </a:lnTo>
                  <a:lnTo>
                    <a:pt x="3354" y="405"/>
                  </a:lnTo>
                  <a:lnTo>
                    <a:pt x="3309" y="499"/>
                  </a:lnTo>
                  <a:lnTo>
                    <a:pt x="3257" y="585"/>
                  </a:lnTo>
                  <a:lnTo>
                    <a:pt x="3200" y="664"/>
                  </a:lnTo>
                  <a:lnTo>
                    <a:pt x="3135" y="734"/>
                  </a:lnTo>
                  <a:lnTo>
                    <a:pt x="3064" y="797"/>
                  </a:lnTo>
                  <a:lnTo>
                    <a:pt x="2986" y="852"/>
                  </a:lnTo>
                  <a:lnTo>
                    <a:pt x="2944" y="875"/>
                  </a:lnTo>
                  <a:lnTo>
                    <a:pt x="2880" y="909"/>
                  </a:lnTo>
                  <a:lnTo>
                    <a:pt x="2747" y="955"/>
                  </a:lnTo>
                  <a:lnTo>
                    <a:pt x="2614" y="985"/>
                  </a:lnTo>
                  <a:lnTo>
                    <a:pt x="2483" y="998"/>
                  </a:lnTo>
                  <a:lnTo>
                    <a:pt x="2420" y="998"/>
                  </a:lnTo>
                  <a:lnTo>
                    <a:pt x="2366" y="998"/>
                  </a:lnTo>
                  <a:lnTo>
                    <a:pt x="2267" y="990"/>
                  </a:lnTo>
                  <a:lnTo>
                    <a:pt x="2131" y="972"/>
                  </a:lnTo>
                  <a:lnTo>
                    <a:pt x="1930" y="923"/>
                  </a:lnTo>
                  <a:lnTo>
                    <a:pt x="1891" y="909"/>
                  </a:lnTo>
                  <a:lnTo>
                    <a:pt x="1895" y="900"/>
                  </a:lnTo>
                  <a:lnTo>
                    <a:pt x="1892" y="901"/>
                  </a:lnTo>
                  <a:lnTo>
                    <a:pt x="1889" y="904"/>
                  </a:lnTo>
                  <a:lnTo>
                    <a:pt x="1849" y="935"/>
                  </a:lnTo>
                  <a:lnTo>
                    <a:pt x="1766" y="990"/>
                  </a:lnTo>
                  <a:lnTo>
                    <a:pt x="1677" y="1038"/>
                  </a:lnTo>
                  <a:lnTo>
                    <a:pt x="1582" y="1079"/>
                  </a:lnTo>
                  <a:lnTo>
                    <a:pt x="1484" y="1110"/>
                  </a:lnTo>
                  <a:lnTo>
                    <a:pt x="1379" y="1134"/>
                  </a:lnTo>
                  <a:lnTo>
                    <a:pt x="1269" y="1150"/>
                  </a:lnTo>
                  <a:lnTo>
                    <a:pt x="1153" y="1158"/>
                  </a:lnTo>
                  <a:lnTo>
                    <a:pt x="1094" y="1159"/>
                  </a:lnTo>
                  <a:lnTo>
                    <a:pt x="1017" y="1158"/>
                  </a:lnTo>
                  <a:lnTo>
                    <a:pt x="858" y="1145"/>
                  </a:lnTo>
                  <a:lnTo>
                    <a:pt x="775" y="1133"/>
                  </a:lnTo>
                  <a:lnTo>
                    <a:pt x="715" y="1123"/>
                  </a:lnTo>
                  <a:lnTo>
                    <a:pt x="600" y="1090"/>
                  </a:lnTo>
                  <a:lnTo>
                    <a:pt x="490" y="1048"/>
                  </a:lnTo>
                  <a:lnTo>
                    <a:pt x="386" y="994"/>
                  </a:lnTo>
                  <a:lnTo>
                    <a:pt x="287" y="933"/>
                  </a:lnTo>
                  <a:lnTo>
                    <a:pt x="197" y="866"/>
                  </a:lnTo>
                  <a:lnTo>
                    <a:pt x="72" y="760"/>
                  </a:lnTo>
                  <a:lnTo>
                    <a:pt x="0" y="688"/>
                  </a:lnTo>
                  <a:lnTo>
                    <a:pt x="0" y="2695"/>
                  </a:lnTo>
                  <a:lnTo>
                    <a:pt x="22" y="2755"/>
                  </a:lnTo>
                  <a:lnTo>
                    <a:pt x="84" y="2884"/>
                  </a:lnTo>
                  <a:lnTo>
                    <a:pt x="147" y="2981"/>
                  </a:lnTo>
                  <a:lnTo>
                    <a:pt x="197" y="3045"/>
                  </a:lnTo>
                  <a:lnTo>
                    <a:pt x="254" y="3104"/>
                  </a:lnTo>
                  <a:lnTo>
                    <a:pt x="317" y="3160"/>
                  </a:lnTo>
                  <a:lnTo>
                    <a:pt x="354" y="3185"/>
                  </a:lnTo>
                  <a:lnTo>
                    <a:pt x="390" y="3209"/>
                  </a:lnTo>
                  <a:lnTo>
                    <a:pt x="469" y="3251"/>
                  </a:lnTo>
                  <a:lnTo>
                    <a:pt x="554" y="3283"/>
                  </a:lnTo>
                  <a:lnTo>
                    <a:pt x="644" y="3307"/>
                  </a:lnTo>
                  <a:lnTo>
                    <a:pt x="738" y="3321"/>
                  </a:lnTo>
                  <a:lnTo>
                    <a:pt x="838" y="3326"/>
                  </a:lnTo>
                  <a:lnTo>
                    <a:pt x="942" y="3322"/>
                  </a:lnTo>
                  <a:lnTo>
                    <a:pt x="1052" y="3308"/>
                  </a:lnTo>
                  <a:lnTo>
                    <a:pt x="1109" y="3298"/>
                  </a:lnTo>
                  <a:lnTo>
                    <a:pt x="1107" y="3263"/>
                  </a:lnTo>
                  <a:lnTo>
                    <a:pt x="1107" y="3190"/>
                  </a:lnTo>
                  <a:lnTo>
                    <a:pt x="1114" y="3114"/>
                  </a:lnTo>
                  <a:lnTo>
                    <a:pt x="1129" y="3034"/>
                  </a:lnTo>
                  <a:lnTo>
                    <a:pt x="1151" y="2952"/>
                  </a:lnTo>
                  <a:lnTo>
                    <a:pt x="1182" y="2865"/>
                  </a:lnTo>
                  <a:lnTo>
                    <a:pt x="1222" y="2775"/>
                  </a:lnTo>
                  <a:lnTo>
                    <a:pt x="1271" y="2683"/>
                  </a:lnTo>
                  <a:lnTo>
                    <a:pt x="1300" y="2635"/>
                  </a:lnTo>
                  <a:lnTo>
                    <a:pt x="1460" y="2736"/>
                  </a:lnTo>
                  <a:lnTo>
                    <a:pt x="1423" y="2800"/>
                  </a:lnTo>
                  <a:lnTo>
                    <a:pt x="1363" y="2922"/>
                  </a:lnTo>
                  <a:lnTo>
                    <a:pt x="1324" y="3036"/>
                  </a:lnTo>
                  <a:lnTo>
                    <a:pt x="1302" y="3142"/>
                  </a:lnTo>
                  <a:lnTo>
                    <a:pt x="1297" y="3241"/>
                  </a:lnTo>
                  <a:lnTo>
                    <a:pt x="1304" y="3333"/>
                  </a:lnTo>
                  <a:lnTo>
                    <a:pt x="1320" y="3416"/>
                  </a:lnTo>
                  <a:lnTo>
                    <a:pt x="1348" y="3492"/>
                  </a:lnTo>
                  <a:lnTo>
                    <a:pt x="1380" y="3559"/>
                  </a:lnTo>
                  <a:lnTo>
                    <a:pt x="1416" y="3619"/>
                  </a:lnTo>
                  <a:lnTo>
                    <a:pt x="1475" y="3696"/>
                  </a:lnTo>
                  <a:lnTo>
                    <a:pt x="1581" y="3794"/>
                  </a:lnTo>
                  <a:lnTo>
                    <a:pt x="1606" y="3811"/>
                  </a:lnTo>
                  <a:lnTo>
                    <a:pt x="1503" y="3970"/>
                  </a:lnTo>
                  <a:lnTo>
                    <a:pt x="1493" y="3965"/>
                  </a:lnTo>
                  <a:lnTo>
                    <a:pt x="1415" y="3900"/>
                  </a:lnTo>
                  <a:lnTo>
                    <a:pt x="1330" y="3812"/>
                  </a:lnTo>
                  <a:lnTo>
                    <a:pt x="1270" y="3736"/>
                  </a:lnTo>
                  <a:lnTo>
                    <a:pt x="1213" y="3646"/>
                  </a:lnTo>
                  <a:lnTo>
                    <a:pt x="1164" y="3543"/>
                  </a:lnTo>
                  <a:lnTo>
                    <a:pt x="1144" y="3484"/>
                  </a:lnTo>
                  <a:lnTo>
                    <a:pt x="1065" y="3498"/>
                  </a:lnTo>
                  <a:lnTo>
                    <a:pt x="913" y="3514"/>
                  </a:lnTo>
                  <a:lnTo>
                    <a:pt x="841" y="3515"/>
                  </a:lnTo>
                  <a:lnTo>
                    <a:pt x="757" y="3514"/>
                  </a:lnTo>
                  <a:lnTo>
                    <a:pt x="596" y="3492"/>
                  </a:lnTo>
                  <a:lnTo>
                    <a:pt x="483" y="3461"/>
                  </a:lnTo>
                  <a:lnTo>
                    <a:pt x="412" y="3434"/>
                  </a:lnTo>
                  <a:lnTo>
                    <a:pt x="343" y="3400"/>
                  </a:lnTo>
                  <a:lnTo>
                    <a:pt x="276" y="3362"/>
                  </a:lnTo>
                  <a:lnTo>
                    <a:pt x="245" y="3340"/>
                  </a:lnTo>
                  <a:lnTo>
                    <a:pt x="207" y="3314"/>
                  </a:lnTo>
                  <a:lnTo>
                    <a:pt x="140" y="3257"/>
                  </a:lnTo>
                  <a:lnTo>
                    <a:pt x="79" y="3197"/>
                  </a:lnTo>
                  <a:lnTo>
                    <a:pt x="24" y="3133"/>
                  </a:lnTo>
                  <a:lnTo>
                    <a:pt x="0" y="3101"/>
                  </a:lnTo>
                  <a:lnTo>
                    <a:pt x="0" y="3266"/>
                  </a:lnTo>
                  <a:lnTo>
                    <a:pt x="1" y="3361"/>
                  </a:lnTo>
                  <a:lnTo>
                    <a:pt x="14" y="3539"/>
                  </a:lnTo>
                  <a:lnTo>
                    <a:pt x="37" y="3702"/>
                  </a:lnTo>
                  <a:lnTo>
                    <a:pt x="74" y="3852"/>
                  </a:lnTo>
                  <a:lnTo>
                    <a:pt x="119" y="3990"/>
                  </a:lnTo>
                  <a:lnTo>
                    <a:pt x="175" y="4114"/>
                  </a:lnTo>
                  <a:lnTo>
                    <a:pt x="239" y="4227"/>
                  </a:lnTo>
                  <a:lnTo>
                    <a:pt x="312" y="4327"/>
                  </a:lnTo>
                  <a:lnTo>
                    <a:pt x="392" y="4415"/>
                  </a:lnTo>
                  <a:lnTo>
                    <a:pt x="481" y="4493"/>
                  </a:lnTo>
                  <a:lnTo>
                    <a:pt x="574" y="4559"/>
                  </a:lnTo>
                  <a:lnTo>
                    <a:pt x="672" y="4614"/>
                  </a:lnTo>
                  <a:lnTo>
                    <a:pt x="775" y="4660"/>
                  </a:lnTo>
                  <a:lnTo>
                    <a:pt x="882" y="4695"/>
                  </a:lnTo>
                  <a:lnTo>
                    <a:pt x="993" y="4721"/>
                  </a:lnTo>
                  <a:lnTo>
                    <a:pt x="1105" y="4738"/>
                  </a:lnTo>
                  <a:lnTo>
                    <a:pt x="1221" y="4745"/>
                  </a:lnTo>
                  <a:lnTo>
                    <a:pt x="1336" y="4744"/>
                  </a:lnTo>
                  <a:lnTo>
                    <a:pt x="1453" y="4736"/>
                  </a:lnTo>
                  <a:lnTo>
                    <a:pt x="1568" y="4719"/>
                  </a:lnTo>
                  <a:lnTo>
                    <a:pt x="1682" y="4695"/>
                  </a:lnTo>
                  <a:lnTo>
                    <a:pt x="1795" y="4664"/>
                  </a:lnTo>
                  <a:lnTo>
                    <a:pt x="1905" y="4626"/>
                  </a:lnTo>
                  <a:lnTo>
                    <a:pt x="2013" y="4582"/>
                  </a:lnTo>
                  <a:lnTo>
                    <a:pt x="2115" y="4532"/>
                  </a:lnTo>
                  <a:lnTo>
                    <a:pt x="2213" y="4474"/>
                  </a:lnTo>
                  <a:lnTo>
                    <a:pt x="2305" y="4414"/>
                  </a:lnTo>
                  <a:lnTo>
                    <a:pt x="2392" y="4346"/>
                  </a:lnTo>
                  <a:lnTo>
                    <a:pt x="2473" y="4275"/>
                  </a:lnTo>
                  <a:lnTo>
                    <a:pt x="2544" y="4200"/>
                  </a:lnTo>
                  <a:lnTo>
                    <a:pt x="2609" y="4121"/>
                  </a:lnTo>
                  <a:lnTo>
                    <a:pt x="2663" y="4036"/>
                  </a:lnTo>
                  <a:lnTo>
                    <a:pt x="2687" y="3994"/>
                  </a:lnTo>
                  <a:lnTo>
                    <a:pt x="2693" y="3995"/>
                  </a:lnTo>
                  <a:lnTo>
                    <a:pt x="2700" y="3996"/>
                  </a:lnTo>
                  <a:lnTo>
                    <a:pt x="2735" y="3934"/>
                  </a:lnTo>
                  <a:lnTo>
                    <a:pt x="2797" y="3795"/>
                  </a:lnTo>
                  <a:lnTo>
                    <a:pt x="2833" y="3679"/>
                  </a:lnTo>
                  <a:lnTo>
                    <a:pt x="2851" y="3596"/>
                  </a:lnTo>
                  <a:lnTo>
                    <a:pt x="2863" y="3510"/>
                  </a:lnTo>
                  <a:lnTo>
                    <a:pt x="2867" y="3422"/>
                  </a:lnTo>
                  <a:lnTo>
                    <a:pt x="2865" y="3377"/>
                  </a:lnTo>
                  <a:lnTo>
                    <a:pt x="2862" y="3321"/>
                  </a:lnTo>
                  <a:lnTo>
                    <a:pt x="2842" y="3209"/>
                  </a:lnTo>
                  <a:lnTo>
                    <a:pt x="2810" y="3101"/>
                  </a:lnTo>
                  <a:lnTo>
                    <a:pt x="2763" y="2993"/>
                  </a:lnTo>
                  <a:lnTo>
                    <a:pt x="2705" y="2888"/>
                  </a:lnTo>
                  <a:lnTo>
                    <a:pt x="2631" y="2784"/>
                  </a:lnTo>
                  <a:lnTo>
                    <a:pt x="2545" y="2682"/>
                  </a:lnTo>
                  <a:lnTo>
                    <a:pt x="2447" y="2582"/>
                  </a:lnTo>
                  <a:lnTo>
                    <a:pt x="2391" y="2533"/>
                  </a:lnTo>
                  <a:lnTo>
                    <a:pt x="2366" y="2565"/>
                  </a:lnTo>
                  <a:lnTo>
                    <a:pt x="2309" y="2626"/>
                  </a:lnTo>
                  <a:lnTo>
                    <a:pt x="2246" y="2685"/>
                  </a:lnTo>
                  <a:lnTo>
                    <a:pt x="2175" y="2740"/>
                  </a:lnTo>
                  <a:lnTo>
                    <a:pt x="2094" y="2791"/>
                  </a:lnTo>
                  <a:lnTo>
                    <a:pt x="2005" y="2837"/>
                  </a:lnTo>
                  <a:lnTo>
                    <a:pt x="1906" y="2880"/>
                  </a:lnTo>
                  <a:lnTo>
                    <a:pt x="1797" y="2917"/>
                  </a:lnTo>
                  <a:lnTo>
                    <a:pt x="1739" y="2932"/>
                  </a:lnTo>
                  <a:lnTo>
                    <a:pt x="1692" y="2748"/>
                  </a:lnTo>
                  <a:lnTo>
                    <a:pt x="1773" y="2726"/>
                  </a:lnTo>
                  <a:lnTo>
                    <a:pt x="1914" y="2672"/>
                  </a:lnTo>
                  <a:lnTo>
                    <a:pt x="2033" y="2605"/>
                  </a:lnTo>
                  <a:lnTo>
                    <a:pt x="2133" y="2532"/>
                  </a:lnTo>
                  <a:lnTo>
                    <a:pt x="2216" y="2450"/>
                  </a:lnTo>
                  <a:lnTo>
                    <a:pt x="2281" y="2363"/>
                  </a:lnTo>
                  <a:lnTo>
                    <a:pt x="2331" y="2275"/>
                  </a:lnTo>
                  <a:lnTo>
                    <a:pt x="2370" y="2184"/>
                  </a:lnTo>
                  <a:lnTo>
                    <a:pt x="2398" y="2095"/>
                  </a:lnTo>
                  <a:lnTo>
                    <a:pt x="2414" y="2009"/>
                  </a:lnTo>
                  <a:lnTo>
                    <a:pt x="2427" y="1890"/>
                  </a:lnTo>
                  <a:lnTo>
                    <a:pt x="2421" y="1709"/>
                  </a:lnTo>
                  <a:lnTo>
                    <a:pt x="2414" y="1671"/>
                  </a:lnTo>
                  <a:lnTo>
                    <a:pt x="2600" y="1635"/>
                  </a:lnTo>
                  <a:lnTo>
                    <a:pt x="2602" y="1649"/>
                  </a:lnTo>
                  <a:lnTo>
                    <a:pt x="2614" y="1773"/>
                  </a:lnTo>
                  <a:lnTo>
                    <a:pt x="2611" y="1926"/>
                  </a:lnTo>
                  <a:lnTo>
                    <a:pt x="2597" y="2044"/>
                  </a:lnTo>
                  <a:lnTo>
                    <a:pt x="2570" y="2171"/>
                  </a:lnTo>
                  <a:lnTo>
                    <a:pt x="2525" y="2305"/>
                  </a:lnTo>
                  <a:lnTo>
                    <a:pt x="2493" y="2371"/>
                  </a:lnTo>
                  <a:lnTo>
                    <a:pt x="2558" y="2428"/>
                  </a:lnTo>
                  <a:lnTo>
                    <a:pt x="2676" y="2545"/>
                  </a:lnTo>
                  <a:lnTo>
                    <a:pt x="2777" y="2664"/>
                  </a:lnTo>
                  <a:lnTo>
                    <a:pt x="2864" y="2786"/>
                  </a:lnTo>
                  <a:lnTo>
                    <a:pt x="2934" y="2910"/>
                  </a:lnTo>
                  <a:lnTo>
                    <a:pt x="2989" y="3038"/>
                  </a:lnTo>
                  <a:lnTo>
                    <a:pt x="3027" y="3168"/>
                  </a:lnTo>
                  <a:lnTo>
                    <a:pt x="3051" y="3301"/>
                  </a:lnTo>
                  <a:lnTo>
                    <a:pt x="3055" y="3369"/>
                  </a:lnTo>
                  <a:lnTo>
                    <a:pt x="3056" y="3414"/>
                  </a:lnTo>
                  <a:lnTo>
                    <a:pt x="3053" y="3501"/>
                  </a:lnTo>
                  <a:lnTo>
                    <a:pt x="3039" y="3628"/>
                  </a:lnTo>
                  <a:lnTo>
                    <a:pt x="3000" y="3786"/>
                  </a:lnTo>
                  <a:lnTo>
                    <a:pt x="2947" y="3929"/>
                  </a:lnTo>
                  <a:lnTo>
                    <a:pt x="2916" y="3995"/>
                  </a:lnTo>
                  <a:lnTo>
                    <a:pt x="2989" y="3982"/>
                  </a:lnTo>
                  <a:lnTo>
                    <a:pt x="3139" y="3937"/>
                  </a:lnTo>
                  <a:lnTo>
                    <a:pt x="3289" y="3868"/>
                  </a:lnTo>
                  <a:lnTo>
                    <a:pt x="3437" y="3777"/>
                  </a:lnTo>
                  <a:lnTo>
                    <a:pt x="3577" y="3663"/>
                  </a:lnTo>
                  <a:lnTo>
                    <a:pt x="3674" y="3563"/>
                  </a:lnTo>
                  <a:lnTo>
                    <a:pt x="3735" y="3491"/>
                  </a:lnTo>
                  <a:lnTo>
                    <a:pt x="3791" y="3413"/>
                  </a:lnTo>
                  <a:lnTo>
                    <a:pt x="3843" y="3330"/>
                  </a:lnTo>
                  <a:lnTo>
                    <a:pt x="3889" y="3243"/>
                  </a:lnTo>
                  <a:lnTo>
                    <a:pt x="3930" y="3150"/>
                  </a:lnTo>
                  <a:lnTo>
                    <a:pt x="3948" y="3102"/>
                  </a:lnTo>
                  <a:lnTo>
                    <a:pt x="3945" y="3102"/>
                  </a:lnTo>
                  <a:lnTo>
                    <a:pt x="3952" y="3084"/>
                  </a:lnTo>
                  <a:lnTo>
                    <a:pt x="3983" y="2966"/>
                  </a:lnTo>
                  <a:lnTo>
                    <a:pt x="4003" y="2852"/>
                  </a:lnTo>
                  <a:lnTo>
                    <a:pt x="4016" y="2713"/>
                  </a:lnTo>
                  <a:lnTo>
                    <a:pt x="4014" y="2558"/>
                  </a:lnTo>
                  <a:lnTo>
                    <a:pt x="3998" y="2433"/>
                  </a:lnTo>
                  <a:lnTo>
                    <a:pt x="3979" y="2349"/>
                  </a:lnTo>
                  <a:lnTo>
                    <a:pt x="3953" y="2265"/>
                  </a:lnTo>
                  <a:lnTo>
                    <a:pt x="3918" y="2180"/>
                  </a:lnTo>
                  <a:lnTo>
                    <a:pt x="3897" y="2139"/>
                  </a:lnTo>
                  <a:lnTo>
                    <a:pt x="3867" y="2086"/>
                  </a:lnTo>
                  <a:lnTo>
                    <a:pt x="3796" y="1989"/>
                  </a:lnTo>
                  <a:lnTo>
                    <a:pt x="3713" y="1898"/>
                  </a:lnTo>
                  <a:lnTo>
                    <a:pt x="3616" y="1817"/>
                  </a:lnTo>
                  <a:lnTo>
                    <a:pt x="3506" y="1744"/>
                  </a:lnTo>
                  <a:lnTo>
                    <a:pt x="3383" y="1680"/>
                  </a:lnTo>
                  <a:lnTo>
                    <a:pt x="3248" y="1624"/>
                  </a:lnTo>
                  <a:lnTo>
                    <a:pt x="3099" y="1576"/>
                  </a:lnTo>
                  <a:lnTo>
                    <a:pt x="3020" y="1557"/>
                  </a:lnTo>
                  <a:lnTo>
                    <a:pt x="3064" y="1372"/>
                  </a:lnTo>
                  <a:lnTo>
                    <a:pt x="3153" y="1395"/>
                  </a:lnTo>
                  <a:lnTo>
                    <a:pt x="3322" y="1448"/>
                  </a:lnTo>
                  <a:lnTo>
                    <a:pt x="3476" y="1513"/>
                  </a:lnTo>
                  <a:lnTo>
                    <a:pt x="3615" y="1588"/>
                  </a:lnTo>
                  <a:lnTo>
                    <a:pt x="3740" y="1672"/>
                  </a:lnTo>
                  <a:lnTo>
                    <a:pt x="3852" y="1768"/>
                  </a:lnTo>
                  <a:lnTo>
                    <a:pt x="3948" y="1873"/>
                  </a:lnTo>
                  <a:lnTo>
                    <a:pt x="4029" y="1989"/>
                  </a:lnTo>
                  <a:lnTo>
                    <a:pt x="4064" y="2051"/>
                  </a:lnTo>
                  <a:lnTo>
                    <a:pt x="4093" y="2108"/>
                  </a:lnTo>
                  <a:lnTo>
                    <a:pt x="4140" y="2222"/>
                  </a:lnTo>
                  <a:lnTo>
                    <a:pt x="4172" y="2336"/>
                  </a:lnTo>
                  <a:lnTo>
                    <a:pt x="4193" y="2447"/>
                  </a:lnTo>
                  <a:lnTo>
                    <a:pt x="4199" y="2503"/>
                  </a:lnTo>
                  <a:lnTo>
                    <a:pt x="4237" y="2464"/>
                  </a:lnTo>
                  <a:lnTo>
                    <a:pt x="4313" y="2375"/>
                  </a:lnTo>
                  <a:lnTo>
                    <a:pt x="4386" y="2272"/>
                  </a:lnTo>
                  <a:lnTo>
                    <a:pt x="4448" y="2161"/>
                  </a:lnTo>
                  <a:lnTo>
                    <a:pt x="4496" y="2042"/>
                  </a:lnTo>
                  <a:lnTo>
                    <a:pt x="4518" y="1948"/>
                  </a:lnTo>
                  <a:lnTo>
                    <a:pt x="4524" y="1885"/>
                  </a:lnTo>
                  <a:lnTo>
                    <a:pt x="4524" y="1820"/>
                  </a:lnTo>
                  <a:lnTo>
                    <a:pt x="4517" y="1755"/>
                  </a:lnTo>
                  <a:lnTo>
                    <a:pt x="4500" y="1689"/>
                  </a:lnTo>
                  <a:lnTo>
                    <a:pt x="4474" y="1624"/>
                  </a:lnTo>
                  <a:lnTo>
                    <a:pt x="4457" y="1592"/>
                  </a:lnTo>
                  <a:lnTo>
                    <a:pt x="4510" y="1547"/>
                  </a:lnTo>
                  <a:lnTo>
                    <a:pt x="4602" y="1452"/>
                  </a:lnTo>
                  <a:lnTo>
                    <a:pt x="4677" y="1351"/>
                  </a:lnTo>
                  <a:lnTo>
                    <a:pt x="4737" y="1243"/>
                  </a:lnTo>
                  <a:lnTo>
                    <a:pt x="4782" y="1133"/>
                  </a:lnTo>
                  <a:lnTo>
                    <a:pt x="4814" y="1019"/>
                  </a:lnTo>
                  <a:lnTo>
                    <a:pt x="4832" y="904"/>
                  </a:lnTo>
                  <a:lnTo>
                    <a:pt x="4838" y="790"/>
                  </a:lnTo>
                  <a:lnTo>
                    <a:pt x="4832" y="676"/>
                  </a:lnTo>
                  <a:lnTo>
                    <a:pt x="4816" y="565"/>
                  </a:lnTo>
                  <a:lnTo>
                    <a:pt x="4790" y="458"/>
                  </a:lnTo>
                  <a:lnTo>
                    <a:pt x="4754" y="357"/>
                  </a:lnTo>
                  <a:lnTo>
                    <a:pt x="4711" y="262"/>
                  </a:lnTo>
                  <a:lnTo>
                    <a:pt x="4659" y="174"/>
                  </a:lnTo>
                  <a:lnTo>
                    <a:pt x="4602" y="96"/>
                  </a:lnTo>
                  <a:lnTo>
                    <a:pt x="4539" y="29"/>
                  </a:lnTo>
                  <a:lnTo>
                    <a:pt x="4505" y="0"/>
                  </a:lnTo>
                  <a:close/>
                </a:path>
              </a:pathLst>
            </a:custGeom>
            <a:solidFill>
              <a:srgbClr val="31AA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5"/>
            <p:cNvSpPr>
              <a:spLocks/>
            </p:cNvSpPr>
            <p:nvPr/>
          </p:nvSpPr>
          <p:spPr bwMode="auto">
            <a:xfrm>
              <a:off x="4654550" y="2513013"/>
              <a:ext cx="1803400" cy="1798638"/>
            </a:xfrm>
            <a:custGeom>
              <a:avLst/>
              <a:gdLst>
                <a:gd name="T0" fmla="*/ 1769 w 4544"/>
                <a:gd name="T1" fmla="*/ 1357 h 4533"/>
                <a:gd name="T2" fmla="*/ 1406 w 4544"/>
                <a:gd name="T3" fmla="*/ 1714 h 4533"/>
                <a:gd name="T4" fmla="*/ 1543 w 4544"/>
                <a:gd name="T5" fmla="*/ 2359 h 4533"/>
                <a:gd name="T6" fmla="*/ 1896 w 4544"/>
                <a:gd name="T7" fmla="*/ 2412 h 4533"/>
                <a:gd name="T8" fmla="*/ 2106 w 4544"/>
                <a:gd name="T9" fmla="*/ 2733 h 4533"/>
                <a:gd name="T10" fmla="*/ 1608 w 4544"/>
                <a:gd name="T11" fmla="*/ 2549 h 4533"/>
                <a:gd name="T12" fmla="*/ 1226 w 4544"/>
                <a:gd name="T13" fmla="*/ 2653 h 4533"/>
                <a:gd name="T14" fmla="*/ 877 w 4544"/>
                <a:gd name="T15" fmla="*/ 2716 h 4533"/>
                <a:gd name="T16" fmla="*/ 1297 w 4544"/>
                <a:gd name="T17" fmla="*/ 2409 h 4533"/>
                <a:gd name="T18" fmla="*/ 1278 w 4544"/>
                <a:gd name="T19" fmla="*/ 1909 h 4533"/>
                <a:gd name="T20" fmla="*/ 1029 w 4544"/>
                <a:gd name="T21" fmla="*/ 1499 h 4533"/>
                <a:gd name="T22" fmla="*/ 639 w 4544"/>
                <a:gd name="T23" fmla="*/ 1297 h 4533"/>
                <a:gd name="T24" fmla="*/ 0 w 4544"/>
                <a:gd name="T25" fmla="*/ 1306 h 4533"/>
                <a:gd name="T26" fmla="*/ 378 w 4544"/>
                <a:gd name="T27" fmla="*/ 4330 h 4533"/>
                <a:gd name="T28" fmla="*/ 880 w 4544"/>
                <a:gd name="T29" fmla="*/ 4522 h 4533"/>
                <a:gd name="T30" fmla="*/ 1525 w 4544"/>
                <a:gd name="T31" fmla="*/ 4462 h 4533"/>
                <a:gd name="T32" fmla="*/ 1854 w 4544"/>
                <a:gd name="T33" fmla="*/ 4243 h 4533"/>
                <a:gd name="T34" fmla="*/ 2115 w 4544"/>
                <a:gd name="T35" fmla="*/ 3718 h 4533"/>
                <a:gd name="T36" fmla="*/ 2300 w 4544"/>
                <a:gd name="T37" fmla="*/ 3762 h 4533"/>
                <a:gd name="T38" fmla="*/ 2038 w 4544"/>
                <a:gd name="T39" fmla="*/ 4321 h 4533"/>
                <a:gd name="T40" fmla="*/ 2567 w 4544"/>
                <a:gd name="T41" fmla="*/ 4365 h 4533"/>
                <a:gd name="T42" fmla="*/ 2951 w 4544"/>
                <a:gd name="T43" fmla="*/ 4208 h 4533"/>
                <a:gd name="T44" fmla="*/ 3188 w 4544"/>
                <a:gd name="T45" fmla="*/ 3874 h 4533"/>
                <a:gd name="T46" fmla="*/ 3030 w 4544"/>
                <a:gd name="T47" fmla="*/ 3581 h 4533"/>
                <a:gd name="T48" fmla="*/ 2817 w 4544"/>
                <a:gd name="T49" fmla="*/ 3161 h 4533"/>
                <a:gd name="T50" fmla="*/ 2979 w 4544"/>
                <a:gd name="T51" fmla="*/ 2858 h 4533"/>
                <a:gd name="T52" fmla="*/ 3072 w 4544"/>
                <a:gd name="T53" fmla="*/ 3310 h 4533"/>
                <a:gd name="T54" fmla="*/ 3311 w 4544"/>
                <a:gd name="T55" fmla="*/ 3564 h 4533"/>
                <a:gd name="T56" fmla="*/ 3700 w 4544"/>
                <a:gd name="T57" fmla="*/ 3672 h 4533"/>
                <a:gd name="T58" fmla="*/ 4162 w 4544"/>
                <a:gd name="T59" fmla="*/ 3592 h 4533"/>
                <a:gd name="T60" fmla="*/ 4407 w 4544"/>
                <a:gd name="T61" fmla="*/ 3389 h 4533"/>
                <a:gd name="T62" fmla="*/ 4524 w 4544"/>
                <a:gd name="T63" fmla="*/ 3131 h 4533"/>
                <a:gd name="T64" fmla="*/ 4518 w 4544"/>
                <a:gd name="T65" fmla="*/ 2716 h 4533"/>
                <a:gd name="T66" fmla="*/ 4281 w 4544"/>
                <a:gd name="T67" fmla="*/ 2342 h 4533"/>
                <a:gd name="T68" fmla="*/ 4187 w 4544"/>
                <a:gd name="T69" fmla="*/ 2111 h 4533"/>
                <a:gd name="T70" fmla="*/ 4105 w 4544"/>
                <a:gd name="T71" fmla="*/ 1548 h 4533"/>
                <a:gd name="T72" fmla="*/ 3788 w 4544"/>
                <a:gd name="T73" fmla="*/ 1104 h 4533"/>
                <a:gd name="T74" fmla="*/ 3379 w 4544"/>
                <a:gd name="T75" fmla="*/ 887 h 4533"/>
                <a:gd name="T76" fmla="*/ 3440 w 4544"/>
                <a:gd name="T77" fmla="*/ 1451 h 4533"/>
                <a:gd name="T78" fmla="*/ 3291 w 4544"/>
                <a:gd name="T79" fmla="*/ 1852 h 4533"/>
                <a:gd name="T80" fmla="*/ 2959 w 4544"/>
                <a:gd name="T81" fmla="*/ 2151 h 4533"/>
                <a:gd name="T82" fmla="*/ 2427 w 4544"/>
                <a:gd name="T83" fmla="*/ 2326 h 4533"/>
                <a:gd name="T84" fmla="*/ 2762 w 4544"/>
                <a:gd name="T85" fmla="*/ 2038 h 4533"/>
                <a:gd name="T86" fmla="*/ 3134 w 4544"/>
                <a:gd name="T87" fmla="*/ 1745 h 4533"/>
                <a:gd name="T88" fmla="*/ 3244 w 4544"/>
                <a:gd name="T89" fmla="*/ 1407 h 4533"/>
                <a:gd name="T90" fmla="*/ 3170 w 4544"/>
                <a:gd name="T91" fmla="*/ 868 h 4533"/>
                <a:gd name="T92" fmla="*/ 3169 w 4544"/>
                <a:gd name="T93" fmla="*/ 828 h 4533"/>
                <a:gd name="T94" fmla="*/ 2970 w 4544"/>
                <a:gd name="T95" fmla="*/ 417 h 4533"/>
                <a:gd name="T96" fmla="*/ 2565 w 4544"/>
                <a:gd name="T97" fmla="*/ 96 h 4533"/>
                <a:gd name="T98" fmla="*/ 2036 w 4544"/>
                <a:gd name="T99" fmla="*/ 7 h 4533"/>
                <a:gd name="T100" fmla="*/ 2083 w 4544"/>
                <a:gd name="T101" fmla="*/ 430 h 4533"/>
                <a:gd name="T102" fmla="*/ 2029 w 4544"/>
                <a:gd name="T103" fmla="*/ 921 h 4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44" h="4533">
                  <a:moveTo>
                    <a:pt x="2029" y="921"/>
                  </a:moveTo>
                  <a:lnTo>
                    <a:pt x="2003" y="995"/>
                  </a:lnTo>
                  <a:lnTo>
                    <a:pt x="1936" y="1130"/>
                  </a:lnTo>
                  <a:lnTo>
                    <a:pt x="1857" y="1250"/>
                  </a:lnTo>
                  <a:lnTo>
                    <a:pt x="1769" y="1357"/>
                  </a:lnTo>
                  <a:lnTo>
                    <a:pt x="1678" y="1449"/>
                  </a:lnTo>
                  <a:lnTo>
                    <a:pt x="1586" y="1528"/>
                  </a:lnTo>
                  <a:lnTo>
                    <a:pt x="1455" y="1621"/>
                  </a:lnTo>
                  <a:lnTo>
                    <a:pt x="1383" y="1665"/>
                  </a:lnTo>
                  <a:lnTo>
                    <a:pt x="1406" y="1714"/>
                  </a:lnTo>
                  <a:lnTo>
                    <a:pt x="1446" y="1814"/>
                  </a:lnTo>
                  <a:lnTo>
                    <a:pt x="1493" y="1962"/>
                  </a:lnTo>
                  <a:lnTo>
                    <a:pt x="1528" y="2146"/>
                  </a:lnTo>
                  <a:lnTo>
                    <a:pt x="1542" y="2300"/>
                  </a:lnTo>
                  <a:lnTo>
                    <a:pt x="1543" y="2359"/>
                  </a:lnTo>
                  <a:lnTo>
                    <a:pt x="1580" y="2357"/>
                  </a:lnTo>
                  <a:lnTo>
                    <a:pt x="1654" y="2360"/>
                  </a:lnTo>
                  <a:lnTo>
                    <a:pt x="1731" y="2369"/>
                  </a:lnTo>
                  <a:lnTo>
                    <a:pt x="1812" y="2387"/>
                  </a:lnTo>
                  <a:lnTo>
                    <a:pt x="1896" y="2412"/>
                  </a:lnTo>
                  <a:lnTo>
                    <a:pt x="1983" y="2447"/>
                  </a:lnTo>
                  <a:lnTo>
                    <a:pt x="2073" y="2491"/>
                  </a:lnTo>
                  <a:lnTo>
                    <a:pt x="2166" y="2545"/>
                  </a:lnTo>
                  <a:lnTo>
                    <a:pt x="2213" y="2576"/>
                  </a:lnTo>
                  <a:lnTo>
                    <a:pt x="2106" y="2733"/>
                  </a:lnTo>
                  <a:lnTo>
                    <a:pt x="2044" y="2692"/>
                  </a:lnTo>
                  <a:lnTo>
                    <a:pt x="1924" y="2628"/>
                  </a:lnTo>
                  <a:lnTo>
                    <a:pt x="1813" y="2584"/>
                  </a:lnTo>
                  <a:lnTo>
                    <a:pt x="1707" y="2558"/>
                  </a:lnTo>
                  <a:lnTo>
                    <a:pt x="1608" y="2549"/>
                  </a:lnTo>
                  <a:lnTo>
                    <a:pt x="1517" y="2552"/>
                  </a:lnTo>
                  <a:lnTo>
                    <a:pt x="1433" y="2566"/>
                  </a:lnTo>
                  <a:lnTo>
                    <a:pt x="1357" y="2589"/>
                  </a:lnTo>
                  <a:lnTo>
                    <a:pt x="1287" y="2619"/>
                  </a:lnTo>
                  <a:lnTo>
                    <a:pt x="1226" y="2653"/>
                  </a:lnTo>
                  <a:lnTo>
                    <a:pt x="1148" y="2709"/>
                  </a:lnTo>
                  <a:lnTo>
                    <a:pt x="1044" y="2810"/>
                  </a:lnTo>
                  <a:lnTo>
                    <a:pt x="1026" y="2834"/>
                  </a:lnTo>
                  <a:lnTo>
                    <a:pt x="871" y="2725"/>
                  </a:lnTo>
                  <a:lnTo>
                    <a:pt x="877" y="2716"/>
                  </a:lnTo>
                  <a:lnTo>
                    <a:pt x="942" y="2642"/>
                  </a:lnTo>
                  <a:lnTo>
                    <a:pt x="1030" y="2563"/>
                  </a:lnTo>
                  <a:lnTo>
                    <a:pt x="1107" y="2508"/>
                  </a:lnTo>
                  <a:lnTo>
                    <a:pt x="1195" y="2454"/>
                  </a:lnTo>
                  <a:lnTo>
                    <a:pt x="1297" y="2409"/>
                  </a:lnTo>
                  <a:lnTo>
                    <a:pt x="1354" y="2391"/>
                  </a:lnTo>
                  <a:lnTo>
                    <a:pt x="1353" y="2321"/>
                  </a:lnTo>
                  <a:lnTo>
                    <a:pt x="1337" y="2163"/>
                  </a:lnTo>
                  <a:lnTo>
                    <a:pt x="1314" y="2040"/>
                  </a:lnTo>
                  <a:lnTo>
                    <a:pt x="1278" y="1909"/>
                  </a:lnTo>
                  <a:lnTo>
                    <a:pt x="1226" y="1775"/>
                  </a:lnTo>
                  <a:lnTo>
                    <a:pt x="1173" y="1678"/>
                  </a:lnTo>
                  <a:lnTo>
                    <a:pt x="1131" y="1615"/>
                  </a:lnTo>
                  <a:lnTo>
                    <a:pt x="1083" y="1555"/>
                  </a:lnTo>
                  <a:lnTo>
                    <a:pt x="1029" y="1499"/>
                  </a:lnTo>
                  <a:lnTo>
                    <a:pt x="999" y="1473"/>
                  </a:lnTo>
                  <a:lnTo>
                    <a:pt x="956" y="1438"/>
                  </a:lnTo>
                  <a:lnTo>
                    <a:pt x="860" y="1377"/>
                  </a:lnTo>
                  <a:lnTo>
                    <a:pt x="754" y="1331"/>
                  </a:lnTo>
                  <a:lnTo>
                    <a:pt x="639" y="1297"/>
                  </a:lnTo>
                  <a:lnTo>
                    <a:pt x="513" y="1276"/>
                  </a:lnTo>
                  <a:lnTo>
                    <a:pt x="378" y="1269"/>
                  </a:lnTo>
                  <a:lnTo>
                    <a:pt x="234" y="1274"/>
                  </a:lnTo>
                  <a:lnTo>
                    <a:pt x="80" y="1292"/>
                  </a:lnTo>
                  <a:lnTo>
                    <a:pt x="0" y="1306"/>
                  </a:lnTo>
                  <a:lnTo>
                    <a:pt x="0" y="3964"/>
                  </a:lnTo>
                  <a:lnTo>
                    <a:pt x="62" y="4041"/>
                  </a:lnTo>
                  <a:lnTo>
                    <a:pt x="182" y="4167"/>
                  </a:lnTo>
                  <a:lnTo>
                    <a:pt x="276" y="4251"/>
                  </a:lnTo>
                  <a:lnTo>
                    <a:pt x="378" y="4330"/>
                  </a:lnTo>
                  <a:lnTo>
                    <a:pt x="490" y="4400"/>
                  </a:lnTo>
                  <a:lnTo>
                    <a:pt x="609" y="4457"/>
                  </a:lnTo>
                  <a:lnTo>
                    <a:pt x="737" y="4498"/>
                  </a:lnTo>
                  <a:lnTo>
                    <a:pt x="803" y="4510"/>
                  </a:lnTo>
                  <a:lnTo>
                    <a:pt x="880" y="4522"/>
                  </a:lnTo>
                  <a:lnTo>
                    <a:pt x="1025" y="4533"/>
                  </a:lnTo>
                  <a:lnTo>
                    <a:pt x="1162" y="4532"/>
                  </a:lnTo>
                  <a:lnTo>
                    <a:pt x="1292" y="4520"/>
                  </a:lnTo>
                  <a:lnTo>
                    <a:pt x="1412" y="4497"/>
                  </a:lnTo>
                  <a:lnTo>
                    <a:pt x="1525" y="4462"/>
                  </a:lnTo>
                  <a:lnTo>
                    <a:pt x="1629" y="4416"/>
                  </a:lnTo>
                  <a:lnTo>
                    <a:pt x="1725" y="4357"/>
                  </a:lnTo>
                  <a:lnTo>
                    <a:pt x="1768" y="4322"/>
                  </a:lnTo>
                  <a:lnTo>
                    <a:pt x="1799" y="4298"/>
                  </a:lnTo>
                  <a:lnTo>
                    <a:pt x="1854" y="4243"/>
                  </a:lnTo>
                  <a:lnTo>
                    <a:pt x="1926" y="4158"/>
                  </a:lnTo>
                  <a:lnTo>
                    <a:pt x="2001" y="4038"/>
                  </a:lnTo>
                  <a:lnTo>
                    <a:pt x="2055" y="3920"/>
                  </a:lnTo>
                  <a:lnTo>
                    <a:pt x="2092" y="3812"/>
                  </a:lnTo>
                  <a:lnTo>
                    <a:pt x="2115" y="3718"/>
                  </a:lnTo>
                  <a:lnTo>
                    <a:pt x="2131" y="3621"/>
                  </a:lnTo>
                  <a:lnTo>
                    <a:pt x="2132" y="3605"/>
                  </a:lnTo>
                  <a:lnTo>
                    <a:pt x="2321" y="3616"/>
                  </a:lnTo>
                  <a:lnTo>
                    <a:pt x="2320" y="3634"/>
                  </a:lnTo>
                  <a:lnTo>
                    <a:pt x="2300" y="3762"/>
                  </a:lnTo>
                  <a:lnTo>
                    <a:pt x="2260" y="3910"/>
                  </a:lnTo>
                  <a:lnTo>
                    <a:pt x="2219" y="4023"/>
                  </a:lnTo>
                  <a:lnTo>
                    <a:pt x="2160" y="4142"/>
                  </a:lnTo>
                  <a:lnTo>
                    <a:pt x="2085" y="4261"/>
                  </a:lnTo>
                  <a:lnTo>
                    <a:pt x="2038" y="4321"/>
                  </a:lnTo>
                  <a:lnTo>
                    <a:pt x="2105" y="4338"/>
                  </a:lnTo>
                  <a:lnTo>
                    <a:pt x="2239" y="4361"/>
                  </a:lnTo>
                  <a:lnTo>
                    <a:pt x="2342" y="4371"/>
                  </a:lnTo>
                  <a:lnTo>
                    <a:pt x="2452" y="4374"/>
                  </a:lnTo>
                  <a:lnTo>
                    <a:pt x="2567" y="4365"/>
                  </a:lnTo>
                  <a:lnTo>
                    <a:pt x="2684" y="4342"/>
                  </a:lnTo>
                  <a:lnTo>
                    <a:pt x="2798" y="4301"/>
                  </a:lnTo>
                  <a:lnTo>
                    <a:pt x="2854" y="4273"/>
                  </a:lnTo>
                  <a:lnTo>
                    <a:pt x="2887" y="4253"/>
                  </a:lnTo>
                  <a:lnTo>
                    <a:pt x="2951" y="4208"/>
                  </a:lnTo>
                  <a:lnTo>
                    <a:pt x="3009" y="4156"/>
                  </a:lnTo>
                  <a:lnTo>
                    <a:pt x="3062" y="4097"/>
                  </a:lnTo>
                  <a:lnTo>
                    <a:pt x="3109" y="4029"/>
                  </a:lnTo>
                  <a:lnTo>
                    <a:pt x="3151" y="3955"/>
                  </a:lnTo>
                  <a:lnTo>
                    <a:pt x="3188" y="3874"/>
                  </a:lnTo>
                  <a:lnTo>
                    <a:pt x="3219" y="3786"/>
                  </a:lnTo>
                  <a:lnTo>
                    <a:pt x="3232" y="3739"/>
                  </a:lnTo>
                  <a:lnTo>
                    <a:pt x="3176" y="3705"/>
                  </a:lnTo>
                  <a:lnTo>
                    <a:pt x="3075" y="3626"/>
                  </a:lnTo>
                  <a:lnTo>
                    <a:pt x="3030" y="3581"/>
                  </a:lnTo>
                  <a:lnTo>
                    <a:pt x="3005" y="3552"/>
                  </a:lnTo>
                  <a:lnTo>
                    <a:pt x="2961" y="3493"/>
                  </a:lnTo>
                  <a:lnTo>
                    <a:pt x="2906" y="3402"/>
                  </a:lnTo>
                  <a:lnTo>
                    <a:pt x="2852" y="3279"/>
                  </a:lnTo>
                  <a:lnTo>
                    <a:pt x="2817" y="3161"/>
                  </a:lnTo>
                  <a:lnTo>
                    <a:pt x="2798" y="3052"/>
                  </a:lnTo>
                  <a:lnTo>
                    <a:pt x="2790" y="2959"/>
                  </a:lnTo>
                  <a:lnTo>
                    <a:pt x="2789" y="2860"/>
                  </a:lnTo>
                  <a:lnTo>
                    <a:pt x="2790" y="2842"/>
                  </a:lnTo>
                  <a:lnTo>
                    <a:pt x="2979" y="2858"/>
                  </a:lnTo>
                  <a:lnTo>
                    <a:pt x="2979" y="2871"/>
                  </a:lnTo>
                  <a:lnTo>
                    <a:pt x="2982" y="2982"/>
                  </a:lnTo>
                  <a:lnTo>
                    <a:pt x="3002" y="3113"/>
                  </a:lnTo>
                  <a:lnTo>
                    <a:pt x="3030" y="3210"/>
                  </a:lnTo>
                  <a:lnTo>
                    <a:pt x="3072" y="3310"/>
                  </a:lnTo>
                  <a:lnTo>
                    <a:pt x="3132" y="3407"/>
                  </a:lnTo>
                  <a:lnTo>
                    <a:pt x="3171" y="3454"/>
                  </a:lnTo>
                  <a:lnTo>
                    <a:pt x="3202" y="3485"/>
                  </a:lnTo>
                  <a:lnTo>
                    <a:pt x="3272" y="3541"/>
                  </a:lnTo>
                  <a:lnTo>
                    <a:pt x="3311" y="3564"/>
                  </a:lnTo>
                  <a:lnTo>
                    <a:pt x="3381" y="3595"/>
                  </a:lnTo>
                  <a:lnTo>
                    <a:pt x="3396" y="3602"/>
                  </a:lnTo>
                  <a:lnTo>
                    <a:pt x="3493" y="3633"/>
                  </a:lnTo>
                  <a:lnTo>
                    <a:pt x="3587" y="3655"/>
                  </a:lnTo>
                  <a:lnTo>
                    <a:pt x="3700" y="3672"/>
                  </a:lnTo>
                  <a:lnTo>
                    <a:pt x="3827" y="3675"/>
                  </a:lnTo>
                  <a:lnTo>
                    <a:pt x="3961" y="3662"/>
                  </a:lnTo>
                  <a:lnTo>
                    <a:pt x="4062" y="3635"/>
                  </a:lnTo>
                  <a:lnTo>
                    <a:pt x="4129" y="3609"/>
                  </a:lnTo>
                  <a:lnTo>
                    <a:pt x="4162" y="3592"/>
                  </a:lnTo>
                  <a:lnTo>
                    <a:pt x="4195" y="3573"/>
                  </a:lnTo>
                  <a:lnTo>
                    <a:pt x="4257" y="3533"/>
                  </a:lnTo>
                  <a:lnTo>
                    <a:pt x="4313" y="3489"/>
                  </a:lnTo>
                  <a:lnTo>
                    <a:pt x="4364" y="3441"/>
                  </a:lnTo>
                  <a:lnTo>
                    <a:pt x="4407" y="3389"/>
                  </a:lnTo>
                  <a:lnTo>
                    <a:pt x="4444" y="3333"/>
                  </a:lnTo>
                  <a:lnTo>
                    <a:pt x="4477" y="3272"/>
                  </a:lnTo>
                  <a:lnTo>
                    <a:pt x="4502" y="3208"/>
                  </a:lnTo>
                  <a:lnTo>
                    <a:pt x="4513" y="3174"/>
                  </a:lnTo>
                  <a:lnTo>
                    <a:pt x="4524" y="3131"/>
                  </a:lnTo>
                  <a:lnTo>
                    <a:pt x="4540" y="3043"/>
                  </a:lnTo>
                  <a:lnTo>
                    <a:pt x="4544" y="2999"/>
                  </a:lnTo>
                  <a:lnTo>
                    <a:pt x="4544" y="2942"/>
                  </a:lnTo>
                  <a:lnTo>
                    <a:pt x="4536" y="2828"/>
                  </a:lnTo>
                  <a:lnTo>
                    <a:pt x="4518" y="2716"/>
                  </a:lnTo>
                  <a:lnTo>
                    <a:pt x="4486" y="2610"/>
                  </a:lnTo>
                  <a:lnTo>
                    <a:pt x="4440" y="2511"/>
                  </a:lnTo>
                  <a:lnTo>
                    <a:pt x="4379" y="2426"/>
                  </a:lnTo>
                  <a:lnTo>
                    <a:pt x="4324" y="2373"/>
                  </a:lnTo>
                  <a:lnTo>
                    <a:pt x="4281" y="2342"/>
                  </a:lnTo>
                  <a:lnTo>
                    <a:pt x="4233" y="2316"/>
                  </a:lnTo>
                  <a:lnTo>
                    <a:pt x="4181" y="2295"/>
                  </a:lnTo>
                  <a:lnTo>
                    <a:pt x="4154" y="2286"/>
                  </a:lnTo>
                  <a:lnTo>
                    <a:pt x="4168" y="2228"/>
                  </a:lnTo>
                  <a:lnTo>
                    <a:pt x="4187" y="2111"/>
                  </a:lnTo>
                  <a:lnTo>
                    <a:pt x="4194" y="1994"/>
                  </a:lnTo>
                  <a:lnTo>
                    <a:pt x="4187" y="1879"/>
                  </a:lnTo>
                  <a:lnTo>
                    <a:pt x="4171" y="1765"/>
                  </a:lnTo>
                  <a:lnTo>
                    <a:pt x="4142" y="1655"/>
                  </a:lnTo>
                  <a:lnTo>
                    <a:pt x="4105" y="1548"/>
                  </a:lnTo>
                  <a:lnTo>
                    <a:pt x="4057" y="1447"/>
                  </a:lnTo>
                  <a:lnTo>
                    <a:pt x="4001" y="1351"/>
                  </a:lnTo>
                  <a:lnTo>
                    <a:pt x="3936" y="1261"/>
                  </a:lnTo>
                  <a:lnTo>
                    <a:pt x="3865" y="1178"/>
                  </a:lnTo>
                  <a:lnTo>
                    <a:pt x="3788" y="1104"/>
                  </a:lnTo>
                  <a:lnTo>
                    <a:pt x="3704" y="1038"/>
                  </a:lnTo>
                  <a:lnTo>
                    <a:pt x="3616" y="981"/>
                  </a:lnTo>
                  <a:lnTo>
                    <a:pt x="3524" y="935"/>
                  </a:lnTo>
                  <a:lnTo>
                    <a:pt x="3428" y="900"/>
                  </a:lnTo>
                  <a:lnTo>
                    <a:pt x="3379" y="887"/>
                  </a:lnTo>
                  <a:lnTo>
                    <a:pt x="3398" y="956"/>
                  </a:lnTo>
                  <a:lnTo>
                    <a:pt x="3427" y="1087"/>
                  </a:lnTo>
                  <a:lnTo>
                    <a:pt x="3442" y="1214"/>
                  </a:lnTo>
                  <a:lnTo>
                    <a:pt x="3447" y="1336"/>
                  </a:lnTo>
                  <a:lnTo>
                    <a:pt x="3440" y="1451"/>
                  </a:lnTo>
                  <a:lnTo>
                    <a:pt x="3420" y="1561"/>
                  </a:lnTo>
                  <a:lnTo>
                    <a:pt x="3388" y="1665"/>
                  </a:lnTo>
                  <a:lnTo>
                    <a:pt x="3344" y="1764"/>
                  </a:lnTo>
                  <a:lnTo>
                    <a:pt x="3316" y="1810"/>
                  </a:lnTo>
                  <a:lnTo>
                    <a:pt x="3291" y="1852"/>
                  </a:lnTo>
                  <a:lnTo>
                    <a:pt x="3234" y="1928"/>
                  </a:lnTo>
                  <a:lnTo>
                    <a:pt x="3170" y="1994"/>
                  </a:lnTo>
                  <a:lnTo>
                    <a:pt x="3103" y="2054"/>
                  </a:lnTo>
                  <a:lnTo>
                    <a:pt x="3031" y="2106"/>
                  </a:lnTo>
                  <a:lnTo>
                    <a:pt x="2959" y="2151"/>
                  </a:lnTo>
                  <a:lnTo>
                    <a:pt x="2850" y="2207"/>
                  </a:lnTo>
                  <a:lnTo>
                    <a:pt x="2711" y="2261"/>
                  </a:lnTo>
                  <a:lnTo>
                    <a:pt x="2589" y="2296"/>
                  </a:lnTo>
                  <a:lnTo>
                    <a:pt x="2455" y="2324"/>
                  </a:lnTo>
                  <a:lnTo>
                    <a:pt x="2427" y="2326"/>
                  </a:lnTo>
                  <a:lnTo>
                    <a:pt x="2409" y="2137"/>
                  </a:lnTo>
                  <a:lnTo>
                    <a:pt x="2427" y="2136"/>
                  </a:lnTo>
                  <a:lnTo>
                    <a:pt x="2539" y="2114"/>
                  </a:lnTo>
                  <a:lnTo>
                    <a:pt x="2642" y="2084"/>
                  </a:lnTo>
                  <a:lnTo>
                    <a:pt x="2762" y="2038"/>
                  </a:lnTo>
                  <a:lnTo>
                    <a:pt x="2885" y="1975"/>
                  </a:lnTo>
                  <a:lnTo>
                    <a:pt x="2976" y="1911"/>
                  </a:lnTo>
                  <a:lnTo>
                    <a:pt x="3033" y="1862"/>
                  </a:lnTo>
                  <a:lnTo>
                    <a:pt x="3086" y="1808"/>
                  </a:lnTo>
                  <a:lnTo>
                    <a:pt x="3134" y="1745"/>
                  </a:lnTo>
                  <a:lnTo>
                    <a:pt x="3154" y="1712"/>
                  </a:lnTo>
                  <a:lnTo>
                    <a:pt x="3178" y="1672"/>
                  </a:lnTo>
                  <a:lnTo>
                    <a:pt x="3213" y="1589"/>
                  </a:lnTo>
                  <a:lnTo>
                    <a:pt x="3234" y="1501"/>
                  </a:lnTo>
                  <a:lnTo>
                    <a:pt x="3244" y="1407"/>
                  </a:lnTo>
                  <a:lnTo>
                    <a:pt x="3243" y="1307"/>
                  </a:lnTo>
                  <a:lnTo>
                    <a:pt x="3232" y="1196"/>
                  </a:lnTo>
                  <a:lnTo>
                    <a:pt x="3202" y="1012"/>
                  </a:lnTo>
                  <a:lnTo>
                    <a:pt x="3174" y="868"/>
                  </a:lnTo>
                  <a:lnTo>
                    <a:pt x="3170" y="868"/>
                  </a:lnTo>
                  <a:lnTo>
                    <a:pt x="3171" y="868"/>
                  </a:lnTo>
                  <a:lnTo>
                    <a:pt x="3176" y="867"/>
                  </a:lnTo>
                  <a:lnTo>
                    <a:pt x="3178" y="867"/>
                  </a:lnTo>
                  <a:lnTo>
                    <a:pt x="3174" y="868"/>
                  </a:lnTo>
                  <a:lnTo>
                    <a:pt x="3169" y="828"/>
                  </a:lnTo>
                  <a:lnTo>
                    <a:pt x="3149" y="745"/>
                  </a:lnTo>
                  <a:lnTo>
                    <a:pt x="3119" y="662"/>
                  </a:lnTo>
                  <a:lnTo>
                    <a:pt x="3079" y="579"/>
                  </a:lnTo>
                  <a:lnTo>
                    <a:pt x="3029" y="496"/>
                  </a:lnTo>
                  <a:lnTo>
                    <a:pt x="2970" y="417"/>
                  </a:lnTo>
                  <a:lnTo>
                    <a:pt x="2903" y="340"/>
                  </a:lnTo>
                  <a:lnTo>
                    <a:pt x="2828" y="269"/>
                  </a:lnTo>
                  <a:lnTo>
                    <a:pt x="2746" y="204"/>
                  </a:lnTo>
                  <a:lnTo>
                    <a:pt x="2658" y="146"/>
                  </a:lnTo>
                  <a:lnTo>
                    <a:pt x="2565" y="96"/>
                  </a:lnTo>
                  <a:lnTo>
                    <a:pt x="2466" y="54"/>
                  </a:lnTo>
                  <a:lnTo>
                    <a:pt x="2363" y="24"/>
                  </a:lnTo>
                  <a:lnTo>
                    <a:pt x="2256" y="5"/>
                  </a:lnTo>
                  <a:lnTo>
                    <a:pt x="2147" y="0"/>
                  </a:lnTo>
                  <a:lnTo>
                    <a:pt x="2036" y="7"/>
                  </a:lnTo>
                  <a:lnTo>
                    <a:pt x="1979" y="18"/>
                  </a:lnTo>
                  <a:lnTo>
                    <a:pt x="2002" y="79"/>
                  </a:lnTo>
                  <a:lnTo>
                    <a:pt x="2038" y="198"/>
                  </a:lnTo>
                  <a:lnTo>
                    <a:pt x="2066" y="315"/>
                  </a:lnTo>
                  <a:lnTo>
                    <a:pt x="2083" y="430"/>
                  </a:lnTo>
                  <a:lnTo>
                    <a:pt x="2089" y="543"/>
                  </a:lnTo>
                  <a:lnTo>
                    <a:pt x="2085" y="654"/>
                  </a:lnTo>
                  <a:lnTo>
                    <a:pt x="2071" y="762"/>
                  </a:lnTo>
                  <a:lnTo>
                    <a:pt x="2046" y="869"/>
                  </a:lnTo>
                  <a:lnTo>
                    <a:pt x="2029" y="921"/>
                  </a:lnTo>
                  <a:close/>
                </a:path>
              </a:pathLst>
            </a:custGeom>
            <a:solidFill>
              <a:srgbClr val="FBAB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6"/>
            <p:cNvSpPr>
              <a:spLocks/>
            </p:cNvSpPr>
            <p:nvPr/>
          </p:nvSpPr>
          <p:spPr bwMode="auto">
            <a:xfrm>
              <a:off x="4654550" y="2266950"/>
              <a:ext cx="754063" cy="842963"/>
            </a:xfrm>
            <a:custGeom>
              <a:avLst/>
              <a:gdLst>
                <a:gd name="T0" fmla="*/ 1123 w 1900"/>
                <a:gd name="T1" fmla="*/ 1950 h 2124"/>
                <a:gd name="T2" fmla="*/ 1169 w 1900"/>
                <a:gd name="T3" fmla="*/ 1991 h 2124"/>
                <a:gd name="T4" fmla="*/ 1248 w 1900"/>
                <a:gd name="T5" fmla="*/ 2077 h 2124"/>
                <a:gd name="T6" fmla="*/ 1283 w 1900"/>
                <a:gd name="T7" fmla="*/ 2124 h 2124"/>
                <a:gd name="T8" fmla="*/ 1346 w 1900"/>
                <a:gd name="T9" fmla="*/ 2087 h 2124"/>
                <a:gd name="T10" fmla="*/ 1460 w 1900"/>
                <a:gd name="T11" fmla="*/ 2004 h 2124"/>
                <a:gd name="T12" fmla="*/ 1542 w 1900"/>
                <a:gd name="T13" fmla="*/ 1936 h 2124"/>
                <a:gd name="T14" fmla="*/ 1622 w 1900"/>
                <a:gd name="T15" fmla="*/ 1856 h 2124"/>
                <a:gd name="T16" fmla="*/ 1700 w 1900"/>
                <a:gd name="T17" fmla="*/ 1764 h 2124"/>
                <a:gd name="T18" fmla="*/ 1769 w 1900"/>
                <a:gd name="T19" fmla="*/ 1660 h 2124"/>
                <a:gd name="T20" fmla="*/ 1827 w 1900"/>
                <a:gd name="T21" fmla="*/ 1543 h 2124"/>
                <a:gd name="T22" fmla="*/ 1851 w 1900"/>
                <a:gd name="T23" fmla="*/ 1480 h 2124"/>
                <a:gd name="T24" fmla="*/ 1867 w 1900"/>
                <a:gd name="T25" fmla="*/ 1427 h 2124"/>
                <a:gd name="T26" fmla="*/ 1889 w 1900"/>
                <a:gd name="T27" fmla="*/ 1318 h 2124"/>
                <a:gd name="T28" fmla="*/ 1900 w 1900"/>
                <a:gd name="T29" fmla="*/ 1205 h 2124"/>
                <a:gd name="T30" fmla="*/ 1896 w 1900"/>
                <a:gd name="T31" fmla="*/ 1088 h 2124"/>
                <a:gd name="T32" fmla="*/ 1879 w 1900"/>
                <a:gd name="T33" fmla="*/ 969 h 2124"/>
                <a:gd name="T34" fmla="*/ 1851 w 1900"/>
                <a:gd name="T35" fmla="*/ 847 h 2124"/>
                <a:gd name="T36" fmla="*/ 1808 w 1900"/>
                <a:gd name="T37" fmla="*/ 723 h 2124"/>
                <a:gd name="T38" fmla="*/ 1753 w 1900"/>
                <a:gd name="T39" fmla="*/ 595 h 2124"/>
                <a:gd name="T40" fmla="*/ 1721 w 1900"/>
                <a:gd name="T41" fmla="*/ 529 h 2124"/>
                <a:gd name="T42" fmla="*/ 1692 w 1900"/>
                <a:gd name="T43" fmla="*/ 484 h 2124"/>
                <a:gd name="T44" fmla="*/ 1622 w 1900"/>
                <a:gd name="T45" fmla="*/ 392 h 2124"/>
                <a:gd name="T46" fmla="*/ 1538 w 1900"/>
                <a:gd name="T47" fmla="*/ 302 h 2124"/>
                <a:gd name="T48" fmla="*/ 1440 w 1900"/>
                <a:gd name="T49" fmla="*/ 216 h 2124"/>
                <a:gd name="T50" fmla="*/ 1328 w 1900"/>
                <a:gd name="T51" fmla="*/ 138 h 2124"/>
                <a:gd name="T52" fmla="*/ 1201 w 1900"/>
                <a:gd name="T53" fmla="*/ 74 h 2124"/>
                <a:gd name="T54" fmla="*/ 1063 w 1900"/>
                <a:gd name="T55" fmla="*/ 27 h 2124"/>
                <a:gd name="T56" fmla="*/ 948 w 1900"/>
                <a:gd name="T57" fmla="*/ 6 h 2124"/>
                <a:gd name="T58" fmla="*/ 869 w 1900"/>
                <a:gd name="T59" fmla="*/ 0 h 2124"/>
                <a:gd name="T60" fmla="*/ 828 w 1900"/>
                <a:gd name="T61" fmla="*/ 0 h 2124"/>
                <a:gd name="T62" fmla="*/ 776 w 1900"/>
                <a:gd name="T63" fmla="*/ 0 h 2124"/>
                <a:gd name="T64" fmla="*/ 679 w 1900"/>
                <a:gd name="T65" fmla="*/ 10 h 2124"/>
                <a:gd name="T66" fmla="*/ 588 w 1900"/>
                <a:gd name="T67" fmla="*/ 31 h 2124"/>
                <a:gd name="T68" fmla="*/ 504 w 1900"/>
                <a:gd name="T69" fmla="*/ 61 h 2124"/>
                <a:gd name="T70" fmla="*/ 426 w 1900"/>
                <a:gd name="T71" fmla="*/ 100 h 2124"/>
                <a:gd name="T72" fmla="*/ 355 w 1900"/>
                <a:gd name="T73" fmla="*/ 148 h 2124"/>
                <a:gd name="T74" fmla="*/ 290 w 1900"/>
                <a:gd name="T75" fmla="*/ 203 h 2124"/>
                <a:gd name="T76" fmla="*/ 232 w 1900"/>
                <a:gd name="T77" fmla="*/ 265 h 2124"/>
                <a:gd name="T78" fmla="*/ 180 w 1900"/>
                <a:gd name="T79" fmla="*/ 337 h 2124"/>
                <a:gd name="T80" fmla="*/ 134 w 1900"/>
                <a:gd name="T81" fmla="*/ 413 h 2124"/>
                <a:gd name="T82" fmla="*/ 97 w 1900"/>
                <a:gd name="T83" fmla="*/ 496 h 2124"/>
                <a:gd name="T84" fmla="*/ 64 w 1900"/>
                <a:gd name="T85" fmla="*/ 584 h 2124"/>
                <a:gd name="T86" fmla="*/ 39 w 1900"/>
                <a:gd name="T87" fmla="*/ 679 h 2124"/>
                <a:gd name="T88" fmla="*/ 19 w 1900"/>
                <a:gd name="T89" fmla="*/ 777 h 2124"/>
                <a:gd name="T90" fmla="*/ 6 w 1900"/>
                <a:gd name="T91" fmla="*/ 881 h 2124"/>
                <a:gd name="T92" fmla="*/ 0 w 1900"/>
                <a:gd name="T93" fmla="*/ 987 h 2124"/>
                <a:gd name="T94" fmla="*/ 0 w 1900"/>
                <a:gd name="T95" fmla="*/ 1043 h 2124"/>
                <a:gd name="T96" fmla="*/ 0 w 1900"/>
                <a:gd name="T97" fmla="*/ 1735 h 2124"/>
                <a:gd name="T98" fmla="*/ 88 w 1900"/>
                <a:gd name="T99" fmla="*/ 1720 h 2124"/>
                <a:gd name="T100" fmla="*/ 258 w 1900"/>
                <a:gd name="T101" fmla="*/ 1703 h 2124"/>
                <a:gd name="T102" fmla="*/ 418 w 1900"/>
                <a:gd name="T103" fmla="*/ 1700 h 2124"/>
                <a:gd name="T104" fmla="*/ 569 w 1900"/>
                <a:gd name="T105" fmla="*/ 1712 h 2124"/>
                <a:gd name="T106" fmla="*/ 709 w 1900"/>
                <a:gd name="T107" fmla="*/ 1739 h 2124"/>
                <a:gd name="T108" fmla="*/ 840 w 1900"/>
                <a:gd name="T109" fmla="*/ 1782 h 2124"/>
                <a:gd name="T110" fmla="*/ 961 w 1900"/>
                <a:gd name="T111" fmla="*/ 1838 h 2124"/>
                <a:gd name="T112" fmla="*/ 1072 w 1900"/>
                <a:gd name="T113" fmla="*/ 1909 h 2124"/>
                <a:gd name="T114" fmla="*/ 1123 w 1900"/>
                <a:gd name="T115" fmla="*/ 1950 h 2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900" h="2124">
                  <a:moveTo>
                    <a:pt x="1123" y="1950"/>
                  </a:moveTo>
                  <a:lnTo>
                    <a:pt x="1169" y="1991"/>
                  </a:lnTo>
                  <a:lnTo>
                    <a:pt x="1248" y="2077"/>
                  </a:lnTo>
                  <a:lnTo>
                    <a:pt x="1283" y="2124"/>
                  </a:lnTo>
                  <a:lnTo>
                    <a:pt x="1346" y="2087"/>
                  </a:lnTo>
                  <a:lnTo>
                    <a:pt x="1460" y="2004"/>
                  </a:lnTo>
                  <a:lnTo>
                    <a:pt x="1542" y="1936"/>
                  </a:lnTo>
                  <a:lnTo>
                    <a:pt x="1622" y="1856"/>
                  </a:lnTo>
                  <a:lnTo>
                    <a:pt x="1700" y="1764"/>
                  </a:lnTo>
                  <a:lnTo>
                    <a:pt x="1769" y="1660"/>
                  </a:lnTo>
                  <a:lnTo>
                    <a:pt x="1827" y="1543"/>
                  </a:lnTo>
                  <a:lnTo>
                    <a:pt x="1851" y="1480"/>
                  </a:lnTo>
                  <a:lnTo>
                    <a:pt x="1867" y="1427"/>
                  </a:lnTo>
                  <a:lnTo>
                    <a:pt x="1889" y="1318"/>
                  </a:lnTo>
                  <a:lnTo>
                    <a:pt x="1900" y="1205"/>
                  </a:lnTo>
                  <a:lnTo>
                    <a:pt x="1896" y="1088"/>
                  </a:lnTo>
                  <a:lnTo>
                    <a:pt x="1879" y="969"/>
                  </a:lnTo>
                  <a:lnTo>
                    <a:pt x="1851" y="847"/>
                  </a:lnTo>
                  <a:lnTo>
                    <a:pt x="1808" y="723"/>
                  </a:lnTo>
                  <a:lnTo>
                    <a:pt x="1753" y="595"/>
                  </a:lnTo>
                  <a:lnTo>
                    <a:pt x="1721" y="529"/>
                  </a:lnTo>
                  <a:lnTo>
                    <a:pt x="1692" y="484"/>
                  </a:lnTo>
                  <a:lnTo>
                    <a:pt x="1622" y="392"/>
                  </a:lnTo>
                  <a:lnTo>
                    <a:pt x="1538" y="302"/>
                  </a:lnTo>
                  <a:lnTo>
                    <a:pt x="1440" y="216"/>
                  </a:lnTo>
                  <a:lnTo>
                    <a:pt x="1328" y="138"/>
                  </a:lnTo>
                  <a:lnTo>
                    <a:pt x="1201" y="74"/>
                  </a:lnTo>
                  <a:lnTo>
                    <a:pt x="1063" y="27"/>
                  </a:lnTo>
                  <a:lnTo>
                    <a:pt x="948" y="6"/>
                  </a:lnTo>
                  <a:lnTo>
                    <a:pt x="869" y="0"/>
                  </a:lnTo>
                  <a:lnTo>
                    <a:pt x="828" y="0"/>
                  </a:lnTo>
                  <a:lnTo>
                    <a:pt x="776" y="0"/>
                  </a:lnTo>
                  <a:lnTo>
                    <a:pt x="679" y="10"/>
                  </a:lnTo>
                  <a:lnTo>
                    <a:pt x="588" y="31"/>
                  </a:lnTo>
                  <a:lnTo>
                    <a:pt x="504" y="61"/>
                  </a:lnTo>
                  <a:lnTo>
                    <a:pt x="426" y="100"/>
                  </a:lnTo>
                  <a:lnTo>
                    <a:pt x="355" y="148"/>
                  </a:lnTo>
                  <a:lnTo>
                    <a:pt x="290" y="203"/>
                  </a:lnTo>
                  <a:lnTo>
                    <a:pt x="232" y="265"/>
                  </a:lnTo>
                  <a:lnTo>
                    <a:pt x="180" y="337"/>
                  </a:lnTo>
                  <a:lnTo>
                    <a:pt x="134" y="413"/>
                  </a:lnTo>
                  <a:lnTo>
                    <a:pt x="97" y="496"/>
                  </a:lnTo>
                  <a:lnTo>
                    <a:pt x="64" y="584"/>
                  </a:lnTo>
                  <a:lnTo>
                    <a:pt x="39" y="679"/>
                  </a:lnTo>
                  <a:lnTo>
                    <a:pt x="19" y="777"/>
                  </a:lnTo>
                  <a:lnTo>
                    <a:pt x="6" y="881"/>
                  </a:lnTo>
                  <a:lnTo>
                    <a:pt x="0" y="987"/>
                  </a:lnTo>
                  <a:lnTo>
                    <a:pt x="0" y="1043"/>
                  </a:lnTo>
                  <a:lnTo>
                    <a:pt x="0" y="1735"/>
                  </a:lnTo>
                  <a:lnTo>
                    <a:pt x="88" y="1720"/>
                  </a:lnTo>
                  <a:lnTo>
                    <a:pt x="258" y="1703"/>
                  </a:lnTo>
                  <a:lnTo>
                    <a:pt x="418" y="1700"/>
                  </a:lnTo>
                  <a:lnTo>
                    <a:pt x="569" y="1712"/>
                  </a:lnTo>
                  <a:lnTo>
                    <a:pt x="709" y="1739"/>
                  </a:lnTo>
                  <a:lnTo>
                    <a:pt x="840" y="1782"/>
                  </a:lnTo>
                  <a:lnTo>
                    <a:pt x="961" y="1838"/>
                  </a:lnTo>
                  <a:lnTo>
                    <a:pt x="1072" y="1909"/>
                  </a:lnTo>
                  <a:lnTo>
                    <a:pt x="1123" y="1950"/>
                  </a:lnTo>
                  <a:close/>
                </a:path>
              </a:pathLst>
            </a:custGeom>
            <a:solidFill>
              <a:srgbClr val="FBAB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7"/>
            <p:cNvSpPr>
              <a:spLocks/>
            </p:cNvSpPr>
            <p:nvPr/>
          </p:nvSpPr>
          <p:spPr bwMode="auto">
            <a:xfrm>
              <a:off x="2686050" y="3173413"/>
              <a:ext cx="1162050" cy="923925"/>
            </a:xfrm>
            <a:custGeom>
              <a:avLst/>
              <a:gdLst>
                <a:gd name="T0" fmla="*/ 960 w 2930"/>
                <a:gd name="T1" fmla="*/ 1598 h 2328"/>
                <a:gd name="T2" fmla="*/ 1138 w 2930"/>
                <a:gd name="T3" fmla="*/ 1670 h 2328"/>
                <a:gd name="T4" fmla="*/ 1302 w 2930"/>
                <a:gd name="T5" fmla="*/ 1777 h 2328"/>
                <a:gd name="T6" fmla="*/ 1440 w 2930"/>
                <a:gd name="T7" fmla="*/ 1918 h 2328"/>
                <a:gd name="T8" fmla="*/ 1525 w 2930"/>
                <a:gd name="T9" fmla="*/ 2044 h 2328"/>
                <a:gd name="T10" fmla="*/ 1576 w 2930"/>
                <a:gd name="T11" fmla="*/ 2150 h 2328"/>
                <a:gd name="T12" fmla="*/ 1621 w 2930"/>
                <a:gd name="T13" fmla="*/ 2293 h 2328"/>
                <a:gd name="T14" fmla="*/ 1678 w 2930"/>
                <a:gd name="T15" fmla="*/ 2325 h 2328"/>
                <a:gd name="T16" fmla="*/ 1864 w 2930"/>
                <a:gd name="T17" fmla="*/ 2292 h 2328"/>
                <a:gd name="T18" fmla="*/ 2028 w 2930"/>
                <a:gd name="T19" fmla="*/ 2228 h 2328"/>
                <a:gd name="T20" fmla="*/ 2158 w 2930"/>
                <a:gd name="T21" fmla="*/ 2137 h 2328"/>
                <a:gd name="T22" fmla="*/ 2231 w 2930"/>
                <a:gd name="T23" fmla="*/ 2052 h 2328"/>
                <a:gd name="T24" fmla="*/ 2274 w 2930"/>
                <a:gd name="T25" fmla="*/ 1970 h 2328"/>
                <a:gd name="T26" fmla="*/ 2300 w 2930"/>
                <a:gd name="T27" fmla="*/ 1852 h 2328"/>
                <a:gd name="T28" fmla="*/ 2293 w 2930"/>
                <a:gd name="T29" fmla="*/ 1724 h 2328"/>
                <a:gd name="T30" fmla="*/ 2252 w 2930"/>
                <a:gd name="T31" fmla="*/ 1587 h 2328"/>
                <a:gd name="T32" fmla="*/ 2183 w 2930"/>
                <a:gd name="T33" fmla="*/ 1438 h 2328"/>
                <a:gd name="T34" fmla="*/ 2352 w 2930"/>
                <a:gd name="T35" fmla="*/ 1410 h 2328"/>
                <a:gd name="T36" fmla="*/ 2534 w 2930"/>
                <a:gd name="T37" fmla="*/ 1347 h 2328"/>
                <a:gd name="T38" fmla="*/ 2704 w 2930"/>
                <a:gd name="T39" fmla="*/ 1244 h 2328"/>
                <a:gd name="T40" fmla="*/ 2835 w 2930"/>
                <a:gd name="T41" fmla="*/ 1116 h 2328"/>
                <a:gd name="T42" fmla="*/ 2889 w 2930"/>
                <a:gd name="T43" fmla="*/ 1006 h 2328"/>
                <a:gd name="T44" fmla="*/ 2923 w 2930"/>
                <a:gd name="T45" fmla="*/ 839 h 2328"/>
                <a:gd name="T46" fmla="*/ 2921 w 2930"/>
                <a:gd name="T47" fmla="*/ 616 h 2328"/>
                <a:gd name="T48" fmla="*/ 2864 w 2930"/>
                <a:gd name="T49" fmla="*/ 386 h 2328"/>
                <a:gd name="T50" fmla="*/ 2748 w 2930"/>
                <a:gd name="T51" fmla="*/ 148 h 2328"/>
                <a:gd name="T52" fmla="*/ 2668 w 2930"/>
                <a:gd name="T53" fmla="*/ 106 h 2328"/>
                <a:gd name="T54" fmla="*/ 2533 w 2930"/>
                <a:gd name="T55" fmla="*/ 157 h 2328"/>
                <a:gd name="T56" fmla="*/ 2366 w 2930"/>
                <a:gd name="T57" fmla="*/ 192 h 2328"/>
                <a:gd name="T58" fmla="*/ 2138 w 2930"/>
                <a:gd name="T59" fmla="*/ 192 h 2328"/>
                <a:gd name="T60" fmla="*/ 1902 w 2930"/>
                <a:gd name="T61" fmla="*/ 139 h 2328"/>
                <a:gd name="T62" fmla="*/ 1659 w 2930"/>
                <a:gd name="T63" fmla="*/ 34 h 2328"/>
                <a:gd name="T64" fmla="*/ 1557 w 2930"/>
                <a:gd name="T65" fmla="*/ 68 h 2328"/>
                <a:gd name="T66" fmla="*/ 1392 w 2930"/>
                <a:gd name="T67" fmla="*/ 281 h 2328"/>
                <a:gd name="T68" fmla="*/ 1199 w 2930"/>
                <a:gd name="T69" fmla="*/ 451 h 2328"/>
                <a:gd name="T70" fmla="*/ 950 w 2930"/>
                <a:gd name="T71" fmla="*/ 582 h 2328"/>
                <a:gd name="T72" fmla="*/ 795 w 2930"/>
                <a:gd name="T73" fmla="*/ 622 h 2328"/>
                <a:gd name="T74" fmla="*/ 547 w 2930"/>
                <a:gd name="T75" fmla="*/ 646 h 2328"/>
                <a:gd name="T76" fmla="*/ 405 w 2930"/>
                <a:gd name="T77" fmla="*/ 638 h 2328"/>
                <a:gd name="T78" fmla="*/ 322 w 2930"/>
                <a:gd name="T79" fmla="*/ 646 h 2328"/>
                <a:gd name="T80" fmla="*/ 197 w 2930"/>
                <a:gd name="T81" fmla="*/ 729 h 2328"/>
                <a:gd name="T82" fmla="*/ 107 w 2930"/>
                <a:gd name="T83" fmla="*/ 844 h 2328"/>
                <a:gd name="T84" fmla="*/ 46 w 2930"/>
                <a:gd name="T85" fmla="*/ 983 h 2328"/>
                <a:gd name="T86" fmla="*/ 7 w 2930"/>
                <a:gd name="T87" fmla="*/ 1176 h 2328"/>
                <a:gd name="T88" fmla="*/ 13 w 2930"/>
                <a:gd name="T89" fmla="*/ 1489 h 2328"/>
                <a:gd name="T90" fmla="*/ 63 w 2930"/>
                <a:gd name="T91" fmla="*/ 1692 h 2328"/>
                <a:gd name="T92" fmla="*/ 297 w 2930"/>
                <a:gd name="T93" fmla="*/ 1614 h 2328"/>
                <a:gd name="T94" fmla="*/ 511 w 2930"/>
                <a:gd name="T95" fmla="*/ 1574 h 2328"/>
                <a:gd name="T96" fmla="*/ 738 w 2930"/>
                <a:gd name="T97" fmla="*/ 1566 h 2328"/>
                <a:gd name="T98" fmla="*/ 913 w 2930"/>
                <a:gd name="T99" fmla="*/ 1588 h 2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30" h="2328">
                  <a:moveTo>
                    <a:pt x="913" y="1588"/>
                  </a:moveTo>
                  <a:lnTo>
                    <a:pt x="960" y="1598"/>
                  </a:lnTo>
                  <a:lnTo>
                    <a:pt x="1052" y="1628"/>
                  </a:lnTo>
                  <a:lnTo>
                    <a:pt x="1138" y="1670"/>
                  </a:lnTo>
                  <a:lnTo>
                    <a:pt x="1223" y="1719"/>
                  </a:lnTo>
                  <a:lnTo>
                    <a:pt x="1302" y="1777"/>
                  </a:lnTo>
                  <a:lnTo>
                    <a:pt x="1374" y="1845"/>
                  </a:lnTo>
                  <a:lnTo>
                    <a:pt x="1440" y="1918"/>
                  </a:lnTo>
                  <a:lnTo>
                    <a:pt x="1499" y="2000"/>
                  </a:lnTo>
                  <a:lnTo>
                    <a:pt x="1525" y="2044"/>
                  </a:lnTo>
                  <a:lnTo>
                    <a:pt x="1544" y="2079"/>
                  </a:lnTo>
                  <a:lnTo>
                    <a:pt x="1576" y="2150"/>
                  </a:lnTo>
                  <a:lnTo>
                    <a:pt x="1602" y="2222"/>
                  </a:lnTo>
                  <a:lnTo>
                    <a:pt x="1621" y="2293"/>
                  </a:lnTo>
                  <a:lnTo>
                    <a:pt x="1627" y="2328"/>
                  </a:lnTo>
                  <a:lnTo>
                    <a:pt x="1678" y="2325"/>
                  </a:lnTo>
                  <a:lnTo>
                    <a:pt x="1773" y="2312"/>
                  </a:lnTo>
                  <a:lnTo>
                    <a:pt x="1864" y="2292"/>
                  </a:lnTo>
                  <a:lnTo>
                    <a:pt x="1950" y="2263"/>
                  </a:lnTo>
                  <a:lnTo>
                    <a:pt x="2028" y="2228"/>
                  </a:lnTo>
                  <a:lnTo>
                    <a:pt x="2098" y="2185"/>
                  </a:lnTo>
                  <a:lnTo>
                    <a:pt x="2158" y="2137"/>
                  </a:lnTo>
                  <a:lnTo>
                    <a:pt x="2209" y="2082"/>
                  </a:lnTo>
                  <a:lnTo>
                    <a:pt x="2231" y="2052"/>
                  </a:lnTo>
                  <a:lnTo>
                    <a:pt x="2247" y="2025"/>
                  </a:lnTo>
                  <a:lnTo>
                    <a:pt x="2274" y="1970"/>
                  </a:lnTo>
                  <a:lnTo>
                    <a:pt x="2291" y="1912"/>
                  </a:lnTo>
                  <a:lnTo>
                    <a:pt x="2300" y="1852"/>
                  </a:lnTo>
                  <a:lnTo>
                    <a:pt x="2301" y="1789"/>
                  </a:lnTo>
                  <a:lnTo>
                    <a:pt x="2293" y="1724"/>
                  </a:lnTo>
                  <a:lnTo>
                    <a:pt x="2276" y="1657"/>
                  </a:lnTo>
                  <a:lnTo>
                    <a:pt x="2252" y="1587"/>
                  </a:lnTo>
                  <a:lnTo>
                    <a:pt x="2236" y="1552"/>
                  </a:lnTo>
                  <a:lnTo>
                    <a:pt x="2183" y="1438"/>
                  </a:lnTo>
                  <a:lnTo>
                    <a:pt x="2307" y="1418"/>
                  </a:lnTo>
                  <a:lnTo>
                    <a:pt x="2352" y="1410"/>
                  </a:lnTo>
                  <a:lnTo>
                    <a:pt x="2442" y="1383"/>
                  </a:lnTo>
                  <a:lnTo>
                    <a:pt x="2534" y="1347"/>
                  </a:lnTo>
                  <a:lnTo>
                    <a:pt x="2622" y="1300"/>
                  </a:lnTo>
                  <a:lnTo>
                    <a:pt x="2704" y="1244"/>
                  </a:lnTo>
                  <a:lnTo>
                    <a:pt x="2777" y="1183"/>
                  </a:lnTo>
                  <a:lnTo>
                    <a:pt x="2835" y="1116"/>
                  </a:lnTo>
                  <a:lnTo>
                    <a:pt x="2877" y="1044"/>
                  </a:lnTo>
                  <a:lnTo>
                    <a:pt x="2889" y="1006"/>
                  </a:lnTo>
                  <a:lnTo>
                    <a:pt x="2905" y="950"/>
                  </a:lnTo>
                  <a:lnTo>
                    <a:pt x="2923" y="839"/>
                  </a:lnTo>
                  <a:lnTo>
                    <a:pt x="2930" y="727"/>
                  </a:lnTo>
                  <a:lnTo>
                    <a:pt x="2921" y="616"/>
                  </a:lnTo>
                  <a:lnTo>
                    <a:pt x="2899" y="502"/>
                  </a:lnTo>
                  <a:lnTo>
                    <a:pt x="2864" y="386"/>
                  </a:lnTo>
                  <a:lnTo>
                    <a:pt x="2813" y="268"/>
                  </a:lnTo>
                  <a:lnTo>
                    <a:pt x="2748" y="148"/>
                  </a:lnTo>
                  <a:lnTo>
                    <a:pt x="2709" y="84"/>
                  </a:lnTo>
                  <a:lnTo>
                    <a:pt x="2668" y="106"/>
                  </a:lnTo>
                  <a:lnTo>
                    <a:pt x="2580" y="141"/>
                  </a:lnTo>
                  <a:lnTo>
                    <a:pt x="2533" y="157"/>
                  </a:lnTo>
                  <a:lnTo>
                    <a:pt x="2477" y="173"/>
                  </a:lnTo>
                  <a:lnTo>
                    <a:pt x="2366" y="192"/>
                  </a:lnTo>
                  <a:lnTo>
                    <a:pt x="2253" y="198"/>
                  </a:lnTo>
                  <a:lnTo>
                    <a:pt x="2138" y="192"/>
                  </a:lnTo>
                  <a:lnTo>
                    <a:pt x="2020" y="171"/>
                  </a:lnTo>
                  <a:lnTo>
                    <a:pt x="1902" y="139"/>
                  </a:lnTo>
                  <a:lnTo>
                    <a:pt x="1781" y="93"/>
                  </a:lnTo>
                  <a:lnTo>
                    <a:pt x="1659" y="34"/>
                  </a:lnTo>
                  <a:lnTo>
                    <a:pt x="1597" y="0"/>
                  </a:lnTo>
                  <a:lnTo>
                    <a:pt x="1557" y="68"/>
                  </a:lnTo>
                  <a:lnTo>
                    <a:pt x="1468" y="192"/>
                  </a:lnTo>
                  <a:lnTo>
                    <a:pt x="1392" y="281"/>
                  </a:lnTo>
                  <a:lnTo>
                    <a:pt x="1303" y="368"/>
                  </a:lnTo>
                  <a:lnTo>
                    <a:pt x="1199" y="451"/>
                  </a:lnTo>
                  <a:lnTo>
                    <a:pt x="1083" y="524"/>
                  </a:lnTo>
                  <a:lnTo>
                    <a:pt x="950" y="582"/>
                  </a:lnTo>
                  <a:lnTo>
                    <a:pt x="878" y="603"/>
                  </a:lnTo>
                  <a:lnTo>
                    <a:pt x="795" y="622"/>
                  </a:lnTo>
                  <a:lnTo>
                    <a:pt x="629" y="644"/>
                  </a:lnTo>
                  <a:lnTo>
                    <a:pt x="547" y="646"/>
                  </a:lnTo>
                  <a:lnTo>
                    <a:pt x="499" y="644"/>
                  </a:lnTo>
                  <a:lnTo>
                    <a:pt x="405" y="638"/>
                  </a:lnTo>
                  <a:lnTo>
                    <a:pt x="358" y="633"/>
                  </a:lnTo>
                  <a:lnTo>
                    <a:pt x="322" y="646"/>
                  </a:lnTo>
                  <a:lnTo>
                    <a:pt x="256" y="683"/>
                  </a:lnTo>
                  <a:lnTo>
                    <a:pt x="197" y="729"/>
                  </a:lnTo>
                  <a:lnTo>
                    <a:pt x="148" y="783"/>
                  </a:lnTo>
                  <a:lnTo>
                    <a:pt x="107" y="844"/>
                  </a:lnTo>
                  <a:lnTo>
                    <a:pt x="73" y="911"/>
                  </a:lnTo>
                  <a:lnTo>
                    <a:pt x="46" y="983"/>
                  </a:lnTo>
                  <a:lnTo>
                    <a:pt x="26" y="1058"/>
                  </a:lnTo>
                  <a:lnTo>
                    <a:pt x="7" y="1176"/>
                  </a:lnTo>
                  <a:lnTo>
                    <a:pt x="0" y="1335"/>
                  </a:lnTo>
                  <a:lnTo>
                    <a:pt x="13" y="1489"/>
                  </a:lnTo>
                  <a:lnTo>
                    <a:pt x="43" y="1631"/>
                  </a:lnTo>
                  <a:lnTo>
                    <a:pt x="63" y="1692"/>
                  </a:lnTo>
                  <a:lnTo>
                    <a:pt x="149" y="1658"/>
                  </a:lnTo>
                  <a:lnTo>
                    <a:pt x="297" y="1614"/>
                  </a:lnTo>
                  <a:lnTo>
                    <a:pt x="401" y="1590"/>
                  </a:lnTo>
                  <a:lnTo>
                    <a:pt x="511" y="1574"/>
                  </a:lnTo>
                  <a:lnTo>
                    <a:pt x="623" y="1565"/>
                  </a:lnTo>
                  <a:lnTo>
                    <a:pt x="738" y="1566"/>
                  </a:lnTo>
                  <a:lnTo>
                    <a:pt x="855" y="1576"/>
                  </a:lnTo>
                  <a:lnTo>
                    <a:pt x="913" y="1588"/>
                  </a:lnTo>
                  <a:close/>
                </a:path>
              </a:pathLst>
            </a:custGeom>
            <a:solidFill>
              <a:srgbClr val="AD34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auto">
            <a:xfrm>
              <a:off x="2825750" y="2266950"/>
              <a:ext cx="1663700" cy="2165350"/>
            </a:xfrm>
            <a:custGeom>
              <a:avLst/>
              <a:gdLst>
                <a:gd name="T0" fmla="*/ 662 w 4192"/>
                <a:gd name="T1" fmla="*/ 2630 h 5458"/>
                <a:gd name="T2" fmla="*/ 997 w 4192"/>
                <a:gd name="T3" fmla="*/ 2319 h 5458"/>
                <a:gd name="T4" fmla="*/ 1165 w 4192"/>
                <a:gd name="T5" fmla="*/ 2011 h 5458"/>
                <a:gd name="T6" fmla="*/ 1545 w 4192"/>
                <a:gd name="T7" fmla="*/ 2223 h 5458"/>
                <a:gd name="T8" fmla="*/ 1974 w 4192"/>
                <a:gd name="T9" fmla="*/ 2291 h 5458"/>
                <a:gd name="T10" fmla="*/ 2229 w 4192"/>
                <a:gd name="T11" fmla="*/ 2223 h 5458"/>
                <a:gd name="T12" fmla="*/ 2626 w 4192"/>
                <a:gd name="T13" fmla="*/ 1900 h 5458"/>
                <a:gd name="T14" fmla="*/ 2767 w 4192"/>
                <a:gd name="T15" fmla="*/ 1597 h 5458"/>
                <a:gd name="T16" fmla="*/ 2627 w 4192"/>
                <a:gd name="T17" fmla="*/ 1217 h 5458"/>
                <a:gd name="T18" fmla="*/ 2897 w 4192"/>
                <a:gd name="T19" fmla="*/ 1432 h 5458"/>
                <a:gd name="T20" fmla="*/ 3102 w 4192"/>
                <a:gd name="T21" fmla="*/ 1712 h 5458"/>
                <a:gd name="T22" fmla="*/ 3353 w 4192"/>
                <a:gd name="T23" fmla="*/ 1821 h 5458"/>
                <a:gd name="T24" fmla="*/ 3769 w 4192"/>
                <a:gd name="T25" fmla="*/ 1764 h 5458"/>
                <a:gd name="T26" fmla="*/ 3678 w 4192"/>
                <a:gd name="T27" fmla="*/ 1991 h 5458"/>
                <a:gd name="T28" fmla="*/ 3413 w 4192"/>
                <a:gd name="T29" fmla="*/ 2017 h 5458"/>
                <a:gd name="T30" fmla="*/ 3120 w 4192"/>
                <a:gd name="T31" fmla="*/ 1945 h 5458"/>
                <a:gd name="T32" fmla="*/ 2893 w 4192"/>
                <a:gd name="T33" fmla="*/ 1851 h 5458"/>
                <a:gd name="T34" fmla="*/ 2555 w 4192"/>
                <a:gd name="T35" fmla="*/ 2241 h 5458"/>
                <a:gd name="T36" fmla="*/ 2663 w 4192"/>
                <a:gd name="T37" fmla="*/ 2544 h 5458"/>
                <a:gd name="T38" fmla="*/ 2763 w 4192"/>
                <a:gd name="T39" fmla="*/ 3103 h 5458"/>
                <a:gd name="T40" fmla="*/ 2669 w 4192"/>
                <a:gd name="T41" fmla="*/ 3462 h 5458"/>
                <a:gd name="T42" fmla="*/ 2413 w 4192"/>
                <a:gd name="T43" fmla="*/ 3718 h 5458"/>
                <a:gd name="T44" fmla="*/ 2276 w 4192"/>
                <a:gd name="T45" fmla="*/ 3876 h 5458"/>
                <a:gd name="T46" fmla="*/ 2801 w 4192"/>
                <a:gd name="T47" fmla="*/ 4102 h 5458"/>
                <a:gd name="T48" fmla="*/ 3182 w 4192"/>
                <a:gd name="T49" fmla="*/ 4085 h 5458"/>
                <a:gd name="T50" fmla="*/ 3440 w 4192"/>
                <a:gd name="T51" fmla="*/ 3918 h 5458"/>
                <a:gd name="T52" fmla="*/ 3637 w 4192"/>
                <a:gd name="T53" fmla="*/ 3595 h 5458"/>
                <a:gd name="T54" fmla="*/ 3774 w 4192"/>
                <a:gd name="T55" fmla="*/ 3760 h 5458"/>
                <a:gd name="T56" fmla="*/ 3489 w 4192"/>
                <a:gd name="T57" fmla="*/ 4131 h 5458"/>
                <a:gd name="T58" fmla="*/ 3244 w 4192"/>
                <a:gd name="T59" fmla="*/ 4264 h 5458"/>
                <a:gd name="T60" fmla="*/ 2923 w 4192"/>
                <a:gd name="T61" fmla="*/ 4308 h 5458"/>
                <a:gd name="T62" fmla="*/ 2520 w 4192"/>
                <a:gd name="T63" fmla="*/ 4213 h 5458"/>
                <a:gd name="T64" fmla="*/ 2131 w 4192"/>
                <a:gd name="T65" fmla="*/ 4009 h 5458"/>
                <a:gd name="T66" fmla="*/ 2066 w 4192"/>
                <a:gd name="T67" fmla="*/ 4394 h 5458"/>
                <a:gd name="T68" fmla="*/ 1905 w 4192"/>
                <a:gd name="T69" fmla="*/ 4588 h 5458"/>
                <a:gd name="T70" fmla="*/ 1662 w 4192"/>
                <a:gd name="T71" fmla="*/ 4758 h 5458"/>
                <a:gd name="T72" fmla="*/ 2155 w 4192"/>
                <a:gd name="T73" fmla="*/ 4942 h 5458"/>
                <a:gd name="T74" fmla="*/ 2385 w 4192"/>
                <a:gd name="T75" fmla="*/ 5166 h 5458"/>
                <a:gd name="T76" fmla="*/ 2543 w 4192"/>
                <a:gd name="T77" fmla="*/ 5458 h 5458"/>
                <a:gd name="T78" fmla="*/ 2743 w 4192"/>
                <a:gd name="T79" fmla="*/ 5134 h 5458"/>
                <a:gd name="T80" fmla="*/ 3096 w 4192"/>
                <a:gd name="T81" fmla="*/ 4868 h 5458"/>
                <a:gd name="T82" fmla="*/ 3467 w 4192"/>
                <a:gd name="T83" fmla="*/ 4759 h 5458"/>
                <a:gd name="T84" fmla="*/ 3996 w 4192"/>
                <a:gd name="T85" fmla="*/ 4816 h 5458"/>
                <a:gd name="T86" fmla="*/ 4192 w 4192"/>
                <a:gd name="T87" fmla="*/ 987 h 5458"/>
                <a:gd name="T88" fmla="*/ 4128 w 4192"/>
                <a:gd name="T89" fmla="*/ 584 h 5458"/>
                <a:gd name="T90" fmla="*/ 3960 w 4192"/>
                <a:gd name="T91" fmla="*/ 265 h 5458"/>
                <a:gd name="T92" fmla="*/ 3689 w 4192"/>
                <a:gd name="T93" fmla="*/ 61 h 5458"/>
                <a:gd name="T94" fmla="*/ 3363 w 4192"/>
                <a:gd name="T95" fmla="*/ 0 h 5458"/>
                <a:gd name="T96" fmla="*/ 3030 w 4192"/>
                <a:gd name="T97" fmla="*/ 59 h 5458"/>
                <a:gd name="T98" fmla="*/ 2728 w 4192"/>
                <a:gd name="T99" fmla="*/ 234 h 5458"/>
                <a:gd name="T100" fmla="*/ 2407 w 4192"/>
                <a:gd name="T101" fmla="*/ 650 h 5458"/>
                <a:gd name="T102" fmla="*/ 2079 w 4192"/>
                <a:gd name="T103" fmla="*/ 621 h 5458"/>
                <a:gd name="T104" fmla="*/ 1623 w 4192"/>
                <a:gd name="T105" fmla="*/ 723 h 5458"/>
                <a:gd name="T106" fmla="*/ 1269 w 4192"/>
                <a:gd name="T107" fmla="*/ 1004 h 5458"/>
                <a:gd name="T108" fmla="*/ 1078 w 4192"/>
                <a:gd name="T109" fmla="*/ 1359 h 5458"/>
                <a:gd name="T110" fmla="*/ 901 w 4192"/>
                <a:gd name="T111" fmla="*/ 1492 h 5458"/>
                <a:gd name="T112" fmla="*/ 500 w 4192"/>
                <a:gd name="T113" fmla="*/ 1648 h 5458"/>
                <a:gd name="T114" fmla="*/ 187 w 4192"/>
                <a:gd name="T115" fmla="*/ 1979 h 5458"/>
                <a:gd name="T116" fmla="*/ 15 w 4192"/>
                <a:gd name="T117" fmla="*/ 2420 h 5458"/>
                <a:gd name="T118" fmla="*/ 62 w 4192"/>
                <a:gd name="T119" fmla="*/ 2733 h 5458"/>
                <a:gd name="T120" fmla="*/ 477 w 4192"/>
                <a:gd name="T121" fmla="*/ 2705 h 5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192" h="5458">
                  <a:moveTo>
                    <a:pt x="477" y="2705"/>
                  </a:moveTo>
                  <a:lnTo>
                    <a:pt x="517" y="2694"/>
                  </a:lnTo>
                  <a:lnTo>
                    <a:pt x="592" y="2665"/>
                  </a:lnTo>
                  <a:lnTo>
                    <a:pt x="662" y="2630"/>
                  </a:lnTo>
                  <a:lnTo>
                    <a:pt x="727" y="2588"/>
                  </a:lnTo>
                  <a:lnTo>
                    <a:pt x="816" y="2519"/>
                  </a:lnTo>
                  <a:lnTo>
                    <a:pt x="916" y="2418"/>
                  </a:lnTo>
                  <a:lnTo>
                    <a:pt x="997" y="2319"/>
                  </a:lnTo>
                  <a:lnTo>
                    <a:pt x="1058" y="2229"/>
                  </a:lnTo>
                  <a:lnTo>
                    <a:pt x="1113" y="2129"/>
                  </a:lnTo>
                  <a:lnTo>
                    <a:pt x="1121" y="2112"/>
                  </a:lnTo>
                  <a:lnTo>
                    <a:pt x="1165" y="2011"/>
                  </a:lnTo>
                  <a:lnTo>
                    <a:pt x="1260" y="2072"/>
                  </a:lnTo>
                  <a:lnTo>
                    <a:pt x="1318" y="2109"/>
                  </a:lnTo>
                  <a:lnTo>
                    <a:pt x="1432" y="2172"/>
                  </a:lnTo>
                  <a:lnTo>
                    <a:pt x="1545" y="2223"/>
                  </a:lnTo>
                  <a:lnTo>
                    <a:pt x="1656" y="2259"/>
                  </a:lnTo>
                  <a:lnTo>
                    <a:pt x="1764" y="2282"/>
                  </a:lnTo>
                  <a:lnTo>
                    <a:pt x="1870" y="2294"/>
                  </a:lnTo>
                  <a:lnTo>
                    <a:pt x="1974" y="2291"/>
                  </a:lnTo>
                  <a:lnTo>
                    <a:pt x="2075" y="2274"/>
                  </a:lnTo>
                  <a:lnTo>
                    <a:pt x="2124" y="2261"/>
                  </a:lnTo>
                  <a:lnTo>
                    <a:pt x="2161" y="2250"/>
                  </a:lnTo>
                  <a:lnTo>
                    <a:pt x="2229" y="2223"/>
                  </a:lnTo>
                  <a:lnTo>
                    <a:pt x="2326" y="2171"/>
                  </a:lnTo>
                  <a:lnTo>
                    <a:pt x="2442" y="2088"/>
                  </a:lnTo>
                  <a:lnTo>
                    <a:pt x="2542" y="1994"/>
                  </a:lnTo>
                  <a:lnTo>
                    <a:pt x="2626" y="1900"/>
                  </a:lnTo>
                  <a:lnTo>
                    <a:pt x="2693" y="1808"/>
                  </a:lnTo>
                  <a:lnTo>
                    <a:pt x="2767" y="1689"/>
                  </a:lnTo>
                  <a:lnTo>
                    <a:pt x="2793" y="1641"/>
                  </a:lnTo>
                  <a:lnTo>
                    <a:pt x="2767" y="1597"/>
                  </a:lnTo>
                  <a:lnTo>
                    <a:pt x="2719" y="1499"/>
                  </a:lnTo>
                  <a:lnTo>
                    <a:pt x="2678" y="1394"/>
                  </a:lnTo>
                  <a:lnTo>
                    <a:pt x="2643" y="1279"/>
                  </a:lnTo>
                  <a:lnTo>
                    <a:pt x="2627" y="1217"/>
                  </a:lnTo>
                  <a:lnTo>
                    <a:pt x="2813" y="1174"/>
                  </a:lnTo>
                  <a:lnTo>
                    <a:pt x="2825" y="1231"/>
                  </a:lnTo>
                  <a:lnTo>
                    <a:pt x="2858" y="1336"/>
                  </a:lnTo>
                  <a:lnTo>
                    <a:pt x="2897" y="1432"/>
                  </a:lnTo>
                  <a:lnTo>
                    <a:pt x="2940" y="1518"/>
                  </a:lnTo>
                  <a:lnTo>
                    <a:pt x="2989" y="1593"/>
                  </a:lnTo>
                  <a:lnTo>
                    <a:pt x="3042" y="1657"/>
                  </a:lnTo>
                  <a:lnTo>
                    <a:pt x="3102" y="1712"/>
                  </a:lnTo>
                  <a:lnTo>
                    <a:pt x="3166" y="1756"/>
                  </a:lnTo>
                  <a:lnTo>
                    <a:pt x="3200" y="1773"/>
                  </a:lnTo>
                  <a:lnTo>
                    <a:pt x="3252" y="1795"/>
                  </a:lnTo>
                  <a:lnTo>
                    <a:pt x="3353" y="1821"/>
                  </a:lnTo>
                  <a:lnTo>
                    <a:pt x="3454" y="1827"/>
                  </a:lnTo>
                  <a:lnTo>
                    <a:pt x="3547" y="1822"/>
                  </a:lnTo>
                  <a:lnTo>
                    <a:pt x="3668" y="1797"/>
                  </a:lnTo>
                  <a:lnTo>
                    <a:pt x="3769" y="1764"/>
                  </a:lnTo>
                  <a:lnTo>
                    <a:pt x="3779" y="1759"/>
                  </a:lnTo>
                  <a:lnTo>
                    <a:pt x="3861" y="1930"/>
                  </a:lnTo>
                  <a:lnTo>
                    <a:pt x="3833" y="1943"/>
                  </a:lnTo>
                  <a:lnTo>
                    <a:pt x="3678" y="1991"/>
                  </a:lnTo>
                  <a:lnTo>
                    <a:pt x="3572" y="2010"/>
                  </a:lnTo>
                  <a:lnTo>
                    <a:pt x="3494" y="2017"/>
                  </a:lnTo>
                  <a:lnTo>
                    <a:pt x="3453" y="2018"/>
                  </a:lnTo>
                  <a:lnTo>
                    <a:pt x="3413" y="2017"/>
                  </a:lnTo>
                  <a:lnTo>
                    <a:pt x="3331" y="2009"/>
                  </a:lnTo>
                  <a:lnTo>
                    <a:pt x="3247" y="1992"/>
                  </a:lnTo>
                  <a:lnTo>
                    <a:pt x="3162" y="1963"/>
                  </a:lnTo>
                  <a:lnTo>
                    <a:pt x="3120" y="1945"/>
                  </a:lnTo>
                  <a:lnTo>
                    <a:pt x="3065" y="1917"/>
                  </a:lnTo>
                  <a:lnTo>
                    <a:pt x="2965" y="1845"/>
                  </a:lnTo>
                  <a:lnTo>
                    <a:pt x="2920" y="1803"/>
                  </a:lnTo>
                  <a:lnTo>
                    <a:pt x="2893" y="1851"/>
                  </a:lnTo>
                  <a:lnTo>
                    <a:pt x="2816" y="1963"/>
                  </a:lnTo>
                  <a:lnTo>
                    <a:pt x="2715" y="2088"/>
                  </a:lnTo>
                  <a:lnTo>
                    <a:pt x="2623" y="2181"/>
                  </a:lnTo>
                  <a:lnTo>
                    <a:pt x="2555" y="2241"/>
                  </a:lnTo>
                  <a:lnTo>
                    <a:pt x="2517" y="2269"/>
                  </a:lnTo>
                  <a:lnTo>
                    <a:pt x="2548" y="2319"/>
                  </a:lnTo>
                  <a:lnTo>
                    <a:pt x="2608" y="2426"/>
                  </a:lnTo>
                  <a:lnTo>
                    <a:pt x="2663" y="2544"/>
                  </a:lnTo>
                  <a:lnTo>
                    <a:pt x="2709" y="2671"/>
                  </a:lnTo>
                  <a:lnTo>
                    <a:pt x="2744" y="2806"/>
                  </a:lnTo>
                  <a:lnTo>
                    <a:pt x="2763" y="2950"/>
                  </a:lnTo>
                  <a:lnTo>
                    <a:pt x="2763" y="3103"/>
                  </a:lnTo>
                  <a:lnTo>
                    <a:pt x="2740" y="3262"/>
                  </a:lnTo>
                  <a:lnTo>
                    <a:pt x="2718" y="3345"/>
                  </a:lnTo>
                  <a:lnTo>
                    <a:pt x="2706" y="3385"/>
                  </a:lnTo>
                  <a:lnTo>
                    <a:pt x="2669" y="3462"/>
                  </a:lnTo>
                  <a:lnTo>
                    <a:pt x="2619" y="3533"/>
                  </a:lnTo>
                  <a:lnTo>
                    <a:pt x="2558" y="3600"/>
                  </a:lnTo>
                  <a:lnTo>
                    <a:pt x="2490" y="3663"/>
                  </a:lnTo>
                  <a:lnTo>
                    <a:pt x="2413" y="3718"/>
                  </a:lnTo>
                  <a:lnTo>
                    <a:pt x="2332" y="3769"/>
                  </a:lnTo>
                  <a:lnTo>
                    <a:pt x="2247" y="3810"/>
                  </a:lnTo>
                  <a:lnTo>
                    <a:pt x="2203" y="3829"/>
                  </a:lnTo>
                  <a:lnTo>
                    <a:pt x="2276" y="3876"/>
                  </a:lnTo>
                  <a:lnTo>
                    <a:pt x="2416" y="3957"/>
                  </a:lnTo>
                  <a:lnTo>
                    <a:pt x="2549" y="4022"/>
                  </a:lnTo>
                  <a:lnTo>
                    <a:pt x="2678" y="4070"/>
                  </a:lnTo>
                  <a:lnTo>
                    <a:pt x="2801" y="4102"/>
                  </a:lnTo>
                  <a:lnTo>
                    <a:pt x="2918" y="4118"/>
                  </a:lnTo>
                  <a:lnTo>
                    <a:pt x="3028" y="4118"/>
                  </a:lnTo>
                  <a:lnTo>
                    <a:pt x="3133" y="4101"/>
                  </a:lnTo>
                  <a:lnTo>
                    <a:pt x="3182" y="4085"/>
                  </a:lnTo>
                  <a:lnTo>
                    <a:pt x="3213" y="4073"/>
                  </a:lnTo>
                  <a:lnTo>
                    <a:pt x="3271" y="4046"/>
                  </a:lnTo>
                  <a:lnTo>
                    <a:pt x="3350" y="3997"/>
                  </a:lnTo>
                  <a:lnTo>
                    <a:pt x="3440" y="3918"/>
                  </a:lnTo>
                  <a:lnTo>
                    <a:pt x="3510" y="3834"/>
                  </a:lnTo>
                  <a:lnTo>
                    <a:pt x="3564" y="3751"/>
                  </a:lnTo>
                  <a:lnTo>
                    <a:pt x="3603" y="3677"/>
                  </a:lnTo>
                  <a:lnTo>
                    <a:pt x="3637" y="3595"/>
                  </a:lnTo>
                  <a:lnTo>
                    <a:pt x="3641" y="3582"/>
                  </a:lnTo>
                  <a:lnTo>
                    <a:pt x="3824" y="3635"/>
                  </a:lnTo>
                  <a:lnTo>
                    <a:pt x="3817" y="3657"/>
                  </a:lnTo>
                  <a:lnTo>
                    <a:pt x="3774" y="3760"/>
                  </a:lnTo>
                  <a:lnTo>
                    <a:pt x="3726" y="3852"/>
                  </a:lnTo>
                  <a:lnTo>
                    <a:pt x="3659" y="3953"/>
                  </a:lnTo>
                  <a:lnTo>
                    <a:pt x="3571" y="4057"/>
                  </a:lnTo>
                  <a:lnTo>
                    <a:pt x="3489" y="4131"/>
                  </a:lnTo>
                  <a:lnTo>
                    <a:pt x="3427" y="4175"/>
                  </a:lnTo>
                  <a:lnTo>
                    <a:pt x="3360" y="4215"/>
                  </a:lnTo>
                  <a:lnTo>
                    <a:pt x="3284" y="4250"/>
                  </a:lnTo>
                  <a:lnTo>
                    <a:pt x="3244" y="4264"/>
                  </a:lnTo>
                  <a:lnTo>
                    <a:pt x="3179" y="4285"/>
                  </a:lnTo>
                  <a:lnTo>
                    <a:pt x="3042" y="4307"/>
                  </a:lnTo>
                  <a:lnTo>
                    <a:pt x="2971" y="4308"/>
                  </a:lnTo>
                  <a:lnTo>
                    <a:pt x="2923" y="4308"/>
                  </a:lnTo>
                  <a:lnTo>
                    <a:pt x="2827" y="4299"/>
                  </a:lnTo>
                  <a:lnTo>
                    <a:pt x="2727" y="4280"/>
                  </a:lnTo>
                  <a:lnTo>
                    <a:pt x="2625" y="4251"/>
                  </a:lnTo>
                  <a:lnTo>
                    <a:pt x="2520" y="4213"/>
                  </a:lnTo>
                  <a:lnTo>
                    <a:pt x="2412" y="4167"/>
                  </a:lnTo>
                  <a:lnTo>
                    <a:pt x="2302" y="4111"/>
                  </a:lnTo>
                  <a:lnTo>
                    <a:pt x="2188" y="4045"/>
                  </a:lnTo>
                  <a:lnTo>
                    <a:pt x="2131" y="4009"/>
                  </a:lnTo>
                  <a:lnTo>
                    <a:pt x="2137" y="4067"/>
                  </a:lnTo>
                  <a:lnTo>
                    <a:pt x="2133" y="4181"/>
                  </a:lnTo>
                  <a:lnTo>
                    <a:pt x="2109" y="4291"/>
                  </a:lnTo>
                  <a:lnTo>
                    <a:pt x="2066" y="4394"/>
                  </a:lnTo>
                  <a:lnTo>
                    <a:pt x="2036" y="4443"/>
                  </a:lnTo>
                  <a:lnTo>
                    <a:pt x="2017" y="4469"/>
                  </a:lnTo>
                  <a:lnTo>
                    <a:pt x="1977" y="4519"/>
                  </a:lnTo>
                  <a:lnTo>
                    <a:pt x="1905" y="4588"/>
                  </a:lnTo>
                  <a:lnTo>
                    <a:pt x="1794" y="4666"/>
                  </a:lnTo>
                  <a:lnTo>
                    <a:pt x="1667" y="4728"/>
                  </a:lnTo>
                  <a:lnTo>
                    <a:pt x="1597" y="4751"/>
                  </a:lnTo>
                  <a:lnTo>
                    <a:pt x="1662" y="4758"/>
                  </a:lnTo>
                  <a:lnTo>
                    <a:pt x="1794" y="4782"/>
                  </a:lnTo>
                  <a:lnTo>
                    <a:pt x="1929" y="4823"/>
                  </a:lnTo>
                  <a:lnTo>
                    <a:pt x="2059" y="4882"/>
                  </a:lnTo>
                  <a:lnTo>
                    <a:pt x="2155" y="4942"/>
                  </a:lnTo>
                  <a:lnTo>
                    <a:pt x="2216" y="4987"/>
                  </a:lnTo>
                  <a:lnTo>
                    <a:pt x="2276" y="5040"/>
                  </a:lnTo>
                  <a:lnTo>
                    <a:pt x="2332" y="5100"/>
                  </a:lnTo>
                  <a:lnTo>
                    <a:pt x="2385" y="5166"/>
                  </a:lnTo>
                  <a:lnTo>
                    <a:pt x="2435" y="5239"/>
                  </a:lnTo>
                  <a:lnTo>
                    <a:pt x="2481" y="5320"/>
                  </a:lnTo>
                  <a:lnTo>
                    <a:pt x="2524" y="5410"/>
                  </a:lnTo>
                  <a:lnTo>
                    <a:pt x="2543" y="5458"/>
                  </a:lnTo>
                  <a:lnTo>
                    <a:pt x="2564" y="5407"/>
                  </a:lnTo>
                  <a:lnTo>
                    <a:pt x="2614" y="5310"/>
                  </a:lnTo>
                  <a:lnTo>
                    <a:pt x="2674" y="5219"/>
                  </a:lnTo>
                  <a:lnTo>
                    <a:pt x="2743" y="5134"/>
                  </a:lnTo>
                  <a:lnTo>
                    <a:pt x="2820" y="5056"/>
                  </a:lnTo>
                  <a:lnTo>
                    <a:pt x="2905" y="4985"/>
                  </a:lnTo>
                  <a:lnTo>
                    <a:pt x="2998" y="4921"/>
                  </a:lnTo>
                  <a:lnTo>
                    <a:pt x="3096" y="4868"/>
                  </a:lnTo>
                  <a:lnTo>
                    <a:pt x="3148" y="4845"/>
                  </a:lnTo>
                  <a:lnTo>
                    <a:pt x="3210" y="4820"/>
                  </a:lnTo>
                  <a:lnTo>
                    <a:pt x="3337" y="4782"/>
                  </a:lnTo>
                  <a:lnTo>
                    <a:pt x="3467" y="4759"/>
                  </a:lnTo>
                  <a:lnTo>
                    <a:pt x="3598" y="4751"/>
                  </a:lnTo>
                  <a:lnTo>
                    <a:pt x="3731" y="4759"/>
                  </a:lnTo>
                  <a:lnTo>
                    <a:pt x="3864" y="4780"/>
                  </a:lnTo>
                  <a:lnTo>
                    <a:pt x="3996" y="4816"/>
                  </a:lnTo>
                  <a:lnTo>
                    <a:pt x="4127" y="4867"/>
                  </a:lnTo>
                  <a:lnTo>
                    <a:pt x="4192" y="4898"/>
                  </a:lnTo>
                  <a:lnTo>
                    <a:pt x="4192" y="1043"/>
                  </a:lnTo>
                  <a:lnTo>
                    <a:pt x="4192" y="987"/>
                  </a:lnTo>
                  <a:lnTo>
                    <a:pt x="4185" y="881"/>
                  </a:lnTo>
                  <a:lnTo>
                    <a:pt x="4172" y="777"/>
                  </a:lnTo>
                  <a:lnTo>
                    <a:pt x="4153" y="679"/>
                  </a:lnTo>
                  <a:lnTo>
                    <a:pt x="4128" y="584"/>
                  </a:lnTo>
                  <a:lnTo>
                    <a:pt x="4096" y="496"/>
                  </a:lnTo>
                  <a:lnTo>
                    <a:pt x="4057" y="413"/>
                  </a:lnTo>
                  <a:lnTo>
                    <a:pt x="4011" y="337"/>
                  </a:lnTo>
                  <a:lnTo>
                    <a:pt x="3960" y="265"/>
                  </a:lnTo>
                  <a:lnTo>
                    <a:pt x="3903" y="203"/>
                  </a:lnTo>
                  <a:lnTo>
                    <a:pt x="3838" y="148"/>
                  </a:lnTo>
                  <a:lnTo>
                    <a:pt x="3766" y="100"/>
                  </a:lnTo>
                  <a:lnTo>
                    <a:pt x="3689" y="61"/>
                  </a:lnTo>
                  <a:lnTo>
                    <a:pt x="3604" y="31"/>
                  </a:lnTo>
                  <a:lnTo>
                    <a:pt x="3514" y="10"/>
                  </a:lnTo>
                  <a:lnTo>
                    <a:pt x="3415" y="0"/>
                  </a:lnTo>
                  <a:lnTo>
                    <a:pt x="3363" y="0"/>
                  </a:lnTo>
                  <a:lnTo>
                    <a:pt x="3312" y="0"/>
                  </a:lnTo>
                  <a:lnTo>
                    <a:pt x="3213" y="11"/>
                  </a:lnTo>
                  <a:lnTo>
                    <a:pt x="3118" y="31"/>
                  </a:lnTo>
                  <a:lnTo>
                    <a:pt x="3030" y="59"/>
                  </a:lnTo>
                  <a:lnTo>
                    <a:pt x="2946" y="94"/>
                  </a:lnTo>
                  <a:lnTo>
                    <a:pt x="2868" y="136"/>
                  </a:lnTo>
                  <a:lnTo>
                    <a:pt x="2796" y="184"/>
                  </a:lnTo>
                  <a:lnTo>
                    <a:pt x="2728" y="234"/>
                  </a:lnTo>
                  <a:lnTo>
                    <a:pt x="2638" y="317"/>
                  </a:lnTo>
                  <a:lnTo>
                    <a:pt x="2536" y="433"/>
                  </a:lnTo>
                  <a:lnTo>
                    <a:pt x="2460" y="547"/>
                  </a:lnTo>
                  <a:lnTo>
                    <a:pt x="2407" y="650"/>
                  </a:lnTo>
                  <a:lnTo>
                    <a:pt x="2390" y="694"/>
                  </a:lnTo>
                  <a:lnTo>
                    <a:pt x="2328" y="670"/>
                  </a:lnTo>
                  <a:lnTo>
                    <a:pt x="2202" y="636"/>
                  </a:lnTo>
                  <a:lnTo>
                    <a:pt x="2079" y="621"/>
                  </a:lnTo>
                  <a:lnTo>
                    <a:pt x="1958" y="624"/>
                  </a:lnTo>
                  <a:lnTo>
                    <a:pt x="1842" y="644"/>
                  </a:lnTo>
                  <a:lnTo>
                    <a:pt x="1730" y="676"/>
                  </a:lnTo>
                  <a:lnTo>
                    <a:pt x="1623" y="723"/>
                  </a:lnTo>
                  <a:lnTo>
                    <a:pt x="1523" y="780"/>
                  </a:lnTo>
                  <a:lnTo>
                    <a:pt x="1430" y="847"/>
                  </a:lnTo>
                  <a:lnTo>
                    <a:pt x="1344" y="923"/>
                  </a:lnTo>
                  <a:lnTo>
                    <a:pt x="1269" y="1004"/>
                  </a:lnTo>
                  <a:lnTo>
                    <a:pt x="1204" y="1090"/>
                  </a:lnTo>
                  <a:lnTo>
                    <a:pt x="1150" y="1179"/>
                  </a:lnTo>
                  <a:lnTo>
                    <a:pt x="1108" y="1269"/>
                  </a:lnTo>
                  <a:lnTo>
                    <a:pt x="1078" y="1359"/>
                  </a:lnTo>
                  <a:lnTo>
                    <a:pt x="1064" y="1449"/>
                  </a:lnTo>
                  <a:lnTo>
                    <a:pt x="1063" y="1492"/>
                  </a:lnTo>
                  <a:lnTo>
                    <a:pt x="1008" y="1488"/>
                  </a:lnTo>
                  <a:lnTo>
                    <a:pt x="901" y="1492"/>
                  </a:lnTo>
                  <a:lnTo>
                    <a:pt x="796" y="1511"/>
                  </a:lnTo>
                  <a:lnTo>
                    <a:pt x="693" y="1545"/>
                  </a:lnTo>
                  <a:lnTo>
                    <a:pt x="595" y="1591"/>
                  </a:lnTo>
                  <a:lnTo>
                    <a:pt x="500" y="1648"/>
                  </a:lnTo>
                  <a:lnTo>
                    <a:pt x="412" y="1717"/>
                  </a:lnTo>
                  <a:lnTo>
                    <a:pt x="329" y="1796"/>
                  </a:lnTo>
                  <a:lnTo>
                    <a:pt x="254" y="1883"/>
                  </a:lnTo>
                  <a:lnTo>
                    <a:pt x="187" y="1979"/>
                  </a:lnTo>
                  <a:lnTo>
                    <a:pt x="128" y="2081"/>
                  </a:lnTo>
                  <a:lnTo>
                    <a:pt x="80" y="2189"/>
                  </a:lnTo>
                  <a:lnTo>
                    <a:pt x="41" y="2303"/>
                  </a:lnTo>
                  <a:lnTo>
                    <a:pt x="15" y="2420"/>
                  </a:lnTo>
                  <a:lnTo>
                    <a:pt x="1" y="2540"/>
                  </a:lnTo>
                  <a:lnTo>
                    <a:pt x="0" y="2663"/>
                  </a:lnTo>
                  <a:lnTo>
                    <a:pt x="4" y="2724"/>
                  </a:lnTo>
                  <a:lnTo>
                    <a:pt x="62" y="2733"/>
                  </a:lnTo>
                  <a:lnTo>
                    <a:pt x="180" y="2741"/>
                  </a:lnTo>
                  <a:lnTo>
                    <a:pt x="298" y="2737"/>
                  </a:lnTo>
                  <a:lnTo>
                    <a:pt x="417" y="2720"/>
                  </a:lnTo>
                  <a:lnTo>
                    <a:pt x="477" y="2705"/>
                  </a:lnTo>
                  <a:close/>
                </a:path>
              </a:pathLst>
            </a:custGeom>
            <a:solidFill>
              <a:srgbClr val="AD34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auto">
            <a:xfrm>
              <a:off x="2570163" y="3870325"/>
              <a:ext cx="1919288" cy="1941513"/>
            </a:xfrm>
            <a:custGeom>
              <a:avLst/>
              <a:gdLst>
                <a:gd name="T0" fmla="*/ 3529 w 4838"/>
                <a:gd name="T1" fmla="*/ 1221 h 4891"/>
                <a:gd name="T2" fmla="*/ 3309 w 4838"/>
                <a:gd name="T3" fmla="*/ 1693 h 4891"/>
                <a:gd name="T4" fmla="*/ 2934 w 4838"/>
                <a:gd name="T5" fmla="*/ 1713 h 4891"/>
                <a:gd name="T6" fmla="*/ 2480 w 4838"/>
                <a:gd name="T7" fmla="*/ 1788 h 4891"/>
                <a:gd name="T8" fmla="*/ 2152 w 4838"/>
                <a:gd name="T9" fmla="*/ 2101 h 4891"/>
                <a:gd name="T10" fmla="*/ 2061 w 4838"/>
                <a:gd name="T11" fmla="*/ 2446 h 4891"/>
                <a:gd name="T12" fmla="*/ 2134 w 4838"/>
                <a:gd name="T13" fmla="*/ 2824 h 4891"/>
                <a:gd name="T14" fmla="*/ 2694 w 4838"/>
                <a:gd name="T15" fmla="*/ 2885 h 4891"/>
                <a:gd name="T16" fmla="*/ 3072 w 4838"/>
                <a:gd name="T17" fmla="*/ 3203 h 4891"/>
                <a:gd name="T18" fmla="*/ 3294 w 4838"/>
                <a:gd name="T19" fmla="*/ 3078 h 4891"/>
                <a:gd name="T20" fmla="*/ 3681 w 4838"/>
                <a:gd name="T21" fmla="*/ 3038 h 4891"/>
                <a:gd name="T22" fmla="*/ 4108 w 4838"/>
                <a:gd name="T23" fmla="*/ 3411 h 4891"/>
                <a:gd name="T24" fmla="*/ 3556 w 4838"/>
                <a:gd name="T25" fmla="*/ 3222 h 4891"/>
                <a:gd name="T26" fmla="*/ 3147 w 4838"/>
                <a:gd name="T27" fmla="*/ 3387 h 4891"/>
                <a:gd name="T28" fmla="*/ 2925 w 4838"/>
                <a:gd name="T29" fmla="*/ 3862 h 4891"/>
                <a:gd name="T30" fmla="*/ 2765 w 4838"/>
                <a:gd name="T31" fmla="*/ 4137 h 4891"/>
                <a:gd name="T32" fmla="*/ 2795 w 4838"/>
                <a:gd name="T33" fmla="*/ 3582 h 4891"/>
                <a:gd name="T34" fmla="*/ 2808 w 4838"/>
                <a:gd name="T35" fmla="*/ 3196 h 4891"/>
                <a:gd name="T36" fmla="*/ 2323 w 4838"/>
                <a:gd name="T37" fmla="*/ 2989 h 4891"/>
                <a:gd name="T38" fmla="*/ 1929 w 4838"/>
                <a:gd name="T39" fmla="*/ 3131 h 4891"/>
                <a:gd name="T40" fmla="*/ 1663 w 4838"/>
                <a:gd name="T41" fmla="*/ 3585 h 4891"/>
                <a:gd name="T42" fmla="*/ 1534 w 4838"/>
                <a:gd name="T43" fmla="*/ 3349 h 4891"/>
                <a:gd name="T44" fmla="*/ 1906 w 4838"/>
                <a:gd name="T45" fmla="*/ 2919 h 4891"/>
                <a:gd name="T46" fmla="*/ 1876 w 4838"/>
                <a:gd name="T47" fmla="*/ 2536 h 4891"/>
                <a:gd name="T48" fmla="*/ 1949 w 4838"/>
                <a:gd name="T49" fmla="*/ 2090 h 4891"/>
                <a:gd name="T50" fmla="*/ 2190 w 4838"/>
                <a:gd name="T51" fmla="*/ 1755 h 4891"/>
                <a:gd name="T52" fmla="*/ 2454 w 4838"/>
                <a:gd name="T53" fmla="*/ 1594 h 4891"/>
                <a:gd name="T54" fmla="*/ 2884 w 4838"/>
                <a:gd name="T55" fmla="*/ 1521 h 4891"/>
                <a:gd name="T56" fmla="*/ 2893 w 4838"/>
                <a:gd name="T57" fmla="*/ 1264 h 4891"/>
                <a:gd name="T58" fmla="*/ 2518 w 4838"/>
                <a:gd name="T59" fmla="*/ 965 h 4891"/>
                <a:gd name="T60" fmla="*/ 1897 w 4838"/>
                <a:gd name="T61" fmla="*/ 910 h 4891"/>
                <a:gd name="T62" fmla="*/ 1737 w 4838"/>
                <a:gd name="T63" fmla="*/ 728 h 4891"/>
                <a:gd name="T64" fmla="*/ 1632 w 4838"/>
                <a:gd name="T65" fmla="*/ 348 h 4891"/>
                <a:gd name="T66" fmla="*/ 1346 w 4838"/>
                <a:gd name="T67" fmla="*/ 84 h 4891"/>
                <a:gd name="T68" fmla="*/ 988 w 4838"/>
                <a:gd name="T69" fmla="*/ 0 h 4891"/>
                <a:gd name="T70" fmla="*/ 394 w 4838"/>
                <a:gd name="T71" fmla="*/ 126 h 4891"/>
                <a:gd name="T72" fmla="*/ 117 w 4838"/>
                <a:gd name="T73" fmla="*/ 426 h 4891"/>
                <a:gd name="T74" fmla="*/ 0 w 4838"/>
                <a:gd name="T75" fmla="*/ 950 h 4891"/>
                <a:gd name="T76" fmla="*/ 164 w 4838"/>
                <a:gd name="T77" fmla="*/ 1501 h 4891"/>
                <a:gd name="T78" fmla="*/ 327 w 4838"/>
                <a:gd name="T79" fmla="*/ 1873 h 4891"/>
                <a:gd name="T80" fmla="*/ 388 w 4838"/>
                <a:gd name="T81" fmla="*/ 2306 h 4891"/>
                <a:gd name="T82" fmla="*/ 786 w 4838"/>
                <a:gd name="T83" fmla="*/ 2783 h 4891"/>
                <a:gd name="T84" fmla="*/ 925 w 4838"/>
                <a:gd name="T85" fmla="*/ 3339 h 4891"/>
                <a:gd name="T86" fmla="*/ 1352 w 4838"/>
                <a:gd name="T87" fmla="*/ 3887 h 4891"/>
                <a:gd name="T88" fmla="*/ 1899 w 4838"/>
                <a:gd name="T89" fmla="*/ 4138 h 4891"/>
                <a:gd name="T90" fmla="*/ 2230 w 4838"/>
                <a:gd name="T91" fmla="*/ 4267 h 4891"/>
                <a:gd name="T92" fmla="*/ 2625 w 4838"/>
                <a:gd name="T93" fmla="*/ 4620 h 4891"/>
                <a:gd name="T94" fmla="*/ 3155 w 4838"/>
                <a:gd name="T95" fmla="*/ 4841 h 4891"/>
                <a:gd name="T96" fmla="*/ 3732 w 4838"/>
                <a:gd name="T97" fmla="*/ 4884 h 4891"/>
                <a:gd name="T98" fmla="*/ 4265 w 4838"/>
                <a:gd name="T99" fmla="*/ 4705 h 4891"/>
                <a:gd name="T100" fmla="*/ 4663 w 4838"/>
                <a:gd name="T101" fmla="*/ 4260 h 4891"/>
                <a:gd name="T102" fmla="*/ 4838 w 4838"/>
                <a:gd name="T103" fmla="*/ 3507 h 4891"/>
                <a:gd name="T104" fmla="*/ 4533 w 4838"/>
                <a:gd name="T105" fmla="*/ 942 h 4891"/>
                <a:gd name="T106" fmla="*/ 3925 w 4838"/>
                <a:gd name="T107" fmla="*/ 956 h 4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838" h="4891">
                  <a:moveTo>
                    <a:pt x="3868" y="980"/>
                  </a:moveTo>
                  <a:lnTo>
                    <a:pt x="3812" y="1004"/>
                  </a:lnTo>
                  <a:lnTo>
                    <a:pt x="3707" y="1065"/>
                  </a:lnTo>
                  <a:lnTo>
                    <a:pt x="3613" y="1138"/>
                  </a:lnTo>
                  <a:lnTo>
                    <a:pt x="3529" y="1221"/>
                  </a:lnTo>
                  <a:lnTo>
                    <a:pt x="3457" y="1313"/>
                  </a:lnTo>
                  <a:lnTo>
                    <a:pt x="3398" y="1414"/>
                  </a:lnTo>
                  <a:lnTo>
                    <a:pt x="3351" y="1521"/>
                  </a:lnTo>
                  <a:lnTo>
                    <a:pt x="3320" y="1634"/>
                  </a:lnTo>
                  <a:lnTo>
                    <a:pt x="3309" y="1693"/>
                  </a:lnTo>
                  <a:lnTo>
                    <a:pt x="3294" y="1812"/>
                  </a:lnTo>
                  <a:lnTo>
                    <a:pt x="3181" y="1768"/>
                  </a:lnTo>
                  <a:lnTo>
                    <a:pt x="3133" y="1750"/>
                  </a:lnTo>
                  <a:lnTo>
                    <a:pt x="3035" y="1726"/>
                  </a:lnTo>
                  <a:lnTo>
                    <a:pt x="2934" y="1713"/>
                  </a:lnTo>
                  <a:lnTo>
                    <a:pt x="2833" y="1712"/>
                  </a:lnTo>
                  <a:lnTo>
                    <a:pt x="2735" y="1718"/>
                  </a:lnTo>
                  <a:lnTo>
                    <a:pt x="2642" y="1735"/>
                  </a:lnTo>
                  <a:lnTo>
                    <a:pt x="2556" y="1759"/>
                  </a:lnTo>
                  <a:lnTo>
                    <a:pt x="2480" y="1788"/>
                  </a:lnTo>
                  <a:lnTo>
                    <a:pt x="2446" y="1807"/>
                  </a:lnTo>
                  <a:lnTo>
                    <a:pt x="2392" y="1838"/>
                  </a:lnTo>
                  <a:lnTo>
                    <a:pt x="2292" y="1917"/>
                  </a:lnTo>
                  <a:lnTo>
                    <a:pt x="2205" y="2015"/>
                  </a:lnTo>
                  <a:lnTo>
                    <a:pt x="2152" y="2101"/>
                  </a:lnTo>
                  <a:lnTo>
                    <a:pt x="2122" y="2163"/>
                  </a:lnTo>
                  <a:lnTo>
                    <a:pt x="2098" y="2228"/>
                  </a:lnTo>
                  <a:lnTo>
                    <a:pt x="2079" y="2298"/>
                  </a:lnTo>
                  <a:lnTo>
                    <a:pt x="2066" y="2370"/>
                  </a:lnTo>
                  <a:lnTo>
                    <a:pt x="2061" y="2446"/>
                  </a:lnTo>
                  <a:lnTo>
                    <a:pt x="2064" y="2525"/>
                  </a:lnTo>
                  <a:lnTo>
                    <a:pt x="2073" y="2608"/>
                  </a:lnTo>
                  <a:lnTo>
                    <a:pt x="2091" y="2692"/>
                  </a:lnTo>
                  <a:lnTo>
                    <a:pt x="2117" y="2780"/>
                  </a:lnTo>
                  <a:lnTo>
                    <a:pt x="2134" y="2824"/>
                  </a:lnTo>
                  <a:lnTo>
                    <a:pt x="2199" y="2810"/>
                  </a:lnTo>
                  <a:lnTo>
                    <a:pt x="2326" y="2798"/>
                  </a:lnTo>
                  <a:lnTo>
                    <a:pt x="2451" y="2807"/>
                  </a:lnTo>
                  <a:lnTo>
                    <a:pt x="2575" y="2836"/>
                  </a:lnTo>
                  <a:lnTo>
                    <a:pt x="2694" y="2885"/>
                  </a:lnTo>
                  <a:lnTo>
                    <a:pt x="2808" y="2952"/>
                  </a:lnTo>
                  <a:lnTo>
                    <a:pt x="2918" y="3039"/>
                  </a:lnTo>
                  <a:lnTo>
                    <a:pt x="3022" y="3144"/>
                  </a:lnTo>
                  <a:lnTo>
                    <a:pt x="3071" y="3204"/>
                  </a:lnTo>
                  <a:lnTo>
                    <a:pt x="3072" y="3203"/>
                  </a:lnTo>
                  <a:lnTo>
                    <a:pt x="3074" y="3201"/>
                  </a:lnTo>
                  <a:lnTo>
                    <a:pt x="3103" y="3179"/>
                  </a:lnTo>
                  <a:lnTo>
                    <a:pt x="3164" y="3139"/>
                  </a:lnTo>
                  <a:lnTo>
                    <a:pt x="3228" y="3107"/>
                  </a:lnTo>
                  <a:lnTo>
                    <a:pt x="3294" y="3078"/>
                  </a:lnTo>
                  <a:lnTo>
                    <a:pt x="3361" y="3057"/>
                  </a:lnTo>
                  <a:lnTo>
                    <a:pt x="3430" y="3042"/>
                  </a:lnTo>
                  <a:lnTo>
                    <a:pt x="3500" y="3034"/>
                  </a:lnTo>
                  <a:lnTo>
                    <a:pt x="3573" y="3030"/>
                  </a:lnTo>
                  <a:lnTo>
                    <a:pt x="3681" y="3038"/>
                  </a:lnTo>
                  <a:lnTo>
                    <a:pt x="3832" y="3069"/>
                  </a:lnTo>
                  <a:lnTo>
                    <a:pt x="3983" y="3125"/>
                  </a:lnTo>
                  <a:lnTo>
                    <a:pt x="4138" y="3204"/>
                  </a:lnTo>
                  <a:lnTo>
                    <a:pt x="4214" y="3254"/>
                  </a:lnTo>
                  <a:lnTo>
                    <a:pt x="4108" y="3411"/>
                  </a:lnTo>
                  <a:lnTo>
                    <a:pt x="4044" y="3370"/>
                  </a:lnTo>
                  <a:lnTo>
                    <a:pt x="3919" y="3304"/>
                  </a:lnTo>
                  <a:lnTo>
                    <a:pt x="3796" y="3257"/>
                  </a:lnTo>
                  <a:lnTo>
                    <a:pt x="3674" y="3230"/>
                  </a:lnTo>
                  <a:lnTo>
                    <a:pt x="3556" y="3222"/>
                  </a:lnTo>
                  <a:lnTo>
                    <a:pt x="3443" y="3234"/>
                  </a:lnTo>
                  <a:lnTo>
                    <a:pt x="3337" y="3266"/>
                  </a:lnTo>
                  <a:lnTo>
                    <a:pt x="3237" y="3318"/>
                  </a:lnTo>
                  <a:lnTo>
                    <a:pt x="3190" y="3352"/>
                  </a:lnTo>
                  <a:lnTo>
                    <a:pt x="3147" y="3387"/>
                  </a:lnTo>
                  <a:lnTo>
                    <a:pt x="3075" y="3466"/>
                  </a:lnTo>
                  <a:lnTo>
                    <a:pt x="3014" y="3555"/>
                  </a:lnTo>
                  <a:lnTo>
                    <a:pt x="2969" y="3654"/>
                  </a:lnTo>
                  <a:lnTo>
                    <a:pt x="2939" y="3756"/>
                  </a:lnTo>
                  <a:lnTo>
                    <a:pt x="2925" y="3862"/>
                  </a:lnTo>
                  <a:lnTo>
                    <a:pt x="2926" y="3970"/>
                  </a:lnTo>
                  <a:lnTo>
                    <a:pt x="2944" y="4075"/>
                  </a:lnTo>
                  <a:lnTo>
                    <a:pt x="2961" y="4127"/>
                  </a:lnTo>
                  <a:lnTo>
                    <a:pt x="2782" y="4190"/>
                  </a:lnTo>
                  <a:lnTo>
                    <a:pt x="2765" y="4137"/>
                  </a:lnTo>
                  <a:lnTo>
                    <a:pt x="2742" y="4027"/>
                  </a:lnTo>
                  <a:lnTo>
                    <a:pt x="2734" y="3914"/>
                  </a:lnTo>
                  <a:lnTo>
                    <a:pt x="2740" y="3801"/>
                  </a:lnTo>
                  <a:lnTo>
                    <a:pt x="2761" y="3691"/>
                  </a:lnTo>
                  <a:lnTo>
                    <a:pt x="2795" y="3582"/>
                  </a:lnTo>
                  <a:lnTo>
                    <a:pt x="2842" y="3480"/>
                  </a:lnTo>
                  <a:lnTo>
                    <a:pt x="2900" y="3383"/>
                  </a:lnTo>
                  <a:lnTo>
                    <a:pt x="2935" y="3339"/>
                  </a:lnTo>
                  <a:lnTo>
                    <a:pt x="2895" y="3287"/>
                  </a:lnTo>
                  <a:lnTo>
                    <a:pt x="2808" y="3196"/>
                  </a:lnTo>
                  <a:lnTo>
                    <a:pt x="2717" y="3121"/>
                  </a:lnTo>
                  <a:lnTo>
                    <a:pt x="2623" y="3063"/>
                  </a:lnTo>
                  <a:lnTo>
                    <a:pt x="2525" y="3021"/>
                  </a:lnTo>
                  <a:lnTo>
                    <a:pt x="2426" y="2996"/>
                  </a:lnTo>
                  <a:lnTo>
                    <a:pt x="2323" y="2989"/>
                  </a:lnTo>
                  <a:lnTo>
                    <a:pt x="2221" y="2999"/>
                  </a:lnTo>
                  <a:lnTo>
                    <a:pt x="2169" y="3011"/>
                  </a:lnTo>
                  <a:lnTo>
                    <a:pt x="2117" y="3026"/>
                  </a:lnTo>
                  <a:lnTo>
                    <a:pt x="2019" y="3072"/>
                  </a:lnTo>
                  <a:lnTo>
                    <a:pt x="1929" y="3131"/>
                  </a:lnTo>
                  <a:lnTo>
                    <a:pt x="1849" y="3204"/>
                  </a:lnTo>
                  <a:lnTo>
                    <a:pt x="1781" y="3288"/>
                  </a:lnTo>
                  <a:lnTo>
                    <a:pt x="1727" y="3380"/>
                  </a:lnTo>
                  <a:lnTo>
                    <a:pt x="1687" y="3480"/>
                  </a:lnTo>
                  <a:lnTo>
                    <a:pt x="1663" y="3585"/>
                  </a:lnTo>
                  <a:lnTo>
                    <a:pt x="1660" y="3638"/>
                  </a:lnTo>
                  <a:lnTo>
                    <a:pt x="1470" y="3629"/>
                  </a:lnTo>
                  <a:lnTo>
                    <a:pt x="1474" y="3571"/>
                  </a:lnTo>
                  <a:lnTo>
                    <a:pt x="1496" y="3458"/>
                  </a:lnTo>
                  <a:lnTo>
                    <a:pt x="1534" y="3349"/>
                  </a:lnTo>
                  <a:lnTo>
                    <a:pt x="1584" y="3245"/>
                  </a:lnTo>
                  <a:lnTo>
                    <a:pt x="1649" y="3149"/>
                  </a:lnTo>
                  <a:lnTo>
                    <a:pt x="1724" y="3063"/>
                  </a:lnTo>
                  <a:lnTo>
                    <a:pt x="1811" y="2985"/>
                  </a:lnTo>
                  <a:lnTo>
                    <a:pt x="1906" y="2919"/>
                  </a:lnTo>
                  <a:lnTo>
                    <a:pt x="1956" y="2891"/>
                  </a:lnTo>
                  <a:lnTo>
                    <a:pt x="1937" y="2840"/>
                  </a:lnTo>
                  <a:lnTo>
                    <a:pt x="1907" y="2736"/>
                  </a:lnTo>
                  <a:lnTo>
                    <a:pt x="1886" y="2635"/>
                  </a:lnTo>
                  <a:lnTo>
                    <a:pt x="1876" y="2536"/>
                  </a:lnTo>
                  <a:lnTo>
                    <a:pt x="1873" y="2440"/>
                  </a:lnTo>
                  <a:lnTo>
                    <a:pt x="1881" y="2347"/>
                  </a:lnTo>
                  <a:lnTo>
                    <a:pt x="1895" y="2258"/>
                  </a:lnTo>
                  <a:lnTo>
                    <a:pt x="1919" y="2172"/>
                  </a:lnTo>
                  <a:lnTo>
                    <a:pt x="1949" y="2090"/>
                  </a:lnTo>
                  <a:lnTo>
                    <a:pt x="1985" y="2014"/>
                  </a:lnTo>
                  <a:lnTo>
                    <a:pt x="2028" y="1941"/>
                  </a:lnTo>
                  <a:lnTo>
                    <a:pt x="2077" y="1874"/>
                  </a:lnTo>
                  <a:lnTo>
                    <a:pt x="2131" y="1812"/>
                  </a:lnTo>
                  <a:lnTo>
                    <a:pt x="2190" y="1755"/>
                  </a:lnTo>
                  <a:lnTo>
                    <a:pt x="2253" y="1704"/>
                  </a:lnTo>
                  <a:lnTo>
                    <a:pt x="2321" y="1659"/>
                  </a:lnTo>
                  <a:lnTo>
                    <a:pt x="2356" y="1639"/>
                  </a:lnTo>
                  <a:lnTo>
                    <a:pt x="2385" y="1624"/>
                  </a:lnTo>
                  <a:lnTo>
                    <a:pt x="2454" y="1594"/>
                  </a:lnTo>
                  <a:lnTo>
                    <a:pt x="2529" y="1569"/>
                  </a:lnTo>
                  <a:lnTo>
                    <a:pt x="2612" y="1549"/>
                  </a:lnTo>
                  <a:lnTo>
                    <a:pt x="2699" y="1533"/>
                  </a:lnTo>
                  <a:lnTo>
                    <a:pt x="2790" y="1524"/>
                  </a:lnTo>
                  <a:lnTo>
                    <a:pt x="2884" y="1521"/>
                  </a:lnTo>
                  <a:lnTo>
                    <a:pt x="2980" y="1527"/>
                  </a:lnTo>
                  <a:lnTo>
                    <a:pt x="3028" y="1533"/>
                  </a:lnTo>
                  <a:lnTo>
                    <a:pt x="3006" y="1471"/>
                  </a:lnTo>
                  <a:lnTo>
                    <a:pt x="2953" y="1361"/>
                  </a:lnTo>
                  <a:lnTo>
                    <a:pt x="2893" y="1264"/>
                  </a:lnTo>
                  <a:lnTo>
                    <a:pt x="2827" y="1181"/>
                  </a:lnTo>
                  <a:lnTo>
                    <a:pt x="2756" y="1111"/>
                  </a:lnTo>
                  <a:lnTo>
                    <a:pt x="2680" y="1051"/>
                  </a:lnTo>
                  <a:lnTo>
                    <a:pt x="2600" y="1003"/>
                  </a:lnTo>
                  <a:lnTo>
                    <a:pt x="2518" y="965"/>
                  </a:lnTo>
                  <a:lnTo>
                    <a:pt x="2432" y="937"/>
                  </a:lnTo>
                  <a:lnTo>
                    <a:pt x="2346" y="916"/>
                  </a:lnTo>
                  <a:lnTo>
                    <a:pt x="2218" y="898"/>
                  </a:lnTo>
                  <a:lnTo>
                    <a:pt x="2051" y="895"/>
                  </a:lnTo>
                  <a:lnTo>
                    <a:pt x="1897" y="910"/>
                  </a:lnTo>
                  <a:lnTo>
                    <a:pt x="1828" y="921"/>
                  </a:lnTo>
                  <a:lnTo>
                    <a:pt x="1669" y="950"/>
                  </a:lnTo>
                  <a:lnTo>
                    <a:pt x="1722" y="797"/>
                  </a:lnTo>
                  <a:lnTo>
                    <a:pt x="1728" y="775"/>
                  </a:lnTo>
                  <a:lnTo>
                    <a:pt x="1737" y="728"/>
                  </a:lnTo>
                  <a:lnTo>
                    <a:pt x="1740" y="654"/>
                  </a:lnTo>
                  <a:lnTo>
                    <a:pt x="1722" y="548"/>
                  </a:lnTo>
                  <a:lnTo>
                    <a:pt x="1682" y="438"/>
                  </a:lnTo>
                  <a:lnTo>
                    <a:pt x="1653" y="383"/>
                  </a:lnTo>
                  <a:lnTo>
                    <a:pt x="1632" y="348"/>
                  </a:lnTo>
                  <a:lnTo>
                    <a:pt x="1586" y="284"/>
                  </a:lnTo>
                  <a:lnTo>
                    <a:pt x="1532" y="224"/>
                  </a:lnTo>
                  <a:lnTo>
                    <a:pt x="1475" y="171"/>
                  </a:lnTo>
                  <a:lnTo>
                    <a:pt x="1412" y="124"/>
                  </a:lnTo>
                  <a:lnTo>
                    <a:pt x="1346" y="84"/>
                  </a:lnTo>
                  <a:lnTo>
                    <a:pt x="1277" y="52"/>
                  </a:lnTo>
                  <a:lnTo>
                    <a:pt x="1205" y="28"/>
                  </a:lnTo>
                  <a:lnTo>
                    <a:pt x="1168" y="19"/>
                  </a:lnTo>
                  <a:lnTo>
                    <a:pt x="1107" y="9"/>
                  </a:lnTo>
                  <a:lnTo>
                    <a:pt x="988" y="0"/>
                  </a:lnTo>
                  <a:lnTo>
                    <a:pt x="869" y="4"/>
                  </a:lnTo>
                  <a:lnTo>
                    <a:pt x="754" y="19"/>
                  </a:lnTo>
                  <a:lnTo>
                    <a:pt x="642" y="43"/>
                  </a:lnTo>
                  <a:lnTo>
                    <a:pt x="537" y="74"/>
                  </a:lnTo>
                  <a:lnTo>
                    <a:pt x="394" y="126"/>
                  </a:lnTo>
                  <a:lnTo>
                    <a:pt x="314" y="162"/>
                  </a:lnTo>
                  <a:lnTo>
                    <a:pt x="282" y="192"/>
                  </a:lnTo>
                  <a:lnTo>
                    <a:pt x="221" y="260"/>
                  </a:lnTo>
                  <a:lnTo>
                    <a:pt x="165" y="339"/>
                  </a:lnTo>
                  <a:lnTo>
                    <a:pt x="117" y="426"/>
                  </a:lnTo>
                  <a:lnTo>
                    <a:pt x="76" y="522"/>
                  </a:lnTo>
                  <a:lnTo>
                    <a:pt x="43" y="622"/>
                  </a:lnTo>
                  <a:lnTo>
                    <a:pt x="19" y="728"/>
                  </a:lnTo>
                  <a:lnTo>
                    <a:pt x="4" y="838"/>
                  </a:lnTo>
                  <a:lnTo>
                    <a:pt x="0" y="950"/>
                  </a:lnTo>
                  <a:lnTo>
                    <a:pt x="7" y="1063"/>
                  </a:lnTo>
                  <a:lnTo>
                    <a:pt x="26" y="1175"/>
                  </a:lnTo>
                  <a:lnTo>
                    <a:pt x="59" y="1287"/>
                  </a:lnTo>
                  <a:lnTo>
                    <a:pt x="104" y="1396"/>
                  </a:lnTo>
                  <a:lnTo>
                    <a:pt x="164" y="1501"/>
                  </a:lnTo>
                  <a:lnTo>
                    <a:pt x="238" y="1601"/>
                  </a:lnTo>
                  <a:lnTo>
                    <a:pt x="328" y="1694"/>
                  </a:lnTo>
                  <a:lnTo>
                    <a:pt x="382" y="1738"/>
                  </a:lnTo>
                  <a:lnTo>
                    <a:pt x="358" y="1782"/>
                  </a:lnTo>
                  <a:lnTo>
                    <a:pt x="327" y="1873"/>
                  </a:lnTo>
                  <a:lnTo>
                    <a:pt x="313" y="1963"/>
                  </a:lnTo>
                  <a:lnTo>
                    <a:pt x="314" y="2052"/>
                  </a:lnTo>
                  <a:lnTo>
                    <a:pt x="328" y="2138"/>
                  </a:lnTo>
                  <a:lnTo>
                    <a:pt x="354" y="2224"/>
                  </a:lnTo>
                  <a:lnTo>
                    <a:pt x="388" y="2306"/>
                  </a:lnTo>
                  <a:lnTo>
                    <a:pt x="431" y="2383"/>
                  </a:lnTo>
                  <a:lnTo>
                    <a:pt x="503" y="2492"/>
                  </a:lnTo>
                  <a:lnTo>
                    <a:pt x="607" y="2618"/>
                  </a:lnTo>
                  <a:lnTo>
                    <a:pt x="707" y="2716"/>
                  </a:lnTo>
                  <a:lnTo>
                    <a:pt x="786" y="2783"/>
                  </a:lnTo>
                  <a:lnTo>
                    <a:pt x="811" y="2799"/>
                  </a:lnTo>
                  <a:lnTo>
                    <a:pt x="814" y="2884"/>
                  </a:lnTo>
                  <a:lnTo>
                    <a:pt x="835" y="3046"/>
                  </a:lnTo>
                  <a:lnTo>
                    <a:pt x="871" y="3197"/>
                  </a:lnTo>
                  <a:lnTo>
                    <a:pt x="925" y="3339"/>
                  </a:lnTo>
                  <a:lnTo>
                    <a:pt x="991" y="3471"/>
                  </a:lnTo>
                  <a:lnTo>
                    <a:pt x="1067" y="3591"/>
                  </a:lnTo>
                  <a:lnTo>
                    <a:pt x="1155" y="3702"/>
                  </a:lnTo>
                  <a:lnTo>
                    <a:pt x="1250" y="3800"/>
                  </a:lnTo>
                  <a:lnTo>
                    <a:pt x="1352" y="3887"/>
                  </a:lnTo>
                  <a:lnTo>
                    <a:pt x="1459" y="3962"/>
                  </a:lnTo>
                  <a:lnTo>
                    <a:pt x="1569" y="4026"/>
                  </a:lnTo>
                  <a:lnTo>
                    <a:pt x="1680" y="4076"/>
                  </a:lnTo>
                  <a:lnTo>
                    <a:pt x="1790" y="4114"/>
                  </a:lnTo>
                  <a:lnTo>
                    <a:pt x="1899" y="4138"/>
                  </a:lnTo>
                  <a:lnTo>
                    <a:pt x="2004" y="4150"/>
                  </a:lnTo>
                  <a:lnTo>
                    <a:pt x="2104" y="4147"/>
                  </a:lnTo>
                  <a:lnTo>
                    <a:pt x="2151" y="4140"/>
                  </a:lnTo>
                  <a:lnTo>
                    <a:pt x="2174" y="4182"/>
                  </a:lnTo>
                  <a:lnTo>
                    <a:pt x="2230" y="4267"/>
                  </a:lnTo>
                  <a:lnTo>
                    <a:pt x="2293" y="4346"/>
                  </a:lnTo>
                  <a:lnTo>
                    <a:pt x="2366" y="4421"/>
                  </a:lnTo>
                  <a:lnTo>
                    <a:pt x="2445" y="4492"/>
                  </a:lnTo>
                  <a:lnTo>
                    <a:pt x="2532" y="4560"/>
                  </a:lnTo>
                  <a:lnTo>
                    <a:pt x="2625" y="4620"/>
                  </a:lnTo>
                  <a:lnTo>
                    <a:pt x="2722" y="4678"/>
                  </a:lnTo>
                  <a:lnTo>
                    <a:pt x="2826" y="4728"/>
                  </a:lnTo>
                  <a:lnTo>
                    <a:pt x="2932" y="4772"/>
                  </a:lnTo>
                  <a:lnTo>
                    <a:pt x="3042" y="4810"/>
                  </a:lnTo>
                  <a:lnTo>
                    <a:pt x="3155" y="4841"/>
                  </a:lnTo>
                  <a:lnTo>
                    <a:pt x="3269" y="4865"/>
                  </a:lnTo>
                  <a:lnTo>
                    <a:pt x="3386" y="4882"/>
                  </a:lnTo>
                  <a:lnTo>
                    <a:pt x="3501" y="4890"/>
                  </a:lnTo>
                  <a:lnTo>
                    <a:pt x="3618" y="4891"/>
                  </a:lnTo>
                  <a:lnTo>
                    <a:pt x="3732" y="4884"/>
                  </a:lnTo>
                  <a:lnTo>
                    <a:pt x="3845" y="4867"/>
                  </a:lnTo>
                  <a:lnTo>
                    <a:pt x="3955" y="4841"/>
                  </a:lnTo>
                  <a:lnTo>
                    <a:pt x="4063" y="4806"/>
                  </a:lnTo>
                  <a:lnTo>
                    <a:pt x="4166" y="4760"/>
                  </a:lnTo>
                  <a:lnTo>
                    <a:pt x="4265" y="4705"/>
                  </a:lnTo>
                  <a:lnTo>
                    <a:pt x="4358" y="4639"/>
                  </a:lnTo>
                  <a:lnTo>
                    <a:pt x="4445" y="4561"/>
                  </a:lnTo>
                  <a:lnTo>
                    <a:pt x="4525" y="4473"/>
                  </a:lnTo>
                  <a:lnTo>
                    <a:pt x="4598" y="4373"/>
                  </a:lnTo>
                  <a:lnTo>
                    <a:pt x="4663" y="4260"/>
                  </a:lnTo>
                  <a:lnTo>
                    <a:pt x="4718" y="4136"/>
                  </a:lnTo>
                  <a:lnTo>
                    <a:pt x="4765" y="3998"/>
                  </a:lnTo>
                  <a:lnTo>
                    <a:pt x="4800" y="3848"/>
                  </a:lnTo>
                  <a:lnTo>
                    <a:pt x="4825" y="3685"/>
                  </a:lnTo>
                  <a:lnTo>
                    <a:pt x="4838" y="3507"/>
                  </a:lnTo>
                  <a:lnTo>
                    <a:pt x="4838" y="3412"/>
                  </a:lnTo>
                  <a:lnTo>
                    <a:pt x="4838" y="1073"/>
                  </a:lnTo>
                  <a:lnTo>
                    <a:pt x="4778" y="1039"/>
                  </a:lnTo>
                  <a:lnTo>
                    <a:pt x="4656" y="984"/>
                  </a:lnTo>
                  <a:lnTo>
                    <a:pt x="4533" y="942"/>
                  </a:lnTo>
                  <a:lnTo>
                    <a:pt x="4409" y="915"/>
                  </a:lnTo>
                  <a:lnTo>
                    <a:pt x="4285" y="903"/>
                  </a:lnTo>
                  <a:lnTo>
                    <a:pt x="4164" y="906"/>
                  </a:lnTo>
                  <a:lnTo>
                    <a:pt x="4043" y="923"/>
                  </a:lnTo>
                  <a:lnTo>
                    <a:pt x="3925" y="956"/>
                  </a:lnTo>
                  <a:lnTo>
                    <a:pt x="3868" y="980"/>
                  </a:lnTo>
                  <a:close/>
                </a:path>
              </a:pathLst>
            </a:custGeom>
            <a:solidFill>
              <a:srgbClr val="6D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2" name="Rectangular Callout 61"/>
          <p:cNvSpPr/>
          <p:nvPr/>
        </p:nvSpPr>
        <p:spPr>
          <a:xfrm flipH="1">
            <a:off x="209902" y="1261920"/>
            <a:ext cx="2505806" cy="1236154"/>
          </a:xfrm>
          <a:prstGeom prst="wedgeRectCallout">
            <a:avLst>
              <a:gd name="adj1" fmla="val -50844"/>
              <a:gd name="adj2" fmla="val 78400"/>
            </a:avLst>
          </a:prstGeom>
          <a:solidFill>
            <a:srgbClr val="AD346F"/>
          </a:solidFill>
          <a:ln>
            <a:solidFill>
              <a:srgbClr val="5F00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Lorem </a:t>
            </a:r>
            <a:r>
              <a:rPr lang="en-US" sz="1600" b="1" dirty="0" smtClean="0">
                <a:solidFill>
                  <a:schemeClr val="bg1"/>
                </a:solidFill>
              </a:rPr>
              <a:t>ipsum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marL="91440">
              <a:spcAft>
                <a:spcPts val="600"/>
              </a:spcAft>
            </a:pPr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err="1">
                <a:solidFill>
                  <a:schemeClr val="bg1"/>
                </a:solidFill>
              </a:rPr>
              <a:t>ipsuultrices</a:t>
            </a:r>
            <a:r>
              <a:rPr lang="en-US" sz="1200" dirty="0">
                <a:solidFill>
                  <a:schemeClr val="bg1"/>
                </a:solidFill>
              </a:rPr>
              <a:t> 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at, </a:t>
            </a:r>
            <a:r>
              <a:rPr lang="en-US" sz="1200" dirty="0" err="1">
                <a:solidFill>
                  <a:schemeClr val="bg1"/>
                </a:solidFill>
              </a:rPr>
              <a:t>mauris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neque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adipiscing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nsectetuer</a:t>
            </a:r>
            <a:r>
              <a:rPr lang="en-US" sz="1200" dirty="0">
                <a:solidFill>
                  <a:schemeClr val="bg1"/>
                </a:solidFill>
              </a:rPr>
              <a:t>. Eros dolor </a:t>
            </a:r>
            <a:r>
              <a:rPr lang="en-US" sz="1200" dirty="0" err="1">
                <a:solidFill>
                  <a:schemeClr val="bg1"/>
                </a:solidFill>
              </a:rPr>
              <a:t>mauris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augue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litora</a:t>
            </a:r>
            <a:r>
              <a:rPr lang="en-US" sz="1200" dirty="0">
                <a:solidFill>
                  <a:schemeClr val="bg1"/>
                </a:solidFill>
              </a:rPr>
              <a:t> et, mass</a:t>
            </a:r>
            <a:r>
              <a:rPr lang="en-US" sz="1200" dirty="0" smtClean="0">
                <a:solidFill>
                  <a:schemeClr val="bg1"/>
                </a:solidFill>
              </a:rPr>
              <a:t>.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3" name="Shape 2554"/>
          <p:cNvSpPr/>
          <p:nvPr/>
        </p:nvSpPr>
        <p:spPr>
          <a:xfrm>
            <a:off x="2285350" y="1356457"/>
            <a:ext cx="315218" cy="286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/>
          </a:p>
        </p:txBody>
      </p:sp>
      <p:sp>
        <p:nvSpPr>
          <p:cNvPr id="61" name="Rectangular Callout 60"/>
          <p:cNvSpPr/>
          <p:nvPr/>
        </p:nvSpPr>
        <p:spPr>
          <a:xfrm flipH="1">
            <a:off x="209902" y="4629269"/>
            <a:ext cx="2505806" cy="1236154"/>
          </a:xfrm>
          <a:prstGeom prst="wedgeRectCallout">
            <a:avLst>
              <a:gd name="adj1" fmla="val -50845"/>
              <a:gd name="adj2" fmla="val -79912"/>
            </a:avLst>
          </a:prstGeom>
          <a:solidFill>
            <a:srgbClr val="6DA042"/>
          </a:solidFill>
          <a:ln>
            <a:solidFill>
              <a:srgbClr val="5F89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lvl="0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Lorem ipsum</a:t>
            </a:r>
            <a:endParaRPr lang="en-US" sz="1400" b="1" dirty="0">
              <a:solidFill>
                <a:schemeClr val="bg1"/>
              </a:solidFill>
            </a:endParaRPr>
          </a:p>
          <a:p>
            <a:pPr marL="91440" lvl="0">
              <a:spcAft>
                <a:spcPts val="600"/>
              </a:spcAft>
            </a:pPr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err="1">
                <a:solidFill>
                  <a:schemeClr val="bg1"/>
                </a:solidFill>
              </a:rPr>
              <a:t>ipsuultrices</a:t>
            </a:r>
            <a:r>
              <a:rPr lang="en-US" sz="1200" dirty="0">
                <a:solidFill>
                  <a:schemeClr val="bg1"/>
                </a:solidFill>
              </a:rPr>
              <a:t> 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at, </a:t>
            </a:r>
            <a:r>
              <a:rPr lang="en-US" sz="1200" dirty="0" err="1">
                <a:solidFill>
                  <a:schemeClr val="bg1"/>
                </a:solidFill>
              </a:rPr>
              <a:t>mauris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neque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adipiscing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nsectetuer</a:t>
            </a:r>
            <a:r>
              <a:rPr lang="en-US" sz="1200" dirty="0">
                <a:solidFill>
                  <a:schemeClr val="bg1"/>
                </a:solidFill>
              </a:rPr>
              <a:t>. Eros dolor </a:t>
            </a:r>
            <a:r>
              <a:rPr lang="en-US" sz="1200" dirty="0" err="1">
                <a:solidFill>
                  <a:schemeClr val="bg1"/>
                </a:solidFill>
              </a:rPr>
              <a:t>mauris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augue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litora</a:t>
            </a:r>
            <a:r>
              <a:rPr lang="en-US" sz="1200" dirty="0">
                <a:solidFill>
                  <a:schemeClr val="bg1"/>
                </a:solidFill>
              </a:rPr>
              <a:t> et, mass.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4" name="Shape 2554"/>
          <p:cNvSpPr/>
          <p:nvPr/>
        </p:nvSpPr>
        <p:spPr>
          <a:xfrm>
            <a:off x="2285349" y="4749982"/>
            <a:ext cx="315218" cy="286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/>
          </a:p>
        </p:txBody>
      </p:sp>
      <p:sp>
        <p:nvSpPr>
          <p:cNvPr id="59" name="Rectangular Callout 58"/>
          <p:cNvSpPr/>
          <p:nvPr/>
        </p:nvSpPr>
        <p:spPr>
          <a:xfrm>
            <a:off x="6307706" y="1261920"/>
            <a:ext cx="2503009" cy="1236154"/>
          </a:xfrm>
          <a:prstGeom prst="wedgeRectCallout">
            <a:avLst>
              <a:gd name="adj1" fmla="val -49853"/>
              <a:gd name="adj2" fmla="val 82549"/>
            </a:avLst>
          </a:prstGeom>
          <a:solidFill>
            <a:srgbClr val="FBAB37"/>
          </a:solidFill>
          <a:ln>
            <a:solidFill>
              <a:srgbClr val="F890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lvl="0">
              <a:spcAft>
                <a:spcPts val="600"/>
              </a:spcAft>
            </a:pPr>
            <a:r>
              <a:rPr lang="en-US" sz="1600" b="1" dirty="0">
                <a:solidFill>
                  <a:prstClr val="white"/>
                </a:solidFill>
              </a:rPr>
              <a:t>Lorem ipsum</a:t>
            </a:r>
            <a:endParaRPr lang="en-US" sz="1400" b="1" dirty="0">
              <a:solidFill>
                <a:prstClr val="white"/>
              </a:solidFill>
            </a:endParaRPr>
          </a:p>
          <a:p>
            <a:pPr marL="91440" lvl="0">
              <a:spcAft>
                <a:spcPts val="600"/>
              </a:spcAft>
            </a:pPr>
            <a:r>
              <a:rPr lang="en-US" sz="1200" dirty="0">
                <a:solidFill>
                  <a:prstClr val="white"/>
                </a:solidFill>
              </a:rPr>
              <a:t>Lorem </a:t>
            </a:r>
            <a:r>
              <a:rPr lang="en-US" sz="1200" dirty="0" err="1">
                <a:solidFill>
                  <a:prstClr val="white"/>
                </a:solidFill>
              </a:rPr>
              <a:t>ipsuultrices</a:t>
            </a:r>
            <a:r>
              <a:rPr lang="en-US" sz="1200" dirty="0">
                <a:solidFill>
                  <a:prstClr val="white"/>
                </a:solidFill>
              </a:rPr>
              <a:t> m dolor sit </a:t>
            </a:r>
            <a:r>
              <a:rPr lang="en-US" sz="1200" dirty="0" err="1">
                <a:solidFill>
                  <a:prstClr val="white"/>
                </a:solidFill>
              </a:rPr>
              <a:t>amet</a:t>
            </a:r>
            <a:r>
              <a:rPr lang="en-US" sz="1200" dirty="0">
                <a:solidFill>
                  <a:prstClr val="white"/>
                </a:solidFill>
              </a:rPr>
              <a:t>, at, </a:t>
            </a:r>
            <a:r>
              <a:rPr lang="en-US" sz="1200" dirty="0" err="1">
                <a:solidFill>
                  <a:prstClr val="white"/>
                </a:solidFill>
              </a:rPr>
              <a:t>mauris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neque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quis</a:t>
            </a:r>
            <a:r>
              <a:rPr lang="en-US" sz="1200" dirty="0">
                <a:solidFill>
                  <a:prstClr val="white"/>
                </a:solidFill>
              </a:rPr>
              <a:t>, </a:t>
            </a:r>
            <a:r>
              <a:rPr lang="en-US" sz="1200" dirty="0" err="1">
                <a:solidFill>
                  <a:prstClr val="white"/>
                </a:solidFill>
              </a:rPr>
              <a:t>adipiscing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nsectetuer</a:t>
            </a:r>
            <a:r>
              <a:rPr lang="en-US" sz="1200" dirty="0">
                <a:solidFill>
                  <a:prstClr val="white"/>
                </a:solidFill>
              </a:rPr>
              <a:t>. Eros dolor </a:t>
            </a:r>
            <a:r>
              <a:rPr lang="en-US" sz="1200" dirty="0" err="1">
                <a:solidFill>
                  <a:prstClr val="white"/>
                </a:solidFill>
              </a:rPr>
              <a:t>mauris</a:t>
            </a:r>
            <a:r>
              <a:rPr lang="en-US" sz="1200" dirty="0">
                <a:solidFill>
                  <a:prstClr val="white"/>
                </a:solidFill>
              </a:rPr>
              <a:t>, </a:t>
            </a:r>
            <a:r>
              <a:rPr lang="en-US" sz="1200" dirty="0" err="1">
                <a:solidFill>
                  <a:prstClr val="white"/>
                </a:solidFill>
              </a:rPr>
              <a:t>augue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litora</a:t>
            </a:r>
            <a:r>
              <a:rPr lang="en-US" sz="1200" dirty="0">
                <a:solidFill>
                  <a:prstClr val="white"/>
                </a:solidFill>
              </a:rPr>
              <a:t> et, mass.</a:t>
            </a:r>
            <a:r>
              <a:rPr lang="en-US" sz="1200" b="1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65" name="Shape 2554"/>
          <p:cNvSpPr/>
          <p:nvPr/>
        </p:nvSpPr>
        <p:spPr>
          <a:xfrm>
            <a:off x="8392946" y="1356457"/>
            <a:ext cx="315218" cy="286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/>
          </a:p>
        </p:txBody>
      </p:sp>
      <p:sp>
        <p:nvSpPr>
          <p:cNvPr id="60" name="Rectangular Callout 59"/>
          <p:cNvSpPr/>
          <p:nvPr/>
        </p:nvSpPr>
        <p:spPr>
          <a:xfrm>
            <a:off x="6307706" y="4629269"/>
            <a:ext cx="2503009" cy="1236154"/>
          </a:xfrm>
          <a:prstGeom prst="wedgeRectCallout">
            <a:avLst>
              <a:gd name="adj1" fmla="val -49854"/>
              <a:gd name="adj2" fmla="val -74382"/>
            </a:avLst>
          </a:prstGeom>
          <a:solidFill>
            <a:srgbClr val="31AAC0"/>
          </a:solidFill>
          <a:ln>
            <a:solidFill>
              <a:srgbClr val="009D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lvl="0">
              <a:spcAft>
                <a:spcPts val="600"/>
              </a:spcAft>
            </a:pPr>
            <a:r>
              <a:rPr lang="en-US" sz="1600" b="1" dirty="0">
                <a:solidFill>
                  <a:prstClr val="white"/>
                </a:solidFill>
              </a:rPr>
              <a:t>Lorem ipsum</a:t>
            </a:r>
            <a:endParaRPr lang="en-US" sz="1400" b="1" dirty="0">
              <a:solidFill>
                <a:prstClr val="white"/>
              </a:solidFill>
            </a:endParaRPr>
          </a:p>
          <a:p>
            <a:pPr marL="91440" lvl="0">
              <a:spcAft>
                <a:spcPts val="600"/>
              </a:spcAft>
            </a:pPr>
            <a:r>
              <a:rPr lang="en-US" sz="1200" dirty="0">
                <a:solidFill>
                  <a:prstClr val="white"/>
                </a:solidFill>
              </a:rPr>
              <a:t>Lorem </a:t>
            </a:r>
            <a:r>
              <a:rPr lang="en-US" sz="1200" dirty="0" err="1">
                <a:solidFill>
                  <a:prstClr val="white"/>
                </a:solidFill>
              </a:rPr>
              <a:t>ipsuultrices</a:t>
            </a:r>
            <a:r>
              <a:rPr lang="en-US" sz="1200" dirty="0">
                <a:solidFill>
                  <a:prstClr val="white"/>
                </a:solidFill>
              </a:rPr>
              <a:t> m dolor sit </a:t>
            </a:r>
            <a:r>
              <a:rPr lang="en-US" sz="1200" dirty="0" err="1">
                <a:solidFill>
                  <a:prstClr val="white"/>
                </a:solidFill>
              </a:rPr>
              <a:t>amet</a:t>
            </a:r>
            <a:r>
              <a:rPr lang="en-US" sz="1200" dirty="0">
                <a:solidFill>
                  <a:prstClr val="white"/>
                </a:solidFill>
              </a:rPr>
              <a:t>, at, </a:t>
            </a:r>
            <a:r>
              <a:rPr lang="en-US" sz="1200" dirty="0" err="1">
                <a:solidFill>
                  <a:prstClr val="white"/>
                </a:solidFill>
              </a:rPr>
              <a:t>mauris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neque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quis</a:t>
            </a:r>
            <a:r>
              <a:rPr lang="en-US" sz="1200" dirty="0">
                <a:solidFill>
                  <a:prstClr val="white"/>
                </a:solidFill>
              </a:rPr>
              <a:t>, </a:t>
            </a:r>
            <a:r>
              <a:rPr lang="en-US" sz="1200" dirty="0" err="1">
                <a:solidFill>
                  <a:prstClr val="white"/>
                </a:solidFill>
              </a:rPr>
              <a:t>adipiscing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nsectetuer</a:t>
            </a:r>
            <a:r>
              <a:rPr lang="en-US" sz="1200" dirty="0">
                <a:solidFill>
                  <a:prstClr val="white"/>
                </a:solidFill>
              </a:rPr>
              <a:t>. Eros dolor </a:t>
            </a:r>
            <a:r>
              <a:rPr lang="en-US" sz="1200" dirty="0" err="1">
                <a:solidFill>
                  <a:prstClr val="white"/>
                </a:solidFill>
              </a:rPr>
              <a:t>mauris</a:t>
            </a:r>
            <a:r>
              <a:rPr lang="en-US" sz="1200" dirty="0">
                <a:solidFill>
                  <a:prstClr val="white"/>
                </a:solidFill>
              </a:rPr>
              <a:t>, </a:t>
            </a:r>
            <a:r>
              <a:rPr lang="en-US" sz="1200" dirty="0" err="1">
                <a:solidFill>
                  <a:prstClr val="white"/>
                </a:solidFill>
              </a:rPr>
              <a:t>augue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litora</a:t>
            </a:r>
            <a:r>
              <a:rPr lang="en-US" sz="1200" dirty="0">
                <a:solidFill>
                  <a:prstClr val="white"/>
                </a:solidFill>
              </a:rPr>
              <a:t> et, mass.</a:t>
            </a:r>
            <a:r>
              <a:rPr lang="en-US" sz="1200" b="1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66" name="Shape 2554"/>
          <p:cNvSpPr/>
          <p:nvPr/>
        </p:nvSpPr>
        <p:spPr>
          <a:xfrm>
            <a:off x="8392945" y="4749982"/>
            <a:ext cx="315218" cy="286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/>
          </a:p>
        </p:txBody>
      </p:sp>
    </p:spTree>
    <p:extLst>
      <p:ext uri="{BB962C8B-B14F-4D97-AF65-F5344CB8AC3E}">
        <p14:creationId xmlns:p14="http://schemas.microsoft.com/office/powerpoint/2010/main" val="164770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6988</TotalTime>
  <Words>384</Words>
  <PresentationFormat>On-screen Show (4:3)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Gill Sans</vt:lpstr>
      <vt:lpstr>Helvetica</vt:lpstr>
      <vt:lpstr>Open Sans</vt:lpstr>
      <vt:lpstr>Template PresentationGo</vt:lpstr>
      <vt:lpstr>Template PresentationGo Dark</vt:lpstr>
      <vt:lpstr>Custom Design</vt:lpstr>
      <vt:lpstr>Brainstorming Diagram for PowerPoint</vt:lpstr>
      <vt:lpstr>Brainstorming Diagram for PowerPoint</vt:lpstr>
      <vt:lpstr>Brainstorming Diagram for PowerPoint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Brainstorming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2016-04-19T23:15:35Z</dcterms:modified>
</cp:coreProperties>
</file>