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55B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7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E015037-0669-4019-8456-BE5A316D297B}"/>
              </a:ext>
            </a:extLst>
          </p:cNvPr>
          <p:cNvGrpSpPr/>
          <p:nvPr/>
        </p:nvGrpSpPr>
        <p:grpSpPr>
          <a:xfrm>
            <a:off x="628651" y="1879600"/>
            <a:ext cx="7886699" cy="4426310"/>
            <a:chOff x="838200" y="2298700"/>
            <a:chExt cx="9410700" cy="838200"/>
          </a:xfrm>
          <a:solidFill>
            <a:schemeClr val="bg1"/>
          </a:solidFill>
          <a:effectLst>
            <a:outerShdw blurRad="12700" dist="38100" algn="l" rotWithShape="0">
              <a:prstClr val="black">
                <a:alpha val="25000"/>
              </a:prstClr>
            </a:outerShdw>
          </a:effectLst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A625BA7-F143-4C32-A686-B72DAE4D2AD7}"/>
                </a:ext>
              </a:extLst>
            </p:cNvPr>
            <p:cNvSpPr/>
            <p:nvPr/>
          </p:nvSpPr>
          <p:spPr>
            <a:xfrm>
              <a:off x="8382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8637E9E3-7529-49D8-8A0F-9DA3CE8C8595}"/>
                </a:ext>
              </a:extLst>
            </p:cNvPr>
            <p:cNvSpPr/>
            <p:nvPr/>
          </p:nvSpPr>
          <p:spPr>
            <a:xfrm>
              <a:off x="40894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16DBD8F3-C0EC-4FE1-919E-F9986551735D}"/>
                </a:ext>
              </a:extLst>
            </p:cNvPr>
            <p:cNvSpPr/>
            <p:nvPr/>
          </p:nvSpPr>
          <p:spPr>
            <a:xfrm>
              <a:off x="73406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Board (I) – Slide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747511-F6D6-4F5A-AC6E-2CEB87EBEC94}"/>
              </a:ext>
            </a:extLst>
          </p:cNvPr>
          <p:cNvSpPr txBox="1"/>
          <p:nvPr/>
        </p:nvSpPr>
        <p:spPr>
          <a:xfrm>
            <a:off x="3981937" y="1480440"/>
            <a:ext cx="1180131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/>
              <a:t>NEUTRAL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276212-3899-41C5-B259-E1DF51607867}"/>
              </a:ext>
            </a:extLst>
          </p:cNvPr>
          <p:cNvSpPr txBox="1"/>
          <p:nvPr/>
        </p:nvSpPr>
        <p:spPr>
          <a:xfrm>
            <a:off x="931037" y="1480439"/>
            <a:ext cx="1832553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/>
              <a:t>NOT SO GREAT!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21A78-216A-4399-B40E-635A5D0D3C58}"/>
              </a:ext>
            </a:extLst>
          </p:cNvPr>
          <p:cNvSpPr txBox="1"/>
          <p:nvPr/>
        </p:nvSpPr>
        <p:spPr>
          <a:xfrm>
            <a:off x="6816816" y="1480438"/>
            <a:ext cx="959750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/>
              <a:t>GREAT!</a:t>
            </a:r>
          </a:p>
        </p:txBody>
      </p:sp>
      <p:pic>
        <p:nvPicPr>
          <p:cNvPr id="55" name="Graphic 54" descr="Male profile">
            <a:extLst>
              <a:ext uri="{FF2B5EF4-FFF2-40B4-BE49-F238E27FC236}">
                <a16:creationId xmlns:a16="http://schemas.microsoft.com/office/drawing/2014/main" id="{0F69A18F-DC83-4F5A-BE37-33295B7BD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192" y="5734115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6" name="Graphic 55" descr="Female Profile">
            <a:extLst>
              <a:ext uri="{FF2B5EF4-FFF2-40B4-BE49-F238E27FC236}">
                <a16:creationId xmlns:a16="http://schemas.microsoft.com/office/drawing/2014/main" id="{A5F944CA-3E9E-43D4-87E8-C70BF9DAAB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7192" y="5951196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7" name="Graphic 56" descr="Male profile">
            <a:extLst>
              <a:ext uri="{FF2B5EF4-FFF2-40B4-BE49-F238E27FC236}">
                <a16:creationId xmlns:a16="http://schemas.microsoft.com/office/drawing/2014/main" id="{DB7EF12E-F0C6-47A4-89B9-1520D0D15B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0000" y="5517034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8" name="Graphic 57" descr="Female Profile">
            <a:extLst>
              <a:ext uri="{FF2B5EF4-FFF2-40B4-BE49-F238E27FC236}">
                <a16:creationId xmlns:a16="http://schemas.microsoft.com/office/drawing/2014/main" id="{E0974FAD-5515-4C51-AC30-30609F25D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10000" y="5734115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9" name="Graphic 58" descr="Male profile">
            <a:extLst>
              <a:ext uri="{FF2B5EF4-FFF2-40B4-BE49-F238E27FC236}">
                <a16:creationId xmlns:a16="http://schemas.microsoft.com/office/drawing/2014/main" id="{0C9631B7-358C-4703-AB7A-44A1FC2DAE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7192" y="5517034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4D215F9-E775-49A5-864C-FC2E53392A9F}"/>
              </a:ext>
            </a:extLst>
          </p:cNvPr>
          <p:cNvSpPr txBox="1"/>
          <p:nvPr/>
        </p:nvSpPr>
        <p:spPr>
          <a:xfrm>
            <a:off x="980408" y="5488518"/>
            <a:ext cx="42832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Tom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F71F56-855A-4F65-98B2-DC678FB867C7}"/>
              </a:ext>
            </a:extLst>
          </p:cNvPr>
          <p:cNvSpPr txBox="1"/>
          <p:nvPr/>
        </p:nvSpPr>
        <p:spPr>
          <a:xfrm>
            <a:off x="980408" y="5705598"/>
            <a:ext cx="500458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Lance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1A9587-8C11-4C74-B5FA-82BDB812825C}"/>
              </a:ext>
            </a:extLst>
          </p:cNvPr>
          <p:cNvSpPr txBox="1"/>
          <p:nvPr/>
        </p:nvSpPr>
        <p:spPr>
          <a:xfrm>
            <a:off x="980408" y="5922679"/>
            <a:ext cx="41229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Linh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F41D46E-0669-48BB-A7E7-07177BF6BB12}"/>
              </a:ext>
            </a:extLst>
          </p:cNvPr>
          <p:cNvSpPr txBox="1"/>
          <p:nvPr/>
        </p:nvSpPr>
        <p:spPr>
          <a:xfrm>
            <a:off x="1603216" y="5488518"/>
            <a:ext cx="487634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Steve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5891BD-46C0-4DC8-9831-3C17DFE29793}"/>
              </a:ext>
            </a:extLst>
          </p:cNvPr>
          <p:cNvSpPr txBox="1"/>
          <p:nvPr/>
        </p:nvSpPr>
        <p:spPr>
          <a:xfrm>
            <a:off x="1603216" y="5705598"/>
            <a:ext cx="49725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Karyn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91EC5A-4FC5-4E2F-B46F-A9A49C0F2F4D}"/>
              </a:ext>
            </a:extLst>
          </p:cNvPr>
          <p:cNvGrpSpPr/>
          <p:nvPr/>
        </p:nvGrpSpPr>
        <p:grpSpPr>
          <a:xfrm rot="21246515">
            <a:off x="439031" y="2379796"/>
            <a:ext cx="1091045" cy="1074920"/>
            <a:chOff x="380580" y="2050472"/>
            <a:chExt cx="2812475" cy="277091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2DD1F5-03EE-4FE3-B5A2-70B7E7F5ABA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9A1DBE1-C129-4F18-BDE9-5EB7EE16FE06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3028F89-1EE7-4FAB-8500-A8D28317584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209605-6EF6-4532-AD75-53C2DAC8D923}"/>
              </a:ext>
            </a:extLst>
          </p:cNvPr>
          <p:cNvGrpSpPr/>
          <p:nvPr/>
        </p:nvGrpSpPr>
        <p:grpSpPr>
          <a:xfrm rot="21193574">
            <a:off x="6043199" y="2307075"/>
            <a:ext cx="1091045" cy="1074920"/>
            <a:chOff x="380580" y="2050472"/>
            <a:chExt cx="2812475" cy="277091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CE21F8E-DCD5-460F-87F3-C8A79A2C384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868CAAC-ED96-4987-B23B-ECBA1A07AD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425C1B9-17C1-4271-9424-0A2EF5E9E199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AB8139-6F00-4448-9AD7-6D63263CFC99}"/>
              </a:ext>
            </a:extLst>
          </p:cNvPr>
          <p:cNvGrpSpPr/>
          <p:nvPr/>
        </p:nvGrpSpPr>
        <p:grpSpPr>
          <a:xfrm>
            <a:off x="3298277" y="2360904"/>
            <a:ext cx="1091045" cy="1074920"/>
            <a:chOff x="380580" y="2050472"/>
            <a:chExt cx="2812475" cy="277091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E368F3C-00DF-490B-8E9A-5A792EFCD47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78828B-DC34-49BA-B54F-B15E2B4BD6E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171D0E0-B7F8-466C-AF04-2D4C9A8235F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3055458-24A7-4D32-BBC3-D199CF1470FA}"/>
              </a:ext>
            </a:extLst>
          </p:cNvPr>
          <p:cNvGrpSpPr/>
          <p:nvPr/>
        </p:nvGrpSpPr>
        <p:grpSpPr>
          <a:xfrm rot="572627">
            <a:off x="4577810" y="2296951"/>
            <a:ext cx="1091045" cy="1074920"/>
            <a:chOff x="380580" y="2050472"/>
            <a:chExt cx="2812475" cy="277091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F20F96-77DE-459C-9255-D83812D78BDA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90499E0-37C5-4A18-A43A-AE198E471BFE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98BF15-F53B-4562-8E7A-C58B8E6C51E1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667C82E-088E-46AA-8577-EA2A868ACD44}"/>
              </a:ext>
            </a:extLst>
          </p:cNvPr>
          <p:cNvGrpSpPr/>
          <p:nvPr/>
        </p:nvGrpSpPr>
        <p:grpSpPr>
          <a:xfrm>
            <a:off x="1864197" y="2554851"/>
            <a:ext cx="1091044" cy="408538"/>
            <a:chOff x="4205677" y="4107136"/>
            <a:chExt cx="1454725" cy="54471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C425F5-6AFB-4B80-8483-7151E81A4755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E2301D-2333-4E39-BAA5-9818F6748C2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A982288-EBFE-475A-A3E1-9F075D669B2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4B2E9ED-C8C1-4565-A36F-685C56D49EBC}"/>
              </a:ext>
            </a:extLst>
          </p:cNvPr>
          <p:cNvGrpSpPr/>
          <p:nvPr/>
        </p:nvGrpSpPr>
        <p:grpSpPr>
          <a:xfrm>
            <a:off x="7131585" y="4973877"/>
            <a:ext cx="1091044" cy="408538"/>
            <a:chOff x="4205677" y="4107136"/>
            <a:chExt cx="1454725" cy="544717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2B18789-023F-43D8-9331-4704F65FE0F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7B48D21-91E3-4261-9ECF-E9A6EAFBE3C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7A133B4-B518-4C2E-8913-25F328D3E4F9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7F6891-24D6-4160-9262-A3D996758937}"/>
              </a:ext>
            </a:extLst>
          </p:cNvPr>
          <p:cNvGrpSpPr/>
          <p:nvPr/>
        </p:nvGrpSpPr>
        <p:grpSpPr>
          <a:xfrm>
            <a:off x="4389321" y="4668230"/>
            <a:ext cx="1091044" cy="408538"/>
            <a:chOff x="4205677" y="4107136"/>
            <a:chExt cx="1454725" cy="5447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8A4B65B-7417-4606-81AF-1FBBF902FF3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610B769-4DBD-429E-9ECD-03E85D374E2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27263FD-89AA-474B-8781-FD67A9290C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E6F3E8-64A9-446B-B3E5-51017AD923FF}"/>
              </a:ext>
            </a:extLst>
          </p:cNvPr>
          <p:cNvGrpSpPr/>
          <p:nvPr/>
        </p:nvGrpSpPr>
        <p:grpSpPr>
          <a:xfrm>
            <a:off x="7097950" y="3150809"/>
            <a:ext cx="1091045" cy="1074920"/>
            <a:chOff x="380580" y="2050472"/>
            <a:chExt cx="2812475" cy="2770910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653491A-606F-4D72-9138-263A4753EB72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700871D-529C-431C-B1CE-E18E6E1D71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849D791-60FE-4EEA-B84B-04ED8DCC2AF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9EBAF40-E9DE-40C6-A349-2624D5FF8B00}"/>
              </a:ext>
            </a:extLst>
          </p:cNvPr>
          <p:cNvGrpSpPr/>
          <p:nvPr/>
        </p:nvGrpSpPr>
        <p:grpSpPr>
          <a:xfrm>
            <a:off x="4422773" y="3464568"/>
            <a:ext cx="1091045" cy="1074920"/>
            <a:chOff x="380580" y="2050472"/>
            <a:chExt cx="2812475" cy="277091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EB0ECC5-2EED-4B7A-B36A-E7C7898A0E7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B23986A-1F33-4588-993F-899B47894B8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740BD9E-647A-4764-B687-9A1D1787697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A00823-8481-4438-9BF6-71045CFBF6C5}"/>
              </a:ext>
            </a:extLst>
          </p:cNvPr>
          <p:cNvGrpSpPr/>
          <p:nvPr/>
        </p:nvGrpSpPr>
        <p:grpSpPr>
          <a:xfrm>
            <a:off x="3475227" y="3898447"/>
            <a:ext cx="1091044" cy="408538"/>
            <a:chOff x="4205677" y="4107136"/>
            <a:chExt cx="1454725" cy="544717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372DC3-BC83-4560-B836-B6E7453D5E9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1D8EA2A-2FE4-40F0-A225-0C4A589810A5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0469A54-C372-494A-8054-52E60E6F0CD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997F501-95B2-41C6-BAF1-AD0962585450}"/>
              </a:ext>
            </a:extLst>
          </p:cNvPr>
          <p:cNvGrpSpPr/>
          <p:nvPr/>
        </p:nvGrpSpPr>
        <p:grpSpPr>
          <a:xfrm>
            <a:off x="7131584" y="4442494"/>
            <a:ext cx="1091044" cy="408538"/>
            <a:chOff x="4205677" y="4107136"/>
            <a:chExt cx="1454725" cy="54471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36BD2F3-0917-4DD3-8417-256CE0BC08E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75A1EF8-FE7A-4DB1-AE0F-2F9FC83E16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BE9B0CA-0176-403C-B1E9-2837346584C8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F96AEFC-5F73-47D3-8D12-10EC41255A55}"/>
              </a:ext>
            </a:extLst>
          </p:cNvPr>
          <p:cNvGrpSpPr/>
          <p:nvPr/>
        </p:nvGrpSpPr>
        <p:grpSpPr>
          <a:xfrm rot="255634">
            <a:off x="1236523" y="3558913"/>
            <a:ext cx="1091045" cy="1074920"/>
            <a:chOff x="380580" y="2050472"/>
            <a:chExt cx="2812475" cy="2770910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FD90E6E-38CA-4E92-ACDA-0E87526269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980D57F-AF50-4779-BEC7-EB872823819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2634786-1020-41B1-B39B-690AB80A88A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1154F19-EC60-4144-AC42-AA32B982EE0C}"/>
              </a:ext>
            </a:extLst>
          </p:cNvPr>
          <p:cNvGrpSpPr/>
          <p:nvPr/>
        </p:nvGrpSpPr>
        <p:grpSpPr>
          <a:xfrm>
            <a:off x="2112990" y="3279732"/>
            <a:ext cx="1091044" cy="408538"/>
            <a:chOff x="4205677" y="4107136"/>
            <a:chExt cx="1454725" cy="544717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F92BDD-EBE1-4A83-BF2F-69DC591F43F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01A3577-F885-43CE-B46B-4CEEA7F6640D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BE892829-97A6-4F2D-9504-66CB9E138CE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CD2CEA7-D4E4-499B-A8F5-6E7E52534A1C}"/>
              </a:ext>
            </a:extLst>
          </p:cNvPr>
          <p:cNvGrpSpPr/>
          <p:nvPr/>
        </p:nvGrpSpPr>
        <p:grpSpPr>
          <a:xfrm rot="908984">
            <a:off x="6226074" y="4033956"/>
            <a:ext cx="1091044" cy="408538"/>
            <a:chOff x="4205677" y="4107136"/>
            <a:chExt cx="1454725" cy="544717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AADB1E9-DE07-4C5E-A138-B9431A43BEA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1BA7258-39D5-4DEC-B92E-6939C45C3BA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204B1F1-F806-4740-AD32-50ADDE2AF0B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24A51D0-361B-47CB-9006-2CEDC780BFD4}"/>
              </a:ext>
            </a:extLst>
          </p:cNvPr>
          <p:cNvGrpSpPr/>
          <p:nvPr/>
        </p:nvGrpSpPr>
        <p:grpSpPr>
          <a:xfrm rot="20973954">
            <a:off x="3452982" y="5008699"/>
            <a:ext cx="1091044" cy="408538"/>
            <a:chOff x="4205677" y="4107136"/>
            <a:chExt cx="1454725" cy="544717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781B7EF-B61D-4092-9F68-6F7F85265EC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076B424-05D9-4D9E-AD39-B2DD8B337E14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F0775B8-4DF8-49AA-BF58-50345FE5EDC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32">
            <a:extLst>
              <a:ext uri="{FF2B5EF4-FFF2-40B4-BE49-F238E27FC236}">
                <a16:creationId xmlns:a16="http://schemas.microsoft.com/office/drawing/2014/main" id="{8E015037-0669-4019-8456-BE5A316D297B}"/>
              </a:ext>
            </a:extLst>
          </p:cNvPr>
          <p:cNvGrpSpPr/>
          <p:nvPr/>
        </p:nvGrpSpPr>
        <p:grpSpPr>
          <a:xfrm>
            <a:off x="628651" y="1879600"/>
            <a:ext cx="7886699" cy="4426310"/>
            <a:chOff x="838200" y="2298700"/>
            <a:chExt cx="9410700" cy="838200"/>
          </a:xfrm>
          <a:solidFill>
            <a:srgbClr val="51555B"/>
          </a:solidFill>
          <a:effectLst>
            <a:outerShdw blurRad="12700" dist="38100" algn="l" rotWithShape="0">
              <a:prstClr val="black">
                <a:alpha val="25000"/>
              </a:prstClr>
            </a:outerShdw>
          </a:effectLst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0A625BA7-F143-4C32-A686-B72DAE4D2AD7}"/>
                </a:ext>
              </a:extLst>
            </p:cNvPr>
            <p:cNvSpPr/>
            <p:nvPr/>
          </p:nvSpPr>
          <p:spPr>
            <a:xfrm>
              <a:off x="8382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8637E9E3-7529-49D8-8A0F-9DA3CE8C8595}"/>
                </a:ext>
              </a:extLst>
            </p:cNvPr>
            <p:cNvSpPr/>
            <p:nvPr/>
          </p:nvSpPr>
          <p:spPr>
            <a:xfrm>
              <a:off x="40894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16DBD8F3-C0EC-4FE1-919E-F9986551735D}"/>
                </a:ext>
              </a:extLst>
            </p:cNvPr>
            <p:cNvSpPr/>
            <p:nvPr/>
          </p:nvSpPr>
          <p:spPr>
            <a:xfrm>
              <a:off x="7340600" y="2298700"/>
              <a:ext cx="2908300" cy="838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Brainstorming Board (I) – Slide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747511-F6D6-4F5A-AC6E-2CEB87EBEC94}"/>
              </a:ext>
            </a:extLst>
          </p:cNvPr>
          <p:cNvSpPr txBox="1"/>
          <p:nvPr/>
        </p:nvSpPr>
        <p:spPr>
          <a:xfrm>
            <a:off x="3981937" y="1480440"/>
            <a:ext cx="1180131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NEUTRAL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1276212-3899-41C5-B259-E1DF51607867}"/>
              </a:ext>
            </a:extLst>
          </p:cNvPr>
          <p:cNvSpPr txBox="1"/>
          <p:nvPr/>
        </p:nvSpPr>
        <p:spPr>
          <a:xfrm>
            <a:off x="931037" y="1480439"/>
            <a:ext cx="1832553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NOT SO GREAT!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21A78-216A-4399-B40E-635A5D0D3C58}"/>
              </a:ext>
            </a:extLst>
          </p:cNvPr>
          <p:cNvSpPr txBox="1"/>
          <p:nvPr/>
        </p:nvSpPr>
        <p:spPr>
          <a:xfrm>
            <a:off x="6816816" y="1480438"/>
            <a:ext cx="959750" cy="40011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/>
                </a:solidFill>
              </a:rPr>
              <a:t>GREAT!</a:t>
            </a:r>
          </a:p>
        </p:txBody>
      </p:sp>
      <p:pic>
        <p:nvPicPr>
          <p:cNvPr id="55" name="Graphic 54" descr="Male profile">
            <a:extLst>
              <a:ext uri="{FF2B5EF4-FFF2-40B4-BE49-F238E27FC236}">
                <a16:creationId xmlns:a16="http://schemas.microsoft.com/office/drawing/2014/main" id="{0F69A18F-DC83-4F5A-BE37-33295B7BD7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7192" y="5734115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6" name="Graphic 55" descr="Female Profile">
            <a:extLst>
              <a:ext uri="{FF2B5EF4-FFF2-40B4-BE49-F238E27FC236}">
                <a16:creationId xmlns:a16="http://schemas.microsoft.com/office/drawing/2014/main" id="{A5F944CA-3E9E-43D4-87E8-C70BF9DAAB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7192" y="5951196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7" name="Graphic 56" descr="Male profile">
            <a:extLst>
              <a:ext uri="{FF2B5EF4-FFF2-40B4-BE49-F238E27FC236}">
                <a16:creationId xmlns:a16="http://schemas.microsoft.com/office/drawing/2014/main" id="{DB7EF12E-F0C6-47A4-89B9-1520D0D15B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0000" y="5517034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8" name="Graphic 57" descr="Female Profile">
            <a:extLst>
              <a:ext uri="{FF2B5EF4-FFF2-40B4-BE49-F238E27FC236}">
                <a16:creationId xmlns:a16="http://schemas.microsoft.com/office/drawing/2014/main" id="{E0974FAD-5515-4C51-AC30-30609F25D1F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10000" y="5734115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pic>
        <p:nvPicPr>
          <p:cNvPr id="59" name="Graphic 58" descr="Male profile">
            <a:extLst>
              <a:ext uri="{FF2B5EF4-FFF2-40B4-BE49-F238E27FC236}">
                <a16:creationId xmlns:a16="http://schemas.microsoft.com/office/drawing/2014/main" id="{0C9631B7-358C-4703-AB7A-44A1FC2DAEF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7192" y="5517034"/>
            <a:ext cx="219965" cy="219965"/>
          </a:xfrm>
          <a:prstGeom prst="rect">
            <a:avLst/>
          </a:prstGeom>
          <a:effectLst>
            <a:outerShdw blurRad="12700" dist="12700" dir="2700000" algn="tl" rotWithShape="0">
              <a:prstClr val="black">
                <a:alpha val="60000"/>
              </a:prstClr>
            </a:outerShdw>
          </a:effec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4D215F9-E775-49A5-864C-FC2E53392A9F}"/>
              </a:ext>
            </a:extLst>
          </p:cNvPr>
          <p:cNvSpPr txBox="1"/>
          <p:nvPr/>
        </p:nvSpPr>
        <p:spPr>
          <a:xfrm>
            <a:off x="980408" y="5488518"/>
            <a:ext cx="42832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Tom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4F71F56-855A-4F65-98B2-DC678FB867C7}"/>
              </a:ext>
            </a:extLst>
          </p:cNvPr>
          <p:cNvSpPr txBox="1"/>
          <p:nvPr/>
        </p:nvSpPr>
        <p:spPr>
          <a:xfrm>
            <a:off x="980408" y="5705598"/>
            <a:ext cx="500458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Lance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A1A9587-8C11-4C74-B5FA-82BDB812825C}"/>
              </a:ext>
            </a:extLst>
          </p:cNvPr>
          <p:cNvSpPr txBox="1"/>
          <p:nvPr/>
        </p:nvSpPr>
        <p:spPr>
          <a:xfrm>
            <a:off x="980408" y="5922679"/>
            <a:ext cx="41229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Linh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F41D46E-0669-48BB-A7E7-07177BF6BB12}"/>
              </a:ext>
            </a:extLst>
          </p:cNvPr>
          <p:cNvSpPr txBox="1"/>
          <p:nvPr/>
        </p:nvSpPr>
        <p:spPr>
          <a:xfrm>
            <a:off x="1603216" y="5488518"/>
            <a:ext cx="487634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Steve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95891BD-46C0-4DC8-9831-3C17DFE29793}"/>
              </a:ext>
            </a:extLst>
          </p:cNvPr>
          <p:cNvSpPr txBox="1"/>
          <p:nvPr/>
        </p:nvSpPr>
        <p:spPr>
          <a:xfrm>
            <a:off x="1603216" y="5705598"/>
            <a:ext cx="497252" cy="25391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050" dirty="0"/>
              <a:t>Karyn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91EC5A-4FC5-4E2F-B46F-A9A49C0F2F4D}"/>
              </a:ext>
            </a:extLst>
          </p:cNvPr>
          <p:cNvGrpSpPr/>
          <p:nvPr/>
        </p:nvGrpSpPr>
        <p:grpSpPr>
          <a:xfrm rot="21246515">
            <a:off x="439031" y="2379796"/>
            <a:ext cx="1091045" cy="1074920"/>
            <a:chOff x="380580" y="2050472"/>
            <a:chExt cx="2812475" cy="2770910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EB2DD1F5-03EE-4FE3-B5A2-70B7E7F5ABA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D9A1DBE1-C129-4F18-BDE9-5EB7EE16FE06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3028F89-1EE7-4FAB-8500-A8D283175844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209605-6EF6-4532-AD75-53C2DAC8D923}"/>
              </a:ext>
            </a:extLst>
          </p:cNvPr>
          <p:cNvGrpSpPr/>
          <p:nvPr/>
        </p:nvGrpSpPr>
        <p:grpSpPr>
          <a:xfrm rot="21193574">
            <a:off x="6043199" y="2307075"/>
            <a:ext cx="1091045" cy="1074920"/>
            <a:chOff x="380580" y="2050472"/>
            <a:chExt cx="2812475" cy="2770910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4CE21F8E-DCD5-460F-87F3-C8A79A2C3841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C868CAAC-ED96-4987-B23B-ECBA1A07AD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0425C1B9-17C1-4271-9424-0A2EF5E9E199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AB8139-6F00-4448-9AD7-6D63263CFC99}"/>
              </a:ext>
            </a:extLst>
          </p:cNvPr>
          <p:cNvGrpSpPr/>
          <p:nvPr/>
        </p:nvGrpSpPr>
        <p:grpSpPr>
          <a:xfrm>
            <a:off x="3298277" y="2360904"/>
            <a:ext cx="1091045" cy="1074920"/>
            <a:chOff x="380580" y="2050472"/>
            <a:chExt cx="2812475" cy="2770910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E368F3C-00DF-490B-8E9A-5A792EFCD478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D78828B-DC34-49BA-B54F-B15E2B4BD6E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171D0E0-B7F8-466C-AF04-2D4C9A8235FA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3055458-24A7-4D32-BBC3-D199CF1470FA}"/>
              </a:ext>
            </a:extLst>
          </p:cNvPr>
          <p:cNvGrpSpPr/>
          <p:nvPr/>
        </p:nvGrpSpPr>
        <p:grpSpPr>
          <a:xfrm rot="572627">
            <a:off x="4577810" y="2296951"/>
            <a:ext cx="1091045" cy="1074920"/>
            <a:chOff x="380580" y="2050472"/>
            <a:chExt cx="2812475" cy="277091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CF20F96-77DE-459C-9255-D83812D78BDA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390499E0-37C5-4A18-A43A-AE198E471BFE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BD98BF15-F53B-4562-8E7A-C58B8E6C51E1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0667C82E-088E-46AA-8577-EA2A868ACD44}"/>
              </a:ext>
            </a:extLst>
          </p:cNvPr>
          <p:cNvGrpSpPr/>
          <p:nvPr/>
        </p:nvGrpSpPr>
        <p:grpSpPr>
          <a:xfrm>
            <a:off x="1864197" y="2554851"/>
            <a:ext cx="1091044" cy="408538"/>
            <a:chOff x="4205677" y="4107136"/>
            <a:chExt cx="1454725" cy="544717"/>
          </a:xfrm>
        </p:grpSpPr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5C425F5-6AFB-4B80-8483-7151E81A4755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1DE2301D-2333-4E39-BAA5-9818F6748C2B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A982288-EBFE-475A-A3E1-9F075D669B23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4B2E9ED-C8C1-4565-A36F-685C56D49EBC}"/>
              </a:ext>
            </a:extLst>
          </p:cNvPr>
          <p:cNvGrpSpPr/>
          <p:nvPr/>
        </p:nvGrpSpPr>
        <p:grpSpPr>
          <a:xfrm>
            <a:off x="7131585" y="4973877"/>
            <a:ext cx="1091044" cy="408538"/>
            <a:chOff x="4205677" y="4107136"/>
            <a:chExt cx="1454725" cy="544717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2B18789-023F-43D8-9331-4704F65FE0F4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7B48D21-91E3-4261-9ECF-E9A6EAFBE3CE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7A133B4-B518-4C2E-8913-25F328D3E4F9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47F6891-24D6-4160-9262-A3D996758937}"/>
              </a:ext>
            </a:extLst>
          </p:cNvPr>
          <p:cNvGrpSpPr/>
          <p:nvPr/>
        </p:nvGrpSpPr>
        <p:grpSpPr>
          <a:xfrm>
            <a:off x="4389321" y="4668230"/>
            <a:ext cx="1091044" cy="408538"/>
            <a:chOff x="4205677" y="4107136"/>
            <a:chExt cx="1454725" cy="544717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8A4B65B-7417-4606-81AF-1FBBF902FF3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610B769-4DBD-429E-9ECD-03E85D374E28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27263FD-89AA-474B-8781-FD67A9290CAE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C4E6F3E8-64A9-446B-B3E5-51017AD923FF}"/>
              </a:ext>
            </a:extLst>
          </p:cNvPr>
          <p:cNvGrpSpPr/>
          <p:nvPr/>
        </p:nvGrpSpPr>
        <p:grpSpPr>
          <a:xfrm>
            <a:off x="7097950" y="3150809"/>
            <a:ext cx="1091045" cy="1074920"/>
            <a:chOff x="380580" y="2050472"/>
            <a:chExt cx="2812475" cy="2770910"/>
          </a:xfrm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653491A-606F-4D72-9138-263A4753EB72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700871D-529C-431C-B1CE-E18E6E1D71A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849D791-60FE-4EEA-B84B-04ED8DCC2AF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9EBAF40-E9DE-40C6-A349-2624D5FF8B00}"/>
              </a:ext>
            </a:extLst>
          </p:cNvPr>
          <p:cNvGrpSpPr/>
          <p:nvPr/>
        </p:nvGrpSpPr>
        <p:grpSpPr>
          <a:xfrm>
            <a:off x="4422773" y="3464568"/>
            <a:ext cx="1091045" cy="1074920"/>
            <a:chOff x="380580" y="2050472"/>
            <a:chExt cx="2812475" cy="2770910"/>
          </a:xfrm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EB0ECC5-2EED-4B7A-B36A-E7C7898A0E7F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B23986A-1F33-4588-993F-899B47894B87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F740BD9E-647A-4764-B687-9A1D1787697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A00823-8481-4438-9BF6-71045CFBF6C5}"/>
              </a:ext>
            </a:extLst>
          </p:cNvPr>
          <p:cNvGrpSpPr/>
          <p:nvPr/>
        </p:nvGrpSpPr>
        <p:grpSpPr>
          <a:xfrm>
            <a:off x="3475227" y="3898447"/>
            <a:ext cx="1091044" cy="408538"/>
            <a:chOff x="4205677" y="4107136"/>
            <a:chExt cx="1454725" cy="544717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6C372DC3-BC83-4560-B836-B6E7453D5E98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D1D8EA2A-2FE4-40F0-A225-0C4A589810A5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0469A54-C372-494A-8054-52E60E6F0CDB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997F501-95B2-41C6-BAF1-AD0962585450}"/>
              </a:ext>
            </a:extLst>
          </p:cNvPr>
          <p:cNvGrpSpPr/>
          <p:nvPr/>
        </p:nvGrpSpPr>
        <p:grpSpPr>
          <a:xfrm>
            <a:off x="7131584" y="4442494"/>
            <a:ext cx="1091044" cy="408538"/>
            <a:chOff x="4205677" y="4107136"/>
            <a:chExt cx="1454725" cy="544717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36BD2F3-0917-4DD3-8417-256CE0BC08E6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75A1EF8-FE7A-4DB1-AE0F-2F9FC83E1650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E7F1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BBE9B0CA-0176-403C-B1E9-2837346584C8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F96AEFC-5F73-47D3-8D12-10EC41255A55}"/>
              </a:ext>
            </a:extLst>
          </p:cNvPr>
          <p:cNvGrpSpPr/>
          <p:nvPr/>
        </p:nvGrpSpPr>
        <p:grpSpPr>
          <a:xfrm rot="255634">
            <a:off x="1236523" y="3558913"/>
            <a:ext cx="1091045" cy="1074920"/>
            <a:chOff x="380580" y="2050472"/>
            <a:chExt cx="2812475" cy="2770910"/>
          </a:xfrm>
        </p:grpSpPr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FD90E6E-38CA-4E92-ACDA-0E875262691C}"/>
                </a:ext>
              </a:extLst>
            </p:cNvPr>
            <p:cNvSpPr/>
            <p:nvPr/>
          </p:nvSpPr>
          <p:spPr>
            <a:xfrm>
              <a:off x="495340" y="4486153"/>
              <a:ext cx="2582955" cy="335229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2473" h="599217">
                  <a:moveTo>
                    <a:pt x="0" y="0"/>
                  </a:moveTo>
                  <a:lnTo>
                    <a:pt x="2812473" y="0"/>
                  </a:lnTo>
                  <a:lnTo>
                    <a:pt x="2812473" y="599216"/>
                  </a:lnTo>
                  <a:lnTo>
                    <a:pt x="2785085" y="584277"/>
                  </a:lnTo>
                  <a:cubicBezTo>
                    <a:pt x="2432207" y="409333"/>
                    <a:pt x="1944711" y="301128"/>
                    <a:pt x="1406237" y="301128"/>
                  </a:cubicBezTo>
                  <a:cubicBezTo>
                    <a:pt x="867763" y="301128"/>
                    <a:pt x="380267" y="409333"/>
                    <a:pt x="27389" y="584277"/>
                  </a:cubicBezTo>
                  <a:lnTo>
                    <a:pt x="0" y="59921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9980D57F-AF50-4779-BEC7-EB8728238194}"/>
                </a:ext>
              </a:extLst>
            </p:cNvPr>
            <p:cNvSpPr/>
            <p:nvPr/>
          </p:nvSpPr>
          <p:spPr>
            <a:xfrm>
              <a:off x="380582" y="2050473"/>
              <a:ext cx="2812473" cy="2770909"/>
            </a:xfrm>
            <a:prstGeom prst="rect">
              <a:avLst/>
            </a:prstGeom>
            <a:solidFill>
              <a:srgbClr val="1DAC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D2634786-1020-41B1-B39B-690AB80A88AE}"/>
                </a:ext>
              </a:extLst>
            </p:cNvPr>
            <p:cNvSpPr/>
            <p:nvPr/>
          </p:nvSpPr>
          <p:spPr>
            <a:xfrm>
              <a:off x="380580" y="2050472"/>
              <a:ext cx="2812473" cy="540327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41154F19-EC60-4144-AC42-AA32B982EE0C}"/>
              </a:ext>
            </a:extLst>
          </p:cNvPr>
          <p:cNvGrpSpPr/>
          <p:nvPr/>
        </p:nvGrpSpPr>
        <p:grpSpPr>
          <a:xfrm>
            <a:off x="2112990" y="3279732"/>
            <a:ext cx="1091044" cy="408538"/>
            <a:chOff x="4205677" y="4107136"/>
            <a:chExt cx="1454725" cy="544717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70F92BDD-EBE1-4A83-BF2F-69DC591F43F3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01A3577-F885-43CE-B46B-4CEEA7F6640D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D4D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BE892829-97A6-4F2D-9504-66CB9E138CE0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9CD2CEA7-D4E4-499B-A8F5-6E7E52534A1C}"/>
              </a:ext>
            </a:extLst>
          </p:cNvPr>
          <p:cNvGrpSpPr/>
          <p:nvPr/>
        </p:nvGrpSpPr>
        <p:grpSpPr>
          <a:xfrm rot="908984">
            <a:off x="6226074" y="4033956"/>
            <a:ext cx="1091044" cy="408538"/>
            <a:chOff x="4205677" y="4107136"/>
            <a:chExt cx="1454725" cy="544717"/>
          </a:xfrm>
        </p:grpSpPr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AADB1E9-DE07-4C5E-A138-B9431A43BEAB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71BA7258-39D5-4DEC-B92E-6939C45C3BA7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BAE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7204B1F1-F806-4740-AD32-50ADDE2AF0B4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424A51D0-361B-47CB-9006-2CEDC780BFD4}"/>
              </a:ext>
            </a:extLst>
          </p:cNvPr>
          <p:cNvGrpSpPr/>
          <p:nvPr/>
        </p:nvGrpSpPr>
        <p:grpSpPr>
          <a:xfrm rot="20973954">
            <a:off x="3452982" y="5008699"/>
            <a:ext cx="1091044" cy="408538"/>
            <a:chOff x="4205677" y="4107136"/>
            <a:chExt cx="1454725" cy="544717"/>
          </a:xfrm>
        </p:grpSpPr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781B7EF-B61D-4092-9F68-6F7F85265ECD}"/>
                </a:ext>
              </a:extLst>
            </p:cNvPr>
            <p:cNvSpPr/>
            <p:nvPr/>
          </p:nvSpPr>
          <p:spPr>
            <a:xfrm>
              <a:off x="4265036" y="4478457"/>
              <a:ext cx="1350521" cy="173394"/>
            </a:xfrm>
            <a:custGeom>
              <a:avLst/>
              <a:gdLst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599217 h 599217"/>
                <a:gd name="connsiteX0" fmla="*/ 0 w 2812473"/>
                <a:gd name="connsiteY0" fmla="*/ 0 h 599217"/>
                <a:gd name="connsiteX1" fmla="*/ 2812473 w 2812473"/>
                <a:gd name="connsiteY1" fmla="*/ 0 h 599217"/>
                <a:gd name="connsiteX2" fmla="*/ 2812473 w 2812473"/>
                <a:gd name="connsiteY2" fmla="*/ 599216 h 599217"/>
                <a:gd name="connsiteX3" fmla="*/ 2785085 w 2812473"/>
                <a:gd name="connsiteY3" fmla="*/ 584277 h 599217"/>
                <a:gd name="connsiteX4" fmla="*/ 1406237 w 2812473"/>
                <a:gd name="connsiteY4" fmla="*/ 301128 h 599217"/>
                <a:gd name="connsiteX5" fmla="*/ 27389 w 2812473"/>
                <a:gd name="connsiteY5" fmla="*/ 584277 h 599217"/>
                <a:gd name="connsiteX6" fmla="*/ 0 w 2812473"/>
                <a:gd name="connsiteY6" fmla="*/ 0 h 599217"/>
                <a:gd name="connsiteX0" fmla="*/ 30550 w 2843023"/>
                <a:gd name="connsiteY0" fmla="*/ 0 h 599217"/>
                <a:gd name="connsiteX1" fmla="*/ 2843023 w 2843023"/>
                <a:gd name="connsiteY1" fmla="*/ 0 h 599217"/>
                <a:gd name="connsiteX2" fmla="*/ 2843023 w 2843023"/>
                <a:gd name="connsiteY2" fmla="*/ 599216 h 599217"/>
                <a:gd name="connsiteX3" fmla="*/ 2815635 w 2843023"/>
                <a:gd name="connsiteY3" fmla="*/ 584277 h 599217"/>
                <a:gd name="connsiteX4" fmla="*/ 1436787 w 2843023"/>
                <a:gd name="connsiteY4" fmla="*/ 301128 h 599217"/>
                <a:gd name="connsiteX5" fmla="*/ 30550 w 2843023"/>
                <a:gd name="connsiteY5" fmla="*/ 0 h 599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43023" h="599217">
                  <a:moveTo>
                    <a:pt x="30550" y="0"/>
                  </a:moveTo>
                  <a:lnTo>
                    <a:pt x="2843023" y="0"/>
                  </a:lnTo>
                  <a:lnTo>
                    <a:pt x="2843023" y="599216"/>
                  </a:lnTo>
                  <a:lnTo>
                    <a:pt x="2815635" y="584277"/>
                  </a:lnTo>
                  <a:cubicBezTo>
                    <a:pt x="2462757" y="409333"/>
                    <a:pt x="1975261" y="301128"/>
                    <a:pt x="1436787" y="301128"/>
                  </a:cubicBezTo>
                  <a:cubicBezTo>
                    <a:pt x="972606" y="203749"/>
                    <a:pt x="-203823" y="50188"/>
                    <a:pt x="3055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  <a:effectLst>
              <a:outerShdw blurRad="63500" dist="88900" dir="5400000" algn="t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D076B424-05D9-4D9E-AD39-B2DD8B337E14}"/>
                </a:ext>
              </a:extLst>
            </p:cNvPr>
            <p:cNvSpPr/>
            <p:nvPr/>
          </p:nvSpPr>
          <p:spPr>
            <a:xfrm>
              <a:off x="4205677" y="4107137"/>
              <a:ext cx="1454725" cy="544716"/>
            </a:xfrm>
            <a:prstGeom prst="rect">
              <a:avLst/>
            </a:prstGeom>
            <a:solidFill>
              <a:srgbClr val="FFD9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050" noProof="1">
                  <a:solidFill>
                    <a:schemeClr val="tx1"/>
                  </a:solidFill>
                </a:rPr>
                <a:t>Lorem Ipsum Dolor Sit Amet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F0775B8-4DF8-49AA-BF58-50345FE5EDC5}"/>
                </a:ext>
              </a:extLst>
            </p:cNvPr>
            <p:cNvSpPr/>
            <p:nvPr/>
          </p:nvSpPr>
          <p:spPr>
            <a:xfrm rot="16200000">
              <a:off x="4073059" y="4239754"/>
              <a:ext cx="544715" cy="279479"/>
            </a:xfrm>
            <a:prstGeom prst="rect">
              <a:avLst/>
            </a:prstGeom>
            <a:solidFill>
              <a:schemeClr val="tx1">
                <a:alpha val="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05597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235</Words>
  <PresentationFormat>On-screen Show (4:3)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Brainstorming Board (I) – Slide Template</vt:lpstr>
      <vt:lpstr>Brainstorming Board (I)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Brainstorming Board</dc:title>
  <dc:creator>PresentationGO.com</dc:creator>
  <dc:description>© Copyright PresentationGO.com</dc:description>
  <dcterms:created xsi:type="dcterms:W3CDTF">2014-11-26T05:14:11Z</dcterms:created>
  <dcterms:modified xsi:type="dcterms:W3CDTF">2020-04-09T00:23:08Z</dcterms:modified>
  <cp:category>Text &amp; Tables</cp:category>
</cp:coreProperties>
</file>