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555B"/>
    <a:srgbClr val="FBAE3C"/>
    <a:srgbClr val="FD4DB0"/>
    <a:srgbClr val="FFD938"/>
    <a:srgbClr val="1DACE6"/>
    <a:srgbClr val="E7F150"/>
    <a:srgbClr val="2B323B"/>
    <a:srgbClr val="EB1E42"/>
    <a:srgbClr val="FFDB55"/>
    <a:srgbClr val="05AC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34" y="15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14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49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Board (II) – Slide Template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7561846-5A08-4234-9189-FF891CDE4925}"/>
              </a:ext>
            </a:extLst>
          </p:cNvPr>
          <p:cNvSpPr/>
          <p:nvPr/>
        </p:nvSpPr>
        <p:spPr>
          <a:xfrm>
            <a:off x="838200" y="1450109"/>
            <a:ext cx="4838700" cy="18102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6845AE2-40F0-4DE4-B4C5-0D212474BBC1}"/>
              </a:ext>
            </a:extLst>
          </p:cNvPr>
          <p:cNvSpPr/>
          <p:nvPr/>
        </p:nvSpPr>
        <p:spPr>
          <a:xfrm>
            <a:off x="6515100" y="1450109"/>
            <a:ext cx="4838700" cy="18102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1393C9A4-03B3-4831-83E9-721FF5A50321}"/>
              </a:ext>
            </a:extLst>
          </p:cNvPr>
          <p:cNvSpPr/>
          <p:nvPr/>
        </p:nvSpPr>
        <p:spPr>
          <a:xfrm>
            <a:off x="838200" y="3994755"/>
            <a:ext cx="4838700" cy="18102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E52CC144-E1C8-420D-8B99-3E4271343251}"/>
              </a:ext>
            </a:extLst>
          </p:cNvPr>
          <p:cNvSpPr/>
          <p:nvPr/>
        </p:nvSpPr>
        <p:spPr>
          <a:xfrm>
            <a:off x="6515100" y="3994755"/>
            <a:ext cx="4838700" cy="18102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2B5FB070-7994-46A4-9E5E-307A6981FCC5}"/>
              </a:ext>
            </a:extLst>
          </p:cNvPr>
          <p:cNvSpPr txBox="1"/>
          <p:nvPr/>
        </p:nvSpPr>
        <p:spPr>
          <a:xfrm>
            <a:off x="838200" y="1049999"/>
            <a:ext cx="635367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/>
              <a:t>Tom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2A9AE823-BC55-4FF6-B2B9-B04BD936B5A5}"/>
              </a:ext>
            </a:extLst>
          </p:cNvPr>
          <p:cNvSpPr txBox="1"/>
          <p:nvPr/>
        </p:nvSpPr>
        <p:spPr>
          <a:xfrm>
            <a:off x="6515100" y="3588656"/>
            <a:ext cx="631904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/>
              <a:t>Linh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9EDEC49E-8720-4B13-BC5E-D2D24D54428E}"/>
              </a:ext>
            </a:extLst>
          </p:cNvPr>
          <p:cNvSpPr txBox="1"/>
          <p:nvPr/>
        </p:nvSpPr>
        <p:spPr>
          <a:xfrm>
            <a:off x="838200" y="3594645"/>
            <a:ext cx="769378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/>
              <a:t>Steve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879D629C-EDFE-482A-A1D6-DC4AAFC93318}"/>
              </a:ext>
            </a:extLst>
          </p:cNvPr>
          <p:cNvSpPr txBox="1"/>
          <p:nvPr/>
        </p:nvSpPr>
        <p:spPr>
          <a:xfrm>
            <a:off x="6515100" y="1049998"/>
            <a:ext cx="801310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/>
              <a:t>Karyn</a:t>
            </a: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2857480D-8419-4026-ADAC-85D2FA806358}"/>
              </a:ext>
            </a:extLst>
          </p:cNvPr>
          <p:cNvGrpSpPr/>
          <p:nvPr/>
        </p:nvGrpSpPr>
        <p:grpSpPr>
          <a:xfrm rot="21246515">
            <a:off x="676714" y="4535382"/>
            <a:ext cx="1454726" cy="1433227"/>
            <a:chOff x="380580" y="2050472"/>
            <a:chExt cx="2812475" cy="2770910"/>
          </a:xfrm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2AEFB3B-2E49-4675-975C-B93EE584A251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B1D58C30-9BC4-40AE-85FA-FB22B074E389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26CFCC82-31B8-4EA1-8EC2-DEE3F8D5E4CB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9AB78875-E8E7-4286-8149-882A122AC2B4}"/>
              </a:ext>
            </a:extLst>
          </p:cNvPr>
          <p:cNvGrpSpPr/>
          <p:nvPr/>
        </p:nvGrpSpPr>
        <p:grpSpPr>
          <a:xfrm rot="21193574">
            <a:off x="6498136" y="1653637"/>
            <a:ext cx="1454726" cy="1433227"/>
            <a:chOff x="380580" y="2050472"/>
            <a:chExt cx="2812475" cy="2770910"/>
          </a:xfrm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42D037D-1984-4F4E-A473-53707C75811C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69765277-D2B6-4FCE-A063-5CDDFF52D672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C8A07B86-6332-4CEF-855C-959803234138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B48A42E9-C452-44A4-B005-5AABAF459560}"/>
              </a:ext>
            </a:extLst>
          </p:cNvPr>
          <p:cNvGrpSpPr/>
          <p:nvPr/>
        </p:nvGrpSpPr>
        <p:grpSpPr>
          <a:xfrm>
            <a:off x="4397703" y="1750871"/>
            <a:ext cx="1454726" cy="1433227"/>
            <a:chOff x="380580" y="2050472"/>
            <a:chExt cx="2812475" cy="2770910"/>
          </a:xfrm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D0C8E53-8439-47FB-B1AD-D2F0B711B11B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5EAD6D9F-EFBF-4300-8C2C-5A4C26F2E35C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650E7CC1-C7F1-4B0F-817A-F2FDFBEBB69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14C4F4CB-FF7C-4EA7-87DE-71BD93F8D977}"/>
              </a:ext>
            </a:extLst>
          </p:cNvPr>
          <p:cNvGrpSpPr/>
          <p:nvPr/>
        </p:nvGrpSpPr>
        <p:grpSpPr>
          <a:xfrm rot="572627">
            <a:off x="2472597" y="1337067"/>
            <a:ext cx="1454726" cy="1433227"/>
            <a:chOff x="380580" y="2050472"/>
            <a:chExt cx="2812475" cy="2770910"/>
          </a:xfrm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A84964BD-4593-484E-93F1-AB12AEBEB42E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80FAAC8E-F635-4F06-876A-AF95ACB5ED79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A34C5F42-B959-4515-88A3-BC831DED450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165C29A-F4EC-4EE7-8032-C0EF3BC8316D}"/>
              </a:ext>
            </a:extLst>
          </p:cNvPr>
          <p:cNvGrpSpPr/>
          <p:nvPr/>
        </p:nvGrpSpPr>
        <p:grpSpPr>
          <a:xfrm>
            <a:off x="746429" y="1710649"/>
            <a:ext cx="1454725" cy="544717"/>
            <a:chOff x="4205677" y="4107136"/>
            <a:chExt cx="1454725" cy="544717"/>
          </a:xfrm>
        </p:grpSpPr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4B4F2AF1-5230-4BCD-82F6-9F4D3F3A0E00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9C88C13A-62D6-4AF2-8F2F-F5AAB91E5143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3A0A10AE-4CEC-42D5-843D-B94BC35FF412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77B36D45-F38A-45D8-A1F4-BE6BF45A5E8B}"/>
              </a:ext>
            </a:extLst>
          </p:cNvPr>
          <p:cNvGrpSpPr/>
          <p:nvPr/>
        </p:nvGrpSpPr>
        <p:grpSpPr>
          <a:xfrm>
            <a:off x="9969239" y="4177360"/>
            <a:ext cx="1454725" cy="544717"/>
            <a:chOff x="4205677" y="4107136"/>
            <a:chExt cx="1454725" cy="544717"/>
          </a:xfrm>
        </p:grpSpPr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BFD6D2CE-F57E-4186-B9FC-6203E159287D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18FA4A25-A928-484A-A941-C80FF37E6ACA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8ECFA58D-15F2-4051-9B20-F77E969E6087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9E56B383-A1C8-4D1E-9A0C-33772645FC77}"/>
              </a:ext>
            </a:extLst>
          </p:cNvPr>
          <p:cNvGrpSpPr/>
          <p:nvPr/>
        </p:nvGrpSpPr>
        <p:grpSpPr>
          <a:xfrm>
            <a:off x="3880918" y="4690117"/>
            <a:ext cx="1454725" cy="544717"/>
            <a:chOff x="4205677" y="4107136"/>
            <a:chExt cx="1454725" cy="544717"/>
          </a:xfrm>
        </p:grpSpPr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A31302E1-C082-44CA-9D1F-85C2C931A1D4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B2930DAE-9C36-4D3E-9F3E-985450B6B0A8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252DDC57-79AE-4512-A0D7-B8FF6C47D45E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D0926857-31F7-4B34-8540-D46D4D34D33E}"/>
              </a:ext>
            </a:extLst>
          </p:cNvPr>
          <p:cNvGrpSpPr/>
          <p:nvPr/>
        </p:nvGrpSpPr>
        <p:grpSpPr>
          <a:xfrm>
            <a:off x="9612260" y="1292586"/>
            <a:ext cx="1454726" cy="1433227"/>
            <a:chOff x="380580" y="2050472"/>
            <a:chExt cx="2812475" cy="2770910"/>
          </a:xfrm>
        </p:grpSpPr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5431C942-55F6-4CAA-902F-7AEFAF92F510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0D5F6AC2-B4C6-4FB2-A6A2-ED60D97A099D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1C8B1DCE-E063-4441-B319-0788770C85B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5F3254BC-9FB5-43BA-833B-9A5523258736}"/>
              </a:ext>
            </a:extLst>
          </p:cNvPr>
          <p:cNvGrpSpPr/>
          <p:nvPr/>
        </p:nvGrpSpPr>
        <p:grpSpPr>
          <a:xfrm>
            <a:off x="8557363" y="4898961"/>
            <a:ext cx="1454726" cy="1433227"/>
            <a:chOff x="380580" y="2050472"/>
            <a:chExt cx="2812475" cy="2770910"/>
          </a:xfrm>
        </p:grpSpPr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8275CDA0-24A4-45AD-8121-AE5A05486048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AC90F046-14A2-44D6-93C2-C58211D529F3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11B805EF-BDF2-4FA7-954E-D468A45A33DF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21A49B57-A133-4541-B8C3-5E8204199404}"/>
              </a:ext>
            </a:extLst>
          </p:cNvPr>
          <p:cNvGrpSpPr/>
          <p:nvPr/>
        </p:nvGrpSpPr>
        <p:grpSpPr>
          <a:xfrm>
            <a:off x="4406149" y="3879461"/>
            <a:ext cx="1454725" cy="544717"/>
            <a:chOff x="4205677" y="4107136"/>
            <a:chExt cx="1454725" cy="544717"/>
          </a:xfrm>
        </p:grpSpPr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24D52CAC-BC01-469E-A574-7BB7819EB24C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1B749EE3-B5FD-461A-A60B-E5A2B6FC1087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D87FD120-94E5-4741-963F-30878CAE0372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C3647193-164C-471A-A89E-641144760E1D}"/>
              </a:ext>
            </a:extLst>
          </p:cNvPr>
          <p:cNvGrpSpPr/>
          <p:nvPr/>
        </p:nvGrpSpPr>
        <p:grpSpPr>
          <a:xfrm>
            <a:off x="8036238" y="1826772"/>
            <a:ext cx="1454725" cy="544717"/>
            <a:chOff x="4205677" y="4107136"/>
            <a:chExt cx="1454725" cy="544717"/>
          </a:xfrm>
        </p:grpSpPr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CB1EF7A-13B0-4085-945E-B1EBC51BE053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D816AECD-450D-43AD-A4FC-0ED88731C39E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A17970C2-5124-49E3-92C6-834BD8D5CDC0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F48910A2-1991-482B-8505-588BBD83CFD0}"/>
              </a:ext>
            </a:extLst>
          </p:cNvPr>
          <p:cNvGrpSpPr/>
          <p:nvPr/>
        </p:nvGrpSpPr>
        <p:grpSpPr>
          <a:xfrm rot="255634">
            <a:off x="2118149" y="3871309"/>
            <a:ext cx="1454726" cy="1433227"/>
            <a:chOff x="380580" y="2050472"/>
            <a:chExt cx="2812475" cy="2770910"/>
          </a:xfrm>
        </p:grpSpPr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65064872-8A2F-497D-B4EB-D7CBF69F8691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4CE50FE3-47D9-4623-95A7-5135EDA1D549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FF5A6431-998C-4108-BBC5-86971FA2E6CB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358EDA25-A087-4424-88DB-45AD416CB774}"/>
              </a:ext>
            </a:extLst>
          </p:cNvPr>
          <p:cNvGrpSpPr/>
          <p:nvPr/>
        </p:nvGrpSpPr>
        <p:grpSpPr>
          <a:xfrm>
            <a:off x="746429" y="2456221"/>
            <a:ext cx="1454725" cy="544717"/>
            <a:chOff x="4205677" y="4107136"/>
            <a:chExt cx="1454725" cy="544717"/>
          </a:xfrm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C642F700-AE48-49BA-915E-B86A8DE914D3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AA512DF3-01D0-41BE-8AB2-CE8E4D1BB19F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C49F55DC-6AF0-4FA0-BE75-6DD7D0B8FA0A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85DAF410-4111-4F27-8B70-DABF5E63D5DC}"/>
              </a:ext>
            </a:extLst>
          </p:cNvPr>
          <p:cNvGrpSpPr/>
          <p:nvPr/>
        </p:nvGrpSpPr>
        <p:grpSpPr>
          <a:xfrm rot="908984">
            <a:off x="7736246" y="3912332"/>
            <a:ext cx="1454725" cy="544717"/>
            <a:chOff x="4205677" y="4107136"/>
            <a:chExt cx="1454725" cy="544717"/>
          </a:xfrm>
        </p:grpSpPr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689EA174-5EF7-470A-A52D-E52B428801F8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40AE11B2-A801-4401-98C3-9CD52FD74AA9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E4AD61E6-0C83-4B82-8895-1FBD5BB6E9CF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C100D454-0375-49EE-961F-00CE69EE19A8}"/>
              </a:ext>
            </a:extLst>
          </p:cNvPr>
          <p:cNvGrpSpPr/>
          <p:nvPr/>
        </p:nvGrpSpPr>
        <p:grpSpPr>
          <a:xfrm rot="20973954">
            <a:off x="6801584" y="4851983"/>
            <a:ext cx="1454725" cy="544717"/>
            <a:chOff x="4205677" y="4107136"/>
            <a:chExt cx="1454725" cy="544717"/>
          </a:xfrm>
        </p:grpSpPr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9B2F30ED-B420-4F9E-BAEE-6C33ED14D8A6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410D4A58-F612-4E1A-90E3-D4F07B60C3B9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0E3EE2E0-CFCC-4BCB-A31A-01B46F4D16F4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B044203F-01D4-41A4-88C0-6247BC96F3A1}"/>
              </a:ext>
            </a:extLst>
          </p:cNvPr>
          <p:cNvGrpSpPr/>
          <p:nvPr/>
        </p:nvGrpSpPr>
        <p:grpSpPr>
          <a:xfrm>
            <a:off x="6191985" y="4311457"/>
            <a:ext cx="1454725" cy="544717"/>
            <a:chOff x="4205677" y="4107136"/>
            <a:chExt cx="1454725" cy="544717"/>
          </a:xfrm>
        </p:grpSpPr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FCDF8C3A-DB30-42D2-84AE-70B308CFDAED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78B1313B-1A78-4A6A-A5FC-3CE4CED5BB9B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5CAC3BCF-B07E-4474-829C-95C57739FE7E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AE30813-A6A3-4DFB-8D15-1A70E5ED503B}"/>
              </a:ext>
            </a:extLst>
          </p:cNvPr>
          <p:cNvGrpSpPr/>
          <p:nvPr/>
        </p:nvGrpSpPr>
        <p:grpSpPr>
          <a:xfrm>
            <a:off x="10428856" y="5230761"/>
            <a:ext cx="1686944" cy="855881"/>
            <a:chOff x="10428856" y="103112"/>
            <a:chExt cx="1686944" cy="855881"/>
          </a:xfrm>
        </p:grpSpPr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B7A52CFC-6024-4FC4-818C-7C0E2A40AD1A}"/>
                </a:ext>
              </a:extLst>
            </p:cNvPr>
            <p:cNvSpPr txBox="1"/>
            <p:nvPr/>
          </p:nvSpPr>
          <p:spPr>
            <a:xfrm>
              <a:off x="10602540" y="103112"/>
              <a:ext cx="623056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/>
                <a:t>Topic 1</a:t>
              </a: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A114ADDF-6A80-4EB1-8BEA-298AFEFD1D8D}"/>
                </a:ext>
              </a:extLst>
            </p:cNvPr>
            <p:cNvSpPr txBox="1"/>
            <p:nvPr/>
          </p:nvSpPr>
          <p:spPr>
            <a:xfrm>
              <a:off x="10602540" y="392553"/>
              <a:ext cx="623056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/>
                <a:t>Topic 2</a:t>
              </a: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E35FE07F-596D-4FE4-B786-72C4C1E74F29}"/>
                </a:ext>
              </a:extLst>
            </p:cNvPr>
            <p:cNvSpPr txBox="1"/>
            <p:nvPr/>
          </p:nvSpPr>
          <p:spPr>
            <a:xfrm>
              <a:off x="10602540" y="681994"/>
              <a:ext cx="623056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/>
                <a:t>Topic 3</a:t>
              </a: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D52B4567-AD99-4DCA-96A2-E11534222F41}"/>
                </a:ext>
              </a:extLst>
            </p:cNvPr>
            <p:cNvSpPr txBox="1"/>
            <p:nvPr/>
          </p:nvSpPr>
          <p:spPr>
            <a:xfrm>
              <a:off x="11492744" y="103112"/>
              <a:ext cx="623056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/>
                <a:t>Topic 4</a:t>
              </a: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8D92E083-DC02-4FED-B61D-95FEDABE60C5}"/>
                </a:ext>
              </a:extLst>
            </p:cNvPr>
            <p:cNvSpPr txBox="1"/>
            <p:nvPr/>
          </p:nvSpPr>
          <p:spPr>
            <a:xfrm>
              <a:off x="11492744" y="392553"/>
              <a:ext cx="623056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/>
                <a:t>Topic 5</a:t>
              </a:r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BC24F760-699D-4D23-AC3E-D3E4B8C0AF47}"/>
                </a:ext>
              </a:extLst>
            </p:cNvPr>
            <p:cNvSpPr/>
            <p:nvPr/>
          </p:nvSpPr>
          <p:spPr>
            <a:xfrm>
              <a:off x="10428856" y="140011"/>
              <a:ext cx="203200" cy="203200"/>
            </a:xfrm>
            <a:prstGeom prst="ellipse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AD31C866-FD58-4D9F-9A15-20087D9C2C56}"/>
                </a:ext>
              </a:extLst>
            </p:cNvPr>
            <p:cNvSpPr/>
            <p:nvPr/>
          </p:nvSpPr>
          <p:spPr>
            <a:xfrm>
              <a:off x="10428856" y="429452"/>
              <a:ext cx="203200" cy="203200"/>
            </a:xfrm>
            <a:prstGeom prst="ellipse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1A3E5B6F-31C5-4EAE-8981-67A0A0F709DB}"/>
                </a:ext>
              </a:extLst>
            </p:cNvPr>
            <p:cNvSpPr/>
            <p:nvPr/>
          </p:nvSpPr>
          <p:spPr>
            <a:xfrm>
              <a:off x="10428856" y="718893"/>
              <a:ext cx="203200" cy="203200"/>
            </a:xfrm>
            <a:prstGeom prst="ellipse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9B22FAF0-1C67-4D79-8A1F-7C93B5E4CD1E}"/>
                </a:ext>
              </a:extLst>
            </p:cNvPr>
            <p:cNvSpPr/>
            <p:nvPr/>
          </p:nvSpPr>
          <p:spPr>
            <a:xfrm>
              <a:off x="11329301" y="429452"/>
              <a:ext cx="203200" cy="203200"/>
            </a:xfrm>
            <a:prstGeom prst="ellipse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D2689395-6DFA-4E7D-B93B-814C3A2D6AE0}"/>
                </a:ext>
              </a:extLst>
            </p:cNvPr>
            <p:cNvSpPr/>
            <p:nvPr/>
          </p:nvSpPr>
          <p:spPr>
            <a:xfrm>
              <a:off x="11329301" y="140011"/>
              <a:ext cx="203200" cy="203200"/>
            </a:xfrm>
            <a:prstGeom prst="ellipse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6508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Board (II) – Slide Template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7561846-5A08-4234-9189-FF891CDE4925}"/>
              </a:ext>
            </a:extLst>
          </p:cNvPr>
          <p:cNvSpPr/>
          <p:nvPr/>
        </p:nvSpPr>
        <p:spPr>
          <a:xfrm>
            <a:off x="838200" y="1450109"/>
            <a:ext cx="4838700" cy="1810272"/>
          </a:xfrm>
          <a:prstGeom prst="rect">
            <a:avLst/>
          </a:prstGeom>
          <a:solidFill>
            <a:srgbClr val="51555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6845AE2-40F0-4DE4-B4C5-0D212474BBC1}"/>
              </a:ext>
            </a:extLst>
          </p:cNvPr>
          <p:cNvSpPr/>
          <p:nvPr/>
        </p:nvSpPr>
        <p:spPr>
          <a:xfrm>
            <a:off x="6515100" y="1450109"/>
            <a:ext cx="4838700" cy="1810272"/>
          </a:xfrm>
          <a:prstGeom prst="rect">
            <a:avLst/>
          </a:prstGeom>
          <a:solidFill>
            <a:srgbClr val="51555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1393C9A4-03B3-4831-83E9-721FF5A50321}"/>
              </a:ext>
            </a:extLst>
          </p:cNvPr>
          <p:cNvSpPr/>
          <p:nvPr/>
        </p:nvSpPr>
        <p:spPr>
          <a:xfrm>
            <a:off x="838200" y="3994755"/>
            <a:ext cx="4838700" cy="1810272"/>
          </a:xfrm>
          <a:prstGeom prst="rect">
            <a:avLst/>
          </a:prstGeom>
          <a:solidFill>
            <a:srgbClr val="51555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E52CC144-E1C8-420D-8B99-3E4271343251}"/>
              </a:ext>
            </a:extLst>
          </p:cNvPr>
          <p:cNvSpPr/>
          <p:nvPr/>
        </p:nvSpPr>
        <p:spPr>
          <a:xfrm>
            <a:off x="6515100" y="3994755"/>
            <a:ext cx="4838700" cy="1810272"/>
          </a:xfrm>
          <a:prstGeom prst="rect">
            <a:avLst/>
          </a:prstGeom>
          <a:solidFill>
            <a:srgbClr val="51555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2B5FB070-7994-46A4-9E5E-307A6981FCC5}"/>
              </a:ext>
            </a:extLst>
          </p:cNvPr>
          <p:cNvSpPr txBox="1"/>
          <p:nvPr/>
        </p:nvSpPr>
        <p:spPr>
          <a:xfrm>
            <a:off x="838200" y="1049999"/>
            <a:ext cx="635367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Tom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2A9AE823-BC55-4FF6-B2B9-B04BD936B5A5}"/>
              </a:ext>
            </a:extLst>
          </p:cNvPr>
          <p:cNvSpPr txBox="1"/>
          <p:nvPr/>
        </p:nvSpPr>
        <p:spPr>
          <a:xfrm>
            <a:off x="6515100" y="3588656"/>
            <a:ext cx="631904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Linh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9EDEC49E-8720-4B13-BC5E-D2D24D54428E}"/>
              </a:ext>
            </a:extLst>
          </p:cNvPr>
          <p:cNvSpPr txBox="1"/>
          <p:nvPr/>
        </p:nvSpPr>
        <p:spPr>
          <a:xfrm>
            <a:off x="838200" y="3594645"/>
            <a:ext cx="769378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Steve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879D629C-EDFE-482A-A1D6-DC4AAFC93318}"/>
              </a:ext>
            </a:extLst>
          </p:cNvPr>
          <p:cNvSpPr txBox="1"/>
          <p:nvPr/>
        </p:nvSpPr>
        <p:spPr>
          <a:xfrm>
            <a:off x="6515100" y="1049998"/>
            <a:ext cx="801310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Karyn</a:t>
            </a: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2857480D-8419-4026-ADAC-85D2FA806358}"/>
              </a:ext>
            </a:extLst>
          </p:cNvPr>
          <p:cNvGrpSpPr/>
          <p:nvPr/>
        </p:nvGrpSpPr>
        <p:grpSpPr>
          <a:xfrm rot="21246515">
            <a:off x="676714" y="4535382"/>
            <a:ext cx="1454726" cy="1433227"/>
            <a:chOff x="380580" y="2050472"/>
            <a:chExt cx="2812475" cy="2770910"/>
          </a:xfrm>
        </p:grpSpPr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2AEFB3B-2E49-4675-975C-B93EE584A251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B1D58C30-9BC4-40AE-85FA-FB22B074E389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26CFCC82-31B8-4EA1-8EC2-DEE3F8D5E4CB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9AB78875-E8E7-4286-8149-882A122AC2B4}"/>
              </a:ext>
            </a:extLst>
          </p:cNvPr>
          <p:cNvGrpSpPr/>
          <p:nvPr/>
        </p:nvGrpSpPr>
        <p:grpSpPr>
          <a:xfrm rot="21193574">
            <a:off x="6498136" y="1653637"/>
            <a:ext cx="1454726" cy="1433227"/>
            <a:chOff x="380580" y="2050472"/>
            <a:chExt cx="2812475" cy="2770910"/>
          </a:xfrm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42D037D-1984-4F4E-A473-53707C75811C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69765277-D2B6-4FCE-A063-5CDDFF52D672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C8A07B86-6332-4CEF-855C-959803234138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B48A42E9-C452-44A4-B005-5AABAF459560}"/>
              </a:ext>
            </a:extLst>
          </p:cNvPr>
          <p:cNvGrpSpPr/>
          <p:nvPr/>
        </p:nvGrpSpPr>
        <p:grpSpPr>
          <a:xfrm>
            <a:off x="4397703" y="1750871"/>
            <a:ext cx="1454726" cy="1433227"/>
            <a:chOff x="380580" y="2050472"/>
            <a:chExt cx="2812475" cy="2770910"/>
          </a:xfrm>
        </p:grpSpPr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D0C8E53-8439-47FB-B1AD-D2F0B711B11B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5EAD6D9F-EFBF-4300-8C2C-5A4C26F2E35C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650E7CC1-C7F1-4B0F-817A-F2FDFBEBB69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14C4F4CB-FF7C-4EA7-87DE-71BD93F8D977}"/>
              </a:ext>
            </a:extLst>
          </p:cNvPr>
          <p:cNvGrpSpPr/>
          <p:nvPr/>
        </p:nvGrpSpPr>
        <p:grpSpPr>
          <a:xfrm rot="572627">
            <a:off x="2472597" y="1337067"/>
            <a:ext cx="1454726" cy="1433227"/>
            <a:chOff x="380580" y="2050472"/>
            <a:chExt cx="2812475" cy="2770910"/>
          </a:xfrm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A84964BD-4593-484E-93F1-AB12AEBEB42E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80FAAC8E-F635-4F06-876A-AF95ACB5ED79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A34C5F42-B959-4515-88A3-BC831DED450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A165C29A-F4EC-4EE7-8032-C0EF3BC8316D}"/>
              </a:ext>
            </a:extLst>
          </p:cNvPr>
          <p:cNvGrpSpPr/>
          <p:nvPr/>
        </p:nvGrpSpPr>
        <p:grpSpPr>
          <a:xfrm>
            <a:off x="746429" y="1710649"/>
            <a:ext cx="1454725" cy="544717"/>
            <a:chOff x="4205677" y="4107136"/>
            <a:chExt cx="1454725" cy="544717"/>
          </a:xfrm>
        </p:grpSpPr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4B4F2AF1-5230-4BCD-82F6-9F4D3F3A0E00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9C88C13A-62D6-4AF2-8F2F-F5AAB91E5143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3A0A10AE-4CEC-42D5-843D-B94BC35FF412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77B36D45-F38A-45D8-A1F4-BE6BF45A5E8B}"/>
              </a:ext>
            </a:extLst>
          </p:cNvPr>
          <p:cNvGrpSpPr/>
          <p:nvPr/>
        </p:nvGrpSpPr>
        <p:grpSpPr>
          <a:xfrm>
            <a:off x="9969239" y="4177360"/>
            <a:ext cx="1454725" cy="544717"/>
            <a:chOff x="4205677" y="4107136"/>
            <a:chExt cx="1454725" cy="544717"/>
          </a:xfrm>
        </p:grpSpPr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BFD6D2CE-F57E-4186-B9FC-6203E159287D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18FA4A25-A928-484A-A941-C80FF37E6ACA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8ECFA58D-15F2-4051-9B20-F77E969E6087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9E56B383-A1C8-4D1E-9A0C-33772645FC77}"/>
              </a:ext>
            </a:extLst>
          </p:cNvPr>
          <p:cNvGrpSpPr/>
          <p:nvPr/>
        </p:nvGrpSpPr>
        <p:grpSpPr>
          <a:xfrm>
            <a:off x="3880918" y="4690117"/>
            <a:ext cx="1454725" cy="544717"/>
            <a:chOff x="4205677" y="4107136"/>
            <a:chExt cx="1454725" cy="544717"/>
          </a:xfrm>
        </p:grpSpPr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A31302E1-C082-44CA-9D1F-85C2C931A1D4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B2930DAE-9C36-4D3E-9F3E-985450B6B0A8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252DDC57-79AE-4512-A0D7-B8FF6C47D45E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D0926857-31F7-4B34-8540-D46D4D34D33E}"/>
              </a:ext>
            </a:extLst>
          </p:cNvPr>
          <p:cNvGrpSpPr/>
          <p:nvPr/>
        </p:nvGrpSpPr>
        <p:grpSpPr>
          <a:xfrm>
            <a:off x="9612260" y="1292586"/>
            <a:ext cx="1454726" cy="1433227"/>
            <a:chOff x="380580" y="2050472"/>
            <a:chExt cx="2812475" cy="2770910"/>
          </a:xfrm>
        </p:grpSpPr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5431C942-55F6-4CAA-902F-7AEFAF92F510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0D5F6AC2-B4C6-4FB2-A6A2-ED60D97A099D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1C8B1DCE-E063-4441-B319-0788770C85B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5F3254BC-9FB5-43BA-833B-9A5523258736}"/>
              </a:ext>
            </a:extLst>
          </p:cNvPr>
          <p:cNvGrpSpPr/>
          <p:nvPr/>
        </p:nvGrpSpPr>
        <p:grpSpPr>
          <a:xfrm>
            <a:off x="8557363" y="4898961"/>
            <a:ext cx="1454726" cy="1433227"/>
            <a:chOff x="380580" y="2050472"/>
            <a:chExt cx="2812475" cy="2770910"/>
          </a:xfrm>
        </p:grpSpPr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8275CDA0-24A4-45AD-8121-AE5A05486048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AC90F046-14A2-44D6-93C2-C58211D529F3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11B805EF-BDF2-4FA7-954E-D468A45A33DF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21A49B57-A133-4541-B8C3-5E8204199404}"/>
              </a:ext>
            </a:extLst>
          </p:cNvPr>
          <p:cNvGrpSpPr/>
          <p:nvPr/>
        </p:nvGrpSpPr>
        <p:grpSpPr>
          <a:xfrm>
            <a:off x="4406149" y="3879461"/>
            <a:ext cx="1454725" cy="544717"/>
            <a:chOff x="4205677" y="4107136"/>
            <a:chExt cx="1454725" cy="544717"/>
          </a:xfrm>
        </p:grpSpPr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24D52CAC-BC01-469E-A574-7BB7819EB24C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1B749EE3-B5FD-461A-A60B-E5A2B6FC1087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D87FD120-94E5-4741-963F-30878CAE0372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C3647193-164C-471A-A89E-641144760E1D}"/>
              </a:ext>
            </a:extLst>
          </p:cNvPr>
          <p:cNvGrpSpPr/>
          <p:nvPr/>
        </p:nvGrpSpPr>
        <p:grpSpPr>
          <a:xfrm>
            <a:off x="8036238" y="1826772"/>
            <a:ext cx="1454725" cy="544717"/>
            <a:chOff x="4205677" y="4107136"/>
            <a:chExt cx="1454725" cy="544717"/>
          </a:xfrm>
        </p:grpSpPr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CB1EF7A-13B0-4085-945E-B1EBC51BE053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D816AECD-450D-43AD-A4FC-0ED88731C39E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A17970C2-5124-49E3-92C6-834BD8D5CDC0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F48910A2-1991-482B-8505-588BBD83CFD0}"/>
              </a:ext>
            </a:extLst>
          </p:cNvPr>
          <p:cNvGrpSpPr/>
          <p:nvPr/>
        </p:nvGrpSpPr>
        <p:grpSpPr>
          <a:xfrm rot="255634">
            <a:off x="2118149" y="3871309"/>
            <a:ext cx="1454726" cy="1433227"/>
            <a:chOff x="380580" y="2050472"/>
            <a:chExt cx="2812475" cy="2770910"/>
          </a:xfrm>
        </p:grpSpPr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65064872-8A2F-497D-B4EB-D7CBF69F8691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4CE50FE3-47D9-4623-95A7-5135EDA1D549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FF5A6431-998C-4108-BBC5-86971FA2E6CB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358EDA25-A087-4424-88DB-45AD416CB774}"/>
              </a:ext>
            </a:extLst>
          </p:cNvPr>
          <p:cNvGrpSpPr/>
          <p:nvPr/>
        </p:nvGrpSpPr>
        <p:grpSpPr>
          <a:xfrm>
            <a:off x="746429" y="2456221"/>
            <a:ext cx="1454725" cy="544717"/>
            <a:chOff x="4205677" y="4107136"/>
            <a:chExt cx="1454725" cy="544717"/>
          </a:xfrm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C642F700-AE48-49BA-915E-B86A8DE914D3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AA512DF3-01D0-41BE-8AB2-CE8E4D1BB19F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C49F55DC-6AF0-4FA0-BE75-6DD7D0B8FA0A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85DAF410-4111-4F27-8B70-DABF5E63D5DC}"/>
              </a:ext>
            </a:extLst>
          </p:cNvPr>
          <p:cNvGrpSpPr/>
          <p:nvPr/>
        </p:nvGrpSpPr>
        <p:grpSpPr>
          <a:xfrm rot="908984">
            <a:off x="7736246" y="3912332"/>
            <a:ext cx="1454725" cy="544717"/>
            <a:chOff x="4205677" y="4107136"/>
            <a:chExt cx="1454725" cy="544717"/>
          </a:xfrm>
        </p:grpSpPr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689EA174-5EF7-470A-A52D-E52B428801F8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40AE11B2-A801-4401-98C3-9CD52FD74AA9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E4AD61E6-0C83-4B82-8895-1FBD5BB6E9CF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C100D454-0375-49EE-961F-00CE69EE19A8}"/>
              </a:ext>
            </a:extLst>
          </p:cNvPr>
          <p:cNvGrpSpPr/>
          <p:nvPr/>
        </p:nvGrpSpPr>
        <p:grpSpPr>
          <a:xfrm rot="20973954">
            <a:off x="6801584" y="4851983"/>
            <a:ext cx="1454725" cy="544717"/>
            <a:chOff x="4205677" y="4107136"/>
            <a:chExt cx="1454725" cy="544717"/>
          </a:xfrm>
        </p:grpSpPr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9B2F30ED-B420-4F9E-BAEE-6C33ED14D8A6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410D4A58-F612-4E1A-90E3-D4F07B60C3B9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0E3EE2E0-CFCC-4BCB-A31A-01B46F4D16F4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B044203F-01D4-41A4-88C0-6247BC96F3A1}"/>
              </a:ext>
            </a:extLst>
          </p:cNvPr>
          <p:cNvGrpSpPr/>
          <p:nvPr/>
        </p:nvGrpSpPr>
        <p:grpSpPr>
          <a:xfrm>
            <a:off x="6191985" y="4311457"/>
            <a:ext cx="1454725" cy="544717"/>
            <a:chOff x="4205677" y="4107136"/>
            <a:chExt cx="1454725" cy="544717"/>
          </a:xfrm>
        </p:grpSpPr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FCDF8C3A-DB30-42D2-84AE-70B308CFDAED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78B1313B-1A78-4A6A-A5FC-3CE4CED5BB9B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5CAC3BCF-B07E-4474-829C-95C57739FE7E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C97BE3A-BBD1-4D7D-A6A1-35402AB3F28C}"/>
              </a:ext>
            </a:extLst>
          </p:cNvPr>
          <p:cNvGrpSpPr/>
          <p:nvPr/>
        </p:nvGrpSpPr>
        <p:grpSpPr>
          <a:xfrm>
            <a:off x="10428856" y="5230761"/>
            <a:ext cx="1686944" cy="855881"/>
            <a:chOff x="10428856" y="103112"/>
            <a:chExt cx="1686944" cy="855881"/>
          </a:xfrm>
        </p:grpSpPr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4AA5BCB9-2ADD-4FC1-A07E-5D0D1EF70B2D}"/>
                </a:ext>
              </a:extLst>
            </p:cNvPr>
            <p:cNvSpPr txBox="1"/>
            <p:nvPr/>
          </p:nvSpPr>
          <p:spPr>
            <a:xfrm>
              <a:off x="10602540" y="103112"/>
              <a:ext cx="623056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Topic 1</a:t>
              </a: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0312A1DF-BA6E-4654-9EE9-B303E2CE5A59}"/>
                </a:ext>
              </a:extLst>
            </p:cNvPr>
            <p:cNvSpPr txBox="1"/>
            <p:nvPr/>
          </p:nvSpPr>
          <p:spPr>
            <a:xfrm>
              <a:off x="10602540" y="392553"/>
              <a:ext cx="623056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Topic 2</a:t>
              </a: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3EB1146F-6F6F-41F4-9C89-276B74E2E2F7}"/>
                </a:ext>
              </a:extLst>
            </p:cNvPr>
            <p:cNvSpPr txBox="1"/>
            <p:nvPr/>
          </p:nvSpPr>
          <p:spPr>
            <a:xfrm>
              <a:off x="10602540" y="681994"/>
              <a:ext cx="623056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Topic 3</a:t>
              </a: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5280D66D-051E-4450-A608-75E07545ACF2}"/>
                </a:ext>
              </a:extLst>
            </p:cNvPr>
            <p:cNvSpPr txBox="1"/>
            <p:nvPr/>
          </p:nvSpPr>
          <p:spPr>
            <a:xfrm>
              <a:off x="11492744" y="103112"/>
              <a:ext cx="623056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Topic 4</a:t>
              </a: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A5D0E620-7DF2-4EAA-A0F1-3701A2EF8826}"/>
                </a:ext>
              </a:extLst>
            </p:cNvPr>
            <p:cNvSpPr txBox="1"/>
            <p:nvPr/>
          </p:nvSpPr>
          <p:spPr>
            <a:xfrm>
              <a:off x="11492744" y="392553"/>
              <a:ext cx="623056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Topic 5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FC5F084-A11C-4AA9-B2B2-9D2406BB7D57}"/>
                </a:ext>
              </a:extLst>
            </p:cNvPr>
            <p:cNvSpPr/>
            <p:nvPr/>
          </p:nvSpPr>
          <p:spPr>
            <a:xfrm>
              <a:off x="10428856" y="140011"/>
              <a:ext cx="203200" cy="203200"/>
            </a:xfrm>
            <a:prstGeom prst="ellipse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90AB918F-9B25-4A70-8E40-42B890EDA5D4}"/>
                </a:ext>
              </a:extLst>
            </p:cNvPr>
            <p:cNvSpPr/>
            <p:nvPr/>
          </p:nvSpPr>
          <p:spPr>
            <a:xfrm>
              <a:off x="10428856" y="429452"/>
              <a:ext cx="203200" cy="203200"/>
            </a:xfrm>
            <a:prstGeom prst="ellipse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0B8EE77A-620E-419E-908E-F3DB4C84F433}"/>
                </a:ext>
              </a:extLst>
            </p:cNvPr>
            <p:cNvSpPr/>
            <p:nvPr/>
          </p:nvSpPr>
          <p:spPr>
            <a:xfrm>
              <a:off x="10428856" y="718893"/>
              <a:ext cx="203200" cy="203200"/>
            </a:xfrm>
            <a:prstGeom prst="ellipse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36F2D6A0-E02A-474F-888A-2321B60E96D8}"/>
                </a:ext>
              </a:extLst>
            </p:cNvPr>
            <p:cNvSpPr/>
            <p:nvPr/>
          </p:nvSpPr>
          <p:spPr>
            <a:xfrm>
              <a:off x="11329301" y="429452"/>
              <a:ext cx="203200" cy="203200"/>
            </a:xfrm>
            <a:prstGeom prst="ellipse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691435E2-2A6C-40B4-BB35-AC59FCEC1064}"/>
                </a:ext>
              </a:extLst>
            </p:cNvPr>
            <p:cNvSpPr/>
            <p:nvPr/>
          </p:nvSpPr>
          <p:spPr>
            <a:xfrm>
              <a:off x="11329301" y="140011"/>
              <a:ext cx="203200" cy="203200"/>
            </a:xfrm>
            <a:prstGeom prst="ellipse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284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8494</TotalTime>
  <Words>249</Words>
  <PresentationFormat>Widescreen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Brainstorming Board (II) – Slide Template</vt:lpstr>
      <vt:lpstr>Brainstorming Board (II)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Brainstorming Board</dc:title>
  <dc:creator>PresentationGO.com</dc:creator>
  <dc:description>© Copyright PresentationGO.com</dc:description>
  <dcterms:created xsi:type="dcterms:W3CDTF">2014-11-26T05:14:11Z</dcterms:created>
  <dcterms:modified xsi:type="dcterms:W3CDTF">2020-04-09T00:44:05Z</dcterms:modified>
  <cp:category>Text &amp; Tables</cp:category>
</cp:coreProperties>
</file>