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55B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816" y="20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Board (I)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A758F7-F9E1-4194-B512-FE250E024DE4}"/>
              </a:ext>
            </a:extLst>
          </p:cNvPr>
          <p:cNvGrpSpPr/>
          <p:nvPr/>
        </p:nvGrpSpPr>
        <p:grpSpPr>
          <a:xfrm>
            <a:off x="838200" y="1704109"/>
            <a:ext cx="10515599" cy="4601802"/>
            <a:chOff x="838200" y="2298700"/>
            <a:chExt cx="9410700" cy="838200"/>
          </a:xfrm>
          <a:solidFill>
            <a:schemeClr val="bg1"/>
          </a:solidFill>
          <a:effectLst>
            <a:outerShdw blurRad="12700" dist="38100" algn="l" rotWithShape="0">
              <a:prstClr val="black">
                <a:alpha val="25000"/>
              </a:prstClr>
            </a:outerShdw>
          </a:effectLst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DC31A4-6404-4AF7-A83C-DB8C826ACF3C}"/>
                </a:ext>
              </a:extLst>
            </p:cNvPr>
            <p:cNvSpPr/>
            <p:nvPr/>
          </p:nvSpPr>
          <p:spPr>
            <a:xfrm>
              <a:off x="8382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81C1F2-0AB7-491F-9742-594EA366F9F0}"/>
                </a:ext>
              </a:extLst>
            </p:cNvPr>
            <p:cNvSpPr/>
            <p:nvPr/>
          </p:nvSpPr>
          <p:spPr>
            <a:xfrm>
              <a:off x="40894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52D730-9779-465E-9F38-A33B0BF838A6}"/>
                </a:ext>
              </a:extLst>
            </p:cNvPr>
            <p:cNvSpPr/>
            <p:nvPr/>
          </p:nvSpPr>
          <p:spPr>
            <a:xfrm>
              <a:off x="73406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F747511-F6D6-4F5A-AC6E-2CEB87EBEC94}"/>
              </a:ext>
            </a:extLst>
          </p:cNvPr>
          <p:cNvSpPr txBox="1"/>
          <p:nvPr/>
        </p:nvSpPr>
        <p:spPr>
          <a:xfrm>
            <a:off x="5406550" y="1242444"/>
            <a:ext cx="137890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/>
              <a:t>NEUTRAL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276212-3899-41C5-B259-E1DF51607867}"/>
              </a:ext>
            </a:extLst>
          </p:cNvPr>
          <p:cNvSpPr txBox="1"/>
          <p:nvPr/>
        </p:nvSpPr>
        <p:spPr>
          <a:xfrm>
            <a:off x="1381345" y="1242443"/>
            <a:ext cx="2163477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/>
              <a:t>NOT SO GREAT!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821A78-216A-4399-B40E-635A5D0D3C58}"/>
              </a:ext>
            </a:extLst>
          </p:cNvPr>
          <p:cNvSpPr txBox="1"/>
          <p:nvPr/>
        </p:nvSpPr>
        <p:spPr>
          <a:xfrm>
            <a:off x="9171203" y="1242442"/>
            <a:ext cx="111543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/>
              <a:t>GREAT!</a:t>
            </a:r>
          </a:p>
        </p:txBody>
      </p:sp>
      <p:pic>
        <p:nvPicPr>
          <p:cNvPr id="55" name="Graphic 54" descr="Male profile">
            <a:extLst>
              <a:ext uri="{FF2B5EF4-FFF2-40B4-BE49-F238E27FC236}">
                <a16:creationId xmlns:a16="http://schemas.microsoft.com/office/drawing/2014/main" id="{0F69A18F-DC83-4F5A-BE37-33295B7BD7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9590" y="6005379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6" name="Graphic 55" descr="Female Profile">
            <a:extLst>
              <a:ext uri="{FF2B5EF4-FFF2-40B4-BE49-F238E27FC236}">
                <a16:creationId xmlns:a16="http://schemas.microsoft.com/office/drawing/2014/main" id="{A5F944CA-3E9E-43D4-87E8-C70BF9DAAB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9590" y="6294820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7" name="Graphic 56" descr="Male profile">
            <a:extLst>
              <a:ext uri="{FF2B5EF4-FFF2-40B4-BE49-F238E27FC236}">
                <a16:creationId xmlns:a16="http://schemas.microsoft.com/office/drawing/2014/main" id="{DB7EF12E-F0C6-47A4-89B9-1520D0D15B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80000" y="5715938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8" name="Graphic 57" descr="Female Profile">
            <a:extLst>
              <a:ext uri="{FF2B5EF4-FFF2-40B4-BE49-F238E27FC236}">
                <a16:creationId xmlns:a16="http://schemas.microsoft.com/office/drawing/2014/main" id="{E0974FAD-5515-4C51-AC30-30609F25D1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80000" y="6005379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9" name="Graphic 58" descr="Male profile">
            <a:extLst>
              <a:ext uri="{FF2B5EF4-FFF2-40B4-BE49-F238E27FC236}">
                <a16:creationId xmlns:a16="http://schemas.microsoft.com/office/drawing/2014/main" id="{0C9631B7-358C-4703-AB7A-44A1FC2DAEF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49590" y="5715938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4D215F9-E775-49A5-864C-FC2E53392A9F}"/>
              </a:ext>
            </a:extLst>
          </p:cNvPr>
          <p:cNvSpPr txBox="1"/>
          <p:nvPr/>
        </p:nvSpPr>
        <p:spPr>
          <a:xfrm>
            <a:off x="1307211" y="5708693"/>
            <a:ext cx="494110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Tom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4F71F56-855A-4F65-98B2-DC678FB867C7}"/>
              </a:ext>
            </a:extLst>
          </p:cNvPr>
          <p:cNvSpPr txBox="1"/>
          <p:nvPr/>
        </p:nvSpPr>
        <p:spPr>
          <a:xfrm>
            <a:off x="1307211" y="5998134"/>
            <a:ext cx="606256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Lance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1A9587-8C11-4C74-B5FA-82BDB812825C}"/>
              </a:ext>
            </a:extLst>
          </p:cNvPr>
          <p:cNvSpPr txBox="1"/>
          <p:nvPr/>
        </p:nvSpPr>
        <p:spPr>
          <a:xfrm>
            <a:off x="1307211" y="6287575"/>
            <a:ext cx="490840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Linh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F41D46E-0669-48BB-A7E7-07177BF6BB12}"/>
              </a:ext>
            </a:extLst>
          </p:cNvPr>
          <p:cNvSpPr txBox="1"/>
          <p:nvPr/>
        </p:nvSpPr>
        <p:spPr>
          <a:xfrm>
            <a:off x="2137621" y="5708693"/>
            <a:ext cx="584071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Steve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5891BD-46C0-4DC8-9831-3C17DFE29793}"/>
              </a:ext>
            </a:extLst>
          </p:cNvPr>
          <p:cNvSpPr txBox="1"/>
          <p:nvPr/>
        </p:nvSpPr>
        <p:spPr>
          <a:xfrm>
            <a:off x="2137621" y="5998134"/>
            <a:ext cx="60099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Karyn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791EC5A-4FC5-4E2F-B46F-A9A49C0F2F4D}"/>
              </a:ext>
            </a:extLst>
          </p:cNvPr>
          <p:cNvGrpSpPr/>
          <p:nvPr/>
        </p:nvGrpSpPr>
        <p:grpSpPr>
          <a:xfrm rot="21246515">
            <a:off x="585375" y="2030060"/>
            <a:ext cx="1454726" cy="1433227"/>
            <a:chOff x="380580" y="2050472"/>
            <a:chExt cx="2812475" cy="277091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B2DD1F5-03EE-4FE3-B5A2-70B7E7F5ABA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9A1DBE1-C129-4F18-BDE9-5EB7EE16FE06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3028F89-1EE7-4FAB-8500-A8D283175844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2209605-6EF6-4532-AD75-53C2DAC8D923}"/>
              </a:ext>
            </a:extLst>
          </p:cNvPr>
          <p:cNvGrpSpPr/>
          <p:nvPr/>
        </p:nvGrpSpPr>
        <p:grpSpPr>
          <a:xfrm rot="21193574">
            <a:off x="8057599" y="1933099"/>
            <a:ext cx="1454726" cy="1433227"/>
            <a:chOff x="380580" y="2050472"/>
            <a:chExt cx="2812475" cy="2770910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CE21F8E-DCD5-460F-87F3-C8A79A2C384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868CAAC-ED96-4987-B23B-ECBA1A07ADA4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425C1B9-17C1-4271-9424-0A2EF5E9E199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8AB8139-6F00-4448-9AD7-6D63263CFC99}"/>
              </a:ext>
            </a:extLst>
          </p:cNvPr>
          <p:cNvGrpSpPr/>
          <p:nvPr/>
        </p:nvGrpSpPr>
        <p:grpSpPr>
          <a:xfrm>
            <a:off x="4397703" y="2004871"/>
            <a:ext cx="1454726" cy="1433227"/>
            <a:chOff x="380580" y="2050472"/>
            <a:chExt cx="2812475" cy="2770910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E368F3C-00DF-490B-8E9A-5A792EFCD478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78828B-DC34-49BA-B54F-B15E2B4BD6E7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171D0E0-B7F8-466C-AF04-2D4C9A8235FA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3055458-24A7-4D32-BBC3-D199CF1470FA}"/>
              </a:ext>
            </a:extLst>
          </p:cNvPr>
          <p:cNvGrpSpPr/>
          <p:nvPr/>
        </p:nvGrpSpPr>
        <p:grpSpPr>
          <a:xfrm rot="572627">
            <a:off x="6103747" y="1919600"/>
            <a:ext cx="1454726" cy="1433227"/>
            <a:chOff x="380580" y="2050472"/>
            <a:chExt cx="2812475" cy="277091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CF20F96-77DE-459C-9255-D83812D78BDA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90499E0-37C5-4A18-A43A-AE198E471BFE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D98BF15-F53B-4562-8E7A-C58B8E6C51E1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667C82E-088E-46AA-8577-EA2A868ACD44}"/>
              </a:ext>
            </a:extLst>
          </p:cNvPr>
          <p:cNvGrpSpPr/>
          <p:nvPr/>
        </p:nvGrpSpPr>
        <p:grpSpPr>
          <a:xfrm>
            <a:off x="2485596" y="2263467"/>
            <a:ext cx="1454725" cy="544717"/>
            <a:chOff x="4205677" y="4107136"/>
            <a:chExt cx="1454725" cy="544717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5C425F5-6AFB-4B80-8483-7151E81A4755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DE2301D-2333-4E39-BAA5-9818F6748C2B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A982288-EBFE-475A-A3E1-9F075D669B23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4B2E9ED-C8C1-4565-A36F-685C56D49EBC}"/>
              </a:ext>
            </a:extLst>
          </p:cNvPr>
          <p:cNvGrpSpPr/>
          <p:nvPr/>
        </p:nvGrpSpPr>
        <p:grpSpPr>
          <a:xfrm>
            <a:off x="9508779" y="5488836"/>
            <a:ext cx="1454725" cy="544717"/>
            <a:chOff x="4205677" y="4107136"/>
            <a:chExt cx="1454725" cy="544717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2B18789-023F-43D8-9331-4704F65FE0F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7B48D21-91E3-4261-9ECF-E9A6EAFBE3CE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7A133B4-B518-4C2E-8913-25F328D3E4F9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47F6891-24D6-4160-9262-A3D996758937}"/>
              </a:ext>
            </a:extLst>
          </p:cNvPr>
          <p:cNvGrpSpPr/>
          <p:nvPr/>
        </p:nvGrpSpPr>
        <p:grpSpPr>
          <a:xfrm>
            <a:off x="5852428" y="5081306"/>
            <a:ext cx="1454725" cy="544717"/>
            <a:chOff x="4205677" y="4107136"/>
            <a:chExt cx="1454725" cy="544717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8A4B65B-7417-4606-81AF-1FBBF902FF3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610B769-4DBD-429E-9ECD-03E85D374E28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27263FD-89AA-474B-8781-FD67A9290CA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4E6F3E8-64A9-446B-B3E5-51017AD923FF}"/>
              </a:ext>
            </a:extLst>
          </p:cNvPr>
          <p:cNvGrpSpPr/>
          <p:nvPr/>
        </p:nvGrpSpPr>
        <p:grpSpPr>
          <a:xfrm>
            <a:off x="9463933" y="3058078"/>
            <a:ext cx="1454726" cy="1433227"/>
            <a:chOff x="380580" y="2050472"/>
            <a:chExt cx="2812475" cy="2770910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653491A-606F-4D72-9138-263A4753EB72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700871D-529C-431C-B1CE-E18E6E1D71A4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849D791-60FE-4EEA-B84B-04ED8DCC2AF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9EBAF40-E9DE-40C6-A349-2624D5FF8B00}"/>
              </a:ext>
            </a:extLst>
          </p:cNvPr>
          <p:cNvGrpSpPr/>
          <p:nvPr/>
        </p:nvGrpSpPr>
        <p:grpSpPr>
          <a:xfrm>
            <a:off x="5897031" y="3476423"/>
            <a:ext cx="1454726" cy="1433227"/>
            <a:chOff x="380580" y="2050472"/>
            <a:chExt cx="2812475" cy="2770910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EB0ECC5-2EED-4B7A-B36A-E7C7898A0E7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1B23986A-1F33-4588-993F-899B47894B87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740BD9E-647A-4764-B687-9A1D1787697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EA00823-8481-4438-9BF6-71045CFBF6C5}"/>
              </a:ext>
            </a:extLst>
          </p:cNvPr>
          <p:cNvGrpSpPr/>
          <p:nvPr/>
        </p:nvGrpSpPr>
        <p:grpSpPr>
          <a:xfrm>
            <a:off x="4633636" y="4054929"/>
            <a:ext cx="1454725" cy="544717"/>
            <a:chOff x="4205677" y="4107136"/>
            <a:chExt cx="1454725" cy="544717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372DC3-BC83-4560-B836-B6E7453D5E9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1D8EA2A-2FE4-40F0-A225-0C4A589810A5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0469A54-C372-494A-8054-52E60E6F0CDB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997F501-95B2-41C6-BAF1-AD0962585450}"/>
              </a:ext>
            </a:extLst>
          </p:cNvPr>
          <p:cNvGrpSpPr/>
          <p:nvPr/>
        </p:nvGrpSpPr>
        <p:grpSpPr>
          <a:xfrm>
            <a:off x="9508778" y="4780325"/>
            <a:ext cx="1454725" cy="544717"/>
            <a:chOff x="4205677" y="4107136"/>
            <a:chExt cx="1454725" cy="544717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36BD2F3-0917-4DD3-8417-256CE0BC08E6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75A1EF8-FE7A-4DB1-AE0F-2F9FC83E1650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BE9B0CA-0176-403C-B1E9-2837346584C8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F96AEFC-5F73-47D3-8D12-10EC41255A55}"/>
              </a:ext>
            </a:extLst>
          </p:cNvPr>
          <p:cNvGrpSpPr/>
          <p:nvPr/>
        </p:nvGrpSpPr>
        <p:grpSpPr>
          <a:xfrm rot="255634">
            <a:off x="1648697" y="3602217"/>
            <a:ext cx="1454726" cy="1433227"/>
            <a:chOff x="380580" y="2050472"/>
            <a:chExt cx="2812475" cy="2770910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FD90E6E-38CA-4E92-ACDA-0E875262691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980D57F-AF50-4779-BEC7-EB8728238194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D2634786-1020-41B1-B39B-690AB80A88A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1154F19-EC60-4144-AC42-AA32B982EE0C}"/>
              </a:ext>
            </a:extLst>
          </p:cNvPr>
          <p:cNvGrpSpPr/>
          <p:nvPr/>
        </p:nvGrpSpPr>
        <p:grpSpPr>
          <a:xfrm>
            <a:off x="2817319" y="3229975"/>
            <a:ext cx="1454725" cy="544717"/>
            <a:chOff x="4205677" y="4107136"/>
            <a:chExt cx="1454725" cy="544717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F92BDD-EBE1-4A83-BF2F-69DC591F43F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101A3577-F885-43CE-B46B-4CEEA7F6640D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BE892829-97A6-4F2D-9504-66CB9E138CE0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CD2CEA7-D4E4-499B-A8F5-6E7E52534A1C}"/>
              </a:ext>
            </a:extLst>
          </p:cNvPr>
          <p:cNvGrpSpPr/>
          <p:nvPr/>
        </p:nvGrpSpPr>
        <p:grpSpPr>
          <a:xfrm rot="908984">
            <a:off x="8301432" y="4235607"/>
            <a:ext cx="1454725" cy="544717"/>
            <a:chOff x="4205677" y="4107136"/>
            <a:chExt cx="1454725" cy="544717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6AADB1E9-DE07-4C5E-A138-B9431A43BEA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1BA7258-39D5-4DEC-B92E-6939C45C3BA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7204B1F1-F806-4740-AD32-50ADDE2AF0B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24A51D0-361B-47CB-9006-2CEDC780BFD4}"/>
              </a:ext>
            </a:extLst>
          </p:cNvPr>
          <p:cNvGrpSpPr/>
          <p:nvPr/>
        </p:nvGrpSpPr>
        <p:grpSpPr>
          <a:xfrm rot="20973954">
            <a:off x="4603976" y="5535265"/>
            <a:ext cx="1454725" cy="544717"/>
            <a:chOff x="4205677" y="4107136"/>
            <a:chExt cx="1454725" cy="544717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781B7EF-B61D-4092-9F68-6F7F85265EC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076B424-05D9-4D9E-AD39-B2DD8B337E14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2F0775B8-4DF8-49AA-BF58-50345FE5EDC5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Board (I)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A758F7-F9E1-4194-B512-FE250E024DE4}"/>
              </a:ext>
            </a:extLst>
          </p:cNvPr>
          <p:cNvGrpSpPr/>
          <p:nvPr/>
        </p:nvGrpSpPr>
        <p:grpSpPr>
          <a:xfrm>
            <a:off x="838200" y="1704109"/>
            <a:ext cx="10515599" cy="4601802"/>
            <a:chOff x="838200" y="2298700"/>
            <a:chExt cx="9410700" cy="838200"/>
          </a:xfrm>
          <a:solidFill>
            <a:srgbClr val="51555B"/>
          </a:solidFill>
          <a:effectLst>
            <a:outerShdw blurRad="12700" dist="38100" algn="l" rotWithShape="0">
              <a:prstClr val="black">
                <a:alpha val="25000"/>
              </a:prstClr>
            </a:outerShdw>
          </a:effectLst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DC31A4-6404-4AF7-A83C-DB8C826ACF3C}"/>
                </a:ext>
              </a:extLst>
            </p:cNvPr>
            <p:cNvSpPr/>
            <p:nvPr/>
          </p:nvSpPr>
          <p:spPr>
            <a:xfrm>
              <a:off x="8382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81C1F2-0AB7-491F-9742-594EA366F9F0}"/>
                </a:ext>
              </a:extLst>
            </p:cNvPr>
            <p:cNvSpPr/>
            <p:nvPr/>
          </p:nvSpPr>
          <p:spPr>
            <a:xfrm>
              <a:off x="40894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52D730-9779-465E-9F38-A33B0BF838A6}"/>
                </a:ext>
              </a:extLst>
            </p:cNvPr>
            <p:cNvSpPr/>
            <p:nvPr/>
          </p:nvSpPr>
          <p:spPr>
            <a:xfrm>
              <a:off x="73406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F747511-F6D6-4F5A-AC6E-2CEB87EBEC94}"/>
              </a:ext>
            </a:extLst>
          </p:cNvPr>
          <p:cNvSpPr txBox="1"/>
          <p:nvPr/>
        </p:nvSpPr>
        <p:spPr>
          <a:xfrm>
            <a:off x="5406550" y="1242444"/>
            <a:ext cx="137890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NEUTRAL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276212-3899-41C5-B259-E1DF51607867}"/>
              </a:ext>
            </a:extLst>
          </p:cNvPr>
          <p:cNvSpPr txBox="1"/>
          <p:nvPr/>
        </p:nvSpPr>
        <p:spPr>
          <a:xfrm>
            <a:off x="1381345" y="1242443"/>
            <a:ext cx="2163477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NOT SO GREAT!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821A78-216A-4399-B40E-635A5D0D3C58}"/>
              </a:ext>
            </a:extLst>
          </p:cNvPr>
          <p:cNvSpPr txBox="1"/>
          <p:nvPr/>
        </p:nvSpPr>
        <p:spPr>
          <a:xfrm>
            <a:off x="9171203" y="1242442"/>
            <a:ext cx="111543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GREAT!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944993-BC6A-409B-BF4A-71D86322C3C1}"/>
              </a:ext>
            </a:extLst>
          </p:cNvPr>
          <p:cNvGrpSpPr/>
          <p:nvPr/>
        </p:nvGrpSpPr>
        <p:grpSpPr>
          <a:xfrm rot="21246515">
            <a:off x="585375" y="2030060"/>
            <a:ext cx="1454726" cy="1433227"/>
            <a:chOff x="380580" y="2050472"/>
            <a:chExt cx="2812475" cy="277091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01F70C5-2DA0-44BC-BC25-FF51B562BECA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C7F56F-B7F7-4AF2-A3FD-51C2291C4333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BD8D50-B2E0-49D1-9131-57CA1B60F9B4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D5F4266-2527-47A4-8BE0-FE27659E9875}"/>
              </a:ext>
            </a:extLst>
          </p:cNvPr>
          <p:cNvGrpSpPr/>
          <p:nvPr/>
        </p:nvGrpSpPr>
        <p:grpSpPr>
          <a:xfrm rot="21193574">
            <a:off x="8057599" y="1933099"/>
            <a:ext cx="1454726" cy="1433227"/>
            <a:chOff x="380580" y="2050472"/>
            <a:chExt cx="2812475" cy="277091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A8D525-58B8-4095-B045-9BF6AD1015CD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9A06D92-A984-46A3-9E7E-7727BB8F81BB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A05E90B-E74D-45FE-9300-2DF90D6EBA7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FB9D957-2D76-40D5-ACE5-DDCA6C1C7772}"/>
              </a:ext>
            </a:extLst>
          </p:cNvPr>
          <p:cNvGrpSpPr/>
          <p:nvPr/>
        </p:nvGrpSpPr>
        <p:grpSpPr>
          <a:xfrm>
            <a:off x="4397703" y="2004871"/>
            <a:ext cx="1454726" cy="1433227"/>
            <a:chOff x="380580" y="2050472"/>
            <a:chExt cx="2812475" cy="277091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3945880-2084-473B-AC77-410A99159AB4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61790E3-669E-4E3A-9920-61AABCC7B9B5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FBF2ED5-0E7F-4D91-9580-92AF1A29CBF9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200628E-0C08-49EB-9343-BE131DAE645C}"/>
              </a:ext>
            </a:extLst>
          </p:cNvPr>
          <p:cNvGrpSpPr/>
          <p:nvPr/>
        </p:nvGrpSpPr>
        <p:grpSpPr>
          <a:xfrm rot="572627">
            <a:off x="6103747" y="1919600"/>
            <a:ext cx="1454726" cy="1433227"/>
            <a:chOff x="380580" y="2050472"/>
            <a:chExt cx="2812475" cy="277091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FECE962-61F4-4C9A-8B2B-7EC34BC4123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F8BBB54-6431-4102-B33A-CF61FF6999FE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454BD77-3807-4649-9ECD-1C4C6F462229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AE22CD-3AF8-4B11-AE22-B116FF4A1714}"/>
              </a:ext>
            </a:extLst>
          </p:cNvPr>
          <p:cNvGrpSpPr/>
          <p:nvPr/>
        </p:nvGrpSpPr>
        <p:grpSpPr>
          <a:xfrm>
            <a:off x="2485596" y="2263467"/>
            <a:ext cx="1454725" cy="544717"/>
            <a:chOff x="4205677" y="4107136"/>
            <a:chExt cx="1454725" cy="544717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60BE66C-AF55-4B0D-9485-4AD7908B8201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6806399-38AA-4560-A996-2FDA6256E62A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A469437-DB27-4F53-9827-2A83D9FEC6DC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E1531FB-48E2-4D87-B14D-9FE4322EBA9C}"/>
              </a:ext>
            </a:extLst>
          </p:cNvPr>
          <p:cNvGrpSpPr/>
          <p:nvPr/>
        </p:nvGrpSpPr>
        <p:grpSpPr>
          <a:xfrm>
            <a:off x="9508779" y="5488836"/>
            <a:ext cx="1454725" cy="544717"/>
            <a:chOff x="4205677" y="4107136"/>
            <a:chExt cx="1454725" cy="54471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D498869-4300-416B-8492-47A0D4D1A860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A0D2C2A-0524-46C1-B40A-59EDA779DBFF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3F7651C-3663-4510-880C-66924918B586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FFCD86B-E8C0-456F-BA12-2B286CF7520D}"/>
              </a:ext>
            </a:extLst>
          </p:cNvPr>
          <p:cNvGrpSpPr/>
          <p:nvPr/>
        </p:nvGrpSpPr>
        <p:grpSpPr>
          <a:xfrm>
            <a:off x="5852428" y="5081306"/>
            <a:ext cx="1454725" cy="544717"/>
            <a:chOff x="4205677" y="4107136"/>
            <a:chExt cx="1454725" cy="544717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7703703-F0CC-4BE3-904B-9F921A5DB4C7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30E3E5C-D8FB-4B57-B405-B1D35F8BB439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A82F4D0-E953-4C4B-9A37-27E818E3B4E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428DFF7-6FE3-4349-AC57-73BE59B9C186}"/>
              </a:ext>
            </a:extLst>
          </p:cNvPr>
          <p:cNvGrpSpPr/>
          <p:nvPr/>
        </p:nvGrpSpPr>
        <p:grpSpPr>
          <a:xfrm>
            <a:off x="9463933" y="3058078"/>
            <a:ext cx="1454726" cy="1433227"/>
            <a:chOff x="380580" y="2050472"/>
            <a:chExt cx="2812475" cy="277091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A2CDC6B-054E-402F-B863-E31D75ACA979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4E81219-8387-4A97-A17E-7AE2BD9C9083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3FDC118-06F7-4EFD-A5D3-8F4C5D34A210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85A3B64-CC26-4675-AA86-89B525F92939}"/>
              </a:ext>
            </a:extLst>
          </p:cNvPr>
          <p:cNvGrpSpPr/>
          <p:nvPr/>
        </p:nvGrpSpPr>
        <p:grpSpPr>
          <a:xfrm>
            <a:off x="5897031" y="3476423"/>
            <a:ext cx="1454726" cy="1433227"/>
            <a:chOff x="380580" y="2050472"/>
            <a:chExt cx="2812475" cy="277091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16E622-5605-43B8-ACA2-C2518E5683C3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3383E00-17E8-4ABE-BFE0-DE21EF1C9BF0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0402578-E657-444A-9F0E-F9A16C809C1F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C44FC43-C03D-4432-AF6F-B3C8F2444041}"/>
              </a:ext>
            </a:extLst>
          </p:cNvPr>
          <p:cNvGrpSpPr/>
          <p:nvPr/>
        </p:nvGrpSpPr>
        <p:grpSpPr>
          <a:xfrm>
            <a:off x="4633636" y="4054929"/>
            <a:ext cx="1454725" cy="544717"/>
            <a:chOff x="4205677" y="4107136"/>
            <a:chExt cx="1454725" cy="544717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0B60B7A-971F-4DB6-9B94-0683C72CFEC1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9613D88-D771-40DF-A77B-B53FEE828A93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0F70D8-7153-4FFB-AE70-8C95EA78EE1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5A1DAC8-6F1A-40B6-A256-047BD1BB9DB1}"/>
              </a:ext>
            </a:extLst>
          </p:cNvPr>
          <p:cNvGrpSpPr/>
          <p:nvPr/>
        </p:nvGrpSpPr>
        <p:grpSpPr>
          <a:xfrm>
            <a:off x="9508778" y="4780325"/>
            <a:ext cx="1454725" cy="544717"/>
            <a:chOff x="4205677" y="4107136"/>
            <a:chExt cx="1454725" cy="544717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E54089C-19C1-4533-B03D-EBA1CBB96A17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C9A7785-F2E0-46B8-A36F-3F5BF885CC3C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A315694-642B-45BC-AD39-DFBD3D2FFD96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5" name="Graphic 54" descr="Male profile">
            <a:extLst>
              <a:ext uri="{FF2B5EF4-FFF2-40B4-BE49-F238E27FC236}">
                <a16:creationId xmlns:a16="http://schemas.microsoft.com/office/drawing/2014/main" id="{0F69A18F-DC83-4F5A-BE37-33295B7BD7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9590" y="6005379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6" name="Graphic 55" descr="Female Profile">
            <a:extLst>
              <a:ext uri="{FF2B5EF4-FFF2-40B4-BE49-F238E27FC236}">
                <a16:creationId xmlns:a16="http://schemas.microsoft.com/office/drawing/2014/main" id="{A5F944CA-3E9E-43D4-87E8-C70BF9DAAB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9590" y="6294820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7" name="Graphic 56" descr="Male profile">
            <a:extLst>
              <a:ext uri="{FF2B5EF4-FFF2-40B4-BE49-F238E27FC236}">
                <a16:creationId xmlns:a16="http://schemas.microsoft.com/office/drawing/2014/main" id="{DB7EF12E-F0C6-47A4-89B9-1520D0D15B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80000" y="5715938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8" name="Graphic 57" descr="Female Profile">
            <a:extLst>
              <a:ext uri="{FF2B5EF4-FFF2-40B4-BE49-F238E27FC236}">
                <a16:creationId xmlns:a16="http://schemas.microsoft.com/office/drawing/2014/main" id="{E0974FAD-5515-4C51-AC30-30609F25D1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80000" y="6005379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9" name="Graphic 58" descr="Male profile">
            <a:extLst>
              <a:ext uri="{FF2B5EF4-FFF2-40B4-BE49-F238E27FC236}">
                <a16:creationId xmlns:a16="http://schemas.microsoft.com/office/drawing/2014/main" id="{0C9631B7-358C-4703-AB7A-44A1FC2DAEF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49590" y="5715938"/>
            <a:ext cx="293286" cy="293286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4D215F9-E775-49A5-864C-FC2E53392A9F}"/>
              </a:ext>
            </a:extLst>
          </p:cNvPr>
          <p:cNvSpPr txBox="1"/>
          <p:nvPr/>
        </p:nvSpPr>
        <p:spPr>
          <a:xfrm>
            <a:off x="1307211" y="5708693"/>
            <a:ext cx="494110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Tom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4F71F56-855A-4F65-98B2-DC678FB867C7}"/>
              </a:ext>
            </a:extLst>
          </p:cNvPr>
          <p:cNvSpPr txBox="1"/>
          <p:nvPr/>
        </p:nvSpPr>
        <p:spPr>
          <a:xfrm>
            <a:off x="1307211" y="5998134"/>
            <a:ext cx="606256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Lance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1A9587-8C11-4C74-B5FA-82BDB812825C}"/>
              </a:ext>
            </a:extLst>
          </p:cNvPr>
          <p:cNvSpPr txBox="1"/>
          <p:nvPr/>
        </p:nvSpPr>
        <p:spPr>
          <a:xfrm>
            <a:off x="1307211" y="6287575"/>
            <a:ext cx="490840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Linh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F41D46E-0669-48BB-A7E7-07177BF6BB12}"/>
              </a:ext>
            </a:extLst>
          </p:cNvPr>
          <p:cNvSpPr txBox="1"/>
          <p:nvPr/>
        </p:nvSpPr>
        <p:spPr>
          <a:xfrm>
            <a:off x="2137621" y="5708693"/>
            <a:ext cx="584071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Steve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5891BD-46C0-4DC8-9831-3C17DFE29793}"/>
              </a:ext>
            </a:extLst>
          </p:cNvPr>
          <p:cNvSpPr txBox="1"/>
          <p:nvPr/>
        </p:nvSpPr>
        <p:spPr>
          <a:xfrm>
            <a:off x="2137621" y="5998134"/>
            <a:ext cx="60099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/>
              <a:t>Karyn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3D13973-0D5A-4DB5-A90D-0084D4BAA6FF}"/>
              </a:ext>
            </a:extLst>
          </p:cNvPr>
          <p:cNvGrpSpPr/>
          <p:nvPr/>
        </p:nvGrpSpPr>
        <p:grpSpPr>
          <a:xfrm rot="255634">
            <a:off x="1648697" y="3602217"/>
            <a:ext cx="1454726" cy="1433227"/>
            <a:chOff x="380580" y="2050472"/>
            <a:chExt cx="2812475" cy="2770910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F46F36B-E92F-4C74-B57B-EF3BBBFE32D2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7C1C9F2-999A-4001-BE1A-4294B59D6040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B34BCA1-1227-430A-82B7-7200949E8893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94D262B-4CA2-46A7-BCCC-16961FF75FFD}"/>
              </a:ext>
            </a:extLst>
          </p:cNvPr>
          <p:cNvGrpSpPr/>
          <p:nvPr/>
        </p:nvGrpSpPr>
        <p:grpSpPr>
          <a:xfrm>
            <a:off x="2817319" y="3229975"/>
            <a:ext cx="1454725" cy="544717"/>
            <a:chOff x="4205677" y="4107136"/>
            <a:chExt cx="1454725" cy="544717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EFB597C-FB66-443E-889C-73FD72E7305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37B8A42-E138-4852-B1BF-B59BB88840EE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14C9EF3-21C4-4192-A1C2-A33D5999455C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44C0AE6-F93A-4B69-810A-FD18BB8D7F32}"/>
              </a:ext>
            </a:extLst>
          </p:cNvPr>
          <p:cNvGrpSpPr/>
          <p:nvPr/>
        </p:nvGrpSpPr>
        <p:grpSpPr>
          <a:xfrm rot="908984">
            <a:off x="8301432" y="4235607"/>
            <a:ext cx="1454725" cy="544717"/>
            <a:chOff x="4205677" y="4107136"/>
            <a:chExt cx="1454725" cy="544717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B988D3B-F0D2-478F-8AC1-95EC25F8183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35A8644-6106-4B30-9E20-00DB8A6A3BEB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74EED3A-CA43-477D-9C38-FDAB46441BE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D14A3ED-7191-45CC-BA07-50A47B388929}"/>
              </a:ext>
            </a:extLst>
          </p:cNvPr>
          <p:cNvGrpSpPr/>
          <p:nvPr/>
        </p:nvGrpSpPr>
        <p:grpSpPr>
          <a:xfrm rot="20973954">
            <a:off x="4603976" y="5535265"/>
            <a:ext cx="1454725" cy="544717"/>
            <a:chOff x="4205677" y="4107136"/>
            <a:chExt cx="1454725" cy="544717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FE761B6-F185-4C66-8B69-686B1BF6761A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D2DDFF6-F2AC-4C7F-809E-7EF07844460C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DEDCC5E-F315-46EC-AA82-FADA70F207E0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123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235</Words>
  <PresentationFormat>Widescreen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Brainstorming Board (I) – Slide Template</vt:lpstr>
      <vt:lpstr>Brainstorming Board (I)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Board</dc:title>
  <dc:creator>PresentationGO.com</dc:creator>
  <dc:description>© Copyright PresentationGO.com</dc:description>
  <dcterms:created xsi:type="dcterms:W3CDTF">2014-11-26T05:14:11Z</dcterms:created>
  <dcterms:modified xsi:type="dcterms:W3CDTF">2020-04-09T00:23:27Z</dcterms:modified>
  <cp:category>Text &amp; Tables</cp:category>
</cp:coreProperties>
</file>