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24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DBE672F-AAAE-4458-BA60-ADBC380494FB}"/>
              </a:ext>
            </a:extLst>
          </p:cNvPr>
          <p:cNvSpPr/>
          <p:nvPr/>
        </p:nvSpPr>
        <p:spPr>
          <a:xfrm>
            <a:off x="4500112" y="1868329"/>
            <a:ext cx="1085978" cy="1742188"/>
          </a:xfrm>
          <a:custGeom>
            <a:avLst/>
            <a:gdLst>
              <a:gd name="connsiteX0" fmla="*/ 948859 w 1085978"/>
              <a:gd name="connsiteY0" fmla="*/ 453 h 1742188"/>
              <a:gd name="connsiteX1" fmla="*/ 973052 w 1085978"/>
              <a:gd name="connsiteY1" fmla="*/ 38702 h 1742188"/>
              <a:gd name="connsiteX2" fmla="*/ 1037351 w 1085978"/>
              <a:gd name="connsiteY2" fmla="*/ 667349 h 1742188"/>
              <a:gd name="connsiteX3" fmla="*/ 1018182 w 1085978"/>
              <a:gd name="connsiteY3" fmla="*/ 1279897 h 1742188"/>
              <a:gd name="connsiteX4" fmla="*/ 209471 w 1085978"/>
              <a:gd name="connsiteY4" fmla="*/ 1674789 h 1742188"/>
              <a:gd name="connsiteX5" fmla="*/ 14081 w 1085978"/>
              <a:gd name="connsiteY5" fmla="*/ 1089909 h 1742188"/>
              <a:gd name="connsiteX6" fmla="*/ 567451 w 1085978"/>
              <a:gd name="connsiteY6" fmla="*/ 214958 h 1742188"/>
              <a:gd name="connsiteX7" fmla="*/ 784647 w 1085978"/>
              <a:gd name="connsiteY7" fmla="*/ 75016 h 1742188"/>
              <a:gd name="connsiteX8" fmla="*/ 931892 w 1085978"/>
              <a:gd name="connsiteY8" fmla="*/ 2528 h 1742188"/>
              <a:gd name="connsiteX9" fmla="*/ 948859 w 1085978"/>
              <a:gd name="connsiteY9" fmla="*/ 453 h 174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5978" h="1742188">
                <a:moveTo>
                  <a:pt x="948859" y="453"/>
                </a:moveTo>
                <a:cubicBezTo>
                  <a:pt x="965352" y="3369"/>
                  <a:pt x="978672" y="19971"/>
                  <a:pt x="973052" y="38702"/>
                </a:cubicBezTo>
                <a:cubicBezTo>
                  <a:pt x="920491" y="228369"/>
                  <a:pt x="968920" y="464063"/>
                  <a:pt x="1037351" y="667349"/>
                </a:cubicBezTo>
                <a:cubicBezTo>
                  <a:pt x="1104601" y="866902"/>
                  <a:pt x="1105630" y="1085229"/>
                  <a:pt x="1018182" y="1279897"/>
                </a:cubicBezTo>
                <a:cubicBezTo>
                  <a:pt x="886927" y="1573151"/>
                  <a:pt x="536084" y="1881621"/>
                  <a:pt x="209471" y="1674789"/>
                </a:cubicBezTo>
                <a:cubicBezTo>
                  <a:pt x="13694" y="1551483"/>
                  <a:pt x="-26025" y="1302003"/>
                  <a:pt x="14081" y="1089909"/>
                </a:cubicBezTo>
                <a:cubicBezTo>
                  <a:pt x="77976" y="746806"/>
                  <a:pt x="292830" y="427228"/>
                  <a:pt x="567451" y="214958"/>
                </a:cubicBezTo>
                <a:cubicBezTo>
                  <a:pt x="633575" y="163737"/>
                  <a:pt x="708503" y="113782"/>
                  <a:pt x="784647" y="75016"/>
                </a:cubicBezTo>
                <a:cubicBezTo>
                  <a:pt x="823361" y="53782"/>
                  <a:pt x="863284" y="33756"/>
                  <a:pt x="931892" y="2528"/>
                </a:cubicBezTo>
                <a:cubicBezTo>
                  <a:pt x="937511" y="30"/>
                  <a:pt x="943361" y="-519"/>
                  <a:pt x="948859" y="45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&amp; Leaves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B250D63-DD30-4667-8DEA-FB2F3D637373}"/>
              </a:ext>
            </a:extLst>
          </p:cNvPr>
          <p:cNvSpPr/>
          <p:nvPr/>
        </p:nvSpPr>
        <p:spPr>
          <a:xfrm>
            <a:off x="3460474" y="2367442"/>
            <a:ext cx="4565808" cy="3268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1600" extrusionOk="0">
                <a:moveTo>
                  <a:pt x="4574" y="12918"/>
                </a:moveTo>
                <a:cubicBezTo>
                  <a:pt x="8077" y="10012"/>
                  <a:pt x="14355" y="8565"/>
                  <a:pt x="16393" y="7060"/>
                </a:cubicBezTo>
                <a:cubicBezTo>
                  <a:pt x="18431" y="5555"/>
                  <a:pt x="20707" y="3174"/>
                  <a:pt x="21165" y="0"/>
                </a:cubicBezTo>
                <a:cubicBezTo>
                  <a:pt x="19045" y="7713"/>
                  <a:pt x="12129" y="6803"/>
                  <a:pt x="5851" y="9989"/>
                </a:cubicBezTo>
                <a:cubicBezTo>
                  <a:pt x="-435" y="13175"/>
                  <a:pt x="7" y="21600"/>
                  <a:pt x="7" y="21600"/>
                </a:cubicBezTo>
                <a:cubicBezTo>
                  <a:pt x="7" y="21600"/>
                  <a:pt x="1071" y="15824"/>
                  <a:pt x="4574" y="1291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0004974-39F0-4153-9647-FEC636E96537}"/>
              </a:ext>
            </a:extLst>
          </p:cNvPr>
          <p:cNvSpPr/>
          <p:nvPr/>
        </p:nvSpPr>
        <p:spPr>
          <a:xfrm>
            <a:off x="3460473" y="2367442"/>
            <a:ext cx="4564361" cy="3270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7" y="7056"/>
                </a:moveTo>
                <a:cubicBezTo>
                  <a:pt x="14656" y="8561"/>
                  <a:pt x="8247" y="10007"/>
                  <a:pt x="4671" y="12911"/>
                </a:cubicBezTo>
                <a:cubicBezTo>
                  <a:pt x="1095" y="15815"/>
                  <a:pt x="0" y="21600"/>
                  <a:pt x="0" y="21600"/>
                </a:cubicBezTo>
                <a:cubicBezTo>
                  <a:pt x="1897" y="16888"/>
                  <a:pt x="5248" y="13343"/>
                  <a:pt x="13269" y="10019"/>
                </a:cubicBezTo>
                <a:cubicBezTo>
                  <a:pt x="21291" y="6695"/>
                  <a:pt x="21600" y="0"/>
                  <a:pt x="21600" y="0"/>
                </a:cubicBezTo>
                <a:cubicBezTo>
                  <a:pt x="21140" y="3172"/>
                  <a:pt x="18817" y="5552"/>
                  <a:pt x="16737" y="705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3A4E087-96A2-4217-9E71-A7FCA2E56946}"/>
              </a:ext>
            </a:extLst>
          </p:cNvPr>
          <p:cNvSpPr/>
          <p:nvPr/>
        </p:nvSpPr>
        <p:spPr>
          <a:xfrm>
            <a:off x="2860132" y="3056070"/>
            <a:ext cx="1016879" cy="1522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64" h="18946" extrusionOk="0">
                <a:moveTo>
                  <a:pt x="19681" y="456"/>
                </a:moveTo>
                <a:cubicBezTo>
                  <a:pt x="19855" y="193"/>
                  <a:pt x="19437" y="-71"/>
                  <a:pt x="19019" y="17"/>
                </a:cubicBezTo>
                <a:cubicBezTo>
                  <a:pt x="17730" y="281"/>
                  <a:pt x="16998" y="456"/>
                  <a:pt x="16267" y="654"/>
                </a:cubicBezTo>
                <a:cubicBezTo>
                  <a:pt x="14838" y="1006"/>
                  <a:pt x="13445" y="1467"/>
                  <a:pt x="12156" y="1973"/>
                </a:cubicBezTo>
                <a:cubicBezTo>
                  <a:pt x="8463" y="3401"/>
                  <a:pt x="5327" y="5422"/>
                  <a:pt x="3063" y="7752"/>
                </a:cubicBezTo>
                <a:cubicBezTo>
                  <a:pt x="798" y="10081"/>
                  <a:pt x="-1118" y="13443"/>
                  <a:pt x="763" y="16102"/>
                </a:cubicBezTo>
                <a:cubicBezTo>
                  <a:pt x="4630" y="21529"/>
                  <a:pt x="14803" y="18167"/>
                  <a:pt x="18183" y="14476"/>
                </a:cubicBezTo>
                <a:cubicBezTo>
                  <a:pt x="20099" y="12388"/>
                  <a:pt x="20482" y="9949"/>
                  <a:pt x="19646" y="7620"/>
                </a:cubicBezTo>
                <a:cubicBezTo>
                  <a:pt x="18845" y="5247"/>
                  <a:pt x="18392" y="2522"/>
                  <a:pt x="19681" y="45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31C005A-0D72-4A66-BB02-EFAF26973AB4}"/>
              </a:ext>
            </a:extLst>
          </p:cNvPr>
          <p:cNvSpPr/>
          <p:nvPr/>
        </p:nvSpPr>
        <p:spPr>
          <a:xfrm>
            <a:off x="6073724" y="1396304"/>
            <a:ext cx="1205762" cy="1832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31" h="20232" extrusionOk="0">
                <a:moveTo>
                  <a:pt x="18742" y="488"/>
                </a:moveTo>
                <a:cubicBezTo>
                  <a:pt x="18910" y="196"/>
                  <a:pt x="18517" y="-77"/>
                  <a:pt x="18097" y="20"/>
                </a:cubicBezTo>
                <a:cubicBezTo>
                  <a:pt x="16864" y="293"/>
                  <a:pt x="16164" y="488"/>
                  <a:pt x="15436" y="683"/>
                </a:cubicBezTo>
                <a:cubicBezTo>
                  <a:pt x="14063" y="1054"/>
                  <a:pt x="12690" y="1541"/>
                  <a:pt x="11458" y="2087"/>
                </a:cubicBezTo>
                <a:cubicBezTo>
                  <a:pt x="7900" y="3607"/>
                  <a:pt x="4874" y="5752"/>
                  <a:pt x="2717" y="8228"/>
                </a:cubicBezTo>
                <a:cubicBezTo>
                  <a:pt x="-113" y="11425"/>
                  <a:pt x="-2074" y="17566"/>
                  <a:pt x="3893" y="19691"/>
                </a:cubicBezTo>
                <a:cubicBezTo>
                  <a:pt x="9048" y="21523"/>
                  <a:pt x="14819" y="18365"/>
                  <a:pt x="17313" y="15382"/>
                </a:cubicBezTo>
                <a:cubicBezTo>
                  <a:pt x="19162" y="13160"/>
                  <a:pt x="19526" y="10567"/>
                  <a:pt x="18742" y="8091"/>
                </a:cubicBezTo>
                <a:cubicBezTo>
                  <a:pt x="17901" y="5576"/>
                  <a:pt x="17481" y="2691"/>
                  <a:pt x="18742" y="48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B786ED2-2EC7-418E-A795-92CE57AECA60}"/>
              </a:ext>
            </a:extLst>
          </p:cNvPr>
          <p:cNvSpPr/>
          <p:nvPr/>
        </p:nvSpPr>
        <p:spPr>
          <a:xfrm>
            <a:off x="7786460" y="1149103"/>
            <a:ext cx="1028345" cy="1060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55" h="19473" extrusionOk="0">
                <a:moveTo>
                  <a:pt x="20371" y="649"/>
                </a:moveTo>
                <a:cubicBezTo>
                  <a:pt x="20582" y="389"/>
                  <a:pt x="20371" y="0"/>
                  <a:pt x="20020" y="0"/>
                </a:cubicBezTo>
                <a:cubicBezTo>
                  <a:pt x="18931" y="32"/>
                  <a:pt x="18299" y="97"/>
                  <a:pt x="17632" y="130"/>
                </a:cubicBezTo>
                <a:cubicBezTo>
                  <a:pt x="16402" y="227"/>
                  <a:pt x="15138" y="454"/>
                  <a:pt x="13944" y="778"/>
                </a:cubicBezTo>
                <a:cubicBezTo>
                  <a:pt x="10572" y="1654"/>
                  <a:pt x="7376" y="3308"/>
                  <a:pt x="4777" y="5481"/>
                </a:cubicBezTo>
                <a:cubicBezTo>
                  <a:pt x="1862" y="7913"/>
                  <a:pt x="-1018" y="11870"/>
                  <a:pt x="352" y="15665"/>
                </a:cubicBezTo>
                <a:cubicBezTo>
                  <a:pt x="2529" y="21600"/>
                  <a:pt x="10467" y="19622"/>
                  <a:pt x="14190" y="16313"/>
                </a:cubicBezTo>
                <a:cubicBezTo>
                  <a:pt x="16438" y="14335"/>
                  <a:pt x="17597" y="11611"/>
                  <a:pt x="17807" y="8757"/>
                </a:cubicBezTo>
                <a:cubicBezTo>
                  <a:pt x="17983" y="5935"/>
                  <a:pt x="18615" y="2724"/>
                  <a:pt x="20371" y="64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F383B79-175B-44B9-83B9-02101CD30622}"/>
              </a:ext>
            </a:extLst>
          </p:cNvPr>
          <p:cNvSpPr/>
          <p:nvPr/>
        </p:nvSpPr>
        <p:spPr>
          <a:xfrm>
            <a:off x="4237385" y="4680521"/>
            <a:ext cx="1836970" cy="1028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1" h="20522" extrusionOk="0">
                <a:moveTo>
                  <a:pt x="20399" y="9547"/>
                </a:moveTo>
                <a:cubicBezTo>
                  <a:pt x="20678" y="9582"/>
                  <a:pt x="20817" y="10216"/>
                  <a:pt x="20618" y="10569"/>
                </a:cubicBezTo>
                <a:cubicBezTo>
                  <a:pt x="20021" y="11626"/>
                  <a:pt x="19642" y="12225"/>
                  <a:pt x="19284" y="12824"/>
                </a:cubicBezTo>
                <a:cubicBezTo>
                  <a:pt x="18567" y="13987"/>
                  <a:pt x="17751" y="15008"/>
                  <a:pt x="16955" y="15925"/>
                </a:cubicBezTo>
                <a:cubicBezTo>
                  <a:pt x="13630" y="19554"/>
                  <a:pt x="9410" y="21351"/>
                  <a:pt x="5528" y="20153"/>
                </a:cubicBezTo>
                <a:cubicBezTo>
                  <a:pt x="3119" y="19413"/>
                  <a:pt x="650" y="16911"/>
                  <a:pt x="113" y="12401"/>
                </a:cubicBezTo>
                <a:cubicBezTo>
                  <a:pt x="-783" y="4825"/>
                  <a:pt x="3856" y="421"/>
                  <a:pt x="7479" y="33"/>
                </a:cubicBezTo>
                <a:cubicBezTo>
                  <a:pt x="9888" y="-249"/>
                  <a:pt x="12177" y="1301"/>
                  <a:pt x="14028" y="3979"/>
                </a:cubicBezTo>
                <a:cubicBezTo>
                  <a:pt x="15880" y="6622"/>
                  <a:pt x="18189" y="9194"/>
                  <a:pt x="20399" y="954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62B6C96-AEF9-439F-9964-93FA7ED26551}"/>
              </a:ext>
            </a:extLst>
          </p:cNvPr>
          <p:cNvSpPr/>
          <p:nvPr/>
        </p:nvSpPr>
        <p:spPr>
          <a:xfrm>
            <a:off x="6109037" y="3903610"/>
            <a:ext cx="1794917" cy="10573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07" h="20794" extrusionOk="0">
                <a:moveTo>
                  <a:pt x="19717" y="4403"/>
                </a:moveTo>
                <a:cubicBezTo>
                  <a:pt x="19994" y="4333"/>
                  <a:pt x="20212" y="4854"/>
                  <a:pt x="20054" y="5306"/>
                </a:cubicBezTo>
                <a:cubicBezTo>
                  <a:pt x="19619" y="6591"/>
                  <a:pt x="19342" y="7285"/>
                  <a:pt x="19065" y="8015"/>
                </a:cubicBezTo>
                <a:cubicBezTo>
                  <a:pt x="18531" y="9404"/>
                  <a:pt x="17898" y="10758"/>
                  <a:pt x="17225" y="11939"/>
                </a:cubicBezTo>
                <a:cubicBezTo>
                  <a:pt x="14515" y="16800"/>
                  <a:pt x="10678" y="20308"/>
                  <a:pt x="6761" y="20759"/>
                </a:cubicBezTo>
                <a:cubicBezTo>
                  <a:pt x="4348" y="21037"/>
                  <a:pt x="1619" y="19717"/>
                  <a:pt x="491" y="15620"/>
                </a:cubicBezTo>
                <a:cubicBezTo>
                  <a:pt x="-1388" y="8744"/>
                  <a:pt x="2489" y="2597"/>
                  <a:pt x="5931" y="687"/>
                </a:cubicBezTo>
                <a:cubicBezTo>
                  <a:pt x="8205" y="-563"/>
                  <a:pt x="10638" y="-42"/>
                  <a:pt x="12794" y="1729"/>
                </a:cubicBezTo>
                <a:cubicBezTo>
                  <a:pt x="14970" y="3535"/>
                  <a:pt x="17542" y="5028"/>
                  <a:pt x="19717" y="440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22DEEE6-A7AA-4AB2-A3F2-C26682C639FC}"/>
              </a:ext>
            </a:extLst>
          </p:cNvPr>
          <p:cNvSpPr/>
          <p:nvPr/>
        </p:nvSpPr>
        <p:spPr>
          <a:xfrm>
            <a:off x="7804119" y="2491042"/>
            <a:ext cx="1527748" cy="1331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93" h="20676" extrusionOk="0">
                <a:moveTo>
                  <a:pt x="19098" y="78"/>
                </a:moveTo>
                <a:cubicBezTo>
                  <a:pt x="19371" y="-141"/>
                  <a:pt x="19735" y="133"/>
                  <a:pt x="19689" y="517"/>
                </a:cubicBezTo>
                <a:cubicBezTo>
                  <a:pt x="19576" y="1668"/>
                  <a:pt x="19485" y="2353"/>
                  <a:pt x="19394" y="3039"/>
                </a:cubicBezTo>
                <a:cubicBezTo>
                  <a:pt x="19211" y="4354"/>
                  <a:pt x="18893" y="5670"/>
                  <a:pt x="18529" y="6931"/>
                </a:cubicBezTo>
                <a:cubicBezTo>
                  <a:pt x="17004" y="11975"/>
                  <a:pt x="13931" y="16689"/>
                  <a:pt x="9948" y="19266"/>
                </a:cubicBezTo>
                <a:cubicBezTo>
                  <a:pt x="7490" y="20856"/>
                  <a:pt x="4280" y="21459"/>
                  <a:pt x="1982" y="19156"/>
                </a:cubicBezTo>
                <a:cubicBezTo>
                  <a:pt x="-1865" y="15291"/>
                  <a:pt x="548" y="8658"/>
                  <a:pt x="3643" y="5314"/>
                </a:cubicBezTo>
                <a:cubicBezTo>
                  <a:pt x="5692" y="3094"/>
                  <a:pt x="8377" y="2079"/>
                  <a:pt x="11109" y="2134"/>
                </a:cubicBezTo>
                <a:cubicBezTo>
                  <a:pt x="13863" y="2162"/>
                  <a:pt x="16981" y="1750"/>
                  <a:pt x="19098" y="7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3" name="Graphic 12" descr="Brainstorm with solid fill">
            <a:extLst>
              <a:ext uri="{FF2B5EF4-FFF2-40B4-BE49-F238E27FC236}">
                <a16:creationId xmlns:a16="http://schemas.microsoft.com/office/drawing/2014/main" id="{5A996502-F24C-4862-81A3-C39E8A78F2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25711" y="2873567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Bullseye with solid fill">
            <a:extLst>
              <a:ext uri="{FF2B5EF4-FFF2-40B4-BE49-F238E27FC236}">
                <a16:creationId xmlns:a16="http://schemas.microsoft.com/office/drawing/2014/main" id="{4D9E7B3D-22D6-4357-99F9-5C0EEB086C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20503" y="1524672"/>
            <a:ext cx="566838" cy="566838"/>
          </a:xfrm>
          <a:prstGeom prst="rect">
            <a:avLst/>
          </a:prstGeom>
        </p:spPr>
      </p:pic>
      <p:pic>
        <p:nvPicPr>
          <p:cNvPr id="15" name="Graphic 14" descr="Database with solid fill">
            <a:extLst>
              <a:ext uri="{FF2B5EF4-FFF2-40B4-BE49-F238E27FC236}">
                <a16:creationId xmlns:a16="http://schemas.microsoft.com/office/drawing/2014/main" id="{E5546505-6B9F-4691-BE77-1F0859D1B4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60090" y="2643999"/>
            <a:ext cx="566838" cy="566838"/>
          </a:xfrm>
          <a:prstGeom prst="rect">
            <a:avLst/>
          </a:prstGeom>
        </p:spPr>
      </p:pic>
      <p:pic>
        <p:nvPicPr>
          <p:cNvPr id="16" name="Graphic 15" descr="Gears with solid fill">
            <a:extLst>
              <a:ext uri="{FF2B5EF4-FFF2-40B4-BE49-F238E27FC236}">
                <a16:creationId xmlns:a16="http://schemas.microsoft.com/office/drawing/2014/main" id="{B6005E3A-2F9E-4A5C-A1EC-6855436596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70205" y="2209267"/>
            <a:ext cx="566838" cy="566838"/>
          </a:xfrm>
          <a:prstGeom prst="rect">
            <a:avLst/>
          </a:prstGeom>
        </p:spPr>
      </p:pic>
      <p:pic>
        <p:nvPicPr>
          <p:cNvPr id="17" name="Graphic 16" descr="Hourglass 30% with solid fill">
            <a:extLst>
              <a:ext uri="{FF2B5EF4-FFF2-40B4-BE49-F238E27FC236}">
                <a16:creationId xmlns:a16="http://schemas.microsoft.com/office/drawing/2014/main" id="{7538970C-F923-4150-B435-2682600C811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82756" y="4152577"/>
            <a:ext cx="566838" cy="566838"/>
          </a:xfrm>
          <a:prstGeom prst="rect">
            <a:avLst/>
          </a:prstGeom>
        </p:spPr>
      </p:pic>
      <p:pic>
        <p:nvPicPr>
          <p:cNvPr id="18" name="Graphic 17" descr="Lightbulb with solid fill">
            <a:extLst>
              <a:ext uri="{FF2B5EF4-FFF2-40B4-BE49-F238E27FC236}">
                <a16:creationId xmlns:a16="http://schemas.microsoft.com/office/drawing/2014/main" id="{652B8032-0D51-44A5-993F-06E9D6B8A39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87194" y="3718188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Research with solid fill">
            <a:extLst>
              <a:ext uri="{FF2B5EF4-FFF2-40B4-BE49-F238E27FC236}">
                <a16:creationId xmlns:a16="http://schemas.microsoft.com/office/drawing/2014/main" id="{D8182CBC-DBB7-45C2-A16F-5798FEEF8C4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589032" y="4891209"/>
            <a:ext cx="566838" cy="566838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96F752B-5018-488D-B31E-F4A8F8BE80B8}"/>
              </a:ext>
            </a:extLst>
          </p:cNvPr>
          <p:cNvGrpSpPr/>
          <p:nvPr/>
        </p:nvGrpSpPr>
        <p:grpSpPr>
          <a:xfrm>
            <a:off x="9744741" y="2612752"/>
            <a:ext cx="2026270" cy="997765"/>
            <a:chOff x="8921977" y="1528280"/>
            <a:chExt cx="2926080" cy="99776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4475AA8-C555-4D37-8266-45DDC6836E71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D1D2664-A16E-40EB-A79D-250C4702E1E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3868896-5B20-4194-9514-ECD5B2A0F699}"/>
              </a:ext>
            </a:extLst>
          </p:cNvPr>
          <p:cNvGrpSpPr/>
          <p:nvPr/>
        </p:nvGrpSpPr>
        <p:grpSpPr>
          <a:xfrm>
            <a:off x="8203922" y="4392326"/>
            <a:ext cx="2026270" cy="997765"/>
            <a:chOff x="8921977" y="4134941"/>
            <a:chExt cx="2926080" cy="99776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D13D10-11B5-41B1-8204-E4AF8838D420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953AEFB-B1F7-4FD8-9817-15682A6612E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A426D57-FBE1-4995-8E0F-1425827F1B29}"/>
              </a:ext>
            </a:extLst>
          </p:cNvPr>
          <p:cNvGrpSpPr/>
          <p:nvPr/>
        </p:nvGrpSpPr>
        <p:grpSpPr>
          <a:xfrm>
            <a:off x="2267405" y="1866796"/>
            <a:ext cx="2026270" cy="997765"/>
            <a:chOff x="332936" y="2689321"/>
            <a:chExt cx="2926080" cy="99776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AF65D83-5861-4B40-A063-8E40C0D4693C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D477490-53EF-4FB8-85FA-AA68630F133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C5444B3-15AC-40AD-B8EE-41F395F05646}"/>
              </a:ext>
            </a:extLst>
          </p:cNvPr>
          <p:cNvGrpSpPr/>
          <p:nvPr/>
        </p:nvGrpSpPr>
        <p:grpSpPr>
          <a:xfrm>
            <a:off x="522716" y="3287261"/>
            <a:ext cx="2026270" cy="997765"/>
            <a:chOff x="332936" y="4713893"/>
            <a:chExt cx="2926080" cy="99776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CEE40B1-5545-4DC6-A2F4-A5C0A17216D9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97B37D0-E241-402C-B7C5-3C8524E6DD0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4749400-5DD4-494F-A4F7-C927B46256DD}"/>
              </a:ext>
            </a:extLst>
          </p:cNvPr>
          <p:cNvGrpSpPr/>
          <p:nvPr/>
        </p:nvGrpSpPr>
        <p:grpSpPr>
          <a:xfrm>
            <a:off x="9224041" y="939029"/>
            <a:ext cx="2026270" cy="997765"/>
            <a:chOff x="8921977" y="1528280"/>
            <a:chExt cx="2926080" cy="99776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C9D44F4-538C-4DE7-8D54-6A304179C995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926FA8B-5A3A-4EE7-8047-20EC8A2180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C7F2D78-C8D2-4F71-A03B-BDACAC543FB2}"/>
              </a:ext>
            </a:extLst>
          </p:cNvPr>
          <p:cNvGrpSpPr/>
          <p:nvPr/>
        </p:nvGrpSpPr>
        <p:grpSpPr>
          <a:xfrm>
            <a:off x="5952281" y="5445091"/>
            <a:ext cx="2725345" cy="828488"/>
            <a:chOff x="8921977" y="4134941"/>
            <a:chExt cx="2926080" cy="82848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A295403-7B81-46BC-A2C4-41BB279E06BB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DAE6A87-352A-4BC0-9F37-326EB0B964D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607CD87-B23A-477E-9570-D1679E525053}"/>
              </a:ext>
            </a:extLst>
          </p:cNvPr>
          <p:cNvGrpSpPr/>
          <p:nvPr/>
        </p:nvGrpSpPr>
        <p:grpSpPr>
          <a:xfrm>
            <a:off x="3680428" y="911736"/>
            <a:ext cx="2725345" cy="828488"/>
            <a:chOff x="8921977" y="4134941"/>
            <a:chExt cx="2926080" cy="82848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BB71421-4AF8-4E88-B071-8EBC5F8E6CE8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F06096C-0222-435A-A53A-77A7D8A8A3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DBE672F-AAAE-4458-BA60-ADBC380494FB}"/>
              </a:ext>
            </a:extLst>
          </p:cNvPr>
          <p:cNvSpPr/>
          <p:nvPr/>
        </p:nvSpPr>
        <p:spPr>
          <a:xfrm>
            <a:off x="4500112" y="1868329"/>
            <a:ext cx="1085978" cy="1742188"/>
          </a:xfrm>
          <a:custGeom>
            <a:avLst/>
            <a:gdLst>
              <a:gd name="connsiteX0" fmla="*/ 948859 w 1085978"/>
              <a:gd name="connsiteY0" fmla="*/ 453 h 1742188"/>
              <a:gd name="connsiteX1" fmla="*/ 973052 w 1085978"/>
              <a:gd name="connsiteY1" fmla="*/ 38702 h 1742188"/>
              <a:gd name="connsiteX2" fmla="*/ 1037351 w 1085978"/>
              <a:gd name="connsiteY2" fmla="*/ 667349 h 1742188"/>
              <a:gd name="connsiteX3" fmla="*/ 1018182 w 1085978"/>
              <a:gd name="connsiteY3" fmla="*/ 1279897 h 1742188"/>
              <a:gd name="connsiteX4" fmla="*/ 209471 w 1085978"/>
              <a:gd name="connsiteY4" fmla="*/ 1674789 h 1742188"/>
              <a:gd name="connsiteX5" fmla="*/ 14081 w 1085978"/>
              <a:gd name="connsiteY5" fmla="*/ 1089909 h 1742188"/>
              <a:gd name="connsiteX6" fmla="*/ 567451 w 1085978"/>
              <a:gd name="connsiteY6" fmla="*/ 214958 h 1742188"/>
              <a:gd name="connsiteX7" fmla="*/ 784647 w 1085978"/>
              <a:gd name="connsiteY7" fmla="*/ 75016 h 1742188"/>
              <a:gd name="connsiteX8" fmla="*/ 931892 w 1085978"/>
              <a:gd name="connsiteY8" fmla="*/ 2528 h 1742188"/>
              <a:gd name="connsiteX9" fmla="*/ 948859 w 1085978"/>
              <a:gd name="connsiteY9" fmla="*/ 453 h 174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5978" h="1742188">
                <a:moveTo>
                  <a:pt x="948859" y="453"/>
                </a:moveTo>
                <a:cubicBezTo>
                  <a:pt x="965352" y="3369"/>
                  <a:pt x="978672" y="19971"/>
                  <a:pt x="973052" y="38702"/>
                </a:cubicBezTo>
                <a:cubicBezTo>
                  <a:pt x="920491" y="228369"/>
                  <a:pt x="968920" y="464063"/>
                  <a:pt x="1037351" y="667349"/>
                </a:cubicBezTo>
                <a:cubicBezTo>
                  <a:pt x="1104601" y="866902"/>
                  <a:pt x="1105630" y="1085229"/>
                  <a:pt x="1018182" y="1279897"/>
                </a:cubicBezTo>
                <a:cubicBezTo>
                  <a:pt x="886927" y="1573151"/>
                  <a:pt x="536084" y="1881621"/>
                  <a:pt x="209471" y="1674789"/>
                </a:cubicBezTo>
                <a:cubicBezTo>
                  <a:pt x="13694" y="1551483"/>
                  <a:pt x="-26025" y="1302003"/>
                  <a:pt x="14081" y="1089909"/>
                </a:cubicBezTo>
                <a:cubicBezTo>
                  <a:pt x="77976" y="746806"/>
                  <a:pt x="292830" y="427228"/>
                  <a:pt x="567451" y="214958"/>
                </a:cubicBezTo>
                <a:cubicBezTo>
                  <a:pt x="633575" y="163737"/>
                  <a:pt x="708503" y="113782"/>
                  <a:pt x="784647" y="75016"/>
                </a:cubicBezTo>
                <a:cubicBezTo>
                  <a:pt x="823361" y="53782"/>
                  <a:pt x="863284" y="33756"/>
                  <a:pt x="931892" y="2528"/>
                </a:cubicBezTo>
                <a:cubicBezTo>
                  <a:pt x="937511" y="30"/>
                  <a:pt x="943361" y="-519"/>
                  <a:pt x="948859" y="45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&amp; Leaves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B250D63-DD30-4667-8DEA-FB2F3D637373}"/>
              </a:ext>
            </a:extLst>
          </p:cNvPr>
          <p:cNvSpPr/>
          <p:nvPr/>
        </p:nvSpPr>
        <p:spPr>
          <a:xfrm>
            <a:off x="3460474" y="2367442"/>
            <a:ext cx="4565808" cy="3268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5" h="21600" extrusionOk="0">
                <a:moveTo>
                  <a:pt x="4574" y="12918"/>
                </a:moveTo>
                <a:cubicBezTo>
                  <a:pt x="8077" y="10012"/>
                  <a:pt x="14355" y="8565"/>
                  <a:pt x="16393" y="7060"/>
                </a:cubicBezTo>
                <a:cubicBezTo>
                  <a:pt x="18431" y="5555"/>
                  <a:pt x="20707" y="3174"/>
                  <a:pt x="21165" y="0"/>
                </a:cubicBezTo>
                <a:cubicBezTo>
                  <a:pt x="19045" y="7713"/>
                  <a:pt x="12129" y="6803"/>
                  <a:pt x="5851" y="9989"/>
                </a:cubicBezTo>
                <a:cubicBezTo>
                  <a:pt x="-435" y="13175"/>
                  <a:pt x="7" y="21600"/>
                  <a:pt x="7" y="21600"/>
                </a:cubicBezTo>
                <a:cubicBezTo>
                  <a:pt x="7" y="21600"/>
                  <a:pt x="1071" y="15824"/>
                  <a:pt x="4574" y="1291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0004974-39F0-4153-9647-FEC636E96537}"/>
              </a:ext>
            </a:extLst>
          </p:cNvPr>
          <p:cNvSpPr/>
          <p:nvPr/>
        </p:nvSpPr>
        <p:spPr>
          <a:xfrm>
            <a:off x="3460473" y="2367442"/>
            <a:ext cx="4564361" cy="3270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7" y="7056"/>
                </a:moveTo>
                <a:cubicBezTo>
                  <a:pt x="14656" y="8561"/>
                  <a:pt x="8247" y="10007"/>
                  <a:pt x="4671" y="12911"/>
                </a:cubicBezTo>
                <a:cubicBezTo>
                  <a:pt x="1095" y="15815"/>
                  <a:pt x="0" y="21600"/>
                  <a:pt x="0" y="21600"/>
                </a:cubicBezTo>
                <a:cubicBezTo>
                  <a:pt x="1897" y="16888"/>
                  <a:pt x="5248" y="13343"/>
                  <a:pt x="13269" y="10019"/>
                </a:cubicBezTo>
                <a:cubicBezTo>
                  <a:pt x="21291" y="6695"/>
                  <a:pt x="21600" y="0"/>
                  <a:pt x="21600" y="0"/>
                </a:cubicBezTo>
                <a:cubicBezTo>
                  <a:pt x="21140" y="3172"/>
                  <a:pt x="18817" y="5552"/>
                  <a:pt x="16737" y="705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3A4E087-96A2-4217-9E71-A7FCA2E56946}"/>
              </a:ext>
            </a:extLst>
          </p:cNvPr>
          <p:cNvSpPr/>
          <p:nvPr/>
        </p:nvSpPr>
        <p:spPr>
          <a:xfrm>
            <a:off x="2860132" y="3056070"/>
            <a:ext cx="1016879" cy="1522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64" h="18946" extrusionOk="0">
                <a:moveTo>
                  <a:pt x="19681" y="456"/>
                </a:moveTo>
                <a:cubicBezTo>
                  <a:pt x="19855" y="193"/>
                  <a:pt x="19437" y="-71"/>
                  <a:pt x="19019" y="17"/>
                </a:cubicBezTo>
                <a:cubicBezTo>
                  <a:pt x="17730" y="281"/>
                  <a:pt x="16998" y="456"/>
                  <a:pt x="16267" y="654"/>
                </a:cubicBezTo>
                <a:cubicBezTo>
                  <a:pt x="14838" y="1006"/>
                  <a:pt x="13445" y="1467"/>
                  <a:pt x="12156" y="1973"/>
                </a:cubicBezTo>
                <a:cubicBezTo>
                  <a:pt x="8463" y="3401"/>
                  <a:pt x="5327" y="5422"/>
                  <a:pt x="3063" y="7752"/>
                </a:cubicBezTo>
                <a:cubicBezTo>
                  <a:pt x="798" y="10081"/>
                  <a:pt x="-1118" y="13443"/>
                  <a:pt x="763" y="16102"/>
                </a:cubicBezTo>
                <a:cubicBezTo>
                  <a:pt x="4630" y="21529"/>
                  <a:pt x="14803" y="18167"/>
                  <a:pt x="18183" y="14476"/>
                </a:cubicBezTo>
                <a:cubicBezTo>
                  <a:pt x="20099" y="12388"/>
                  <a:pt x="20482" y="9949"/>
                  <a:pt x="19646" y="7620"/>
                </a:cubicBezTo>
                <a:cubicBezTo>
                  <a:pt x="18845" y="5247"/>
                  <a:pt x="18392" y="2522"/>
                  <a:pt x="19681" y="45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31C005A-0D72-4A66-BB02-EFAF26973AB4}"/>
              </a:ext>
            </a:extLst>
          </p:cNvPr>
          <p:cNvSpPr/>
          <p:nvPr/>
        </p:nvSpPr>
        <p:spPr>
          <a:xfrm>
            <a:off x="6073724" y="1396304"/>
            <a:ext cx="1205762" cy="1832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31" h="20232" extrusionOk="0">
                <a:moveTo>
                  <a:pt x="18742" y="488"/>
                </a:moveTo>
                <a:cubicBezTo>
                  <a:pt x="18910" y="196"/>
                  <a:pt x="18517" y="-77"/>
                  <a:pt x="18097" y="20"/>
                </a:cubicBezTo>
                <a:cubicBezTo>
                  <a:pt x="16864" y="293"/>
                  <a:pt x="16164" y="488"/>
                  <a:pt x="15436" y="683"/>
                </a:cubicBezTo>
                <a:cubicBezTo>
                  <a:pt x="14063" y="1054"/>
                  <a:pt x="12690" y="1541"/>
                  <a:pt x="11458" y="2087"/>
                </a:cubicBezTo>
                <a:cubicBezTo>
                  <a:pt x="7900" y="3607"/>
                  <a:pt x="4874" y="5752"/>
                  <a:pt x="2717" y="8228"/>
                </a:cubicBezTo>
                <a:cubicBezTo>
                  <a:pt x="-113" y="11425"/>
                  <a:pt x="-2074" y="17566"/>
                  <a:pt x="3893" y="19691"/>
                </a:cubicBezTo>
                <a:cubicBezTo>
                  <a:pt x="9048" y="21523"/>
                  <a:pt x="14819" y="18365"/>
                  <a:pt x="17313" y="15382"/>
                </a:cubicBezTo>
                <a:cubicBezTo>
                  <a:pt x="19162" y="13160"/>
                  <a:pt x="19526" y="10567"/>
                  <a:pt x="18742" y="8091"/>
                </a:cubicBezTo>
                <a:cubicBezTo>
                  <a:pt x="17901" y="5576"/>
                  <a:pt x="17481" y="2691"/>
                  <a:pt x="18742" y="48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B786ED2-2EC7-418E-A795-92CE57AECA60}"/>
              </a:ext>
            </a:extLst>
          </p:cNvPr>
          <p:cNvSpPr/>
          <p:nvPr/>
        </p:nvSpPr>
        <p:spPr>
          <a:xfrm>
            <a:off x="7786460" y="1149103"/>
            <a:ext cx="1028345" cy="1060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55" h="19473" extrusionOk="0">
                <a:moveTo>
                  <a:pt x="20371" y="649"/>
                </a:moveTo>
                <a:cubicBezTo>
                  <a:pt x="20582" y="389"/>
                  <a:pt x="20371" y="0"/>
                  <a:pt x="20020" y="0"/>
                </a:cubicBezTo>
                <a:cubicBezTo>
                  <a:pt x="18931" y="32"/>
                  <a:pt x="18299" y="97"/>
                  <a:pt x="17632" y="130"/>
                </a:cubicBezTo>
                <a:cubicBezTo>
                  <a:pt x="16402" y="227"/>
                  <a:pt x="15138" y="454"/>
                  <a:pt x="13944" y="778"/>
                </a:cubicBezTo>
                <a:cubicBezTo>
                  <a:pt x="10572" y="1654"/>
                  <a:pt x="7376" y="3308"/>
                  <a:pt x="4777" y="5481"/>
                </a:cubicBezTo>
                <a:cubicBezTo>
                  <a:pt x="1862" y="7913"/>
                  <a:pt x="-1018" y="11870"/>
                  <a:pt x="352" y="15665"/>
                </a:cubicBezTo>
                <a:cubicBezTo>
                  <a:pt x="2529" y="21600"/>
                  <a:pt x="10467" y="19622"/>
                  <a:pt x="14190" y="16313"/>
                </a:cubicBezTo>
                <a:cubicBezTo>
                  <a:pt x="16438" y="14335"/>
                  <a:pt x="17597" y="11611"/>
                  <a:pt x="17807" y="8757"/>
                </a:cubicBezTo>
                <a:cubicBezTo>
                  <a:pt x="17983" y="5935"/>
                  <a:pt x="18615" y="2724"/>
                  <a:pt x="20371" y="64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F383B79-175B-44B9-83B9-02101CD30622}"/>
              </a:ext>
            </a:extLst>
          </p:cNvPr>
          <p:cNvSpPr/>
          <p:nvPr/>
        </p:nvSpPr>
        <p:spPr>
          <a:xfrm>
            <a:off x="4237385" y="4680521"/>
            <a:ext cx="1836970" cy="1028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11" h="20522" extrusionOk="0">
                <a:moveTo>
                  <a:pt x="20399" y="9547"/>
                </a:moveTo>
                <a:cubicBezTo>
                  <a:pt x="20678" y="9582"/>
                  <a:pt x="20817" y="10216"/>
                  <a:pt x="20618" y="10569"/>
                </a:cubicBezTo>
                <a:cubicBezTo>
                  <a:pt x="20021" y="11626"/>
                  <a:pt x="19642" y="12225"/>
                  <a:pt x="19284" y="12824"/>
                </a:cubicBezTo>
                <a:cubicBezTo>
                  <a:pt x="18567" y="13987"/>
                  <a:pt x="17751" y="15008"/>
                  <a:pt x="16955" y="15925"/>
                </a:cubicBezTo>
                <a:cubicBezTo>
                  <a:pt x="13630" y="19554"/>
                  <a:pt x="9410" y="21351"/>
                  <a:pt x="5528" y="20153"/>
                </a:cubicBezTo>
                <a:cubicBezTo>
                  <a:pt x="3119" y="19413"/>
                  <a:pt x="650" y="16911"/>
                  <a:pt x="113" y="12401"/>
                </a:cubicBezTo>
                <a:cubicBezTo>
                  <a:pt x="-783" y="4825"/>
                  <a:pt x="3856" y="421"/>
                  <a:pt x="7479" y="33"/>
                </a:cubicBezTo>
                <a:cubicBezTo>
                  <a:pt x="9888" y="-249"/>
                  <a:pt x="12177" y="1301"/>
                  <a:pt x="14028" y="3979"/>
                </a:cubicBezTo>
                <a:cubicBezTo>
                  <a:pt x="15880" y="6622"/>
                  <a:pt x="18189" y="9194"/>
                  <a:pt x="20399" y="954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62B6C96-AEF9-439F-9964-93FA7ED26551}"/>
              </a:ext>
            </a:extLst>
          </p:cNvPr>
          <p:cNvSpPr/>
          <p:nvPr/>
        </p:nvSpPr>
        <p:spPr>
          <a:xfrm>
            <a:off x="6109037" y="3903610"/>
            <a:ext cx="1794917" cy="10573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07" h="20794" extrusionOk="0">
                <a:moveTo>
                  <a:pt x="19717" y="4403"/>
                </a:moveTo>
                <a:cubicBezTo>
                  <a:pt x="19994" y="4333"/>
                  <a:pt x="20212" y="4854"/>
                  <a:pt x="20054" y="5306"/>
                </a:cubicBezTo>
                <a:cubicBezTo>
                  <a:pt x="19619" y="6591"/>
                  <a:pt x="19342" y="7285"/>
                  <a:pt x="19065" y="8015"/>
                </a:cubicBezTo>
                <a:cubicBezTo>
                  <a:pt x="18531" y="9404"/>
                  <a:pt x="17898" y="10758"/>
                  <a:pt x="17225" y="11939"/>
                </a:cubicBezTo>
                <a:cubicBezTo>
                  <a:pt x="14515" y="16800"/>
                  <a:pt x="10678" y="20308"/>
                  <a:pt x="6761" y="20759"/>
                </a:cubicBezTo>
                <a:cubicBezTo>
                  <a:pt x="4348" y="21037"/>
                  <a:pt x="1619" y="19717"/>
                  <a:pt x="491" y="15620"/>
                </a:cubicBezTo>
                <a:cubicBezTo>
                  <a:pt x="-1388" y="8744"/>
                  <a:pt x="2489" y="2597"/>
                  <a:pt x="5931" y="687"/>
                </a:cubicBezTo>
                <a:cubicBezTo>
                  <a:pt x="8205" y="-563"/>
                  <a:pt x="10638" y="-42"/>
                  <a:pt x="12794" y="1729"/>
                </a:cubicBezTo>
                <a:cubicBezTo>
                  <a:pt x="14970" y="3535"/>
                  <a:pt x="17542" y="5028"/>
                  <a:pt x="19717" y="440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22DEEE6-A7AA-4AB2-A3F2-C26682C639FC}"/>
              </a:ext>
            </a:extLst>
          </p:cNvPr>
          <p:cNvSpPr/>
          <p:nvPr/>
        </p:nvSpPr>
        <p:spPr>
          <a:xfrm>
            <a:off x="7804119" y="2491042"/>
            <a:ext cx="1527748" cy="1331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93" h="20676" extrusionOk="0">
                <a:moveTo>
                  <a:pt x="19098" y="78"/>
                </a:moveTo>
                <a:cubicBezTo>
                  <a:pt x="19371" y="-141"/>
                  <a:pt x="19735" y="133"/>
                  <a:pt x="19689" y="517"/>
                </a:cubicBezTo>
                <a:cubicBezTo>
                  <a:pt x="19576" y="1668"/>
                  <a:pt x="19485" y="2353"/>
                  <a:pt x="19394" y="3039"/>
                </a:cubicBezTo>
                <a:cubicBezTo>
                  <a:pt x="19211" y="4354"/>
                  <a:pt x="18893" y="5670"/>
                  <a:pt x="18529" y="6931"/>
                </a:cubicBezTo>
                <a:cubicBezTo>
                  <a:pt x="17004" y="11975"/>
                  <a:pt x="13931" y="16689"/>
                  <a:pt x="9948" y="19266"/>
                </a:cubicBezTo>
                <a:cubicBezTo>
                  <a:pt x="7490" y="20856"/>
                  <a:pt x="4280" y="21459"/>
                  <a:pt x="1982" y="19156"/>
                </a:cubicBezTo>
                <a:cubicBezTo>
                  <a:pt x="-1865" y="15291"/>
                  <a:pt x="548" y="8658"/>
                  <a:pt x="3643" y="5314"/>
                </a:cubicBezTo>
                <a:cubicBezTo>
                  <a:pt x="5692" y="3094"/>
                  <a:pt x="8377" y="2079"/>
                  <a:pt x="11109" y="2134"/>
                </a:cubicBezTo>
                <a:cubicBezTo>
                  <a:pt x="13863" y="2162"/>
                  <a:pt x="16981" y="1750"/>
                  <a:pt x="19098" y="7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3" name="Graphic 12" descr="Brainstorm with solid fill">
            <a:extLst>
              <a:ext uri="{FF2B5EF4-FFF2-40B4-BE49-F238E27FC236}">
                <a16:creationId xmlns:a16="http://schemas.microsoft.com/office/drawing/2014/main" id="{5A996502-F24C-4862-81A3-C39E8A78F2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25711" y="2873567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Bullseye with solid fill">
            <a:extLst>
              <a:ext uri="{FF2B5EF4-FFF2-40B4-BE49-F238E27FC236}">
                <a16:creationId xmlns:a16="http://schemas.microsoft.com/office/drawing/2014/main" id="{4D9E7B3D-22D6-4357-99F9-5C0EEB086C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20503" y="1524672"/>
            <a:ext cx="566838" cy="566838"/>
          </a:xfrm>
          <a:prstGeom prst="rect">
            <a:avLst/>
          </a:prstGeom>
        </p:spPr>
      </p:pic>
      <p:pic>
        <p:nvPicPr>
          <p:cNvPr id="15" name="Graphic 14" descr="Database with solid fill">
            <a:extLst>
              <a:ext uri="{FF2B5EF4-FFF2-40B4-BE49-F238E27FC236}">
                <a16:creationId xmlns:a16="http://schemas.microsoft.com/office/drawing/2014/main" id="{E5546505-6B9F-4691-BE77-1F0859D1B4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60090" y="2643999"/>
            <a:ext cx="566838" cy="566838"/>
          </a:xfrm>
          <a:prstGeom prst="rect">
            <a:avLst/>
          </a:prstGeom>
        </p:spPr>
      </p:pic>
      <p:pic>
        <p:nvPicPr>
          <p:cNvPr id="16" name="Graphic 15" descr="Gears with solid fill">
            <a:extLst>
              <a:ext uri="{FF2B5EF4-FFF2-40B4-BE49-F238E27FC236}">
                <a16:creationId xmlns:a16="http://schemas.microsoft.com/office/drawing/2014/main" id="{B6005E3A-2F9E-4A5C-A1EC-6855436596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70205" y="2209267"/>
            <a:ext cx="566838" cy="566838"/>
          </a:xfrm>
          <a:prstGeom prst="rect">
            <a:avLst/>
          </a:prstGeom>
        </p:spPr>
      </p:pic>
      <p:pic>
        <p:nvPicPr>
          <p:cNvPr id="17" name="Graphic 16" descr="Hourglass 30% with solid fill">
            <a:extLst>
              <a:ext uri="{FF2B5EF4-FFF2-40B4-BE49-F238E27FC236}">
                <a16:creationId xmlns:a16="http://schemas.microsoft.com/office/drawing/2014/main" id="{7538970C-F923-4150-B435-2682600C811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82756" y="4152577"/>
            <a:ext cx="566838" cy="566838"/>
          </a:xfrm>
          <a:prstGeom prst="rect">
            <a:avLst/>
          </a:prstGeom>
        </p:spPr>
      </p:pic>
      <p:pic>
        <p:nvPicPr>
          <p:cNvPr id="18" name="Graphic 17" descr="Lightbulb with solid fill">
            <a:extLst>
              <a:ext uri="{FF2B5EF4-FFF2-40B4-BE49-F238E27FC236}">
                <a16:creationId xmlns:a16="http://schemas.microsoft.com/office/drawing/2014/main" id="{652B8032-0D51-44A5-993F-06E9D6B8A39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87194" y="3718188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Research with solid fill">
            <a:extLst>
              <a:ext uri="{FF2B5EF4-FFF2-40B4-BE49-F238E27FC236}">
                <a16:creationId xmlns:a16="http://schemas.microsoft.com/office/drawing/2014/main" id="{D8182CBC-DBB7-45C2-A16F-5798FEEF8C4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589032" y="4891209"/>
            <a:ext cx="566838" cy="566838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96F752B-5018-488D-B31E-F4A8F8BE80B8}"/>
              </a:ext>
            </a:extLst>
          </p:cNvPr>
          <p:cNvGrpSpPr/>
          <p:nvPr/>
        </p:nvGrpSpPr>
        <p:grpSpPr>
          <a:xfrm>
            <a:off x="9744741" y="2612752"/>
            <a:ext cx="2026270" cy="997765"/>
            <a:chOff x="8921977" y="1528280"/>
            <a:chExt cx="2926080" cy="99776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4475AA8-C555-4D37-8266-45DDC6836E71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D1D2664-A16E-40EB-A79D-250C4702E1E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3868896-5B20-4194-9514-ECD5B2A0F699}"/>
              </a:ext>
            </a:extLst>
          </p:cNvPr>
          <p:cNvGrpSpPr/>
          <p:nvPr/>
        </p:nvGrpSpPr>
        <p:grpSpPr>
          <a:xfrm>
            <a:off x="8203922" y="4392326"/>
            <a:ext cx="2026270" cy="997765"/>
            <a:chOff x="8921977" y="4134941"/>
            <a:chExt cx="2926080" cy="99776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D13D10-11B5-41B1-8204-E4AF8838D420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953AEFB-B1F7-4FD8-9817-15682A6612E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A426D57-FBE1-4995-8E0F-1425827F1B29}"/>
              </a:ext>
            </a:extLst>
          </p:cNvPr>
          <p:cNvGrpSpPr/>
          <p:nvPr/>
        </p:nvGrpSpPr>
        <p:grpSpPr>
          <a:xfrm>
            <a:off x="2267405" y="1866796"/>
            <a:ext cx="2026270" cy="997765"/>
            <a:chOff x="332936" y="2689321"/>
            <a:chExt cx="2926080" cy="99776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AF65D83-5861-4B40-A063-8E40C0D4693C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D477490-53EF-4FB8-85FA-AA68630F133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C5444B3-15AC-40AD-B8EE-41F395F05646}"/>
              </a:ext>
            </a:extLst>
          </p:cNvPr>
          <p:cNvGrpSpPr/>
          <p:nvPr/>
        </p:nvGrpSpPr>
        <p:grpSpPr>
          <a:xfrm>
            <a:off x="522716" y="3287261"/>
            <a:ext cx="2026270" cy="997765"/>
            <a:chOff x="332936" y="4713893"/>
            <a:chExt cx="2926080" cy="99776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CEE40B1-5545-4DC6-A2F4-A5C0A17216D9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97B37D0-E241-402C-B7C5-3C8524E6DD0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4749400-5DD4-494F-A4F7-C927B46256DD}"/>
              </a:ext>
            </a:extLst>
          </p:cNvPr>
          <p:cNvGrpSpPr/>
          <p:nvPr/>
        </p:nvGrpSpPr>
        <p:grpSpPr>
          <a:xfrm>
            <a:off x="9224041" y="939029"/>
            <a:ext cx="2026270" cy="997765"/>
            <a:chOff x="8921977" y="1528280"/>
            <a:chExt cx="2926080" cy="99776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C9D44F4-538C-4DE7-8D54-6A304179C995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926FA8B-5A3A-4EE7-8047-20EC8A2180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C7F2D78-C8D2-4F71-A03B-BDACAC543FB2}"/>
              </a:ext>
            </a:extLst>
          </p:cNvPr>
          <p:cNvGrpSpPr/>
          <p:nvPr/>
        </p:nvGrpSpPr>
        <p:grpSpPr>
          <a:xfrm>
            <a:off x="5952281" y="5445091"/>
            <a:ext cx="2725345" cy="828488"/>
            <a:chOff x="8921977" y="4134941"/>
            <a:chExt cx="2926080" cy="82848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A295403-7B81-46BC-A2C4-41BB279E06BB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DAE6A87-352A-4BC0-9F37-326EB0B964D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607CD87-B23A-477E-9570-D1679E525053}"/>
              </a:ext>
            </a:extLst>
          </p:cNvPr>
          <p:cNvGrpSpPr/>
          <p:nvPr/>
        </p:nvGrpSpPr>
        <p:grpSpPr>
          <a:xfrm>
            <a:off x="3680428" y="911736"/>
            <a:ext cx="2725345" cy="828488"/>
            <a:chOff x="8921977" y="4134941"/>
            <a:chExt cx="2926080" cy="82848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BB71421-4AF8-4E88-B071-8EBC5F8E6CE8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F06096C-0222-435A-A53A-77A7D8A8A3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808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381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Branch &amp; Leaves Diagram – Slide Template</vt:lpstr>
      <vt:lpstr>Branch &amp; Leaves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 &amp; Leaves Diagram</dc:title>
  <dc:creator>PresentationGO.com</dc:creator>
  <dc:description>© Copyright PresentationGO.com</dc:description>
  <dcterms:created xsi:type="dcterms:W3CDTF">2014-11-26T05:14:11Z</dcterms:created>
  <dcterms:modified xsi:type="dcterms:W3CDTF">2021-08-31T17:19:18Z</dcterms:modified>
  <cp:category>Charts &amp; Diagrams; Graphics &amp; Metaphors</cp:category>
</cp:coreProperties>
</file>