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6" r:id="rId4"/>
    <p:sldId id="33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91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072D-43FB-8E36-02ABA9993CB2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072D-43FB-8E36-02ABA9993CB2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2D-43FB-8E36-02ABA9993C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4B13-44AE-8DDB-8896B1E8F71F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4B13-44AE-8DDB-8896B1E8F71F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13-44AE-8DDB-8896B1E8F7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072D-43FB-8E36-02ABA9993CB2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072D-43FB-8E36-02ABA9993CB2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2D-43FB-8E36-02ABA9993C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4B13-44AE-8DDB-8896B1E8F71F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4B13-44AE-8DDB-8896B1E8F71F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13-44AE-8DDB-8896B1E8F7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9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37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chart" Target="../charts/chart1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chart" Target="../charts/chart3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Editable Map of Brazil for PowerPoint</a:t>
            </a:r>
          </a:p>
        </p:txBody>
      </p: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1F6EFE8F-8506-483F-892E-327883210E3A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395" name="Teardrop 394">
              <a:extLst>
                <a:ext uri="{FF2B5EF4-FFF2-40B4-BE49-F238E27FC236}">
                  <a16:creationId xmlns:a16="http://schemas.microsoft.com/office/drawing/2014/main" id="{BAB3C38F-CE60-4B92-934A-BC61C72EE94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6" name="Oval 395">
              <a:extLst>
                <a:ext uri="{FF2B5EF4-FFF2-40B4-BE49-F238E27FC236}">
                  <a16:creationId xmlns:a16="http://schemas.microsoft.com/office/drawing/2014/main" id="{823B7598-BE49-409E-B95E-64908EBAD53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0919CDB9-2EB6-479C-9750-445BC35B78A5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A4D53A9A-C9CF-47E1-ADEB-8EDCC2FD328E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6C8CA9D9-489D-4062-8E7C-0EF78735295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São Paulo</a:t>
              </a:r>
            </a:p>
          </p:txBody>
        </p:sp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59014E10-11F0-4362-9A50-F7DEED20669C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99" name="Group 398">
            <a:extLst>
              <a:ext uri="{FF2B5EF4-FFF2-40B4-BE49-F238E27FC236}">
                <a16:creationId xmlns:a16="http://schemas.microsoft.com/office/drawing/2014/main" id="{53E208E2-83A3-4332-90C2-DBB2F37DAAD5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403" name="Teardrop 402">
              <a:extLst>
                <a:ext uri="{FF2B5EF4-FFF2-40B4-BE49-F238E27FC236}">
                  <a16:creationId xmlns:a16="http://schemas.microsoft.com/office/drawing/2014/main" id="{90E7A260-13F1-4394-A780-BA77DC5AF05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4" name="Oval 403">
              <a:extLst>
                <a:ext uri="{FF2B5EF4-FFF2-40B4-BE49-F238E27FC236}">
                  <a16:creationId xmlns:a16="http://schemas.microsoft.com/office/drawing/2014/main" id="{A4550120-93F7-48D1-89CC-841EA0D8A52C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5" name="Oval 404">
              <a:extLst>
                <a:ext uri="{FF2B5EF4-FFF2-40B4-BE49-F238E27FC236}">
                  <a16:creationId xmlns:a16="http://schemas.microsoft.com/office/drawing/2014/main" id="{D972C8AF-8479-4AC4-BCBE-E07FC31D1DE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00" name="Group 399">
            <a:extLst>
              <a:ext uri="{FF2B5EF4-FFF2-40B4-BE49-F238E27FC236}">
                <a16:creationId xmlns:a16="http://schemas.microsoft.com/office/drawing/2014/main" id="{36B7BF7C-F915-4443-812D-A87738782EC7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52FE667E-82CE-462A-9B59-72097719C377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Rio de Janeiro</a:t>
              </a:r>
            </a:p>
          </p:txBody>
        </p: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76EB3EE7-3BA8-4B57-B07D-275DA8640642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E0F1C580-FDFF-4863-8255-DA2CE8E951D3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411" name="Teardrop 410">
              <a:extLst>
                <a:ext uri="{FF2B5EF4-FFF2-40B4-BE49-F238E27FC236}">
                  <a16:creationId xmlns:a16="http://schemas.microsoft.com/office/drawing/2014/main" id="{393AC3FA-CA9F-4B6D-8F94-4977874BBCC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412" name="Oval 411">
              <a:extLst>
                <a:ext uri="{FF2B5EF4-FFF2-40B4-BE49-F238E27FC236}">
                  <a16:creationId xmlns:a16="http://schemas.microsoft.com/office/drawing/2014/main" id="{A4650345-8CB9-4A5C-96E3-212D9DD34594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3" name="Oval 412">
              <a:extLst>
                <a:ext uri="{FF2B5EF4-FFF2-40B4-BE49-F238E27FC236}">
                  <a16:creationId xmlns:a16="http://schemas.microsoft.com/office/drawing/2014/main" id="{369D07FB-FD66-4048-BD69-DA21B06C949C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A810BBA9-894B-4C59-AF26-956CF7E7DF83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B3D43B50-7546-4BB5-8297-1A5E66B74AB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São Luís</a:t>
              </a:r>
            </a:p>
          </p:txBody>
        </p:sp>
        <p:sp>
          <p:nvSpPr>
            <p:cNvPr id="410" name="TextBox 409">
              <a:extLst>
                <a:ext uri="{FF2B5EF4-FFF2-40B4-BE49-F238E27FC236}">
                  <a16:creationId xmlns:a16="http://schemas.microsoft.com/office/drawing/2014/main" id="{7E74D595-8F7E-4B14-8C5A-47E71B24D448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15" name="Group 414">
            <a:extLst>
              <a:ext uri="{FF2B5EF4-FFF2-40B4-BE49-F238E27FC236}">
                <a16:creationId xmlns:a16="http://schemas.microsoft.com/office/drawing/2014/main" id="{94FC3E53-4341-4DB8-A79E-89C009C57DC2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4ED269B2-33DF-4622-9399-AF2E6DC7BA6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Brasília</a:t>
              </a:r>
            </a:p>
          </p:txBody>
        </p:sp>
        <p:sp>
          <p:nvSpPr>
            <p:cNvPr id="423" name="TextBox 422">
              <a:extLst>
                <a:ext uri="{FF2B5EF4-FFF2-40B4-BE49-F238E27FC236}">
                  <a16:creationId xmlns:a16="http://schemas.microsoft.com/office/drawing/2014/main" id="{8C375AE7-67FA-45D1-BBC8-D66886B73216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16" name="Group 415">
            <a:extLst>
              <a:ext uri="{FF2B5EF4-FFF2-40B4-BE49-F238E27FC236}">
                <a16:creationId xmlns:a16="http://schemas.microsoft.com/office/drawing/2014/main" id="{E7DCE448-62CE-4663-B3A9-B5033A1FE4FC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417" name="Group 416">
              <a:extLst>
                <a:ext uri="{FF2B5EF4-FFF2-40B4-BE49-F238E27FC236}">
                  <a16:creationId xmlns:a16="http://schemas.microsoft.com/office/drawing/2014/main" id="{9A8417D3-91EF-49AF-A27C-401EAA397A08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419" name="Teardrop 418">
                <a:extLst>
                  <a:ext uri="{FF2B5EF4-FFF2-40B4-BE49-F238E27FC236}">
                    <a16:creationId xmlns:a16="http://schemas.microsoft.com/office/drawing/2014/main" id="{F1CC74EA-AE67-4C20-9DB7-E4ECE8168C0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20" name="Oval 419">
                <a:extLst>
                  <a:ext uri="{FF2B5EF4-FFF2-40B4-BE49-F238E27FC236}">
                    <a16:creationId xmlns:a16="http://schemas.microsoft.com/office/drawing/2014/main" id="{ABAEDC0F-394D-4907-BC52-EF97528A145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21" name="Oval 420">
                <a:extLst>
                  <a:ext uri="{FF2B5EF4-FFF2-40B4-BE49-F238E27FC236}">
                    <a16:creationId xmlns:a16="http://schemas.microsoft.com/office/drawing/2014/main" id="{4A427D6C-7D97-4E65-A88C-1D6EAA1770A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418" name="Freeform 282">
              <a:extLst>
                <a:ext uri="{FF2B5EF4-FFF2-40B4-BE49-F238E27FC236}">
                  <a16:creationId xmlns:a16="http://schemas.microsoft.com/office/drawing/2014/main" id="{B85F857E-0DC5-4B9D-90E2-EE6DD5A49CB3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aphicFrame>
        <p:nvGraphicFramePr>
          <p:cNvPr id="335" name="Chart 334">
            <a:extLst>
              <a:ext uri="{FF2B5EF4-FFF2-40B4-BE49-F238E27FC236}">
                <a16:creationId xmlns:a16="http://schemas.microsoft.com/office/drawing/2014/main" id="{4B908B17-B571-4749-A0D6-1BFFAECD755B}"/>
              </a:ext>
            </a:extLst>
          </p:cNvPr>
          <p:cNvGraphicFramePr/>
          <p:nvPr>
            <p:extLst/>
          </p:nvPr>
        </p:nvGraphicFramePr>
        <p:xfrm>
          <a:off x="3804217" y="3675049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36" name="Graphic 335" descr="Man">
            <a:extLst>
              <a:ext uri="{FF2B5EF4-FFF2-40B4-BE49-F238E27FC236}">
                <a16:creationId xmlns:a16="http://schemas.microsoft.com/office/drawing/2014/main" id="{340E58A4-CFCE-4A34-80FA-75EC2DD3C6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38796" y="3910413"/>
            <a:ext cx="332185" cy="332185"/>
          </a:xfrm>
          <a:prstGeom prst="rect">
            <a:avLst/>
          </a:prstGeom>
        </p:spPr>
      </p:pic>
      <p:pic>
        <p:nvPicPr>
          <p:cNvPr id="337" name="Graphic 336" descr="Woman">
            <a:extLst>
              <a:ext uri="{FF2B5EF4-FFF2-40B4-BE49-F238E27FC236}">
                <a16:creationId xmlns:a16="http://schemas.microsoft.com/office/drawing/2014/main" id="{6C478BA9-2269-4560-B891-4F2CD1A351D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38796" y="4767645"/>
            <a:ext cx="332185" cy="332185"/>
          </a:xfrm>
          <a:prstGeom prst="rect">
            <a:avLst/>
          </a:prstGeom>
        </p:spPr>
      </p:pic>
      <p:graphicFrame>
        <p:nvGraphicFramePr>
          <p:cNvPr id="338" name="Chart 337">
            <a:extLst>
              <a:ext uri="{FF2B5EF4-FFF2-40B4-BE49-F238E27FC236}">
                <a16:creationId xmlns:a16="http://schemas.microsoft.com/office/drawing/2014/main" id="{B7A12219-C775-4898-A74E-E64B87BB816C}"/>
              </a:ext>
            </a:extLst>
          </p:cNvPr>
          <p:cNvGraphicFramePr/>
          <p:nvPr>
            <p:extLst/>
          </p:nvPr>
        </p:nvGraphicFramePr>
        <p:xfrm>
          <a:off x="3804217" y="4555508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39" name="TextBox 338">
            <a:extLst>
              <a:ext uri="{FF2B5EF4-FFF2-40B4-BE49-F238E27FC236}">
                <a16:creationId xmlns:a16="http://schemas.microsoft.com/office/drawing/2014/main" id="{64AFEEE4-8E93-43B7-86C9-B83DA66A9B1C}"/>
              </a:ext>
            </a:extLst>
          </p:cNvPr>
          <p:cNvSpPr txBox="1"/>
          <p:nvPr/>
        </p:nvSpPr>
        <p:spPr>
          <a:xfrm>
            <a:off x="4194735" y="4189811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65%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28917490-D1AE-4F18-A4B2-E23C21251EF6}"/>
              </a:ext>
            </a:extLst>
          </p:cNvPr>
          <p:cNvSpPr txBox="1"/>
          <p:nvPr/>
        </p:nvSpPr>
        <p:spPr>
          <a:xfrm>
            <a:off x="4201587" y="5065877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80%</a:t>
            </a:r>
          </a:p>
        </p:txBody>
      </p:sp>
      <p:sp>
        <p:nvSpPr>
          <p:cNvPr id="341" name="Rectangle 340">
            <a:extLst>
              <a:ext uri="{FF2B5EF4-FFF2-40B4-BE49-F238E27FC236}">
                <a16:creationId xmlns:a16="http://schemas.microsoft.com/office/drawing/2014/main" id="{9BCE20AE-D32E-4D53-869F-90FC4AA3EB9E}"/>
              </a:ext>
            </a:extLst>
          </p:cNvPr>
          <p:cNvSpPr/>
          <p:nvPr/>
        </p:nvSpPr>
        <p:spPr>
          <a:xfrm>
            <a:off x="4794195" y="4002290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C10A4395-E4C2-4ACF-B7E7-BBDB0D02DEDE}"/>
              </a:ext>
            </a:extLst>
          </p:cNvPr>
          <p:cNvSpPr/>
          <p:nvPr/>
        </p:nvSpPr>
        <p:spPr>
          <a:xfrm>
            <a:off x="4794195" y="4882749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326011FA-3794-4716-91E6-7A32550F160F}"/>
              </a:ext>
            </a:extLst>
          </p:cNvPr>
          <p:cNvGrpSpPr/>
          <p:nvPr/>
        </p:nvGrpSpPr>
        <p:grpSpPr>
          <a:xfrm>
            <a:off x="4304065" y="1371741"/>
            <a:ext cx="4354457" cy="4442279"/>
            <a:chOff x="4794194" y="1658553"/>
            <a:chExt cx="3754998" cy="3830730"/>
          </a:xfrm>
        </p:grpSpPr>
        <p:grpSp>
          <p:nvGrpSpPr>
            <p:cNvPr id="343" name="Group 205">
              <a:extLst>
                <a:ext uri="{FF2B5EF4-FFF2-40B4-BE49-F238E27FC236}">
                  <a16:creationId xmlns:a16="http://schemas.microsoft.com/office/drawing/2014/main" id="{50247FB7-55EE-4051-8DD4-EA4537743E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94194" y="1722189"/>
              <a:ext cx="3754998" cy="3767094"/>
              <a:chOff x="345" y="948"/>
              <a:chExt cx="3050" cy="3060"/>
            </a:xfrm>
            <a:solidFill>
              <a:schemeClr val="bg2"/>
            </a:solidFill>
          </p:grpSpPr>
          <p:sp>
            <p:nvSpPr>
              <p:cNvPr id="375" name="Freeform 4">
                <a:extLst>
                  <a:ext uri="{FF2B5EF4-FFF2-40B4-BE49-F238E27FC236}">
                    <a16:creationId xmlns:a16="http://schemas.microsoft.com/office/drawing/2014/main" id="{75D33DDF-BDE8-4F24-A8D1-670EE0C711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9" y="1495"/>
                <a:ext cx="51" cy="31"/>
              </a:xfrm>
              <a:custGeom>
                <a:avLst/>
                <a:gdLst>
                  <a:gd name="T0" fmla="*/ 39 w 51"/>
                  <a:gd name="T1" fmla="*/ 1 h 31"/>
                  <a:gd name="T2" fmla="*/ 37 w 51"/>
                  <a:gd name="T3" fmla="*/ 4 h 31"/>
                  <a:gd name="T4" fmla="*/ 35 w 51"/>
                  <a:gd name="T5" fmla="*/ 10 h 31"/>
                  <a:gd name="T6" fmla="*/ 24 w 51"/>
                  <a:gd name="T7" fmla="*/ 12 h 31"/>
                  <a:gd name="T8" fmla="*/ 14 w 51"/>
                  <a:gd name="T9" fmla="*/ 9 h 31"/>
                  <a:gd name="T10" fmla="*/ 8 w 51"/>
                  <a:gd name="T11" fmla="*/ 8 h 31"/>
                  <a:gd name="T12" fmla="*/ 7 w 51"/>
                  <a:gd name="T13" fmla="*/ 8 h 31"/>
                  <a:gd name="T14" fmla="*/ 4 w 51"/>
                  <a:gd name="T15" fmla="*/ 8 h 31"/>
                  <a:gd name="T16" fmla="*/ 1 w 51"/>
                  <a:gd name="T17" fmla="*/ 10 h 31"/>
                  <a:gd name="T18" fmla="*/ 0 w 51"/>
                  <a:gd name="T19" fmla="*/ 11 h 31"/>
                  <a:gd name="T20" fmla="*/ 0 w 51"/>
                  <a:gd name="T21" fmla="*/ 11 h 31"/>
                  <a:gd name="T22" fmla="*/ 1 w 51"/>
                  <a:gd name="T23" fmla="*/ 11 h 31"/>
                  <a:gd name="T24" fmla="*/ 6 w 51"/>
                  <a:gd name="T25" fmla="*/ 12 h 31"/>
                  <a:gd name="T26" fmla="*/ 13 w 51"/>
                  <a:gd name="T27" fmla="*/ 23 h 31"/>
                  <a:gd name="T28" fmla="*/ 18 w 51"/>
                  <a:gd name="T29" fmla="*/ 31 h 31"/>
                  <a:gd name="T30" fmla="*/ 19 w 51"/>
                  <a:gd name="T31" fmla="*/ 27 h 31"/>
                  <a:gd name="T32" fmla="*/ 30 w 51"/>
                  <a:gd name="T33" fmla="*/ 15 h 31"/>
                  <a:gd name="T34" fmla="*/ 36 w 51"/>
                  <a:gd name="T35" fmla="*/ 14 h 31"/>
                  <a:gd name="T36" fmla="*/ 42 w 51"/>
                  <a:gd name="T37" fmla="*/ 12 h 31"/>
                  <a:gd name="T38" fmla="*/ 50 w 51"/>
                  <a:gd name="T39" fmla="*/ 4 h 31"/>
                  <a:gd name="T40" fmla="*/ 51 w 51"/>
                  <a:gd name="T41" fmla="*/ 3 h 31"/>
                  <a:gd name="T42" fmla="*/ 45 w 51"/>
                  <a:gd name="T43" fmla="*/ 1 h 31"/>
                  <a:gd name="T44" fmla="*/ 39 w 51"/>
                  <a:gd name="T45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1" h="31">
                    <a:moveTo>
                      <a:pt x="39" y="1"/>
                    </a:moveTo>
                    <a:cubicBezTo>
                      <a:pt x="37" y="2"/>
                      <a:pt x="37" y="3"/>
                      <a:pt x="37" y="4"/>
                    </a:cubicBezTo>
                    <a:cubicBezTo>
                      <a:pt x="37" y="5"/>
                      <a:pt x="37" y="8"/>
                      <a:pt x="35" y="10"/>
                    </a:cubicBezTo>
                    <a:cubicBezTo>
                      <a:pt x="33" y="12"/>
                      <a:pt x="29" y="12"/>
                      <a:pt x="24" y="12"/>
                    </a:cubicBezTo>
                    <a:cubicBezTo>
                      <a:pt x="20" y="12"/>
                      <a:pt x="17" y="11"/>
                      <a:pt x="14" y="9"/>
                    </a:cubicBezTo>
                    <a:cubicBezTo>
                      <a:pt x="12" y="9"/>
                      <a:pt x="10" y="8"/>
                      <a:pt x="8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5" y="8"/>
                      <a:pt x="5" y="8"/>
                      <a:pt x="4" y="8"/>
                    </a:cubicBezTo>
                    <a:cubicBezTo>
                      <a:pt x="4" y="8"/>
                      <a:pt x="3" y="9"/>
                      <a:pt x="1" y="10"/>
                    </a:cubicBezTo>
                    <a:cubicBezTo>
                      <a:pt x="1" y="10"/>
                      <a:pt x="0" y="1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1" y="11"/>
                    </a:cubicBezTo>
                    <a:cubicBezTo>
                      <a:pt x="3" y="10"/>
                      <a:pt x="5" y="11"/>
                      <a:pt x="6" y="12"/>
                    </a:cubicBezTo>
                    <a:cubicBezTo>
                      <a:pt x="8" y="16"/>
                      <a:pt x="11" y="19"/>
                      <a:pt x="13" y="23"/>
                    </a:cubicBezTo>
                    <a:cubicBezTo>
                      <a:pt x="14" y="25"/>
                      <a:pt x="16" y="28"/>
                      <a:pt x="18" y="31"/>
                    </a:cubicBezTo>
                    <a:cubicBezTo>
                      <a:pt x="18" y="30"/>
                      <a:pt x="18" y="29"/>
                      <a:pt x="19" y="27"/>
                    </a:cubicBezTo>
                    <a:cubicBezTo>
                      <a:pt x="21" y="23"/>
                      <a:pt x="23" y="18"/>
                      <a:pt x="30" y="15"/>
                    </a:cubicBezTo>
                    <a:cubicBezTo>
                      <a:pt x="32" y="14"/>
                      <a:pt x="35" y="14"/>
                      <a:pt x="36" y="14"/>
                    </a:cubicBezTo>
                    <a:cubicBezTo>
                      <a:pt x="39" y="13"/>
                      <a:pt x="40" y="13"/>
                      <a:pt x="42" y="12"/>
                    </a:cubicBezTo>
                    <a:cubicBezTo>
                      <a:pt x="45" y="10"/>
                      <a:pt x="48" y="7"/>
                      <a:pt x="50" y="4"/>
                    </a:cubicBezTo>
                    <a:cubicBezTo>
                      <a:pt x="50" y="3"/>
                      <a:pt x="51" y="3"/>
                      <a:pt x="51" y="3"/>
                    </a:cubicBezTo>
                    <a:cubicBezTo>
                      <a:pt x="49" y="2"/>
                      <a:pt x="47" y="2"/>
                      <a:pt x="45" y="1"/>
                    </a:cubicBezTo>
                    <a:cubicBezTo>
                      <a:pt x="42" y="0"/>
                      <a:pt x="40" y="0"/>
                      <a:pt x="39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76" name="Freeform 5">
                <a:extLst>
                  <a:ext uri="{FF2B5EF4-FFF2-40B4-BE49-F238E27FC236}">
                    <a16:creationId xmlns:a16="http://schemas.microsoft.com/office/drawing/2014/main" id="{8BBB69D5-FC66-4577-857C-F211AA9F5B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8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77" name="Freeform 6">
                <a:extLst>
                  <a:ext uri="{FF2B5EF4-FFF2-40B4-BE49-F238E27FC236}">
                    <a16:creationId xmlns:a16="http://schemas.microsoft.com/office/drawing/2014/main" id="{D6CD5E29-0A5F-4B30-9E8C-31FE177F43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4" y="1035"/>
                <a:ext cx="374" cy="422"/>
              </a:xfrm>
              <a:custGeom>
                <a:avLst/>
                <a:gdLst>
                  <a:gd name="T0" fmla="*/ 49 w 376"/>
                  <a:gd name="T1" fmla="*/ 167 h 425"/>
                  <a:gd name="T2" fmla="*/ 15 w 376"/>
                  <a:gd name="T3" fmla="*/ 163 h 425"/>
                  <a:gd name="T4" fmla="*/ 4 w 376"/>
                  <a:gd name="T5" fmla="*/ 158 h 425"/>
                  <a:gd name="T6" fmla="*/ 1 w 376"/>
                  <a:gd name="T7" fmla="*/ 166 h 425"/>
                  <a:gd name="T8" fmla="*/ 0 w 376"/>
                  <a:gd name="T9" fmla="*/ 189 h 425"/>
                  <a:gd name="T10" fmla="*/ 9 w 376"/>
                  <a:gd name="T11" fmla="*/ 189 h 425"/>
                  <a:gd name="T12" fmla="*/ 50 w 376"/>
                  <a:gd name="T13" fmla="*/ 209 h 425"/>
                  <a:gd name="T14" fmla="*/ 70 w 376"/>
                  <a:gd name="T15" fmla="*/ 221 h 425"/>
                  <a:gd name="T16" fmla="*/ 80 w 376"/>
                  <a:gd name="T17" fmla="*/ 227 h 425"/>
                  <a:gd name="T18" fmla="*/ 95 w 376"/>
                  <a:gd name="T19" fmla="*/ 240 h 425"/>
                  <a:gd name="T20" fmla="*/ 103 w 376"/>
                  <a:gd name="T21" fmla="*/ 258 h 425"/>
                  <a:gd name="T22" fmla="*/ 117 w 376"/>
                  <a:gd name="T23" fmla="*/ 268 h 425"/>
                  <a:gd name="T24" fmla="*/ 122 w 376"/>
                  <a:gd name="T25" fmla="*/ 272 h 425"/>
                  <a:gd name="T26" fmla="*/ 124 w 376"/>
                  <a:gd name="T27" fmla="*/ 285 h 425"/>
                  <a:gd name="T28" fmla="*/ 125 w 376"/>
                  <a:gd name="T29" fmla="*/ 305 h 425"/>
                  <a:gd name="T30" fmla="*/ 130 w 376"/>
                  <a:gd name="T31" fmla="*/ 317 h 425"/>
                  <a:gd name="T32" fmla="*/ 133 w 376"/>
                  <a:gd name="T33" fmla="*/ 327 h 425"/>
                  <a:gd name="T34" fmla="*/ 154 w 376"/>
                  <a:gd name="T35" fmla="*/ 356 h 425"/>
                  <a:gd name="T36" fmla="*/ 171 w 376"/>
                  <a:gd name="T37" fmla="*/ 386 h 425"/>
                  <a:gd name="T38" fmla="*/ 195 w 376"/>
                  <a:gd name="T39" fmla="*/ 417 h 425"/>
                  <a:gd name="T40" fmla="*/ 231 w 376"/>
                  <a:gd name="T41" fmla="*/ 391 h 425"/>
                  <a:gd name="T42" fmla="*/ 261 w 376"/>
                  <a:gd name="T43" fmla="*/ 354 h 425"/>
                  <a:gd name="T44" fmla="*/ 283 w 376"/>
                  <a:gd name="T45" fmla="*/ 343 h 425"/>
                  <a:gd name="T46" fmla="*/ 291 w 376"/>
                  <a:gd name="T47" fmla="*/ 321 h 425"/>
                  <a:gd name="T48" fmla="*/ 310 w 376"/>
                  <a:gd name="T49" fmla="*/ 297 h 425"/>
                  <a:gd name="T50" fmla="*/ 353 w 376"/>
                  <a:gd name="T51" fmla="*/ 257 h 425"/>
                  <a:gd name="T52" fmla="*/ 368 w 376"/>
                  <a:gd name="T53" fmla="*/ 207 h 425"/>
                  <a:gd name="T54" fmla="*/ 352 w 376"/>
                  <a:gd name="T55" fmla="*/ 200 h 425"/>
                  <a:gd name="T56" fmla="*/ 333 w 376"/>
                  <a:gd name="T57" fmla="*/ 190 h 425"/>
                  <a:gd name="T58" fmla="*/ 326 w 376"/>
                  <a:gd name="T59" fmla="*/ 182 h 425"/>
                  <a:gd name="T60" fmla="*/ 318 w 376"/>
                  <a:gd name="T61" fmla="*/ 174 h 425"/>
                  <a:gd name="T62" fmla="*/ 312 w 376"/>
                  <a:gd name="T63" fmla="*/ 169 h 425"/>
                  <a:gd name="T64" fmla="*/ 306 w 376"/>
                  <a:gd name="T65" fmla="*/ 150 h 425"/>
                  <a:gd name="T66" fmla="*/ 301 w 376"/>
                  <a:gd name="T67" fmla="*/ 135 h 425"/>
                  <a:gd name="T68" fmla="*/ 290 w 376"/>
                  <a:gd name="T69" fmla="*/ 112 h 425"/>
                  <a:gd name="T70" fmla="*/ 281 w 376"/>
                  <a:gd name="T71" fmla="*/ 96 h 425"/>
                  <a:gd name="T72" fmla="*/ 279 w 376"/>
                  <a:gd name="T73" fmla="*/ 64 h 425"/>
                  <a:gd name="T74" fmla="*/ 280 w 376"/>
                  <a:gd name="T75" fmla="*/ 45 h 425"/>
                  <a:gd name="T76" fmla="*/ 270 w 376"/>
                  <a:gd name="T77" fmla="*/ 23 h 425"/>
                  <a:gd name="T78" fmla="*/ 261 w 376"/>
                  <a:gd name="T79" fmla="*/ 9 h 425"/>
                  <a:gd name="T80" fmla="*/ 253 w 376"/>
                  <a:gd name="T81" fmla="*/ 2 h 425"/>
                  <a:gd name="T82" fmla="*/ 239 w 376"/>
                  <a:gd name="T83" fmla="*/ 13 h 425"/>
                  <a:gd name="T84" fmla="*/ 224 w 376"/>
                  <a:gd name="T85" fmla="*/ 36 h 425"/>
                  <a:gd name="T86" fmla="*/ 210 w 376"/>
                  <a:gd name="T87" fmla="*/ 54 h 425"/>
                  <a:gd name="T88" fmla="*/ 177 w 376"/>
                  <a:gd name="T89" fmla="*/ 105 h 425"/>
                  <a:gd name="T90" fmla="*/ 165 w 376"/>
                  <a:gd name="T91" fmla="*/ 126 h 425"/>
                  <a:gd name="T92" fmla="*/ 156 w 376"/>
                  <a:gd name="T93" fmla="*/ 147 h 425"/>
                  <a:gd name="T94" fmla="*/ 113 w 376"/>
                  <a:gd name="T95" fmla="*/ 170 h 425"/>
                  <a:gd name="T96" fmla="*/ 102 w 376"/>
                  <a:gd name="T97" fmla="*/ 161 h 425"/>
                  <a:gd name="T98" fmla="*/ 97 w 376"/>
                  <a:gd name="T99" fmla="*/ 160 h 425"/>
                  <a:gd name="T100" fmla="*/ 75 w 376"/>
                  <a:gd name="T101" fmla="*/ 157 h 425"/>
                  <a:gd name="T102" fmla="*/ 60 w 376"/>
                  <a:gd name="T103" fmla="*/ 16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76" h="425">
                    <a:moveTo>
                      <a:pt x="60" y="160"/>
                    </a:moveTo>
                    <a:cubicBezTo>
                      <a:pt x="57" y="162"/>
                      <a:pt x="53" y="165"/>
                      <a:pt x="49" y="167"/>
                    </a:cubicBezTo>
                    <a:cubicBezTo>
                      <a:pt x="41" y="169"/>
                      <a:pt x="33" y="170"/>
                      <a:pt x="26" y="168"/>
                    </a:cubicBezTo>
                    <a:cubicBezTo>
                      <a:pt x="21" y="167"/>
                      <a:pt x="18" y="165"/>
                      <a:pt x="15" y="163"/>
                    </a:cubicBezTo>
                    <a:cubicBezTo>
                      <a:pt x="14" y="161"/>
                      <a:pt x="12" y="160"/>
                      <a:pt x="10" y="160"/>
                    </a:cubicBezTo>
                    <a:cubicBezTo>
                      <a:pt x="8" y="159"/>
                      <a:pt x="6" y="158"/>
                      <a:pt x="4" y="158"/>
                    </a:cubicBezTo>
                    <a:cubicBezTo>
                      <a:pt x="4" y="158"/>
                      <a:pt x="3" y="158"/>
                      <a:pt x="2" y="157"/>
                    </a:cubicBezTo>
                    <a:cubicBezTo>
                      <a:pt x="2" y="160"/>
                      <a:pt x="1" y="163"/>
                      <a:pt x="1" y="166"/>
                    </a:cubicBezTo>
                    <a:cubicBezTo>
                      <a:pt x="0" y="172"/>
                      <a:pt x="0" y="177"/>
                      <a:pt x="0" y="182"/>
                    </a:cubicBezTo>
                    <a:cubicBezTo>
                      <a:pt x="0" y="187"/>
                      <a:pt x="0" y="189"/>
                      <a:pt x="0" y="189"/>
                    </a:cubicBezTo>
                    <a:cubicBezTo>
                      <a:pt x="0" y="189"/>
                      <a:pt x="3" y="189"/>
                      <a:pt x="5" y="189"/>
                    </a:cubicBezTo>
                    <a:cubicBezTo>
                      <a:pt x="9" y="189"/>
                      <a:pt x="9" y="189"/>
                      <a:pt x="9" y="189"/>
                    </a:cubicBezTo>
                    <a:cubicBezTo>
                      <a:pt x="21" y="190"/>
                      <a:pt x="34" y="197"/>
                      <a:pt x="42" y="207"/>
                    </a:cubicBezTo>
                    <a:cubicBezTo>
                      <a:pt x="44" y="208"/>
                      <a:pt x="47" y="209"/>
                      <a:pt x="50" y="209"/>
                    </a:cubicBezTo>
                    <a:cubicBezTo>
                      <a:pt x="54" y="210"/>
                      <a:pt x="59" y="211"/>
                      <a:pt x="64" y="214"/>
                    </a:cubicBezTo>
                    <a:cubicBezTo>
                      <a:pt x="66" y="216"/>
                      <a:pt x="68" y="218"/>
                      <a:pt x="70" y="221"/>
                    </a:cubicBezTo>
                    <a:cubicBezTo>
                      <a:pt x="72" y="223"/>
                      <a:pt x="73" y="225"/>
                      <a:pt x="76" y="226"/>
                    </a:cubicBezTo>
                    <a:cubicBezTo>
                      <a:pt x="77" y="227"/>
                      <a:pt x="78" y="227"/>
                      <a:pt x="80" y="227"/>
                    </a:cubicBezTo>
                    <a:cubicBezTo>
                      <a:pt x="82" y="227"/>
                      <a:pt x="86" y="226"/>
                      <a:pt x="89" y="229"/>
                    </a:cubicBezTo>
                    <a:cubicBezTo>
                      <a:pt x="94" y="233"/>
                      <a:pt x="95" y="236"/>
                      <a:pt x="95" y="240"/>
                    </a:cubicBezTo>
                    <a:cubicBezTo>
                      <a:pt x="94" y="241"/>
                      <a:pt x="94" y="242"/>
                      <a:pt x="95" y="242"/>
                    </a:cubicBezTo>
                    <a:cubicBezTo>
                      <a:pt x="97" y="248"/>
                      <a:pt x="100" y="253"/>
                      <a:pt x="103" y="258"/>
                    </a:cubicBezTo>
                    <a:cubicBezTo>
                      <a:pt x="105" y="261"/>
                      <a:pt x="105" y="261"/>
                      <a:pt x="105" y="261"/>
                    </a:cubicBezTo>
                    <a:cubicBezTo>
                      <a:pt x="110" y="267"/>
                      <a:pt x="111" y="269"/>
                      <a:pt x="117" y="268"/>
                    </a:cubicBezTo>
                    <a:cubicBezTo>
                      <a:pt x="119" y="268"/>
                      <a:pt x="121" y="269"/>
                      <a:pt x="122" y="271"/>
                    </a:cubicBezTo>
                    <a:cubicBezTo>
                      <a:pt x="122" y="271"/>
                      <a:pt x="122" y="271"/>
                      <a:pt x="122" y="272"/>
                    </a:cubicBezTo>
                    <a:cubicBezTo>
                      <a:pt x="123" y="273"/>
                      <a:pt x="124" y="274"/>
                      <a:pt x="123" y="276"/>
                    </a:cubicBezTo>
                    <a:cubicBezTo>
                      <a:pt x="123" y="277"/>
                      <a:pt x="124" y="281"/>
                      <a:pt x="124" y="285"/>
                    </a:cubicBezTo>
                    <a:cubicBezTo>
                      <a:pt x="125" y="291"/>
                      <a:pt x="125" y="297"/>
                      <a:pt x="125" y="300"/>
                    </a:cubicBezTo>
                    <a:cubicBezTo>
                      <a:pt x="125" y="301"/>
                      <a:pt x="125" y="303"/>
                      <a:pt x="125" y="305"/>
                    </a:cubicBezTo>
                    <a:cubicBezTo>
                      <a:pt x="125" y="307"/>
                      <a:pt x="125" y="310"/>
                      <a:pt x="125" y="312"/>
                    </a:cubicBezTo>
                    <a:cubicBezTo>
                      <a:pt x="127" y="314"/>
                      <a:pt x="129" y="315"/>
                      <a:pt x="130" y="317"/>
                    </a:cubicBezTo>
                    <a:cubicBezTo>
                      <a:pt x="130" y="319"/>
                      <a:pt x="131" y="321"/>
                      <a:pt x="131" y="322"/>
                    </a:cubicBezTo>
                    <a:cubicBezTo>
                      <a:pt x="132" y="324"/>
                      <a:pt x="132" y="325"/>
                      <a:pt x="133" y="327"/>
                    </a:cubicBezTo>
                    <a:cubicBezTo>
                      <a:pt x="136" y="334"/>
                      <a:pt x="142" y="350"/>
                      <a:pt x="147" y="354"/>
                    </a:cubicBezTo>
                    <a:cubicBezTo>
                      <a:pt x="150" y="355"/>
                      <a:pt x="151" y="356"/>
                      <a:pt x="154" y="356"/>
                    </a:cubicBezTo>
                    <a:cubicBezTo>
                      <a:pt x="157" y="357"/>
                      <a:pt x="161" y="358"/>
                      <a:pt x="165" y="364"/>
                    </a:cubicBezTo>
                    <a:cubicBezTo>
                      <a:pt x="170" y="370"/>
                      <a:pt x="171" y="378"/>
                      <a:pt x="171" y="386"/>
                    </a:cubicBezTo>
                    <a:cubicBezTo>
                      <a:pt x="171" y="389"/>
                      <a:pt x="172" y="392"/>
                      <a:pt x="172" y="395"/>
                    </a:cubicBezTo>
                    <a:cubicBezTo>
                      <a:pt x="174" y="404"/>
                      <a:pt x="181" y="411"/>
                      <a:pt x="195" y="417"/>
                    </a:cubicBezTo>
                    <a:cubicBezTo>
                      <a:pt x="201" y="420"/>
                      <a:pt x="214" y="425"/>
                      <a:pt x="217" y="424"/>
                    </a:cubicBezTo>
                    <a:cubicBezTo>
                      <a:pt x="223" y="422"/>
                      <a:pt x="228" y="401"/>
                      <a:pt x="231" y="391"/>
                    </a:cubicBezTo>
                    <a:cubicBezTo>
                      <a:pt x="234" y="380"/>
                      <a:pt x="236" y="375"/>
                      <a:pt x="239" y="375"/>
                    </a:cubicBezTo>
                    <a:cubicBezTo>
                      <a:pt x="245" y="367"/>
                      <a:pt x="252" y="361"/>
                      <a:pt x="261" y="354"/>
                    </a:cubicBezTo>
                    <a:cubicBezTo>
                      <a:pt x="264" y="351"/>
                      <a:pt x="269" y="349"/>
                      <a:pt x="274" y="347"/>
                    </a:cubicBezTo>
                    <a:cubicBezTo>
                      <a:pt x="277" y="346"/>
                      <a:pt x="281" y="344"/>
                      <a:pt x="283" y="343"/>
                    </a:cubicBezTo>
                    <a:cubicBezTo>
                      <a:pt x="286" y="340"/>
                      <a:pt x="286" y="336"/>
                      <a:pt x="288" y="331"/>
                    </a:cubicBezTo>
                    <a:cubicBezTo>
                      <a:pt x="288" y="328"/>
                      <a:pt x="289" y="324"/>
                      <a:pt x="291" y="321"/>
                    </a:cubicBezTo>
                    <a:cubicBezTo>
                      <a:pt x="298" y="309"/>
                      <a:pt x="304" y="301"/>
                      <a:pt x="309" y="298"/>
                    </a:cubicBezTo>
                    <a:cubicBezTo>
                      <a:pt x="309" y="298"/>
                      <a:pt x="310" y="298"/>
                      <a:pt x="310" y="297"/>
                    </a:cubicBezTo>
                    <a:cubicBezTo>
                      <a:pt x="314" y="282"/>
                      <a:pt x="340" y="264"/>
                      <a:pt x="340" y="264"/>
                    </a:cubicBezTo>
                    <a:cubicBezTo>
                      <a:pt x="344" y="261"/>
                      <a:pt x="349" y="259"/>
                      <a:pt x="353" y="257"/>
                    </a:cubicBezTo>
                    <a:cubicBezTo>
                      <a:pt x="361" y="253"/>
                      <a:pt x="369" y="249"/>
                      <a:pt x="372" y="243"/>
                    </a:cubicBezTo>
                    <a:cubicBezTo>
                      <a:pt x="376" y="236"/>
                      <a:pt x="375" y="218"/>
                      <a:pt x="368" y="207"/>
                    </a:cubicBezTo>
                    <a:cubicBezTo>
                      <a:pt x="366" y="204"/>
                      <a:pt x="362" y="199"/>
                      <a:pt x="357" y="199"/>
                    </a:cubicBezTo>
                    <a:cubicBezTo>
                      <a:pt x="355" y="199"/>
                      <a:pt x="353" y="200"/>
                      <a:pt x="352" y="200"/>
                    </a:cubicBezTo>
                    <a:cubicBezTo>
                      <a:pt x="348" y="201"/>
                      <a:pt x="344" y="203"/>
                      <a:pt x="338" y="198"/>
                    </a:cubicBezTo>
                    <a:cubicBezTo>
                      <a:pt x="335" y="196"/>
                      <a:pt x="334" y="193"/>
                      <a:pt x="333" y="190"/>
                    </a:cubicBezTo>
                    <a:cubicBezTo>
                      <a:pt x="332" y="188"/>
                      <a:pt x="332" y="187"/>
                      <a:pt x="331" y="186"/>
                    </a:cubicBezTo>
                    <a:cubicBezTo>
                      <a:pt x="330" y="183"/>
                      <a:pt x="329" y="183"/>
                      <a:pt x="326" y="182"/>
                    </a:cubicBezTo>
                    <a:cubicBezTo>
                      <a:pt x="325" y="181"/>
                      <a:pt x="323" y="180"/>
                      <a:pt x="322" y="178"/>
                    </a:cubicBezTo>
                    <a:cubicBezTo>
                      <a:pt x="320" y="177"/>
                      <a:pt x="319" y="176"/>
                      <a:pt x="318" y="174"/>
                    </a:cubicBezTo>
                    <a:cubicBezTo>
                      <a:pt x="317" y="173"/>
                      <a:pt x="317" y="172"/>
                      <a:pt x="316" y="171"/>
                    </a:cubicBezTo>
                    <a:cubicBezTo>
                      <a:pt x="314" y="170"/>
                      <a:pt x="313" y="169"/>
                      <a:pt x="312" y="169"/>
                    </a:cubicBezTo>
                    <a:cubicBezTo>
                      <a:pt x="309" y="168"/>
                      <a:pt x="307" y="166"/>
                      <a:pt x="306" y="161"/>
                    </a:cubicBezTo>
                    <a:cubicBezTo>
                      <a:pt x="305" y="157"/>
                      <a:pt x="305" y="153"/>
                      <a:pt x="306" y="150"/>
                    </a:cubicBezTo>
                    <a:cubicBezTo>
                      <a:pt x="306" y="146"/>
                      <a:pt x="307" y="143"/>
                      <a:pt x="306" y="141"/>
                    </a:cubicBezTo>
                    <a:cubicBezTo>
                      <a:pt x="305" y="138"/>
                      <a:pt x="304" y="137"/>
                      <a:pt x="301" y="135"/>
                    </a:cubicBezTo>
                    <a:cubicBezTo>
                      <a:pt x="298" y="133"/>
                      <a:pt x="295" y="131"/>
                      <a:pt x="293" y="127"/>
                    </a:cubicBezTo>
                    <a:cubicBezTo>
                      <a:pt x="290" y="122"/>
                      <a:pt x="290" y="117"/>
                      <a:pt x="290" y="112"/>
                    </a:cubicBezTo>
                    <a:cubicBezTo>
                      <a:pt x="290" y="105"/>
                      <a:pt x="290" y="101"/>
                      <a:pt x="282" y="97"/>
                    </a:cubicBezTo>
                    <a:cubicBezTo>
                      <a:pt x="282" y="97"/>
                      <a:pt x="281" y="97"/>
                      <a:pt x="281" y="96"/>
                    </a:cubicBezTo>
                    <a:cubicBezTo>
                      <a:pt x="279" y="96"/>
                      <a:pt x="277" y="94"/>
                      <a:pt x="277" y="92"/>
                    </a:cubicBezTo>
                    <a:cubicBezTo>
                      <a:pt x="276" y="82"/>
                      <a:pt x="278" y="73"/>
                      <a:pt x="279" y="64"/>
                    </a:cubicBezTo>
                    <a:cubicBezTo>
                      <a:pt x="279" y="58"/>
                      <a:pt x="280" y="53"/>
                      <a:pt x="280" y="47"/>
                    </a:cubicBezTo>
                    <a:cubicBezTo>
                      <a:pt x="280" y="46"/>
                      <a:pt x="280" y="45"/>
                      <a:pt x="280" y="45"/>
                    </a:cubicBezTo>
                    <a:cubicBezTo>
                      <a:pt x="278" y="44"/>
                      <a:pt x="276" y="44"/>
                      <a:pt x="273" y="41"/>
                    </a:cubicBezTo>
                    <a:cubicBezTo>
                      <a:pt x="269" y="36"/>
                      <a:pt x="269" y="29"/>
                      <a:pt x="270" y="23"/>
                    </a:cubicBezTo>
                    <a:cubicBezTo>
                      <a:pt x="270" y="21"/>
                      <a:pt x="270" y="18"/>
                      <a:pt x="270" y="17"/>
                    </a:cubicBezTo>
                    <a:cubicBezTo>
                      <a:pt x="264" y="16"/>
                      <a:pt x="262" y="13"/>
                      <a:pt x="261" y="9"/>
                    </a:cubicBezTo>
                    <a:cubicBezTo>
                      <a:pt x="260" y="8"/>
                      <a:pt x="259" y="7"/>
                      <a:pt x="258" y="5"/>
                    </a:cubicBezTo>
                    <a:cubicBezTo>
                      <a:pt x="257" y="4"/>
                      <a:pt x="255" y="3"/>
                      <a:pt x="253" y="2"/>
                    </a:cubicBezTo>
                    <a:cubicBezTo>
                      <a:pt x="251" y="2"/>
                      <a:pt x="250" y="1"/>
                      <a:pt x="248" y="0"/>
                    </a:cubicBezTo>
                    <a:cubicBezTo>
                      <a:pt x="245" y="4"/>
                      <a:pt x="242" y="9"/>
                      <a:pt x="239" y="13"/>
                    </a:cubicBezTo>
                    <a:cubicBezTo>
                      <a:pt x="236" y="17"/>
                      <a:pt x="233" y="22"/>
                      <a:pt x="230" y="26"/>
                    </a:cubicBezTo>
                    <a:cubicBezTo>
                      <a:pt x="228" y="29"/>
                      <a:pt x="226" y="32"/>
                      <a:pt x="224" y="36"/>
                    </a:cubicBezTo>
                    <a:cubicBezTo>
                      <a:pt x="223" y="39"/>
                      <a:pt x="221" y="41"/>
                      <a:pt x="219" y="44"/>
                    </a:cubicBezTo>
                    <a:cubicBezTo>
                      <a:pt x="216" y="48"/>
                      <a:pt x="213" y="51"/>
                      <a:pt x="210" y="54"/>
                    </a:cubicBezTo>
                    <a:cubicBezTo>
                      <a:pt x="207" y="56"/>
                      <a:pt x="204" y="58"/>
                      <a:pt x="202" y="61"/>
                    </a:cubicBezTo>
                    <a:cubicBezTo>
                      <a:pt x="192" y="75"/>
                      <a:pt x="184" y="89"/>
                      <a:pt x="177" y="105"/>
                    </a:cubicBezTo>
                    <a:cubicBezTo>
                      <a:pt x="174" y="109"/>
                      <a:pt x="172" y="113"/>
                      <a:pt x="170" y="118"/>
                    </a:cubicBezTo>
                    <a:cubicBezTo>
                      <a:pt x="169" y="121"/>
                      <a:pt x="167" y="123"/>
                      <a:pt x="165" y="126"/>
                    </a:cubicBezTo>
                    <a:cubicBezTo>
                      <a:pt x="162" y="131"/>
                      <a:pt x="160" y="135"/>
                      <a:pt x="158" y="139"/>
                    </a:cubicBezTo>
                    <a:cubicBezTo>
                      <a:pt x="157" y="142"/>
                      <a:pt x="156" y="144"/>
                      <a:pt x="156" y="147"/>
                    </a:cubicBezTo>
                    <a:cubicBezTo>
                      <a:pt x="155" y="151"/>
                      <a:pt x="154" y="156"/>
                      <a:pt x="147" y="160"/>
                    </a:cubicBezTo>
                    <a:cubicBezTo>
                      <a:pt x="147" y="161"/>
                      <a:pt x="125" y="170"/>
                      <a:pt x="113" y="170"/>
                    </a:cubicBezTo>
                    <a:cubicBezTo>
                      <a:pt x="110" y="170"/>
                      <a:pt x="108" y="170"/>
                      <a:pt x="107" y="169"/>
                    </a:cubicBezTo>
                    <a:cubicBezTo>
                      <a:pt x="103" y="166"/>
                      <a:pt x="102" y="163"/>
                      <a:pt x="102" y="161"/>
                    </a:cubicBezTo>
                    <a:cubicBezTo>
                      <a:pt x="102" y="160"/>
                      <a:pt x="102" y="160"/>
                      <a:pt x="102" y="159"/>
                    </a:cubicBezTo>
                    <a:cubicBezTo>
                      <a:pt x="101" y="159"/>
                      <a:pt x="98" y="160"/>
                      <a:pt x="97" y="160"/>
                    </a:cubicBezTo>
                    <a:cubicBezTo>
                      <a:pt x="93" y="160"/>
                      <a:pt x="90" y="161"/>
                      <a:pt x="87" y="161"/>
                    </a:cubicBezTo>
                    <a:cubicBezTo>
                      <a:pt x="83" y="160"/>
                      <a:pt x="79" y="159"/>
                      <a:pt x="75" y="157"/>
                    </a:cubicBezTo>
                    <a:cubicBezTo>
                      <a:pt x="71" y="155"/>
                      <a:pt x="69" y="154"/>
                      <a:pt x="67" y="155"/>
                    </a:cubicBezTo>
                    <a:cubicBezTo>
                      <a:pt x="64" y="156"/>
                      <a:pt x="62" y="157"/>
                      <a:pt x="60" y="1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78" name="Freeform 7">
                <a:extLst>
                  <a:ext uri="{FF2B5EF4-FFF2-40B4-BE49-F238E27FC236}">
                    <a16:creationId xmlns:a16="http://schemas.microsoft.com/office/drawing/2014/main" id="{080AAD3F-7DA3-4178-A24E-13623FD7C3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3" y="1466"/>
                <a:ext cx="513" cy="701"/>
              </a:xfrm>
              <a:custGeom>
                <a:avLst/>
                <a:gdLst>
                  <a:gd name="T0" fmla="*/ 182 w 516"/>
                  <a:gd name="T1" fmla="*/ 19 h 705"/>
                  <a:gd name="T2" fmla="*/ 167 w 516"/>
                  <a:gd name="T3" fmla="*/ 40 h 705"/>
                  <a:gd name="T4" fmla="*/ 165 w 516"/>
                  <a:gd name="T5" fmla="*/ 42 h 705"/>
                  <a:gd name="T6" fmla="*/ 179 w 516"/>
                  <a:gd name="T7" fmla="*/ 45 h 705"/>
                  <a:gd name="T8" fmla="*/ 172 w 516"/>
                  <a:gd name="T9" fmla="*/ 65 h 705"/>
                  <a:gd name="T10" fmla="*/ 162 w 516"/>
                  <a:gd name="T11" fmla="*/ 87 h 705"/>
                  <a:gd name="T12" fmla="*/ 151 w 516"/>
                  <a:gd name="T13" fmla="*/ 112 h 705"/>
                  <a:gd name="T14" fmla="*/ 149 w 516"/>
                  <a:gd name="T15" fmla="*/ 129 h 705"/>
                  <a:gd name="T16" fmla="*/ 132 w 516"/>
                  <a:gd name="T17" fmla="*/ 157 h 705"/>
                  <a:gd name="T18" fmla="*/ 118 w 516"/>
                  <a:gd name="T19" fmla="*/ 182 h 705"/>
                  <a:gd name="T20" fmla="*/ 108 w 516"/>
                  <a:gd name="T21" fmla="*/ 204 h 705"/>
                  <a:gd name="T22" fmla="*/ 82 w 516"/>
                  <a:gd name="T23" fmla="*/ 242 h 705"/>
                  <a:gd name="T24" fmla="*/ 48 w 516"/>
                  <a:gd name="T25" fmla="*/ 265 h 705"/>
                  <a:gd name="T26" fmla="*/ 21 w 516"/>
                  <a:gd name="T27" fmla="*/ 291 h 705"/>
                  <a:gd name="T28" fmla="*/ 0 w 516"/>
                  <a:gd name="T29" fmla="*/ 312 h 705"/>
                  <a:gd name="T30" fmla="*/ 15 w 516"/>
                  <a:gd name="T31" fmla="*/ 314 h 705"/>
                  <a:gd name="T32" fmla="*/ 38 w 516"/>
                  <a:gd name="T33" fmla="*/ 320 h 705"/>
                  <a:gd name="T34" fmla="*/ 76 w 516"/>
                  <a:gd name="T35" fmla="*/ 339 h 705"/>
                  <a:gd name="T36" fmla="*/ 80 w 516"/>
                  <a:gd name="T37" fmla="*/ 425 h 705"/>
                  <a:gd name="T38" fmla="*/ 82 w 516"/>
                  <a:gd name="T39" fmla="*/ 489 h 705"/>
                  <a:gd name="T40" fmla="*/ 94 w 516"/>
                  <a:gd name="T41" fmla="*/ 504 h 705"/>
                  <a:gd name="T42" fmla="*/ 124 w 516"/>
                  <a:gd name="T43" fmla="*/ 529 h 705"/>
                  <a:gd name="T44" fmla="*/ 159 w 516"/>
                  <a:gd name="T45" fmla="*/ 545 h 705"/>
                  <a:gd name="T46" fmla="*/ 149 w 516"/>
                  <a:gd name="T47" fmla="*/ 577 h 705"/>
                  <a:gd name="T48" fmla="*/ 143 w 516"/>
                  <a:gd name="T49" fmla="*/ 572 h 705"/>
                  <a:gd name="T50" fmla="*/ 129 w 516"/>
                  <a:gd name="T51" fmla="*/ 587 h 705"/>
                  <a:gd name="T52" fmla="*/ 117 w 516"/>
                  <a:gd name="T53" fmla="*/ 613 h 705"/>
                  <a:gd name="T54" fmla="*/ 139 w 516"/>
                  <a:gd name="T55" fmla="*/ 636 h 705"/>
                  <a:gd name="T56" fmla="*/ 155 w 516"/>
                  <a:gd name="T57" fmla="*/ 657 h 705"/>
                  <a:gd name="T58" fmla="*/ 172 w 516"/>
                  <a:gd name="T59" fmla="*/ 696 h 705"/>
                  <a:gd name="T60" fmla="*/ 194 w 516"/>
                  <a:gd name="T61" fmla="*/ 702 h 705"/>
                  <a:gd name="T62" fmla="*/ 197 w 516"/>
                  <a:gd name="T63" fmla="*/ 692 h 705"/>
                  <a:gd name="T64" fmla="*/ 199 w 516"/>
                  <a:gd name="T65" fmla="*/ 660 h 705"/>
                  <a:gd name="T66" fmla="*/ 195 w 516"/>
                  <a:gd name="T67" fmla="*/ 634 h 705"/>
                  <a:gd name="T68" fmla="*/ 196 w 516"/>
                  <a:gd name="T69" fmla="*/ 611 h 705"/>
                  <a:gd name="T70" fmla="*/ 210 w 516"/>
                  <a:gd name="T71" fmla="*/ 574 h 705"/>
                  <a:gd name="T72" fmla="*/ 246 w 516"/>
                  <a:gd name="T73" fmla="*/ 494 h 705"/>
                  <a:gd name="T74" fmla="*/ 319 w 516"/>
                  <a:gd name="T75" fmla="*/ 456 h 705"/>
                  <a:gd name="T76" fmla="*/ 424 w 516"/>
                  <a:gd name="T77" fmla="*/ 428 h 705"/>
                  <a:gd name="T78" fmla="*/ 436 w 516"/>
                  <a:gd name="T79" fmla="*/ 402 h 705"/>
                  <a:gd name="T80" fmla="*/ 427 w 516"/>
                  <a:gd name="T81" fmla="*/ 397 h 705"/>
                  <a:gd name="T82" fmla="*/ 419 w 516"/>
                  <a:gd name="T83" fmla="*/ 385 h 705"/>
                  <a:gd name="T84" fmla="*/ 423 w 516"/>
                  <a:gd name="T85" fmla="*/ 326 h 705"/>
                  <a:gd name="T86" fmla="*/ 431 w 516"/>
                  <a:gd name="T87" fmla="*/ 282 h 705"/>
                  <a:gd name="T88" fmla="*/ 429 w 516"/>
                  <a:gd name="T89" fmla="*/ 233 h 705"/>
                  <a:gd name="T90" fmla="*/ 457 w 516"/>
                  <a:gd name="T91" fmla="*/ 184 h 705"/>
                  <a:gd name="T92" fmla="*/ 486 w 516"/>
                  <a:gd name="T93" fmla="*/ 166 h 705"/>
                  <a:gd name="T94" fmla="*/ 516 w 516"/>
                  <a:gd name="T95" fmla="*/ 135 h 705"/>
                  <a:gd name="T96" fmla="*/ 514 w 516"/>
                  <a:gd name="T97" fmla="*/ 124 h 705"/>
                  <a:gd name="T98" fmla="*/ 429 w 516"/>
                  <a:gd name="T99" fmla="*/ 107 h 705"/>
                  <a:gd name="T100" fmla="*/ 375 w 516"/>
                  <a:gd name="T101" fmla="*/ 108 h 705"/>
                  <a:gd name="T102" fmla="*/ 361 w 516"/>
                  <a:gd name="T103" fmla="*/ 115 h 705"/>
                  <a:gd name="T104" fmla="*/ 331 w 516"/>
                  <a:gd name="T105" fmla="*/ 121 h 705"/>
                  <a:gd name="T106" fmla="*/ 307 w 516"/>
                  <a:gd name="T107" fmla="*/ 144 h 705"/>
                  <a:gd name="T108" fmla="*/ 293 w 516"/>
                  <a:gd name="T109" fmla="*/ 143 h 705"/>
                  <a:gd name="T110" fmla="*/ 305 w 516"/>
                  <a:gd name="T111" fmla="*/ 101 h 705"/>
                  <a:gd name="T112" fmla="*/ 304 w 516"/>
                  <a:gd name="T113" fmla="*/ 70 h 705"/>
                  <a:gd name="T114" fmla="*/ 294 w 516"/>
                  <a:gd name="T115" fmla="*/ 49 h 705"/>
                  <a:gd name="T116" fmla="*/ 269 w 516"/>
                  <a:gd name="T117" fmla="*/ 29 h 705"/>
                  <a:gd name="T118" fmla="*/ 245 w 516"/>
                  <a:gd name="T119" fmla="*/ 17 h 705"/>
                  <a:gd name="T120" fmla="*/ 205 w 516"/>
                  <a:gd name="T121" fmla="*/ 4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6" h="705">
                    <a:moveTo>
                      <a:pt x="205" y="4"/>
                    </a:moveTo>
                    <a:cubicBezTo>
                      <a:pt x="199" y="2"/>
                      <a:pt x="191" y="0"/>
                      <a:pt x="184" y="1"/>
                    </a:cubicBezTo>
                    <a:cubicBezTo>
                      <a:pt x="185" y="6"/>
                      <a:pt x="183" y="13"/>
                      <a:pt x="182" y="19"/>
                    </a:cubicBezTo>
                    <a:cubicBezTo>
                      <a:pt x="180" y="27"/>
                      <a:pt x="180" y="27"/>
                      <a:pt x="180" y="27"/>
                    </a:cubicBezTo>
                    <a:cubicBezTo>
                      <a:pt x="179" y="31"/>
                      <a:pt x="178" y="33"/>
                      <a:pt x="174" y="37"/>
                    </a:cubicBezTo>
                    <a:cubicBezTo>
                      <a:pt x="172" y="38"/>
                      <a:pt x="170" y="39"/>
                      <a:pt x="167" y="40"/>
                    </a:cubicBezTo>
                    <a:cubicBezTo>
                      <a:pt x="166" y="40"/>
                      <a:pt x="164" y="41"/>
                      <a:pt x="163" y="41"/>
                    </a:cubicBezTo>
                    <a:cubicBezTo>
                      <a:pt x="163" y="41"/>
                      <a:pt x="163" y="41"/>
                      <a:pt x="163" y="41"/>
                    </a:cubicBezTo>
                    <a:cubicBezTo>
                      <a:pt x="164" y="41"/>
                      <a:pt x="165" y="42"/>
                      <a:pt x="165" y="42"/>
                    </a:cubicBezTo>
                    <a:cubicBezTo>
                      <a:pt x="167" y="43"/>
                      <a:pt x="169" y="44"/>
                      <a:pt x="171" y="45"/>
                    </a:cubicBezTo>
                    <a:cubicBezTo>
                      <a:pt x="171" y="44"/>
                      <a:pt x="172" y="43"/>
                      <a:pt x="173" y="42"/>
                    </a:cubicBezTo>
                    <a:cubicBezTo>
                      <a:pt x="175" y="41"/>
                      <a:pt x="178" y="42"/>
                      <a:pt x="179" y="45"/>
                    </a:cubicBezTo>
                    <a:cubicBezTo>
                      <a:pt x="182" y="52"/>
                      <a:pt x="178" y="55"/>
                      <a:pt x="176" y="57"/>
                    </a:cubicBezTo>
                    <a:cubicBezTo>
                      <a:pt x="175" y="58"/>
                      <a:pt x="174" y="58"/>
                      <a:pt x="174" y="59"/>
                    </a:cubicBezTo>
                    <a:cubicBezTo>
                      <a:pt x="173" y="61"/>
                      <a:pt x="173" y="62"/>
                      <a:pt x="172" y="65"/>
                    </a:cubicBezTo>
                    <a:cubicBezTo>
                      <a:pt x="172" y="66"/>
                      <a:pt x="172" y="68"/>
                      <a:pt x="171" y="70"/>
                    </a:cubicBezTo>
                    <a:cubicBezTo>
                      <a:pt x="170" y="73"/>
                      <a:pt x="168" y="76"/>
                      <a:pt x="166" y="79"/>
                    </a:cubicBezTo>
                    <a:cubicBezTo>
                      <a:pt x="165" y="82"/>
                      <a:pt x="163" y="84"/>
                      <a:pt x="162" y="87"/>
                    </a:cubicBezTo>
                    <a:cubicBezTo>
                      <a:pt x="161" y="89"/>
                      <a:pt x="160" y="92"/>
                      <a:pt x="160" y="95"/>
                    </a:cubicBezTo>
                    <a:cubicBezTo>
                      <a:pt x="159" y="99"/>
                      <a:pt x="158" y="102"/>
                      <a:pt x="156" y="106"/>
                    </a:cubicBezTo>
                    <a:cubicBezTo>
                      <a:pt x="155" y="108"/>
                      <a:pt x="153" y="110"/>
                      <a:pt x="151" y="112"/>
                    </a:cubicBezTo>
                    <a:cubicBezTo>
                      <a:pt x="149" y="114"/>
                      <a:pt x="148" y="115"/>
                      <a:pt x="148" y="117"/>
                    </a:cubicBezTo>
                    <a:cubicBezTo>
                      <a:pt x="148" y="118"/>
                      <a:pt x="148" y="120"/>
                      <a:pt x="148" y="121"/>
                    </a:cubicBezTo>
                    <a:cubicBezTo>
                      <a:pt x="149" y="123"/>
                      <a:pt x="150" y="126"/>
                      <a:pt x="149" y="129"/>
                    </a:cubicBezTo>
                    <a:cubicBezTo>
                      <a:pt x="149" y="131"/>
                      <a:pt x="146" y="142"/>
                      <a:pt x="144" y="145"/>
                    </a:cubicBezTo>
                    <a:cubicBezTo>
                      <a:pt x="143" y="148"/>
                      <a:pt x="140" y="151"/>
                      <a:pt x="137" y="152"/>
                    </a:cubicBezTo>
                    <a:cubicBezTo>
                      <a:pt x="135" y="154"/>
                      <a:pt x="133" y="155"/>
                      <a:pt x="132" y="157"/>
                    </a:cubicBezTo>
                    <a:cubicBezTo>
                      <a:pt x="130" y="159"/>
                      <a:pt x="130" y="162"/>
                      <a:pt x="128" y="165"/>
                    </a:cubicBezTo>
                    <a:cubicBezTo>
                      <a:pt x="127" y="169"/>
                      <a:pt x="126" y="173"/>
                      <a:pt x="123" y="177"/>
                    </a:cubicBezTo>
                    <a:cubicBezTo>
                      <a:pt x="121" y="179"/>
                      <a:pt x="119" y="181"/>
                      <a:pt x="118" y="182"/>
                    </a:cubicBezTo>
                    <a:cubicBezTo>
                      <a:pt x="116" y="183"/>
                      <a:pt x="115" y="184"/>
                      <a:pt x="114" y="185"/>
                    </a:cubicBezTo>
                    <a:cubicBezTo>
                      <a:pt x="113" y="187"/>
                      <a:pt x="112" y="191"/>
                      <a:pt x="111" y="194"/>
                    </a:cubicBezTo>
                    <a:cubicBezTo>
                      <a:pt x="110" y="198"/>
                      <a:pt x="109" y="201"/>
                      <a:pt x="108" y="204"/>
                    </a:cubicBezTo>
                    <a:cubicBezTo>
                      <a:pt x="104" y="211"/>
                      <a:pt x="100" y="217"/>
                      <a:pt x="95" y="223"/>
                    </a:cubicBezTo>
                    <a:cubicBezTo>
                      <a:pt x="93" y="226"/>
                      <a:pt x="90" y="229"/>
                      <a:pt x="87" y="233"/>
                    </a:cubicBezTo>
                    <a:cubicBezTo>
                      <a:pt x="85" y="236"/>
                      <a:pt x="84" y="239"/>
                      <a:pt x="82" y="242"/>
                    </a:cubicBezTo>
                    <a:cubicBezTo>
                      <a:pt x="78" y="250"/>
                      <a:pt x="73" y="259"/>
                      <a:pt x="61" y="263"/>
                    </a:cubicBezTo>
                    <a:cubicBezTo>
                      <a:pt x="58" y="265"/>
                      <a:pt x="54" y="265"/>
                      <a:pt x="52" y="264"/>
                    </a:cubicBezTo>
                    <a:cubicBezTo>
                      <a:pt x="50" y="264"/>
                      <a:pt x="49" y="264"/>
                      <a:pt x="48" y="265"/>
                    </a:cubicBezTo>
                    <a:cubicBezTo>
                      <a:pt x="46" y="266"/>
                      <a:pt x="44" y="268"/>
                      <a:pt x="42" y="271"/>
                    </a:cubicBezTo>
                    <a:cubicBezTo>
                      <a:pt x="41" y="273"/>
                      <a:pt x="40" y="274"/>
                      <a:pt x="39" y="276"/>
                    </a:cubicBezTo>
                    <a:cubicBezTo>
                      <a:pt x="34" y="283"/>
                      <a:pt x="27" y="287"/>
                      <a:pt x="21" y="291"/>
                    </a:cubicBezTo>
                    <a:cubicBezTo>
                      <a:pt x="16" y="295"/>
                      <a:pt x="11" y="298"/>
                      <a:pt x="6" y="303"/>
                    </a:cubicBezTo>
                    <a:cubicBezTo>
                      <a:pt x="5" y="304"/>
                      <a:pt x="3" y="307"/>
                      <a:pt x="2" y="309"/>
                    </a:cubicBezTo>
                    <a:cubicBezTo>
                      <a:pt x="1" y="310"/>
                      <a:pt x="1" y="311"/>
                      <a:pt x="0" y="312"/>
                    </a:cubicBezTo>
                    <a:cubicBezTo>
                      <a:pt x="1" y="312"/>
                      <a:pt x="3" y="313"/>
                      <a:pt x="4" y="313"/>
                    </a:cubicBezTo>
                    <a:cubicBezTo>
                      <a:pt x="7" y="313"/>
                      <a:pt x="10" y="314"/>
                      <a:pt x="12" y="314"/>
                    </a:cubicBezTo>
                    <a:cubicBezTo>
                      <a:pt x="12" y="314"/>
                      <a:pt x="14" y="314"/>
                      <a:pt x="15" y="314"/>
                    </a:cubicBezTo>
                    <a:cubicBezTo>
                      <a:pt x="18" y="313"/>
                      <a:pt x="21" y="313"/>
                      <a:pt x="24" y="313"/>
                    </a:cubicBezTo>
                    <a:cubicBezTo>
                      <a:pt x="29" y="314"/>
                      <a:pt x="32" y="316"/>
                      <a:pt x="34" y="318"/>
                    </a:cubicBezTo>
                    <a:cubicBezTo>
                      <a:pt x="35" y="318"/>
                      <a:pt x="36" y="319"/>
                      <a:pt x="38" y="320"/>
                    </a:cubicBezTo>
                    <a:cubicBezTo>
                      <a:pt x="41" y="322"/>
                      <a:pt x="43" y="322"/>
                      <a:pt x="47" y="322"/>
                    </a:cubicBezTo>
                    <a:cubicBezTo>
                      <a:pt x="49" y="322"/>
                      <a:pt x="52" y="322"/>
                      <a:pt x="55" y="322"/>
                    </a:cubicBezTo>
                    <a:cubicBezTo>
                      <a:pt x="66" y="324"/>
                      <a:pt x="72" y="329"/>
                      <a:pt x="76" y="339"/>
                    </a:cubicBezTo>
                    <a:cubicBezTo>
                      <a:pt x="84" y="357"/>
                      <a:pt x="82" y="379"/>
                      <a:pt x="81" y="399"/>
                    </a:cubicBezTo>
                    <a:cubicBezTo>
                      <a:pt x="80" y="407"/>
                      <a:pt x="80" y="415"/>
                      <a:pt x="80" y="421"/>
                    </a:cubicBezTo>
                    <a:cubicBezTo>
                      <a:pt x="80" y="425"/>
                      <a:pt x="80" y="425"/>
                      <a:pt x="80" y="425"/>
                    </a:cubicBezTo>
                    <a:cubicBezTo>
                      <a:pt x="80" y="443"/>
                      <a:pt x="80" y="458"/>
                      <a:pt x="67" y="471"/>
                    </a:cubicBezTo>
                    <a:cubicBezTo>
                      <a:pt x="71" y="474"/>
                      <a:pt x="76" y="477"/>
                      <a:pt x="78" y="482"/>
                    </a:cubicBezTo>
                    <a:cubicBezTo>
                      <a:pt x="80" y="484"/>
                      <a:pt x="81" y="487"/>
                      <a:pt x="82" y="489"/>
                    </a:cubicBezTo>
                    <a:cubicBezTo>
                      <a:pt x="83" y="491"/>
                      <a:pt x="83" y="492"/>
                      <a:pt x="84" y="494"/>
                    </a:cubicBezTo>
                    <a:cubicBezTo>
                      <a:pt x="85" y="497"/>
                      <a:pt x="87" y="498"/>
                      <a:pt x="89" y="500"/>
                    </a:cubicBezTo>
                    <a:cubicBezTo>
                      <a:pt x="90" y="501"/>
                      <a:pt x="92" y="502"/>
                      <a:pt x="94" y="504"/>
                    </a:cubicBezTo>
                    <a:cubicBezTo>
                      <a:pt x="98" y="508"/>
                      <a:pt x="101" y="514"/>
                      <a:pt x="103" y="520"/>
                    </a:cubicBezTo>
                    <a:cubicBezTo>
                      <a:pt x="110" y="532"/>
                      <a:pt x="112" y="535"/>
                      <a:pt x="117" y="532"/>
                    </a:cubicBezTo>
                    <a:cubicBezTo>
                      <a:pt x="119" y="531"/>
                      <a:pt x="122" y="530"/>
                      <a:pt x="124" y="529"/>
                    </a:cubicBezTo>
                    <a:cubicBezTo>
                      <a:pt x="132" y="525"/>
                      <a:pt x="139" y="522"/>
                      <a:pt x="146" y="525"/>
                    </a:cubicBezTo>
                    <a:cubicBezTo>
                      <a:pt x="151" y="527"/>
                      <a:pt x="154" y="532"/>
                      <a:pt x="157" y="541"/>
                    </a:cubicBezTo>
                    <a:cubicBezTo>
                      <a:pt x="157" y="542"/>
                      <a:pt x="158" y="543"/>
                      <a:pt x="159" y="545"/>
                    </a:cubicBezTo>
                    <a:cubicBezTo>
                      <a:pt x="166" y="564"/>
                      <a:pt x="169" y="574"/>
                      <a:pt x="164" y="579"/>
                    </a:cubicBezTo>
                    <a:cubicBezTo>
                      <a:pt x="162" y="582"/>
                      <a:pt x="159" y="583"/>
                      <a:pt x="157" y="583"/>
                    </a:cubicBezTo>
                    <a:cubicBezTo>
                      <a:pt x="152" y="582"/>
                      <a:pt x="150" y="579"/>
                      <a:pt x="149" y="577"/>
                    </a:cubicBezTo>
                    <a:cubicBezTo>
                      <a:pt x="148" y="576"/>
                      <a:pt x="148" y="575"/>
                      <a:pt x="147" y="575"/>
                    </a:cubicBezTo>
                    <a:cubicBezTo>
                      <a:pt x="146" y="574"/>
                      <a:pt x="145" y="573"/>
                      <a:pt x="145" y="572"/>
                    </a:cubicBezTo>
                    <a:cubicBezTo>
                      <a:pt x="144" y="572"/>
                      <a:pt x="144" y="572"/>
                      <a:pt x="143" y="572"/>
                    </a:cubicBezTo>
                    <a:cubicBezTo>
                      <a:pt x="141" y="572"/>
                      <a:pt x="131" y="577"/>
                      <a:pt x="129" y="578"/>
                    </a:cubicBezTo>
                    <a:cubicBezTo>
                      <a:pt x="129" y="579"/>
                      <a:pt x="129" y="581"/>
                      <a:pt x="129" y="582"/>
                    </a:cubicBezTo>
                    <a:cubicBezTo>
                      <a:pt x="130" y="584"/>
                      <a:pt x="130" y="586"/>
                      <a:pt x="129" y="587"/>
                    </a:cubicBezTo>
                    <a:cubicBezTo>
                      <a:pt x="129" y="595"/>
                      <a:pt x="126" y="602"/>
                      <a:pt x="123" y="607"/>
                    </a:cubicBezTo>
                    <a:cubicBezTo>
                      <a:pt x="122" y="609"/>
                      <a:pt x="120" y="610"/>
                      <a:pt x="119" y="611"/>
                    </a:cubicBezTo>
                    <a:cubicBezTo>
                      <a:pt x="118" y="612"/>
                      <a:pt x="117" y="612"/>
                      <a:pt x="117" y="613"/>
                    </a:cubicBezTo>
                    <a:cubicBezTo>
                      <a:pt x="118" y="613"/>
                      <a:pt x="120" y="614"/>
                      <a:pt x="121" y="614"/>
                    </a:cubicBezTo>
                    <a:cubicBezTo>
                      <a:pt x="126" y="616"/>
                      <a:pt x="131" y="618"/>
                      <a:pt x="134" y="622"/>
                    </a:cubicBezTo>
                    <a:cubicBezTo>
                      <a:pt x="137" y="627"/>
                      <a:pt x="138" y="632"/>
                      <a:pt x="139" y="636"/>
                    </a:cubicBezTo>
                    <a:cubicBezTo>
                      <a:pt x="140" y="643"/>
                      <a:pt x="140" y="644"/>
                      <a:pt x="148" y="644"/>
                    </a:cubicBezTo>
                    <a:cubicBezTo>
                      <a:pt x="151" y="644"/>
                      <a:pt x="153" y="646"/>
                      <a:pt x="153" y="649"/>
                    </a:cubicBezTo>
                    <a:cubicBezTo>
                      <a:pt x="153" y="652"/>
                      <a:pt x="154" y="654"/>
                      <a:pt x="155" y="657"/>
                    </a:cubicBezTo>
                    <a:cubicBezTo>
                      <a:pt x="155" y="660"/>
                      <a:pt x="156" y="664"/>
                      <a:pt x="157" y="667"/>
                    </a:cubicBezTo>
                    <a:cubicBezTo>
                      <a:pt x="162" y="672"/>
                      <a:pt x="164" y="679"/>
                      <a:pt x="166" y="685"/>
                    </a:cubicBezTo>
                    <a:cubicBezTo>
                      <a:pt x="168" y="690"/>
                      <a:pt x="169" y="694"/>
                      <a:pt x="172" y="696"/>
                    </a:cubicBezTo>
                    <a:cubicBezTo>
                      <a:pt x="174" y="698"/>
                      <a:pt x="176" y="698"/>
                      <a:pt x="179" y="698"/>
                    </a:cubicBezTo>
                    <a:cubicBezTo>
                      <a:pt x="182" y="698"/>
                      <a:pt x="184" y="697"/>
                      <a:pt x="187" y="698"/>
                    </a:cubicBezTo>
                    <a:cubicBezTo>
                      <a:pt x="190" y="699"/>
                      <a:pt x="192" y="701"/>
                      <a:pt x="194" y="702"/>
                    </a:cubicBezTo>
                    <a:cubicBezTo>
                      <a:pt x="195" y="703"/>
                      <a:pt x="197" y="704"/>
                      <a:pt x="199" y="705"/>
                    </a:cubicBezTo>
                    <a:cubicBezTo>
                      <a:pt x="199" y="704"/>
                      <a:pt x="199" y="703"/>
                      <a:pt x="198" y="702"/>
                    </a:cubicBezTo>
                    <a:cubicBezTo>
                      <a:pt x="198" y="699"/>
                      <a:pt x="197" y="696"/>
                      <a:pt x="197" y="692"/>
                    </a:cubicBezTo>
                    <a:cubicBezTo>
                      <a:pt x="197" y="688"/>
                      <a:pt x="198" y="684"/>
                      <a:pt x="200" y="680"/>
                    </a:cubicBezTo>
                    <a:cubicBezTo>
                      <a:pt x="201" y="676"/>
                      <a:pt x="202" y="673"/>
                      <a:pt x="202" y="669"/>
                    </a:cubicBezTo>
                    <a:cubicBezTo>
                      <a:pt x="201" y="666"/>
                      <a:pt x="200" y="663"/>
                      <a:pt x="199" y="660"/>
                    </a:cubicBezTo>
                    <a:cubicBezTo>
                      <a:pt x="197" y="656"/>
                      <a:pt x="195" y="651"/>
                      <a:pt x="195" y="647"/>
                    </a:cubicBezTo>
                    <a:cubicBezTo>
                      <a:pt x="195" y="645"/>
                      <a:pt x="195" y="642"/>
                      <a:pt x="195" y="640"/>
                    </a:cubicBezTo>
                    <a:cubicBezTo>
                      <a:pt x="195" y="638"/>
                      <a:pt x="195" y="636"/>
                      <a:pt x="195" y="634"/>
                    </a:cubicBezTo>
                    <a:cubicBezTo>
                      <a:pt x="195" y="634"/>
                      <a:pt x="194" y="633"/>
                      <a:pt x="194" y="632"/>
                    </a:cubicBezTo>
                    <a:cubicBezTo>
                      <a:pt x="193" y="629"/>
                      <a:pt x="192" y="626"/>
                      <a:pt x="193" y="623"/>
                    </a:cubicBezTo>
                    <a:cubicBezTo>
                      <a:pt x="193" y="619"/>
                      <a:pt x="195" y="615"/>
                      <a:pt x="196" y="611"/>
                    </a:cubicBezTo>
                    <a:cubicBezTo>
                      <a:pt x="197" y="609"/>
                      <a:pt x="198" y="607"/>
                      <a:pt x="199" y="605"/>
                    </a:cubicBezTo>
                    <a:cubicBezTo>
                      <a:pt x="199" y="604"/>
                      <a:pt x="199" y="602"/>
                      <a:pt x="200" y="600"/>
                    </a:cubicBezTo>
                    <a:cubicBezTo>
                      <a:pt x="201" y="590"/>
                      <a:pt x="202" y="584"/>
                      <a:pt x="210" y="574"/>
                    </a:cubicBezTo>
                    <a:cubicBezTo>
                      <a:pt x="214" y="569"/>
                      <a:pt x="217" y="563"/>
                      <a:pt x="219" y="555"/>
                    </a:cubicBezTo>
                    <a:cubicBezTo>
                      <a:pt x="220" y="550"/>
                      <a:pt x="221" y="545"/>
                      <a:pt x="222" y="539"/>
                    </a:cubicBezTo>
                    <a:cubicBezTo>
                      <a:pt x="224" y="521"/>
                      <a:pt x="226" y="500"/>
                      <a:pt x="246" y="494"/>
                    </a:cubicBezTo>
                    <a:cubicBezTo>
                      <a:pt x="252" y="492"/>
                      <a:pt x="258" y="490"/>
                      <a:pt x="263" y="489"/>
                    </a:cubicBezTo>
                    <a:cubicBezTo>
                      <a:pt x="273" y="487"/>
                      <a:pt x="281" y="485"/>
                      <a:pt x="288" y="481"/>
                    </a:cubicBezTo>
                    <a:cubicBezTo>
                      <a:pt x="300" y="474"/>
                      <a:pt x="311" y="465"/>
                      <a:pt x="319" y="456"/>
                    </a:cubicBezTo>
                    <a:cubicBezTo>
                      <a:pt x="325" y="448"/>
                      <a:pt x="337" y="437"/>
                      <a:pt x="344" y="431"/>
                    </a:cubicBezTo>
                    <a:cubicBezTo>
                      <a:pt x="358" y="422"/>
                      <a:pt x="376" y="429"/>
                      <a:pt x="384" y="432"/>
                    </a:cubicBezTo>
                    <a:cubicBezTo>
                      <a:pt x="399" y="438"/>
                      <a:pt x="409" y="434"/>
                      <a:pt x="424" y="428"/>
                    </a:cubicBezTo>
                    <a:cubicBezTo>
                      <a:pt x="426" y="427"/>
                      <a:pt x="426" y="427"/>
                      <a:pt x="426" y="427"/>
                    </a:cubicBezTo>
                    <a:cubicBezTo>
                      <a:pt x="437" y="423"/>
                      <a:pt x="437" y="422"/>
                      <a:pt x="436" y="407"/>
                    </a:cubicBezTo>
                    <a:cubicBezTo>
                      <a:pt x="436" y="405"/>
                      <a:pt x="436" y="403"/>
                      <a:pt x="436" y="402"/>
                    </a:cubicBezTo>
                    <a:cubicBezTo>
                      <a:pt x="436" y="402"/>
                      <a:pt x="436" y="402"/>
                      <a:pt x="436" y="402"/>
                    </a:cubicBezTo>
                    <a:cubicBezTo>
                      <a:pt x="436" y="402"/>
                      <a:pt x="435" y="401"/>
                      <a:pt x="434" y="400"/>
                    </a:cubicBezTo>
                    <a:cubicBezTo>
                      <a:pt x="432" y="399"/>
                      <a:pt x="430" y="398"/>
                      <a:pt x="427" y="397"/>
                    </a:cubicBezTo>
                    <a:cubicBezTo>
                      <a:pt x="424" y="396"/>
                      <a:pt x="421" y="395"/>
                      <a:pt x="418" y="393"/>
                    </a:cubicBezTo>
                    <a:cubicBezTo>
                      <a:pt x="416" y="391"/>
                      <a:pt x="416" y="388"/>
                      <a:pt x="417" y="386"/>
                    </a:cubicBezTo>
                    <a:cubicBezTo>
                      <a:pt x="418" y="385"/>
                      <a:pt x="418" y="385"/>
                      <a:pt x="419" y="385"/>
                    </a:cubicBezTo>
                    <a:cubicBezTo>
                      <a:pt x="414" y="372"/>
                      <a:pt x="415" y="361"/>
                      <a:pt x="416" y="348"/>
                    </a:cubicBezTo>
                    <a:cubicBezTo>
                      <a:pt x="416" y="342"/>
                      <a:pt x="416" y="342"/>
                      <a:pt x="416" y="342"/>
                    </a:cubicBezTo>
                    <a:cubicBezTo>
                      <a:pt x="417" y="335"/>
                      <a:pt x="420" y="330"/>
                      <a:pt x="423" y="326"/>
                    </a:cubicBezTo>
                    <a:cubicBezTo>
                      <a:pt x="424" y="324"/>
                      <a:pt x="425" y="322"/>
                      <a:pt x="427" y="320"/>
                    </a:cubicBezTo>
                    <a:cubicBezTo>
                      <a:pt x="431" y="313"/>
                      <a:pt x="431" y="302"/>
                      <a:pt x="431" y="292"/>
                    </a:cubicBezTo>
                    <a:cubicBezTo>
                      <a:pt x="431" y="289"/>
                      <a:pt x="431" y="286"/>
                      <a:pt x="431" y="282"/>
                    </a:cubicBezTo>
                    <a:cubicBezTo>
                      <a:pt x="431" y="275"/>
                      <a:pt x="430" y="271"/>
                      <a:pt x="427" y="265"/>
                    </a:cubicBezTo>
                    <a:cubicBezTo>
                      <a:pt x="426" y="262"/>
                      <a:pt x="425" y="259"/>
                      <a:pt x="424" y="255"/>
                    </a:cubicBezTo>
                    <a:cubicBezTo>
                      <a:pt x="421" y="245"/>
                      <a:pt x="425" y="240"/>
                      <a:pt x="429" y="233"/>
                    </a:cubicBezTo>
                    <a:cubicBezTo>
                      <a:pt x="429" y="232"/>
                      <a:pt x="430" y="230"/>
                      <a:pt x="431" y="228"/>
                    </a:cubicBezTo>
                    <a:cubicBezTo>
                      <a:pt x="433" y="225"/>
                      <a:pt x="435" y="220"/>
                      <a:pt x="437" y="216"/>
                    </a:cubicBezTo>
                    <a:cubicBezTo>
                      <a:pt x="442" y="204"/>
                      <a:pt x="447" y="192"/>
                      <a:pt x="457" y="184"/>
                    </a:cubicBezTo>
                    <a:cubicBezTo>
                      <a:pt x="461" y="182"/>
                      <a:pt x="464" y="181"/>
                      <a:pt x="467" y="180"/>
                    </a:cubicBezTo>
                    <a:cubicBezTo>
                      <a:pt x="469" y="179"/>
                      <a:pt x="472" y="178"/>
                      <a:pt x="474" y="177"/>
                    </a:cubicBezTo>
                    <a:cubicBezTo>
                      <a:pt x="478" y="174"/>
                      <a:pt x="482" y="170"/>
                      <a:pt x="486" y="166"/>
                    </a:cubicBezTo>
                    <a:cubicBezTo>
                      <a:pt x="489" y="163"/>
                      <a:pt x="492" y="160"/>
                      <a:pt x="495" y="157"/>
                    </a:cubicBezTo>
                    <a:cubicBezTo>
                      <a:pt x="498" y="155"/>
                      <a:pt x="500" y="154"/>
                      <a:pt x="502" y="152"/>
                    </a:cubicBezTo>
                    <a:cubicBezTo>
                      <a:pt x="509" y="147"/>
                      <a:pt x="514" y="143"/>
                      <a:pt x="516" y="135"/>
                    </a:cubicBezTo>
                    <a:cubicBezTo>
                      <a:pt x="514" y="135"/>
                      <a:pt x="513" y="133"/>
                      <a:pt x="513" y="131"/>
                    </a:cubicBezTo>
                    <a:cubicBezTo>
                      <a:pt x="513" y="129"/>
                      <a:pt x="514" y="128"/>
                      <a:pt x="516" y="127"/>
                    </a:cubicBezTo>
                    <a:cubicBezTo>
                      <a:pt x="516" y="126"/>
                      <a:pt x="515" y="125"/>
                      <a:pt x="514" y="124"/>
                    </a:cubicBezTo>
                    <a:cubicBezTo>
                      <a:pt x="510" y="120"/>
                      <a:pt x="499" y="121"/>
                      <a:pt x="489" y="121"/>
                    </a:cubicBezTo>
                    <a:cubicBezTo>
                      <a:pt x="482" y="122"/>
                      <a:pt x="476" y="122"/>
                      <a:pt x="470" y="121"/>
                    </a:cubicBezTo>
                    <a:cubicBezTo>
                      <a:pt x="458" y="119"/>
                      <a:pt x="440" y="117"/>
                      <a:pt x="429" y="107"/>
                    </a:cubicBezTo>
                    <a:cubicBezTo>
                      <a:pt x="419" y="99"/>
                      <a:pt x="417" y="99"/>
                      <a:pt x="405" y="101"/>
                    </a:cubicBezTo>
                    <a:cubicBezTo>
                      <a:pt x="400" y="102"/>
                      <a:pt x="396" y="103"/>
                      <a:pt x="391" y="104"/>
                    </a:cubicBezTo>
                    <a:cubicBezTo>
                      <a:pt x="386" y="106"/>
                      <a:pt x="381" y="107"/>
                      <a:pt x="375" y="108"/>
                    </a:cubicBezTo>
                    <a:cubicBezTo>
                      <a:pt x="374" y="108"/>
                      <a:pt x="373" y="108"/>
                      <a:pt x="372" y="108"/>
                    </a:cubicBezTo>
                    <a:cubicBezTo>
                      <a:pt x="369" y="109"/>
                      <a:pt x="366" y="109"/>
                      <a:pt x="364" y="110"/>
                    </a:cubicBezTo>
                    <a:cubicBezTo>
                      <a:pt x="363" y="111"/>
                      <a:pt x="362" y="113"/>
                      <a:pt x="361" y="115"/>
                    </a:cubicBezTo>
                    <a:cubicBezTo>
                      <a:pt x="360" y="118"/>
                      <a:pt x="358" y="121"/>
                      <a:pt x="354" y="123"/>
                    </a:cubicBezTo>
                    <a:cubicBezTo>
                      <a:pt x="348" y="127"/>
                      <a:pt x="343" y="124"/>
                      <a:pt x="339" y="122"/>
                    </a:cubicBezTo>
                    <a:cubicBezTo>
                      <a:pt x="336" y="121"/>
                      <a:pt x="334" y="120"/>
                      <a:pt x="331" y="121"/>
                    </a:cubicBezTo>
                    <a:cubicBezTo>
                      <a:pt x="329" y="122"/>
                      <a:pt x="327" y="126"/>
                      <a:pt x="325" y="129"/>
                    </a:cubicBezTo>
                    <a:cubicBezTo>
                      <a:pt x="323" y="132"/>
                      <a:pt x="320" y="135"/>
                      <a:pt x="318" y="137"/>
                    </a:cubicBezTo>
                    <a:cubicBezTo>
                      <a:pt x="314" y="140"/>
                      <a:pt x="310" y="142"/>
                      <a:pt x="307" y="144"/>
                    </a:cubicBezTo>
                    <a:cubicBezTo>
                      <a:pt x="305" y="146"/>
                      <a:pt x="302" y="147"/>
                      <a:pt x="301" y="148"/>
                    </a:cubicBezTo>
                    <a:cubicBezTo>
                      <a:pt x="299" y="149"/>
                      <a:pt x="297" y="149"/>
                      <a:pt x="295" y="148"/>
                    </a:cubicBezTo>
                    <a:cubicBezTo>
                      <a:pt x="294" y="147"/>
                      <a:pt x="293" y="145"/>
                      <a:pt x="293" y="143"/>
                    </a:cubicBezTo>
                    <a:cubicBezTo>
                      <a:pt x="295" y="139"/>
                      <a:pt x="294" y="135"/>
                      <a:pt x="293" y="130"/>
                    </a:cubicBezTo>
                    <a:cubicBezTo>
                      <a:pt x="292" y="126"/>
                      <a:pt x="291" y="121"/>
                      <a:pt x="292" y="116"/>
                    </a:cubicBezTo>
                    <a:cubicBezTo>
                      <a:pt x="293" y="108"/>
                      <a:pt x="300" y="104"/>
                      <a:pt x="305" y="101"/>
                    </a:cubicBezTo>
                    <a:cubicBezTo>
                      <a:pt x="309" y="99"/>
                      <a:pt x="313" y="97"/>
                      <a:pt x="314" y="94"/>
                    </a:cubicBezTo>
                    <a:cubicBezTo>
                      <a:pt x="318" y="87"/>
                      <a:pt x="314" y="81"/>
                      <a:pt x="307" y="73"/>
                    </a:cubicBezTo>
                    <a:cubicBezTo>
                      <a:pt x="306" y="72"/>
                      <a:pt x="305" y="71"/>
                      <a:pt x="304" y="70"/>
                    </a:cubicBezTo>
                    <a:cubicBezTo>
                      <a:pt x="301" y="66"/>
                      <a:pt x="300" y="62"/>
                      <a:pt x="300" y="59"/>
                    </a:cubicBezTo>
                    <a:cubicBezTo>
                      <a:pt x="299" y="57"/>
                      <a:pt x="299" y="55"/>
                      <a:pt x="298" y="53"/>
                    </a:cubicBezTo>
                    <a:cubicBezTo>
                      <a:pt x="297" y="51"/>
                      <a:pt x="296" y="50"/>
                      <a:pt x="294" y="49"/>
                    </a:cubicBezTo>
                    <a:cubicBezTo>
                      <a:pt x="292" y="48"/>
                      <a:pt x="290" y="47"/>
                      <a:pt x="288" y="44"/>
                    </a:cubicBezTo>
                    <a:cubicBezTo>
                      <a:pt x="285" y="42"/>
                      <a:pt x="283" y="39"/>
                      <a:pt x="281" y="37"/>
                    </a:cubicBezTo>
                    <a:cubicBezTo>
                      <a:pt x="278" y="33"/>
                      <a:pt x="276" y="30"/>
                      <a:pt x="269" y="29"/>
                    </a:cubicBezTo>
                    <a:cubicBezTo>
                      <a:pt x="267" y="28"/>
                      <a:pt x="265" y="28"/>
                      <a:pt x="263" y="28"/>
                    </a:cubicBezTo>
                    <a:cubicBezTo>
                      <a:pt x="260" y="27"/>
                      <a:pt x="256" y="27"/>
                      <a:pt x="253" y="25"/>
                    </a:cubicBezTo>
                    <a:cubicBezTo>
                      <a:pt x="248" y="23"/>
                      <a:pt x="246" y="20"/>
                      <a:pt x="245" y="17"/>
                    </a:cubicBezTo>
                    <a:cubicBezTo>
                      <a:pt x="244" y="16"/>
                      <a:pt x="244" y="15"/>
                      <a:pt x="243" y="15"/>
                    </a:cubicBezTo>
                    <a:cubicBezTo>
                      <a:pt x="237" y="9"/>
                      <a:pt x="224" y="7"/>
                      <a:pt x="214" y="5"/>
                    </a:cubicBezTo>
                    <a:cubicBezTo>
                      <a:pt x="211" y="5"/>
                      <a:pt x="208" y="4"/>
                      <a:pt x="205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79" name="Freeform 8">
                <a:extLst>
                  <a:ext uri="{FF2B5EF4-FFF2-40B4-BE49-F238E27FC236}">
                    <a16:creationId xmlns:a16="http://schemas.microsoft.com/office/drawing/2014/main" id="{72CCEFBF-7088-40D7-9C59-DA8018AEAE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4" y="1497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0" name="Freeform 9">
                <a:extLst>
                  <a:ext uri="{FF2B5EF4-FFF2-40B4-BE49-F238E27FC236}">
                    <a16:creationId xmlns:a16="http://schemas.microsoft.com/office/drawing/2014/main" id="{43B21A64-7534-4D25-835B-CC116EFE08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8" y="1494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1" name="Freeform 10">
                <a:extLst>
                  <a:ext uri="{FF2B5EF4-FFF2-40B4-BE49-F238E27FC236}">
                    <a16:creationId xmlns:a16="http://schemas.microsoft.com/office/drawing/2014/main" id="{B8F4ED6F-1FF6-4A42-BDCE-8222F3D8EE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6" y="1496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2" name="Freeform 11">
                <a:extLst>
                  <a:ext uri="{FF2B5EF4-FFF2-40B4-BE49-F238E27FC236}">
                    <a16:creationId xmlns:a16="http://schemas.microsoft.com/office/drawing/2014/main" id="{853ED9D3-91DF-4392-8121-2804297055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5" y="2581"/>
                <a:ext cx="66" cy="38"/>
              </a:xfrm>
              <a:custGeom>
                <a:avLst/>
                <a:gdLst>
                  <a:gd name="T0" fmla="*/ 53 w 66"/>
                  <a:gd name="T1" fmla="*/ 1 h 38"/>
                  <a:gd name="T2" fmla="*/ 48 w 66"/>
                  <a:gd name="T3" fmla="*/ 2 h 38"/>
                  <a:gd name="T4" fmla="*/ 47 w 66"/>
                  <a:gd name="T5" fmla="*/ 7 h 38"/>
                  <a:gd name="T6" fmla="*/ 40 w 66"/>
                  <a:gd name="T7" fmla="*/ 6 h 38"/>
                  <a:gd name="T8" fmla="*/ 12 w 66"/>
                  <a:gd name="T9" fmla="*/ 5 h 38"/>
                  <a:gd name="T10" fmla="*/ 4 w 66"/>
                  <a:gd name="T11" fmla="*/ 14 h 38"/>
                  <a:gd name="T12" fmla="*/ 4 w 66"/>
                  <a:gd name="T13" fmla="*/ 25 h 38"/>
                  <a:gd name="T14" fmla="*/ 3 w 66"/>
                  <a:gd name="T15" fmla="*/ 28 h 38"/>
                  <a:gd name="T16" fmla="*/ 3 w 66"/>
                  <a:gd name="T17" fmla="*/ 31 h 38"/>
                  <a:gd name="T18" fmla="*/ 2 w 66"/>
                  <a:gd name="T19" fmla="*/ 32 h 38"/>
                  <a:gd name="T20" fmla="*/ 0 w 66"/>
                  <a:gd name="T21" fmla="*/ 36 h 38"/>
                  <a:gd name="T22" fmla="*/ 28 w 66"/>
                  <a:gd name="T23" fmla="*/ 37 h 38"/>
                  <a:gd name="T24" fmla="*/ 35 w 66"/>
                  <a:gd name="T25" fmla="*/ 36 h 38"/>
                  <a:gd name="T26" fmla="*/ 43 w 66"/>
                  <a:gd name="T27" fmla="*/ 37 h 38"/>
                  <a:gd name="T28" fmla="*/ 61 w 66"/>
                  <a:gd name="T29" fmla="*/ 36 h 38"/>
                  <a:gd name="T30" fmla="*/ 65 w 66"/>
                  <a:gd name="T31" fmla="*/ 20 h 38"/>
                  <a:gd name="T32" fmla="*/ 64 w 66"/>
                  <a:gd name="T33" fmla="*/ 8 h 38"/>
                  <a:gd name="T34" fmla="*/ 66 w 66"/>
                  <a:gd name="T35" fmla="*/ 1 h 38"/>
                  <a:gd name="T36" fmla="*/ 66 w 66"/>
                  <a:gd name="T37" fmla="*/ 0 h 38"/>
                  <a:gd name="T38" fmla="*/ 64 w 66"/>
                  <a:gd name="T39" fmla="*/ 0 h 38"/>
                  <a:gd name="T40" fmla="*/ 53 w 66"/>
                  <a:gd name="T41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6" h="38">
                    <a:moveTo>
                      <a:pt x="53" y="1"/>
                    </a:moveTo>
                    <a:cubicBezTo>
                      <a:pt x="52" y="1"/>
                      <a:pt x="50" y="2"/>
                      <a:pt x="48" y="2"/>
                    </a:cubicBezTo>
                    <a:cubicBezTo>
                      <a:pt x="49" y="4"/>
                      <a:pt x="48" y="6"/>
                      <a:pt x="47" y="7"/>
                    </a:cubicBezTo>
                    <a:cubicBezTo>
                      <a:pt x="45" y="8"/>
                      <a:pt x="42" y="8"/>
                      <a:pt x="40" y="6"/>
                    </a:cubicBezTo>
                    <a:cubicBezTo>
                      <a:pt x="39" y="4"/>
                      <a:pt x="30" y="2"/>
                      <a:pt x="12" y="5"/>
                    </a:cubicBezTo>
                    <a:cubicBezTo>
                      <a:pt x="4" y="6"/>
                      <a:pt x="4" y="7"/>
                      <a:pt x="4" y="14"/>
                    </a:cubicBezTo>
                    <a:cubicBezTo>
                      <a:pt x="4" y="17"/>
                      <a:pt x="4" y="21"/>
                      <a:pt x="4" y="25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9"/>
                      <a:pt x="3" y="30"/>
                      <a:pt x="3" y="31"/>
                    </a:cubicBezTo>
                    <a:cubicBezTo>
                      <a:pt x="3" y="31"/>
                      <a:pt x="3" y="32"/>
                      <a:pt x="2" y="32"/>
                    </a:cubicBezTo>
                    <a:cubicBezTo>
                      <a:pt x="2" y="34"/>
                      <a:pt x="1" y="35"/>
                      <a:pt x="0" y="36"/>
                    </a:cubicBezTo>
                    <a:cubicBezTo>
                      <a:pt x="4" y="37"/>
                      <a:pt x="14" y="37"/>
                      <a:pt x="28" y="37"/>
                    </a:cubicBezTo>
                    <a:cubicBezTo>
                      <a:pt x="31" y="36"/>
                      <a:pt x="33" y="36"/>
                      <a:pt x="35" y="36"/>
                    </a:cubicBezTo>
                    <a:cubicBezTo>
                      <a:pt x="37" y="36"/>
                      <a:pt x="40" y="37"/>
                      <a:pt x="43" y="37"/>
                    </a:cubicBezTo>
                    <a:cubicBezTo>
                      <a:pt x="49" y="37"/>
                      <a:pt x="57" y="38"/>
                      <a:pt x="61" y="36"/>
                    </a:cubicBezTo>
                    <a:cubicBezTo>
                      <a:pt x="66" y="34"/>
                      <a:pt x="66" y="29"/>
                      <a:pt x="65" y="20"/>
                    </a:cubicBezTo>
                    <a:cubicBezTo>
                      <a:pt x="64" y="16"/>
                      <a:pt x="64" y="12"/>
                      <a:pt x="64" y="8"/>
                    </a:cubicBezTo>
                    <a:cubicBezTo>
                      <a:pt x="65" y="5"/>
                      <a:pt x="65" y="2"/>
                      <a:pt x="66" y="1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66" y="0"/>
                      <a:pt x="65" y="0"/>
                      <a:pt x="64" y="0"/>
                    </a:cubicBezTo>
                    <a:cubicBezTo>
                      <a:pt x="60" y="0"/>
                      <a:pt x="57" y="1"/>
                      <a:pt x="53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3" name="Freeform 12">
                <a:extLst>
                  <a:ext uri="{FF2B5EF4-FFF2-40B4-BE49-F238E27FC236}">
                    <a16:creationId xmlns:a16="http://schemas.microsoft.com/office/drawing/2014/main" id="{D0FFFC01-70E8-45A5-94BA-B2779454E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5" y="1509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4" name="Freeform 13">
                <a:extLst>
                  <a:ext uri="{FF2B5EF4-FFF2-40B4-BE49-F238E27FC236}">
                    <a16:creationId xmlns:a16="http://schemas.microsoft.com/office/drawing/2014/main" id="{BFEED198-687A-4630-9571-7C5109E662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0" y="1851"/>
                <a:ext cx="301" cy="167"/>
              </a:xfrm>
              <a:custGeom>
                <a:avLst/>
                <a:gdLst>
                  <a:gd name="T0" fmla="*/ 302 w 303"/>
                  <a:gd name="T1" fmla="*/ 56 h 168"/>
                  <a:gd name="T2" fmla="*/ 292 w 303"/>
                  <a:gd name="T3" fmla="*/ 48 h 168"/>
                  <a:gd name="T4" fmla="*/ 290 w 303"/>
                  <a:gd name="T5" fmla="*/ 40 h 168"/>
                  <a:gd name="T6" fmla="*/ 292 w 303"/>
                  <a:gd name="T7" fmla="*/ 37 h 168"/>
                  <a:gd name="T8" fmla="*/ 281 w 303"/>
                  <a:gd name="T9" fmla="*/ 34 h 168"/>
                  <a:gd name="T10" fmla="*/ 270 w 303"/>
                  <a:gd name="T11" fmla="*/ 33 h 168"/>
                  <a:gd name="T12" fmla="*/ 248 w 303"/>
                  <a:gd name="T13" fmla="*/ 28 h 168"/>
                  <a:gd name="T14" fmla="*/ 237 w 303"/>
                  <a:gd name="T15" fmla="*/ 30 h 168"/>
                  <a:gd name="T16" fmla="*/ 223 w 303"/>
                  <a:gd name="T17" fmla="*/ 37 h 168"/>
                  <a:gd name="T18" fmla="*/ 214 w 303"/>
                  <a:gd name="T19" fmla="*/ 33 h 168"/>
                  <a:gd name="T20" fmla="*/ 194 w 303"/>
                  <a:gd name="T21" fmla="*/ 29 h 168"/>
                  <a:gd name="T22" fmla="*/ 181 w 303"/>
                  <a:gd name="T23" fmla="*/ 24 h 168"/>
                  <a:gd name="T24" fmla="*/ 185 w 303"/>
                  <a:gd name="T25" fmla="*/ 33 h 168"/>
                  <a:gd name="T26" fmla="*/ 183 w 303"/>
                  <a:gd name="T27" fmla="*/ 41 h 168"/>
                  <a:gd name="T28" fmla="*/ 181 w 303"/>
                  <a:gd name="T29" fmla="*/ 43 h 168"/>
                  <a:gd name="T30" fmla="*/ 175 w 303"/>
                  <a:gd name="T31" fmla="*/ 56 h 168"/>
                  <a:gd name="T32" fmla="*/ 158 w 303"/>
                  <a:gd name="T33" fmla="*/ 74 h 168"/>
                  <a:gd name="T34" fmla="*/ 154 w 303"/>
                  <a:gd name="T35" fmla="*/ 63 h 168"/>
                  <a:gd name="T36" fmla="*/ 127 w 303"/>
                  <a:gd name="T37" fmla="*/ 62 h 168"/>
                  <a:gd name="T38" fmla="*/ 119 w 303"/>
                  <a:gd name="T39" fmla="*/ 60 h 168"/>
                  <a:gd name="T40" fmla="*/ 102 w 303"/>
                  <a:gd name="T41" fmla="*/ 50 h 168"/>
                  <a:gd name="T42" fmla="*/ 94 w 303"/>
                  <a:gd name="T43" fmla="*/ 39 h 168"/>
                  <a:gd name="T44" fmla="*/ 96 w 303"/>
                  <a:gd name="T45" fmla="*/ 33 h 168"/>
                  <a:gd name="T46" fmla="*/ 97 w 303"/>
                  <a:gd name="T47" fmla="*/ 30 h 168"/>
                  <a:gd name="T48" fmla="*/ 114 w 303"/>
                  <a:gd name="T49" fmla="*/ 14 h 168"/>
                  <a:gd name="T50" fmla="*/ 78 w 303"/>
                  <a:gd name="T51" fmla="*/ 13 h 168"/>
                  <a:gd name="T52" fmla="*/ 61 w 303"/>
                  <a:gd name="T53" fmla="*/ 32 h 168"/>
                  <a:gd name="T54" fmla="*/ 38 w 303"/>
                  <a:gd name="T55" fmla="*/ 33 h 168"/>
                  <a:gd name="T56" fmla="*/ 27 w 303"/>
                  <a:gd name="T57" fmla="*/ 26 h 168"/>
                  <a:gd name="T58" fmla="*/ 20 w 303"/>
                  <a:gd name="T59" fmla="*/ 20 h 168"/>
                  <a:gd name="T60" fmla="*/ 17 w 303"/>
                  <a:gd name="T61" fmla="*/ 46 h 168"/>
                  <a:gd name="T62" fmla="*/ 0 w 303"/>
                  <a:gd name="T63" fmla="*/ 60 h 168"/>
                  <a:gd name="T64" fmla="*/ 4 w 303"/>
                  <a:gd name="T65" fmla="*/ 63 h 168"/>
                  <a:gd name="T66" fmla="*/ 12 w 303"/>
                  <a:gd name="T67" fmla="*/ 81 h 168"/>
                  <a:gd name="T68" fmla="*/ 16 w 303"/>
                  <a:gd name="T69" fmla="*/ 114 h 168"/>
                  <a:gd name="T70" fmla="*/ 16 w 303"/>
                  <a:gd name="T71" fmla="*/ 119 h 168"/>
                  <a:gd name="T72" fmla="*/ 28 w 303"/>
                  <a:gd name="T73" fmla="*/ 124 h 168"/>
                  <a:gd name="T74" fmla="*/ 47 w 303"/>
                  <a:gd name="T75" fmla="*/ 124 h 168"/>
                  <a:gd name="T76" fmla="*/ 50 w 303"/>
                  <a:gd name="T77" fmla="*/ 116 h 168"/>
                  <a:gd name="T78" fmla="*/ 90 w 303"/>
                  <a:gd name="T79" fmla="*/ 101 h 168"/>
                  <a:gd name="T80" fmla="*/ 125 w 303"/>
                  <a:gd name="T81" fmla="*/ 91 h 168"/>
                  <a:gd name="T82" fmla="*/ 132 w 303"/>
                  <a:gd name="T83" fmla="*/ 97 h 168"/>
                  <a:gd name="T84" fmla="*/ 128 w 303"/>
                  <a:gd name="T85" fmla="*/ 114 h 168"/>
                  <a:gd name="T86" fmla="*/ 125 w 303"/>
                  <a:gd name="T87" fmla="*/ 119 h 168"/>
                  <a:gd name="T88" fmla="*/ 123 w 303"/>
                  <a:gd name="T89" fmla="*/ 139 h 168"/>
                  <a:gd name="T90" fmla="*/ 135 w 303"/>
                  <a:gd name="T91" fmla="*/ 163 h 168"/>
                  <a:gd name="T92" fmla="*/ 135 w 303"/>
                  <a:gd name="T93" fmla="*/ 166 h 168"/>
                  <a:gd name="T94" fmla="*/ 153 w 303"/>
                  <a:gd name="T95" fmla="*/ 152 h 168"/>
                  <a:gd name="T96" fmla="*/ 168 w 303"/>
                  <a:gd name="T97" fmla="*/ 148 h 168"/>
                  <a:gd name="T98" fmla="*/ 175 w 303"/>
                  <a:gd name="T99" fmla="*/ 137 h 168"/>
                  <a:gd name="T100" fmla="*/ 212 w 303"/>
                  <a:gd name="T101" fmla="*/ 123 h 168"/>
                  <a:gd name="T102" fmla="*/ 221 w 303"/>
                  <a:gd name="T103" fmla="*/ 122 h 168"/>
                  <a:gd name="T104" fmla="*/ 236 w 303"/>
                  <a:gd name="T105" fmla="*/ 114 h 168"/>
                  <a:gd name="T106" fmla="*/ 251 w 303"/>
                  <a:gd name="T107" fmla="*/ 112 h 168"/>
                  <a:gd name="T108" fmla="*/ 255 w 303"/>
                  <a:gd name="T109" fmla="*/ 103 h 168"/>
                  <a:gd name="T110" fmla="*/ 294 w 303"/>
                  <a:gd name="T111" fmla="*/ 100 h 168"/>
                  <a:gd name="T112" fmla="*/ 298 w 303"/>
                  <a:gd name="T113" fmla="*/ 102 h 168"/>
                  <a:gd name="T114" fmla="*/ 302 w 303"/>
                  <a:gd name="T115" fmla="*/ 89 h 168"/>
                  <a:gd name="T116" fmla="*/ 298 w 303"/>
                  <a:gd name="T117" fmla="*/ 71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3" h="168">
                    <a:moveTo>
                      <a:pt x="301" y="63"/>
                    </a:moveTo>
                    <a:cubicBezTo>
                      <a:pt x="303" y="61"/>
                      <a:pt x="303" y="60"/>
                      <a:pt x="302" y="56"/>
                    </a:cubicBezTo>
                    <a:cubicBezTo>
                      <a:pt x="301" y="51"/>
                      <a:pt x="300" y="50"/>
                      <a:pt x="294" y="48"/>
                    </a:cubicBezTo>
                    <a:cubicBezTo>
                      <a:pt x="292" y="48"/>
                      <a:pt x="292" y="48"/>
                      <a:pt x="292" y="48"/>
                    </a:cubicBezTo>
                    <a:cubicBezTo>
                      <a:pt x="290" y="47"/>
                      <a:pt x="289" y="46"/>
                      <a:pt x="288" y="44"/>
                    </a:cubicBezTo>
                    <a:cubicBezTo>
                      <a:pt x="288" y="42"/>
                      <a:pt x="289" y="41"/>
                      <a:pt x="290" y="40"/>
                    </a:cubicBezTo>
                    <a:cubicBezTo>
                      <a:pt x="292" y="39"/>
                      <a:pt x="292" y="38"/>
                      <a:pt x="292" y="37"/>
                    </a:cubicBezTo>
                    <a:cubicBezTo>
                      <a:pt x="292" y="37"/>
                      <a:pt x="292" y="37"/>
                      <a:pt x="292" y="37"/>
                    </a:cubicBezTo>
                    <a:cubicBezTo>
                      <a:pt x="291" y="36"/>
                      <a:pt x="291" y="35"/>
                      <a:pt x="291" y="34"/>
                    </a:cubicBezTo>
                    <a:cubicBezTo>
                      <a:pt x="287" y="36"/>
                      <a:pt x="283" y="35"/>
                      <a:pt x="281" y="34"/>
                    </a:cubicBezTo>
                    <a:cubicBezTo>
                      <a:pt x="280" y="33"/>
                      <a:pt x="279" y="33"/>
                      <a:pt x="277" y="33"/>
                    </a:cubicBezTo>
                    <a:cubicBezTo>
                      <a:pt x="275" y="33"/>
                      <a:pt x="273" y="33"/>
                      <a:pt x="270" y="33"/>
                    </a:cubicBezTo>
                    <a:cubicBezTo>
                      <a:pt x="265" y="33"/>
                      <a:pt x="260" y="33"/>
                      <a:pt x="255" y="32"/>
                    </a:cubicBezTo>
                    <a:cubicBezTo>
                      <a:pt x="251" y="30"/>
                      <a:pt x="249" y="29"/>
                      <a:pt x="248" y="28"/>
                    </a:cubicBezTo>
                    <a:cubicBezTo>
                      <a:pt x="246" y="27"/>
                      <a:pt x="245" y="27"/>
                      <a:pt x="242" y="28"/>
                    </a:cubicBezTo>
                    <a:cubicBezTo>
                      <a:pt x="240" y="29"/>
                      <a:pt x="239" y="29"/>
                      <a:pt x="237" y="30"/>
                    </a:cubicBezTo>
                    <a:cubicBezTo>
                      <a:pt x="235" y="31"/>
                      <a:pt x="231" y="32"/>
                      <a:pt x="228" y="33"/>
                    </a:cubicBezTo>
                    <a:cubicBezTo>
                      <a:pt x="227" y="35"/>
                      <a:pt x="225" y="37"/>
                      <a:pt x="223" y="37"/>
                    </a:cubicBezTo>
                    <a:cubicBezTo>
                      <a:pt x="218" y="37"/>
                      <a:pt x="218" y="37"/>
                      <a:pt x="218" y="37"/>
                    </a:cubicBezTo>
                    <a:cubicBezTo>
                      <a:pt x="216" y="37"/>
                      <a:pt x="214" y="35"/>
                      <a:pt x="214" y="33"/>
                    </a:cubicBezTo>
                    <a:cubicBezTo>
                      <a:pt x="208" y="32"/>
                      <a:pt x="202" y="31"/>
                      <a:pt x="196" y="29"/>
                    </a:cubicBezTo>
                    <a:cubicBezTo>
                      <a:pt x="194" y="29"/>
                      <a:pt x="194" y="29"/>
                      <a:pt x="194" y="29"/>
                    </a:cubicBezTo>
                    <a:cubicBezTo>
                      <a:pt x="192" y="28"/>
                      <a:pt x="190" y="27"/>
                      <a:pt x="188" y="27"/>
                    </a:cubicBezTo>
                    <a:cubicBezTo>
                      <a:pt x="186" y="26"/>
                      <a:pt x="182" y="24"/>
                      <a:pt x="181" y="24"/>
                    </a:cubicBezTo>
                    <a:cubicBezTo>
                      <a:pt x="181" y="24"/>
                      <a:pt x="181" y="25"/>
                      <a:pt x="181" y="25"/>
                    </a:cubicBezTo>
                    <a:cubicBezTo>
                      <a:pt x="181" y="28"/>
                      <a:pt x="183" y="32"/>
                      <a:pt x="185" y="33"/>
                    </a:cubicBezTo>
                    <a:cubicBezTo>
                      <a:pt x="186" y="34"/>
                      <a:pt x="187" y="36"/>
                      <a:pt x="187" y="38"/>
                    </a:cubicBezTo>
                    <a:cubicBezTo>
                      <a:pt x="186" y="40"/>
                      <a:pt x="185" y="41"/>
                      <a:pt x="183" y="41"/>
                    </a:cubicBezTo>
                    <a:cubicBezTo>
                      <a:pt x="182" y="42"/>
                      <a:pt x="181" y="42"/>
                      <a:pt x="180" y="42"/>
                    </a:cubicBezTo>
                    <a:cubicBezTo>
                      <a:pt x="180" y="42"/>
                      <a:pt x="180" y="43"/>
                      <a:pt x="181" y="43"/>
                    </a:cubicBezTo>
                    <a:cubicBezTo>
                      <a:pt x="181" y="45"/>
                      <a:pt x="180" y="47"/>
                      <a:pt x="178" y="47"/>
                    </a:cubicBezTo>
                    <a:cubicBezTo>
                      <a:pt x="176" y="49"/>
                      <a:pt x="175" y="52"/>
                      <a:pt x="175" y="56"/>
                    </a:cubicBezTo>
                    <a:cubicBezTo>
                      <a:pt x="173" y="62"/>
                      <a:pt x="172" y="70"/>
                      <a:pt x="161" y="74"/>
                    </a:cubicBezTo>
                    <a:cubicBezTo>
                      <a:pt x="160" y="75"/>
                      <a:pt x="159" y="75"/>
                      <a:pt x="158" y="74"/>
                    </a:cubicBezTo>
                    <a:cubicBezTo>
                      <a:pt x="156" y="73"/>
                      <a:pt x="155" y="72"/>
                      <a:pt x="155" y="71"/>
                    </a:cubicBezTo>
                    <a:cubicBezTo>
                      <a:pt x="155" y="68"/>
                      <a:pt x="154" y="66"/>
                      <a:pt x="154" y="63"/>
                    </a:cubicBezTo>
                    <a:cubicBezTo>
                      <a:pt x="154" y="57"/>
                      <a:pt x="154" y="56"/>
                      <a:pt x="150" y="54"/>
                    </a:cubicBezTo>
                    <a:cubicBezTo>
                      <a:pt x="143" y="51"/>
                      <a:pt x="133" y="56"/>
                      <a:pt x="127" y="62"/>
                    </a:cubicBezTo>
                    <a:cubicBezTo>
                      <a:pt x="126" y="63"/>
                      <a:pt x="124" y="63"/>
                      <a:pt x="123" y="63"/>
                    </a:cubicBezTo>
                    <a:cubicBezTo>
                      <a:pt x="121" y="63"/>
                      <a:pt x="120" y="62"/>
                      <a:pt x="119" y="60"/>
                    </a:cubicBezTo>
                    <a:cubicBezTo>
                      <a:pt x="118" y="57"/>
                      <a:pt x="112" y="53"/>
                      <a:pt x="108" y="52"/>
                    </a:cubicBezTo>
                    <a:cubicBezTo>
                      <a:pt x="105" y="50"/>
                      <a:pt x="103" y="50"/>
                      <a:pt x="102" y="50"/>
                    </a:cubicBezTo>
                    <a:cubicBezTo>
                      <a:pt x="97" y="49"/>
                      <a:pt x="94" y="47"/>
                      <a:pt x="94" y="40"/>
                    </a:cubicBezTo>
                    <a:cubicBezTo>
                      <a:pt x="94" y="40"/>
                      <a:pt x="94" y="39"/>
                      <a:pt x="94" y="39"/>
                    </a:cubicBezTo>
                    <a:cubicBezTo>
                      <a:pt x="94" y="38"/>
                      <a:pt x="94" y="37"/>
                      <a:pt x="95" y="36"/>
                    </a:cubicBezTo>
                    <a:cubicBezTo>
                      <a:pt x="95" y="36"/>
                      <a:pt x="95" y="34"/>
                      <a:pt x="96" y="33"/>
                    </a:cubicBezTo>
                    <a:cubicBezTo>
                      <a:pt x="96" y="32"/>
                      <a:pt x="97" y="31"/>
                      <a:pt x="97" y="30"/>
                    </a:cubicBezTo>
                    <a:cubicBezTo>
                      <a:pt x="97" y="30"/>
                      <a:pt x="97" y="30"/>
                      <a:pt x="97" y="30"/>
                    </a:cubicBezTo>
                    <a:cubicBezTo>
                      <a:pt x="100" y="26"/>
                      <a:pt x="103" y="23"/>
                      <a:pt x="107" y="21"/>
                    </a:cubicBezTo>
                    <a:cubicBezTo>
                      <a:pt x="110" y="19"/>
                      <a:pt x="113" y="16"/>
                      <a:pt x="114" y="14"/>
                    </a:cubicBezTo>
                    <a:cubicBezTo>
                      <a:pt x="114" y="13"/>
                      <a:pt x="111" y="6"/>
                      <a:pt x="110" y="5"/>
                    </a:cubicBezTo>
                    <a:cubicBezTo>
                      <a:pt x="104" y="0"/>
                      <a:pt x="84" y="8"/>
                      <a:pt x="78" y="13"/>
                    </a:cubicBezTo>
                    <a:cubicBezTo>
                      <a:pt x="76" y="14"/>
                      <a:pt x="74" y="17"/>
                      <a:pt x="72" y="20"/>
                    </a:cubicBezTo>
                    <a:cubicBezTo>
                      <a:pt x="69" y="25"/>
                      <a:pt x="66" y="30"/>
                      <a:pt x="61" y="32"/>
                    </a:cubicBezTo>
                    <a:cubicBezTo>
                      <a:pt x="54" y="36"/>
                      <a:pt x="47" y="34"/>
                      <a:pt x="41" y="33"/>
                    </a:cubicBezTo>
                    <a:cubicBezTo>
                      <a:pt x="39" y="33"/>
                      <a:pt x="38" y="33"/>
                      <a:pt x="38" y="33"/>
                    </a:cubicBezTo>
                    <a:cubicBezTo>
                      <a:pt x="36" y="33"/>
                      <a:pt x="33" y="33"/>
                      <a:pt x="31" y="32"/>
                    </a:cubicBezTo>
                    <a:cubicBezTo>
                      <a:pt x="28" y="30"/>
                      <a:pt x="27" y="27"/>
                      <a:pt x="27" y="26"/>
                    </a:cubicBezTo>
                    <a:cubicBezTo>
                      <a:pt x="26" y="25"/>
                      <a:pt x="26" y="25"/>
                      <a:pt x="25" y="24"/>
                    </a:cubicBezTo>
                    <a:cubicBezTo>
                      <a:pt x="24" y="23"/>
                      <a:pt x="22" y="21"/>
                      <a:pt x="20" y="20"/>
                    </a:cubicBezTo>
                    <a:cubicBezTo>
                      <a:pt x="17" y="21"/>
                      <a:pt x="16" y="25"/>
                      <a:pt x="17" y="35"/>
                    </a:cubicBezTo>
                    <a:cubicBezTo>
                      <a:pt x="18" y="39"/>
                      <a:pt x="18" y="43"/>
                      <a:pt x="17" y="46"/>
                    </a:cubicBezTo>
                    <a:cubicBezTo>
                      <a:pt x="16" y="49"/>
                      <a:pt x="12" y="51"/>
                      <a:pt x="7" y="55"/>
                    </a:cubicBezTo>
                    <a:cubicBezTo>
                      <a:pt x="5" y="56"/>
                      <a:pt x="2" y="58"/>
                      <a:pt x="0" y="60"/>
                    </a:cubicBezTo>
                    <a:cubicBezTo>
                      <a:pt x="0" y="60"/>
                      <a:pt x="1" y="60"/>
                      <a:pt x="1" y="60"/>
                    </a:cubicBezTo>
                    <a:cubicBezTo>
                      <a:pt x="2" y="60"/>
                      <a:pt x="4" y="61"/>
                      <a:pt x="4" y="63"/>
                    </a:cubicBezTo>
                    <a:cubicBezTo>
                      <a:pt x="5" y="64"/>
                      <a:pt x="4" y="66"/>
                      <a:pt x="3" y="67"/>
                    </a:cubicBezTo>
                    <a:cubicBezTo>
                      <a:pt x="1" y="70"/>
                      <a:pt x="3" y="73"/>
                      <a:pt x="12" y="81"/>
                    </a:cubicBezTo>
                    <a:cubicBezTo>
                      <a:pt x="17" y="85"/>
                      <a:pt x="21" y="90"/>
                      <a:pt x="23" y="95"/>
                    </a:cubicBezTo>
                    <a:cubicBezTo>
                      <a:pt x="26" y="105"/>
                      <a:pt x="21" y="110"/>
                      <a:pt x="16" y="114"/>
                    </a:cubicBezTo>
                    <a:cubicBezTo>
                      <a:pt x="15" y="114"/>
                      <a:pt x="15" y="115"/>
                      <a:pt x="14" y="115"/>
                    </a:cubicBezTo>
                    <a:cubicBezTo>
                      <a:pt x="15" y="116"/>
                      <a:pt x="16" y="117"/>
                      <a:pt x="16" y="119"/>
                    </a:cubicBezTo>
                    <a:cubicBezTo>
                      <a:pt x="17" y="119"/>
                      <a:pt x="17" y="120"/>
                      <a:pt x="16" y="121"/>
                    </a:cubicBezTo>
                    <a:cubicBezTo>
                      <a:pt x="19" y="122"/>
                      <a:pt x="22" y="123"/>
                      <a:pt x="28" y="124"/>
                    </a:cubicBezTo>
                    <a:cubicBezTo>
                      <a:pt x="28" y="124"/>
                      <a:pt x="29" y="124"/>
                      <a:pt x="29" y="124"/>
                    </a:cubicBezTo>
                    <a:cubicBezTo>
                      <a:pt x="33" y="125"/>
                      <a:pt x="43" y="127"/>
                      <a:pt x="47" y="124"/>
                    </a:cubicBezTo>
                    <a:cubicBezTo>
                      <a:pt x="47" y="124"/>
                      <a:pt x="47" y="124"/>
                      <a:pt x="47" y="122"/>
                    </a:cubicBezTo>
                    <a:cubicBezTo>
                      <a:pt x="48" y="121"/>
                      <a:pt x="48" y="118"/>
                      <a:pt x="50" y="116"/>
                    </a:cubicBezTo>
                    <a:cubicBezTo>
                      <a:pt x="57" y="110"/>
                      <a:pt x="66" y="108"/>
                      <a:pt x="74" y="106"/>
                    </a:cubicBezTo>
                    <a:cubicBezTo>
                      <a:pt x="80" y="105"/>
                      <a:pt x="86" y="104"/>
                      <a:pt x="90" y="101"/>
                    </a:cubicBezTo>
                    <a:cubicBezTo>
                      <a:pt x="92" y="100"/>
                      <a:pt x="94" y="99"/>
                      <a:pt x="96" y="98"/>
                    </a:cubicBezTo>
                    <a:cubicBezTo>
                      <a:pt x="103" y="92"/>
                      <a:pt x="111" y="88"/>
                      <a:pt x="125" y="91"/>
                    </a:cubicBezTo>
                    <a:cubicBezTo>
                      <a:pt x="126" y="91"/>
                      <a:pt x="128" y="93"/>
                      <a:pt x="128" y="94"/>
                    </a:cubicBezTo>
                    <a:cubicBezTo>
                      <a:pt x="128" y="95"/>
                      <a:pt x="131" y="96"/>
                      <a:pt x="132" y="97"/>
                    </a:cubicBezTo>
                    <a:cubicBezTo>
                      <a:pt x="135" y="99"/>
                      <a:pt x="141" y="102"/>
                      <a:pt x="139" y="108"/>
                    </a:cubicBezTo>
                    <a:cubicBezTo>
                      <a:pt x="138" y="113"/>
                      <a:pt x="133" y="113"/>
                      <a:pt x="128" y="114"/>
                    </a:cubicBezTo>
                    <a:cubicBezTo>
                      <a:pt x="127" y="114"/>
                      <a:pt x="124" y="114"/>
                      <a:pt x="123" y="115"/>
                    </a:cubicBezTo>
                    <a:cubicBezTo>
                      <a:pt x="123" y="115"/>
                      <a:pt x="123" y="116"/>
                      <a:pt x="125" y="119"/>
                    </a:cubicBezTo>
                    <a:cubicBezTo>
                      <a:pt x="127" y="122"/>
                      <a:pt x="129" y="126"/>
                      <a:pt x="128" y="131"/>
                    </a:cubicBezTo>
                    <a:cubicBezTo>
                      <a:pt x="128" y="134"/>
                      <a:pt x="125" y="137"/>
                      <a:pt x="123" y="139"/>
                    </a:cubicBezTo>
                    <a:cubicBezTo>
                      <a:pt x="130" y="141"/>
                      <a:pt x="138" y="146"/>
                      <a:pt x="137" y="156"/>
                    </a:cubicBezTo>
                    <a:cubicBezTo>
                      <a:pt x="136" y="159"/>
                      <a:pt x="135" y="161"/>
                      <a:pt x="135" y="163"/>
                    </a:cubicBezTo>
                    <a:cubicBezTo>
                      <a:pt x="134" y="164"/>
                      <a:pt x="134" y="165"/>
                      <a:pt x="134" y="165"/>
                    </a:cubicBezTo>
                    <a:cubicBezTo>
                      <a:pt x="134" y="165"/>
                      <a:pt x="134" y="166"/>
                      <a:pt x="135" y="166"/>
                    </a:cubicBezTo>
                    <a:cubicBezTo>
                      <a:pt x="138" y="168"/>
                      <a:pt x="144" y="161"/>
                      <a:pt x="147" y="158"/>
                    </a:cubicBezTo>
                    <a:cubicBezTo>
                      <a:pt x="149" y="155"/>
                      <a:pt x="151" y="153"/>
                      <a:pt x="153" y="152"/>
                    </a:cubicBezTo>
                    <a:cubicBezTo>
                      <a:pt x="157" y="149"/>
                      <a:pt x="161" y="149"/>
                      <a:pt x="164" y="149"/>
                    </a:cubicBezTo>
                    <a:cubicBezTo>
                      <a:pt x="165" y="148"/>
                      <a:pt x="167" y="148"/>
                      <a:pt x="168" y="148"/>
                    </a:cubicBezTo>
                    <a:cubicBezTo>
                      <a:pt x="172" y="147"/>
                      <a:pt x="172" y="146"/>
                      <a:pt x="172" y="146"/>
                    </a:cubicBezTo>
                    <a:cubicBezTo>
                      <a:pt x="172" y="144"/>
                      <a:pt x="173" y="141"/>
                      <a:pt x="175" y="137"/>
                    </a:cubicBezTo>
                    <a:cubicBezTo>
                      <a:pt x="181" y="127"/>
                      <a:pt x="198" y="123"/>
                      <a:pt x="212" y="123"/>
                    </a:cubicBezTo>
                    <a:cubicBezTo>
                      <a:pt x="212" y="123"/>
                      <a:pt x="212" y="123"/>
                      <a:pt x="212" y="123"/>
                    </a:cubicBezTo>
                    <a:cubicBezTo>
                      <a:pt x="215" y="123"/>
                      <a:pt x="216" y="123"/>
                      <a:pt x="217" y="123"/>
                    </a:cubicBezTo>
                    <a:cubicBezTo>
                      <a:pt x="218" y="123"/>
                      <a:pt x="219" y="123"/>
                      <a:pt x="221" y="122"/>
                    </a:cubicBezTo>
                    <a:cubicBezTo>
                      <a:pt x="223" y="122"/>
                      <a:pt x="224" y="120"/>
                      <a:pt x="226" y="119"/>
                    </a:cubicBezTo>
                    <a:cubicBezTo>
                      <a:pt x="228" y="117"/>
                      <a:pt x="232" y="115"/>
                      <a:pt x="236" y="114"/>
                    </a:cubicBezTo>
                    <a:cubicBezTo>
                      <a:pt x="239" y="113"/>
                      <a:pt x="242" y="113"/>
                      <a:pt x="245" y="113"/>
                    </a:cubicBezTo>
                    <a:cubicBezTo>
                      <a:pt x="248" y="113"/>
                      <a:pt x="249" y="113"/>
                      <a:pt x="251" y="112"/>
                    </a:cubicBezTo>
                    <a:cubicBezTo>
                      <a:pt x="253" y="111"/>
                      <a:pt x="253" y="111"/>
                      <a:pt x="253" y="111"/>
                    </a:cubicBezTo>
                    <a:cubicBezTo>
                      <a:pt x="253" y="109"/>
                      <a:pt x="253" y="106"/>
                      <a:pt x="255" y="103"/>
                    </a:cubicBezTo>
                    <a:cubicBezTo>
                      <a:pt x="259" y="94"/>
                      <a:pt x="272" y="92"/>
                      <a:pt x="281" y="93"/>
                    </a:cubicBezTo>
                    <a:cubicBezTo>
                      <a:pt x="286" y="94"/>
                      <a:pt x="290" y="97"/>
                      <a:pt x="294" y="100"/>
                    </a:cubicBezTo>
                    <a:cubicBezTo>
                      <a:pt x="294" y="101"/>
                      <a:pt x="295" y="101"/>
                      <a:pt x="296" y="102"/>
                    </a:cubicBezTo>
                    <a:cubicBezTo>
                      <a:pt x="297" y="102"/>
                      <a:pt x="297" y="101"/>
                      <a:pt x="298" y="102"/>
                    </a:cubicBezTo>
                    <a:cubicBezTo>
                      <a:pt x="299" y="99"/>
                      <a:pt x="300" y="96"/>
                      <a:pt x="301" y="94"/>
                    </a:cubicBezTo>
                    <a:cubicBezTo>
                      <a:pt x="301" y="92"/>
                      <a:pt x="302" y="90"/>
                      <a:pt x="302" y="89"/>
                    </a:cubicBezTo>
                    <a:cubicBezTo>
                      <a:pt x="302" y="88"/>
                      <a:pt x="302" y="86"/>
                      <a:pt x="300" y="84"/>
                    </a:cubicBezTo>
                    <a:cubicBezTo>
                      <a:pt x="299" y="81"/>
                      <a:pt x="296" y="77"/>
                      <a:pt x="298" y="71"/>
                    </a:cubicBezTo>
                    <a:cubicBezTo>
                      <a:pt x="298" y="67"/>
                      <a:pt x="300" y="65"/>
                      <a:pt x="301" y="6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5" name="Freeform 14">
                <a:extLst>
                  <a:ext uri="{FF2B5EF4-FFF2-40B4-BE49-F238E27FC236}">
                    <a16:creationId xmlns:a16="http://schemas.microsoft.com/office/drawing/2014/main" id="{AF44E612-484B-4901-8FE4-FFA3B5D947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5" y="1784"/>
                <a:ext cx="366" cy="635"/>
              </a:xfrm>
              <a:custGeom>
                <a:avLst/>
                <a:gdLst>
                  <a:gd name="T0" fmla="*/ 349 w 368"/>
                  <a:gd name="T1" fmla="*/ 387 h 639"/>
                  <a:gd name="T2" fmla="*/ 318 w 368"/>
                  <a:gd name="T3" fmla="*/ 353 h 639"/>
                  <a:gd name="T4" fmla="*/ 313 w 368"/>
                  <a:gd name="T5" fmla="*/ 333 h 639"/>
                  <a:gd name="T6" fmla="*/ 287 w 368"/>
                  <a:gd name="T7" fmla="*/ 303 h 639"/>
                  <a:gd name="T8" fmla="*/ 284 w 368"/>
                  <a:gd name="T9" fmla="*/ 282 h 639"/>
                  <a:gd name="T10" fmla="*/ 291 w 368"/>
                  <a:gd name="T11" fmla="*/ 252 h 639"/>
                  <a:gd name="T12" fmla="*/ 322 w 368"/>
                  <a:gd name="T13" fmla="*/ 248 h 639"/>
                  <a:gd name="T14" fmla="*/ 326 w 368"/>
                  <a:gd name="T15" fmla="*/ 253 h 639"/>
                  <a:gd name="T16" fmla="*/ 311 w 368"/>
                  <a:gd name="T17" fmla="*/ 214 h 639"/>
                  <a:gd name="T18" fmla="*/ 264 w 368"/>
                  <a:gd name="T19" fmla="*/ 204 h 639"/>
                  <a:gd name="T20" fmla="*/ 244 w 368"/>
                  <a:gd name="T21" fmla="*/ 178 h 639"/>
                  <a:gd name="T22" fmla="*/ 229 w 368"/>
                  <a:gd name="T23" fmla="*/ 157 h 639"/>
                  <a:gd name="T24" fmla="*/ 225 w 368"/>
                  <a:gd name="T25" fmla="*/ 147 h 639"/>
                  <a:gd name="T26" fmla="*/ 241 w 368"/>
                  <a:gd name="T27" fmla="*/ 79 h 639"/>
                  <a:gd name="T28" fmla="*/ 216 w 368"/>
                  <a:gd name="T29" fmla="*/ 11 h 639"/>
                  <a:gd name="T30" fmla="*/ 191 w 368"/>
                  <a:gd name="T31" fmla="*/ 2 h 639"/>
                  <a:gd name="T32" fmla="*/ 171 w 368"/>
                  <a:gd name="T33" fmla="*/ 2 h 639"/>
                  <a:gd name="T34" fmla="*/ 156 w 368"/>
                  <a:gd name="T35" fmla="*/ 2 h 639"/>
                  <a:gd name="T36" fmla="*/ 182 w 368"/>
                  <a:gd name="T37" fmla="*/ 16 h 639"/>
                  <a:gd name="T38" fmla="*/ 186 w 368"/>
                  <a:gd name="T39" fmla="*/ 44 h 639"/>
                  <a:gd name="T40" fmla="*/ 185 w 368"/>
                  <a:gd name="T41" fmla="*/ 61 h 639"/>
                  <a:gd name="T42" fmla="*/ 163 w 368"/>
                  <a:gd name="T43" fmla="*/ 96 h 639"/>
                  <a:gd name="T44" fmla="*/ 140 w 368"/>
                  <a:gd name="T45" fmla="*/ 119 h 639"/>
                  <a:gd name="T46" fmla="*/ 122 w 368"/>
                  <a:gd name="T47" fmla="*/ 122 h 639"/>
                  <a:gd name="T48" fmla="*/ 114 w 368"/>
                  <a:gd name="T49" fmla="*/ 156 h 639"/>
                  <a:gd name="T50" fmla="*/ 107 w 368"/>
                  <a:gd name="T51" fmla="*/ 193 h 639"/>
                  <a:gd name="T52" fmla="*/ 89 w 368"/>
                  <a:gd name="T53" fmla="*/ 264 h 639"/>
                  <a:gd name="T54" fmla="*/ 55 w 368"/>
                  <a:gd name="T55" fmla="*/ 309 h 639"/>
                  <a:gd name="T56" fmla="*/ 42 w 368"/>
                  <a:gd name="T57" fmla="*/ 333 h 639"/>
                  <a:gd name="T58" fmla="*/ 41 w 368"/>
                  <a:gd name="T59" fmla="*/ 356 h 639"/>
                  <a:gd name="T60" fmla="*/ 37 w 368"/>
                  <a:gd name="T61" fmla="*/ 362 h 639"/>
                  <a:gd name="T62" fmla="*/ 10 w 368"/>
                  <a:gd name="T63" fmla="*/ 442 h 639"/>
                  <a:gd name="T64" fmla="*/ 1 w 368"/>
                  <a:gd name="T65" fmla="*/ 491 h 639"/>
                  <a:gd name="T66" fmla="*/ 6 w 368"/>
                  <a:gd name="T67" fmla="*/ 578 h 639"/>
                  <a:gd name="T68" fmla="*/ 13 w 368"/>
                  <a:gd name="T69" fmla="*/ 568 h 639"/>
                  <a:gd name="T70" fmla="*/ 34 w 368"/>
                  <a:gd name="T71" fmla="*/ 551 h 639"/>
                  <a:gd name="T72" fmla="*/ 35 w 368"/>
                  <a:gd name="T73" fmla="*/ 580 h 639"/>
                  <a:gd name="T74" fmla="*/ 57 w 368"/>
                  <a:gd name="T75" fmla="*/ 601 h 639"/>
                  <a:gd name="T76" fmla="*/ 91 w 368"/>
                  <a:gd name="T77" fmla="*/ 620 h 639"/>
                  <a:gd name="T78" fmla="*/ 106 w 368"/>
                  <a:gd name="T79" fmla="*/ 598 h 639"/>
                  <a:gd name="T80" fmla="*/ 110 w 368"/>
                  <a:gd name="T81" fmla="*/ 594 h 639"/>
                  <a:gd name="T82" fmla="*/ 127 w 368"/>
                  <a:gd name="T83" fmla="*/ 598 h 639"/>
                  <a:gd name="T84" fmla="*/ 169 w 368"/>
                  <a:gd name="T85" fmla="*/ 620 h 639"/>
                  <a:gd name="T86" fmla="*/ 222 w 368"/>
                  <a:gd name="T87" fmla="*/ 632 h 639"/>
                  <a:gd name="T88" fmla="*/ 241 w 368"/>
                  <a:gd name="T89" fmla="*/ 629 h 639"/>
                  <a:gd name="T90" fmla="*/ 276 w 368"/>
                  <a:gd name="T91" fmla="*/ 614 h 639"/>
                  <a:gd name="T92" fmla="*/ 309 w 368"/>
                  <a:gd name="T93" fmla="*/ 598 h 639"/>
                  <a:gd name="T94" fmla="*/ 340 w 368"/>
                  <a:gd name="T95" fmla="*/ 596 h 639"/>
                  <a:gd name="T96" fmla="*/ 344 w 368"/>
                  <a:gd name="T97" fmla="*/ 594 h 639"/>
                  <a:gd name="T98" fmla="*/ 338 w 368"/>
                  <a:gd name="T99" fmla="*/ 572 h 639"/>
                  <a:gd name="T100" fmla="*/ 336 w 368"/>
                  <a:gd name="T101" fmla="*/ 558 h 639"/>
                  <a:gd name="T102" fmla="*/ 345 w 368"/>
                  <a:gd name="T103" fmla="*/ 520 h 639"/>
                  <a:gd name="T104" fmla="*/ 343 w 368"/>
                  <a:gd name="T105" fmla="*/ 508 h 639"/>
                  <a:gd name="T106" fmla="*/ 330 w 368"/>
                  <a:gd name="T107" fmla="*/ 491 h 639"/>
                  <a:gd name="T108" fmla="*/ 325 w 368"/>
                  <a:gd name="T109" fmla="*/ 460 h 639"/>
                  <a:gd name="T110" fmla="*/ 335 w 368"/>
                  <a:gd name="T111" fmla="*/ 437 h 639"/>
                  <a:gd name="T112" fmla="*/ 354 w 368"/>
                  <a:gd name="T113" fmla="*/ 418 h 639"/>
                  <a:gd name="T114" fmla="*/ 365 w 368"/>
                  <a:gd name="T115" fmla="*/ 394 h 6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68" h="639">
                    <a:moveTo>
                      <a:pt x="357" y="390"/>
                    </a:moveTo>
                    <a:cubicBezTo>
                      <a:pt x="356" y="389"/>
                      <a:pt x="354" y="388"/>
                      <a:pt x="353" y="387"/>
                    </a:cubicBezTo>
                    <a:cubicBezTo>
                      <a:pt x="352" y="387"/>
                      <a:pt x="351" y="387"/>
                      <a:pt x="349" y="387"/>
                    </a:cubicBezTo>
                    <a:cubicBezTo>
                      <a:pt x="345" y="387"/>
                      <a:pt x="340" y="388"/>
                      <a:pt x="335" y="384"/>
                    </a:cubicBezTo>
                    <a:cubicBezTo>
                      <a:pt x="330" y="380"/>
                      <a:pt x="328" y="374"/>
                      <a:pt x="326" y="367"/>
                    </a:cubicBezTo>
                    <a:cubicBezTo>
                      <a:pt x="324" y="362"/>
                      <a:pt x="323" y="356"/>
                      <a:pt x="318" y="353"/>
                    </a:cubicBezTo>
                    <a:cubicBezTo>
                      <a:pt x="317" y="352"/>
                      <a:pt x="316" y="351"/>
                      <a:pt x="316" y="349"/>
                    </a:cubicBezTo>
                    <a:cubicBezTo>
                      <a:pt x="316" y="346"/>
                      <a:pt x="316" y="343"/>
                      <a:pt x="315" y="340"/>
                    </a:cubicBezTo>
                    <a:cubicBezTo>
                      <a:pt x="314" y="338"/>
                      <a:pt x="313" y="336"/>
                      <a:pt x="313" y="333"/>
                    </a:cubicBezTo>
                    <a:cubicBezTo>
                      <a:pt x="301" y="332"/>
                      <a:pt x="299" y="324"/>
                      <a:pt x="299" y="318"/>
                    </a:cubicBezTo>
                    <a:cubicBezTo>
                      <a:pt x="298" y="314"/>
                      <a:pt x="297" y="311"/>
                      <a:pt x="295" y="307"/>
                    </a:cubicBezTo>
                    <a:cubicBezTo>
                      <a:pt x="294" y="305"/>
                      <a:pt x="290" y="304"/>
                      <a:pt x="287" y="303"/>
                    </a:cubicBezTo>
                    <a:cubicBezTo>
                      <a:pt x="284" y="302"/>
                      <a:pt x="280" y="301"/>
                      <a:pt x="278" y="298"/>
                    </a:cubicBezTo>
                    <a:cubicBezTo>
                      <a:pt x="274" y="290"/>
                      <a:pt x="279" y="286"/>
                      <a:pt x="282" y="284"/>
                    </a:cubicBezTo>
                    <a:cubicBezTo>
                      <a:pt x="283" y="283"/>
                      <a:pt x="284" y="282"/>
                      <a:pt x="284" y="282"/>
                    </a:cubicBezTo>
                    <a:cubicBezTo>
                      <a:pt x="287" y="278"/>
                      <a:pt x="288" y="272"/>
                      <a:pt x="289" y="266"/>
                    </a:cubicBezTo>
                    <a:cubicBezTo>
                      <a:pt x="289" y="265"/>
                      <a:pt x="289" y="264"/>
                      <a:pt x="289" y="263"/>
                    </a:cubicBezTo>
                    <a:cubicBezTo>
                      <a:pt x="289" y="260"/>
                      <a:pt x="289" y="256"/>
                      <a:pt x="291" y="252"/>
                    </a:cubicBezTo>
                    <a:cubicBezTo>
                      <a:pt x="293" y="249"/>
                      <a:pt x="308" y="243"/>
                      <a:pt x="312" y="243"/>
                    </a:cubicBezTo>
                    <a:cubicBezTo>
                      <a:pt x="316" y="242"/>
                      <a:pt x="320" y="242"/>
                      <a:pt x="321" y="247"/>
                    </a:cubicBezTo>
                    <a:cubicBezTo>
                      <a:pt x="321" y="247"/>
                      <a:pt x="321" y="247"/>
                      <a:pt x="322" y="248"/>
                    </a:cubicBezTo>
                    <a:cubicBezTo>
                      <a:pt x="324" y="249"/>
                      <a:pt x="324" y="250"/>
                      <a:pt x="325" y="251"/>
                    </a:cubicBezTo>
                    <a:cubicBezTo>
                      <a:pt x="325" y="252"/>
                      <a:pt x="326" y="252"/>
                      <a:pt x="326" y="253"/>
                    </a:cubicBezTo>
                    <a:cubicBezTo>
                      <a:pt x="326" y="253"/>
                      <a:pt x="326" y="253"/>
                      <a:pt x="326" y="253"/>
                    </a:cubicBezTo>
                    <a:cubicBezTo>
                      <a:pt x="327" y="251"/>
                      <a:pt x="324" y="243"/>
                      <a:pt x="319" y="229"/>
                    </a:cubicBezTo>
                    <a:cubicBezTo>
                      <a:pt x="318" y="227"/>
                      <a:pt x="317" y="225"/>
                      <a:pt x="317" y="224"/>
                    </a:cubicBezTo>
                    <a:cubicBezTo>
                      <a:pt x="315" y="218"/>
                      <a:pt x="313" y="214"/>
                      <a:pt x="311" y="214"/>
                    </a:cubicBezTo>
                    <a:cubicBezTo>
                      <a:pt x="308" y="212"/>
                      <a:pt x="303" y="215"/>
                      <a:pt x="297" y="218"/>
                    </a:cubicBezTo>
                    <a:cubicBezTo>
                      <a:pt x="294" y="219"/>
                      <a:pt x="292" y="220"/>
                      <a:pt x="289" y="221"/>
                    </a:cubicBezTo>
                    <a:cubicBezTo>
                      <a:pt x="275" y="227"/>
                      <a:pt x="269" y="214"/>
                      <a:pt x="264" y="204"/>
                    </a:cubicBezTo>
                    <a:cubicBezTo>
                      <a:pt x="262" y="199"/>
                      <a:pt x="259" y="193"/>
                      <a:pt x="256" y="191"/>
                    </a:cubicBezTo>
                    <a:cubicBezTo>
                      <a:pt x="254" y="189"/>
                      <a:pt x="253" y="188"/>
                      <a:pt x="252" y="187"/>
                    </a:cubicBezTo>
                    <a:cubicBezTo>
                      <a:pt x="250" y="185"/>
                      <a:pt x="247" y="183"/>
                      <a:pt x="244" y="178"/>
                    </a:cubicBezTo>
                    <a:cubicBezTo>
                      <a:pt x="243" y="176"/>
                      <a:pt x="243" y="174"/>
                      <a:pt x="242" y="172"/>
                    </a:cubicBezTo>
                    <a:cubicBezTo>
                      <a:pt x="241" y="170"/>
                      <a:pt x="241" y="168"/>
                      <a:pt x="240" y="167"/>
                    </a:cubicBezTo>
                    <a:cubicBezTo>
                      <a:pt x="237" y="163"/>
                      <a:pt x="233" y="160"/>
                      <a:pt x="229" y="157"/>
                    </a:cubicBezTo>
                    <a:cubicBezTo>
                      <a:pt x="228" y="156"/>
                      <a:pt x="226" y="155"/>
                      <a:pt x="225" y="155"/>
                    </a:cubicBezTo>
                    <a:cubicBezTo>
                      <a:pt x="224" y="154"/>
                      <a:pt x="223" y="152"/>
                      <a:pt x="223" y="151"/>
                    </a:cubicBezTo>
                    <a:cubicBezTo>
                      <a:pt x="223" y="149"/>
                      <a:pt x="224" y="148"/>
                      <a:pt x="225" y="147"/>
                    </a:cubicBezTo>
                    <a:cubicBezTo>
                      <a:pt x="240" y="137"/>
                      <a:pt x="240" y="124"/>
                      <a:pt x="240" y="105"/>
                    </a:cubicBezTo>
                    <a:cubicBezTo>
                      <a:pt x="240" y="101"/>
                      <a:pt x="240" y="101"/>
                      <a:pt x="240" y="101"/>
                    </a:cubicBezTo>
                    <a:cubicBezTo>
                      <a:pt x="240" y="94"/>
                      <a:pt x="240" y="87"/>
                      <a:pt x="241" y="79"/>
                    </a:cubicBezTo>
                    <a:cubicBezTo>
                      <a:pt x="242" y="59"/>
                      <a:pt x="243" y="38"/>
                      <a:pt x="237" y="23"/>
                    </a:cubicBezTo>
                    <a:cubicBezTo>
                      <a:pt x="234" y="15"/>
                      <a:pt x="230" y="12"/>
                      <a:pt x="222" y="11"/>
                    </a:cubicBezTo>
                    <a:cubicBezTo>
                      <a:pt x="220" y="11"/>
                      <a:pt x="218" y="11"/>
                      <a:pt x="216" y="11"/>
                    </a:cubicBezTo>
                    <a:cubicBezTo>
                      <a:pt x="212" y="11"/>
                      <a:pt x="207" y="11"/>
                      <a:pt x="202" y="8"/>
                    </a:cubicBezTo>
                    <a:cubicBezTo>
                      <a:pt x="200" y="7"/>
                      <a:pt x="198" y="6"/>
                      <a:pt x="197" y="5"/>
                    </a:cubicBezTo>
                    <a:cubicBezTo>
                      <a:pt x="195" y="3"/>
                      <a:pt x="194" y="3"/>
                      <a:pt x="191" y="2"/>
                    </a:cubicBezTo>
                    <a:cubicBezTo>
                      <a:pt x="190" y="2"/>
                      <a:pt x="188" y="2"/>
                      <a:pt x="186" y="3"/>
                    </a:cubicBezTo>
                    <a:cubicBezTo>
                      <a:pt x="184" y="3"/>
                      <a:pt x="182" y="4"/>
                      <a:pt x="180" y="4"/>
                    </a:cubicBezTo>
                    <a:cubicBezTo>
                      <a:pt x="178" y="3"/>
                      <a:pt x="174" y="3"/>
                      <a:pt x="171" y="2"/>
                    </a:cubicBezTo>
                    <a:cubicBezTo>
                      <a:pt x="168" y="1"/>
                      <a:pt x="164" y="1"/>
                      <a:pt x="162" y="0"/>
                    </a:cubicBezTo>
                    <a:cubicBezTo>
                      <a:pt x="162" y="0"/>
                      <a:pt x="161" y="0"/>
                      <a:pt x="160" y="0"/>
                    </a:cubicBezTo>
                    <a:cubicBezTo>
                      <a:pt x="159" y="1"/>
                      <a:pt x="158" y="2"/>
                      <a:pt x="156" y="2"/>
                    </a:cubicBezTo>
                    <a:cubicBezTo>
                      <a:pt x="154" y="4"/>
                      <a:pt x="152" y="5"/>
                      <a:pt x="150" y="6"/>
                    </a:cubicBezTo>
                    <a:cubicBezTo>
                      <a:pt x="155" y="9"/>
                      <a:pt x="161" y="10"/>
                      <a:pt x="167" y="11"/>
                    </a:cubicBezTo>
                    <a:cubicBezTo>
                      <a:pt x="172" y="13"/>
                      <a:pt x="177" y="14"/>
                      <a:pt x="182" y="16"/>
                    </a:cubicBezTo>
                    <a:cubicBezTo>
                      <a:pt x="189" y="19"/>
                      <a:pt x="192" y="22"/>
                      <a:pt x="193" y="26"/>
                    </a:cubicBezTo>
                    <a:cubicBezTo>
                      <a:pt x="194" y="31"/>
                      <a:pt x="192" y="34"/>
                      <a:pt x="189" y="38"/>
                    </a:cubicBezTo>
                    <a:cubicBezTo>
                      <a:pt x="188" y="39"/>
                      <a:pt x="187" y="41"/>
                      <a:pt x="186" y="44"/>
                    </a:cubicBezTo>
                    <a:cubicBezTo>
                      <a:pt x="186" y="46"/>
                      <a:pt x="187" y="48"/>
                      <a:pt x="187" y="51"/>
                    </a:cubicBezTo>
                    <a:cubicBezTo>
                      <a:pt x="187" y="54"/>
                      <a:pt x="186" y="56"/>
                      <a:pt x="185" y="59"/>
                    </a:cubicBezTo>
                    <a:cubicBezTo>
                      <a:pt x="185" y="60"/>
                      <a:pt x="185" y="60"/>
                      <a:pt x="185" y="61"/>
                    </a:cubicBezTo>
                    <a:cubicBezTo>
                      <a:pt x="182" y="70"/>
                      <a:pt x="179" y="73"/>
                      <a:pt x="175" y="77"/>
                    </a:cubicBezTo>
                    <a:cubicBezTo>
                      <a:pt x="173" y="78"/>
                      <a:pt x="172" y="79"/>
                      <a:pt x="170" y="81"/>
                    </a:cubicBezTo>
                    <a:cubicBezTo>
                      <a:pt x="166" y="85"/>
                      <a:pt x="165" y="91"/>
                      <a:pt x="163" y="96"/>
                    </a:cubicBezTo>
                    <a:cubicBezTo>
                      <a:pt x="161" y="105"/>
                      <a:pt x="158" y="116"/>
                      <a:pt x="145" y="118"/>
                    </a:cubicBezTo>
                    <a:cubicBezTo>
                      <a:pt x="144" y="119"/>
                      <a:pt x="143" y="119"/>
                      <a:pt x="142" y="119"/>
                    </a:cubicBezTo>
                    <a:cubicBezTo>
                      <a:pt x="141" y="119"/>
                      <a:pt x="141" y="119"/>
                      <a:pt x="140" y="119"/>
                    </a:cubicBezTo>
                    <a:cubicBezTo>
                      <a:pt x="138" y="119"/>
                      <a:pt x="136" y="119"/>
                      <a:pt x="135" y="118"/>
                    </a:cubicBezTo>
                    <a:cubicBezTo>
                      <a:pt x="134" y="118"/>
                      <a:pt x="134" y="118"/>
                      <a:pt x="134" y="118"/>
                    </a:cubicBezTo>
                    <a:cubicBezTo>
                      <a:pt x="131" y="118"/>
                      <a:pt x="126" y="120"/>
                      <a:pt x="122" y="122"/>
                    </a:cubicBezTo>
                    <a:cubicBezTo>
                      <a:pt x="117" y="126"/>
                      <a:pt x="114" y="130"/>
                      <a:pt x="114" y="132"/>
                    </a:cubicBezTo>
                    <a:cubicBezTo>
                      <a:pt x="114" y="134"/>
                      <a:pt x="114" y="136"/>
                      <a:pt x="115" y="139"/>
                    </a:cubicBezTo>
                    <a:cubicBezTo>
                      <a:pt x="116" y="144"/>
                      <a:pt x="117" y="150"/>
                      <a:pt x="114" y="156"/>
                    </a:cubicBezTo>
                    <a:cubicBezTo>
                      <a:pt x="113" y="160"/>
                      <a:pt x="110" y="162"/>
                      <a:pt x="107" y="164"/>
                    </a:cubicBezTo>
                    <a:cubicBezTo>
                      <a:pt x="105" y="166"/>
                      <a:pt x="103" y="167"/>
                      <a:pt x="102" y="169"/>
                    </a:cubicBezTo>
                    <a:cubicBezTo>
                      <a:pt x="98" y="177"/>
                      <a:pt x="101" y="183"/>
                      <a:pt x="107" y="193"/>
                    </a:cubicBezTo>
                    <a:cubicBezTo>
                      <a:pt x="114" y="205"/>
                      <a:pt x="116" y="219"/>
                      <a:pt x="111" y="229"/>
                    </a:cubicBezTo>
                    <a:cubicBezTo>
                      <a:pt x="108" y="236"/>
                      <a:pt x="104" y="241"/>
                      <a:pt x="100" y="247"/>
                    </a:cubicBezTo>
                    <a:cubicBezTo>
                      <a:pt x="96" y="252"/>
                      <a:pt x="92" y="258"/>
                      <a:pt x="89" y="264"/>
                    </a:cubicBezTo>
                    <a:cubicBezTo>
                      <a:pt x="88" y="268"/>
                      <a:pt x="87" y="271"/>
                      <a:pt x="87" y="274"/>
                    </a:cubicBezTo>
                    <a:cubicBezTo>
                      <a:pt x="85" y="282"/>
                      <a:pt x="83" y="287"/>
                      <a:pt x="70" y="292"/>
                    </a:cubicBezTo>
                    <a:cubicBezTo>
                      <a:pt x="60" y="296"/>
                      <a:pt x="58" y="301"/>
                      <a:pt x="55" y="309"/>
                    </a:cubicBezTo>
                    <a:cubicBezTo>
                      <a:pt x="54" y="313"/>
                      <a:pt x="52" y="317"/>
                      <a:pt x="50" y="321"/>
                    </a:cubicBezTo>
                    <a:cubicBezTo>
                      <a:pt x="49" y="323"/>
                      <a:pt x="47" y="325"/>
                      <a:pt x="46" y="326"/>
                    </a:cubicBezTo>
                    <a:cubicBezTo>
                      <a:pt x="44" y="329"/>
                      <a:pt x="43" y="330"/>
                      <a:pt x="42" y="333"/>
                    </a:cubicBezTo>
                    <a:cubicBezTo>
                      <a:pt x="41" y="338"/>
                      <a:pt x="41" y="344"/>
                      <a:pt x="40" y="350"/>
                    </a:cubicBezTo>
                    <a:cubicBezTo>
                      <a:pt x="40" y="350"/>
                      <a:pt x="40" y="350"/>
                      <a:pt x="40" y="350"/>
                    </a:cubicBezTo>
                    <a:cubicBezTo>
                      <a:pt x="42" y="352"/>
                      <a:pt x="42" y="354"/>
                      <a:pt x="41" y="356"/>
                    </a:cubicBezTo>
                    <a:cubicBezTo>
                      <a:pt x="41" y="357"/>
                      <a:pt x="40" y="357"/>
                      <a:pt x="40" y="358"/>
                    </a:cubicBezTo>
                    <a:cubicBezTo>
                      <a:pt x="40" y="359"/>
                      <a:pt x="39" y="360"/>
                      <a:pt x="38" y="361"/>
                    </a:cubicBezTo>
                    <a:cubicBezTo>
                      <a:pt x="38" y="361"/>
                      <a:pt x="38" y="361"/>
                      <a:pt x="37" y="362"/>
                    </a:cubicBezTo>
                    <a:cubicBezTo>
                      <a:pt x="35" y="375"/>
                      <a:pt x="30" y="385"/>
                      <a:pt x="24" y="394"/>
                    </a:cubicBezTo>
                    <a:cubicBezTo>
                      <a:pt x="20" y="402"/>
                      <a:pt x="17" y="408"/>
                      <a:pt x="14" y="416"/>
                    </a:cubicBezTo>
                    <a:cubicBezTo>
                      <a:pt x="11" y="424"/>
                      <a:pt x="10" y="433"/>
                      <a:pt x="10" y="442"/>
                    </a:cubicBezTo>
                    <a:cubicBezTo>
                      <a:pt x="9" y="450"/>
                      <a:pt x="8" y="459"/>
                      <a:pt x="6" y="466"/>
                    </a:cubicBezTo>
                    <a:cubicBezTo>
                      <a:pt x="5" y="469"/>
                      <a:pt x="5" y="471"/>
                      <a:pt x="4" y="473"/>
                    </a:cubicBezTo>
                    <a:cubicBezTo>
                      <a:pt x="2" y="479"/>
                      <a:pt x="1" y="483"/>
                      <a:pt x="1" y="491"/>
                    </a:cubicBezTo>
                    <a:cubicBezTo>
                      <a:pt x="3" y="508"/>
                      <a:pt x="3" y="524"/>
                      <a:pt x="2" y="541"/>
                    </a:cubicBezTo>
                    <a:cubicBezTo>
                      <a:pt x="0" y="558"/>
                      <a:pt x="1" y="571"/>
                      <a:pt x="3" y="584"/>
                    </a:cubicBezTo>
                    <a:cubicBezTo>
                      <a:pt x="4" y="582"/>
                      <a:pt x="5" y="580"/>
                      <a:pt x="6" y="578"/>
                    </a:cubicBezTo>
                    <a:cubicBezTo>
                      <a:pt x="8" y="576"/>
                      <a:pt x="9" y="574"/>
                      <a:pt x="10" y="572"/>
                    </a:cubicBezTo>
                    <a:cubicBezTo>
                      <a:pt x="10" y="572"/>
                      <a:pt x="10" y="571"/>
                      <a:pt x="10" y="571"/>
                    </a:cubicBezTo>
                    <a:cubicBezTo>
                      <a:pt x="11" y="570"/>
                      <a:pt x="12" y="568"/>
                      <a:pt x="13" y="568"/>
                    </a:cubicBezTo>
                    <a:cubicBezTo>
                      <a:pt x="14" y="567"/>
                      <a:pt x="15" y="566"/>
                      <a:pt x="16" y="565"/>
                    </a:cubicBezTo>
                    <a:cubicBezTo>
                      <a:pt x="21" y="562"/>
                      <a:pt x="25" y="559"/>
                      <a:pt x="29" y="556"/>
                    </a:cubicBezTo>
                    <a:cubicBezTo>
                      <a:pt x="34" y="551"/>
                      <a:pt x="34" y="551"/>
                      <a:pt x="34" y="551"/>
                    </a:cubicBezTo>
                    <a:cubicBezTo>
                      <a:pt x="35" y="551"/>
                      <a:pt x="37" y="550"/>
                      <a:pt x="38" y="551"/>
                    </a:cubicBezTo>
                    <a:cubicBezTo>
                      <a:pt x="39" y="551"/>
                      <a:pt x="41" y="552"/>
                      <a:pt x="41" y="554"/>
                    </a:cubicBezTo>
                    <a:cubicBezTo>
                      <a:pt x="44" y="561"/>
                      <a:pt x="39" y="571"/>
                      <a:pt x="35" y="580"/>
                    </a:cubicBezTo>
                    <a:cubicBezTo>
                      <a:pt x="31" y="587"/>
                      <a:pt x="27" y="597"/>
                      <a:pt x="29" y="599"/>
                    </a:cubicBezTo>
                    <a:cubicBezTo>
                      <a:pt x="31" y="601"/>
                      <a:pt x="37" y="600"/>
                      <a:pt x="41" y="600"/>
                    </a:cubicBezTo>
                    <a:cubicBezTo>
                      <a:pt x="47" y="600"/>
                      <a:pt x="53" y="599"/>
                      <a:pt x="57" y="601"/>
                    </a:cubicBezTo>
                    <a:cubicBezTo>
                      <a:pt x="63" y="603"/>
                      <a:pt x="72" y="607"/>
                      <a:pt x="79" y="612"/>
                    </a:cubicBezTo>
                    <a:cubicBezTo>
                      <a:pt x="81" y="613"/>
                      <a:pt x="84" y="615"/>
                      <a:pt x="86" y="616"/>
                    </a:cubicBezTo>
                    <a:cubicBezTo>
                      <a:pt x="87" y="618"/>
                      <a:pt x="90" y="620"/>
                      <a:pt x="91" y="620"/>
                    </a:cubicBezTo>
                    <a:cubicBezTo>
                      <a:pt x="91" y="620"/>
                      <a:pt x="92" y="619"/>
                      <a:pt x="93" y="614"/>
                    </a:cubicBezTo>
                    <a:cubicBezTo>
                      <a:pt x="95" y="605"/>
                      <a:pt x="96" y="604"/>
                      <a:pt x="101" y="601"/>
                    </a:cubicBezTo>
                    <a:cubicBezTo>
                      <a:pt x="102" y="600"/>
                      <a:pt x="104" y="599"/>
                      <a:pt x="106" y="598"/>
                    </a:cubicBezTo>
                    <a:cubicBezTo>
                      <a:pt x="107" y="597"/>
                      <a:pt x="108" y="597"/>
                      <a:pt x="109" y="596"/>
                    </a:cubicBezTo>
                    <a:cubicBezTo>
                      <a:pt x="109" y="596"/>
                      <a:pt x="110" y="595"/>
                      <a:pt x="110" y="595"/>
                    </a:cubicBezTo>
                    <a:cubicBezTo>
                      <a:pt x="110" y="595"/>
                      <a:pt x="110" y="595"/>
                      <a:pt x="110" y="594"/>
                    </a:cubicBezTo>
                    <a:cubicBezTo>
                      <a:pt x="109" y="593"/>
                      <a:pt x="109" y="591"/>
                      <a:pt x="110" y="590"/>
                    </a:cubicBezTo>
                    <a:cubicBezTo>
                      <a:pt x="110" y="588"/>
                      <a:pt x="112" y="587"/>
                      <a:pt x="113" y="587"/>
                    </a:cubicBezTo>
                    <a:cubicBezTo>
                      <a:pt x="120" y="587"/>
                      <a:pt x="125" y="592"/>
                      <a:pt x="127" y="598"/>
                    </a:cubicBezTo>
                    <a:cubicBezTo>
                      <a:pt x="129" y="597"/>
                      <a:pt x="130" y="596"/>
                      <a:pt x="131" y="594"/>
                    </a:cubicBezTo>
                    <a:cubicBezTo>
                      <a:pt x="137" y="588"/>
                      <a:pt x="142" y="587"/>
                      <a:pt x="153" y="596"/>
                    </a:cubicBezTo>
                    <a:cubicBezTo>
                      <a:pt x="159" y="601"/>
                      <a:pt x="168" y="611"/>
                      <a:pt x="169" y="620"/>
                    </a:cubicBezTo>
                    <a:cubicBezTo>
                      <a:pt x="169" y="621"/>
                      <a:pt x="169" y="622"/>
                      <a:pt x="168" y="623"/>
                    </a:cubicBezTo>
                    <a:cubicBezTo>
                      <a:pt x="174" y="624"/>
                      <a:pt x="179" y="624"/>
                      <a:pt x="184" y="624"/>
                    </a:cubicBezTo>
                    <a:cubicBezTo>
                      <a:pt x="196" y="625"/>
                      <a:pt x="209" y="626"/>
                      <a:pt x="222" y="632"/>
                    </a:cubicBezTo>
                    <a:cubicBezTo>
                      <a:pt x="223" y="633"/>
                      <a:pt x="225" y="634"/>
                      <a:pt x="227" y="634"/>
                    </a:cubicBezTo>
                    <a:cubicBezTo>
                      <a:pt x="234" y="638"/>
                      <a:pt x="237" y="639"/>
                      <a:pt x="239" y="636"/>
                    </a:cubicBezTo>
                    <a:cubicBezTo>
                      <a:pt x="241" y="635"/>
                      <a:pt x="241" y="633"/>
                      <a:pt x="241" y="629"/>
                    </a:cubicBezTo>
                    <a:cubicBezTo>
                      <a:pt x="240" y="625"/>
                      <a:pt x="240" y="620"/>
                      <a:pt x="243" y="617"/>
                    </a:cubicBezTo>
                    <a:cubicBezTo>
                      <a:pt x="248" y="612"/>
                      <a:pt x="257" y="613"/>
                      <a:pt x="267" y="614"/>
                    </a:cubicBezTo>
                    <a:cubicBezTo>
                      <a:pt x="271" y="614"/>
                      <a:pt x="274" y="614"/>
                      <a:pt x="276" y="614"/>
                    </a:cubicBezTo>
                    <a:cubicBezTo>
                      <a:pt x="283" y="612"/>
                      <a:pt x="292" y="608"/>
                      <a:pt x="299" y="603"/>
                    </a:cubicBezTo>
                    <a:cubicBezTo>
                      <a:pt x="302" y="602"/>
                      <a:pt x="305" y="600"/>
                      <a:pt x="308" y="599"/>
                    </a:cubicBezTo>
                    <a:cubicBezTo>
                      <a:pt x="309" y="598"/>
                      <a:pt x="309" y="598"/>
                      <a:pt x="309" y="598"/>
                    </a:cubicBezTo>
                    <a:cubicBezTo>
                      <a:pt x="317" y="594"/>
                      <a:pt x="321" y="591"/>
                      <a:pt x="329" y="593"/>
                    </a:cubicBezTo>
                    <a:cubicBezTo>
                      <a:pt x="332" y="593"/>
                      <a:pt x="334" y="594"/>
                      <a:pt x="336" y="595"/>
                    </a:cubicBezTo>
                    <a:cubicBezTo>
                      <a:pt x="337" y="596"/>
                      <a:pt x="339" y="596"/>
                      <a:pt x="340" y="596"/>
                    </a:cubicBezTo>
                    <a:cubicBezTo>
                      <a:pt x="341" y="596"/>
                      <a:pt x="342" y="596"/>
                      <a:pt x="343" y="596"/>
                    </a:cubicBezTo>
                    <a:cubicBezTo>
                      <a:pt x="343" y="596"/>
                      <a:pt x="343" y="595"/>
                      <a:pt x="343" y="595"/>
                    </a:cubicBezTo>
                    <a:cubicBezTo>
                      <a:pt x="343" y="594"/>
                      <a:pt x="344" y="594"/>
                      <a:pt x="344" y="594"/>
                    </a:cubicBezTo>
                    <a:cubicBezTo>
                      <a:pt x="344" y="593"/>
                      <a:pt x="343" y="593"/>
                      <a:pt x="343" y="592"/>
                    </a:cubicBezTo>
                    <a:cubicBezTo>
                      <a:pt x="342" y="589"/>
                      <a:pt x="342" y="587"/>
                      <a:pt x="341" y="586"/>
                    </a:cubicBezTo>
                    <a:cubicBezTo>
                      <a:pt x="339" y="582"/>
                      <a:pt x="338" y="578"/>
                      <a:pt x="338" y="572"/>
                    </a:cubicBezTo>
                    <a:cubicBezTo>
                      <a:pt x="338" y="570"/>
                      <a:pt x="338" y="568"/>
                      <a:pt x="338" y="567"/>
                    </a:cubicBezTo>
                    <a:cubicBezTo>
                      <a:pt x="339" y="565"/>
                      <a:pt x="339" y="564"/>
                      <a:pt x="339" y="564"/>
                    </a:cubicBezTo>
                    <a:cubicBezTo>
                      <a:pt x="338" y="562"/>
                      <a:pt x="337" y="560"/>
                      <a:pt x="336" y="558"/>
                    </a:cubicBezTo>
                    <a:cubicBezTo>
                      <a:pt x="335" y="557"/>
                      <a:pt x="333" y="555"/>
                      <a:pt x="333" y="552"/>
                    </a:cubicBezTo>
                    <a:cubicBezTo>
                      <a:pt x="329" y="539"/>
                      <a:pt x="334" y="533"/>
                      <a:pt x="340" y="527"/>
                    </a:cubicBezTo>
                    <a:cubicBezTo>
                      <a:pt x="342" y="525"/>
                      <a:pt x="344" y="523"/>
                      <a:pt x="345" y="520"/>
                    </a:cubicBezTo>
                    <a:cubicBezTo>
                      <a:pt x="347" y="517"/>
                      <a:pt x="347" y="516"/>
                      <a:pt x="347" y="516"/>
                    </a:cubicBezTo>
                    <a:cubicBezTo>
                      <a:pt x="347" y="516"/>
                      <a:pt x="347" y="515"/>
                      <a:pt x="347" y="515"/>
                    </a:cubicBezTo>
                    <a:cubicBezTo>
                      <a:pt x="345" y="513"/>
                      <a:pt x="344" y="511"/>
                      <a:pt x="343" y="508"/>
                    </a:cubicBezTo>
                    <a:cubicBezTo>
                      <a:pt x="342" y="501"/>
                      <a:pt x="345" y="497"/>
                      <a:pt x="348" y="493"/>
                    </a:cubicBezTo>
                    <a:cubicBezTo>
                      <a:pt x="344" y="492"/>
                      <a:pt x="339" y="490"/>
                      <a:pt x="334" y="490"/>
                    </a:cubicBezTo>
                    <a:cubicBezTo>
                      <a:pt x="333" y="490"/>
                      <a:pt x="332" y="490"/>
                      <a:pt x="330" y="491"/>
                    </a:cubicBezTo>
                    <a:cubicBezTo>
                      <a:pt x="324" y="491"/>
                      <a:pt x="314" y="492"/>
                      <a:pt x="310" y="485"/>
                    </a:cubicBezTo>
                    <a:cubicBezTo>
                      <a:pt x="307" y="476"/>
                      <a:pt x="315" y="469"/>
                      <a:pt x="321" y="464"/>
                    </a:cubicBezTo>
                    <a:cubicBezTo>
                      <a:pt x="322" y="462"/>
                      <a:pt x="324" y="461"/>
                      <a:pt x="325" y="460"/>
                    </a:cubicBezTo>
                    <a:cubicBezTo>
                      <a:pt x="327" y="457"/>
                      <a:pt x="327" y="455"/>
                      <a:pt x="327" y="452"/>
                    </a:cubicBezTo>
                    <a:cubicBezTo>
                      <a:pt x="328" y="449"/>
                      <a:pt x="328" y="445"/>
                      <a:pt x="330" y="441"/>
                    </a:cubicBezTo>
                    <a:cubicBezTo>
                      <a:pt x="331" y="439"/>
                      <a:pt x="334" y="438"/>
                      <a:pt x="335" y="437"/>
                    </a:cubicBezTo>
                    <a:cubicBezTo>
                      <a:pt x="336" y="437"/>
                      <a:pt x="336" y="435"/>
                      <a:pt x="337" y="434"/>
                    </a:cubicBezTo>
                    <a:cubicBezTo>
                      <a:pt x="338" y="430"/>
                      <a:pt x="339" y="426"/>
                      <a:pt x="343" y="424"/>
                    </a:cubicBezTo>
                    <a:cubicBezTo>
                      <a:pt x="346" y="421"/>
                      <a:pt x="350" y="419"/>
                      <a:pt x="354" y="418"/>
                    </a:cubicBezTo>
                    <a:cubicBezTo>
                      <a:pt x="357" y="418"/>
                      <a:pt x="360" y="417"/>
                      <a:pt x="362" y="415"/>
                    </a:cubicBezTo>
                    <a:cubicBezTo>
                      <a:pt x="368" y="410"/>
                      <a:pt x="368" y="408"/>
                      <a:pt x="367" y="403"/>
                    </a:cubicBezTo>
                    <a:cubicBezTo>
                      <a:pt x="366" y="401"/>
                      <a:pt x="365" y="398"/>
                      <a:pt x="365" y="394"/>
                    </a:cubicBezTo>
                    <a:cubicBezTo>
                      <a:pt x="362" y="393"/>
                      <a:pt x="360" y="391"/>
                      <a:pt x="357" y="39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6" name="Freeform 15">
                <a:extLst>
                  <a:ext uri="{FF2B5EF4-FFF2-40B4-BE49-F238E27FC236}">
                    <a16:creationId xmlns:a16="http://schemas.microsoft.com/office/drawing/2014/main" id="{25DA31C0-BF36-4E0C-82B1-A53ED571C6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8" y="1752"/>
                <a:ext cx="260" cy="159"/>
              </a:xfrm>
              <a:custGeom>
                <a:avLst/>
                <a:gdLst>
                  <a:gd name="T0" fmla="*/ 53 w 262"/>
                  <a:gd name="T1" fmla="*/ 24 h 160"/>
                  <a:gd name="T2" fmla="*/ 45 w 262"/>
                  <a:gd name="T3" fmla="*/ 42 h 160"/>
                  <a:gd name="T4" fmla="*/ 35 w 262"/>
                  <a:gd name="T5" fmla="*/ 62 h 160"/>
                  <a:gd name="T6" fmla="*/ 26 w 262"/>
                  <a:gd name="T7" fmla="*/ 76 h 160"/>
                  <a:gd name="T8" fmla="*/ 14 w 262"/>
                  <a:gd name="T9" fmla="*/ 97 h 160"/>
                  <a:gd name="T10" fmla="*/ 0 w 262"/>
                  <a:gd name="T11" fmla="*/ 113 h 160"/>
                  <a:gd name="T12" fmla="*/ 6 w 262"/>
                  <a:gd name="T13" fmla="*/ 118 h 160"/>
                  <a:gd name="T14" fmla="*/ 11 w 262"/>
                  <a:gd name="T15" fmla="*/ 123 h 160"/>
                  <a:gd name="T16" fmla="*/ 29 w 262"/>
                  <a:gd name="T17" fmla="*/ 123 h 160"/>
                  <a:gd name="T18" fmla="*/ 44 w 262"/>
                  <a:gd name="T19" fmla="*/ 105 h 160"/>
                  <a:gd name="T20" fmla="*/ 95 w 262"/>
                  <a:gd name="T21" fmla="*/ 115 h 160"/>
                  <a:gd name="T22" fmla="*/ 77 w 262"/>
                  <a:gd name="T23" fmla="*/ 133 h 160"/>
                  <a:gd name="T24" fmla="*/ 75 w 262"/>
                  <a:gd name="T25" fmla="*/ 139 h 160"/>
                  <a:gd name="T26" fmla="*/ 75 w 262"/>
                  <a:gd name="T27" fmla="*/ 140 h 160"/>
                  <a:gd name="T28" fmla="*/ 96 w 262"/>
                  <a:gd name="T29" fmla="*/ 151 h 160"/>
                  <a:gd name="T30" fmla="*/ 135 w 262"/>
                  <a:gd name="T31" fmla="*/ 160 h 160"/>
                  <a:gd name="T32" fmla="*/ 141 w 262"/>
                  <a:gd name="T33" fmla="*/ 143 h 160"/>
                  <a:gd name="T34" fmla="*/ 142 w 262"/>
                  <a:gd name="T35" fmla="*/ 137 h 160"/>
                  <a:gd name="T36" fmla="*/ 144 w 262"/>
                  <a:gd name="T37" fmla="*/ 125 h 160"/>
                  <a:gd name="T38" fmla="*/ 164 w 262"/>
                  <a:gd name="T39" fmla="*/ 117 h 160"/>
                  <a:gd name="T40" fmla="*/ 170 w 262"/>
                  <a:gd name="T41" fmla="*/ 119 h 160"/>
                  <a:gd name="T42" fmla="*/ 198 w 262"/>
                  <a:gd name="T43" fmla="*/ 122 h 160"/>
                  <a:gd name="T44" fmla="*/ 206 w 262"/>
                  <a:gd name="T45" fmla="*/ 120 h 160"/>
                  <a:gd name="T46" fmla="*/ 224 w 262"/>
                  <a:gd name="T47" fmla="*/ 119 h 160"/>
                  <a:gd name="T48" fmla="*/ 242 w 262"/>
                  <a:gd name="T49" fmla="*/ 123 h 160"/>
                  <a:gd name="T50" fmla="*/ 256 w 262"/>
                  <a:gd name="T51" fmla="*/ 124 h 160"/>
                  <a:gd name="T52" fmla="*/ 262 w 262"/>
                  <a:gd name="T53" fmla="*/ 123 h 160"/>
                  <a:gd name="T54" fmla="*/ 256 w 262"/>
                  <a:gd name="T55" fmla="*/ 117 h 160"/>
                  <a:gd name="T56" fmla="*/ 247 w 262"/>
                  <a:gd name="T57" fmla="*/ 108 h 160"/>
                  <a:gd name="T58" fmla="*/ 247 w 262"/>
                  <a:gd name="T59" fmla="*/ 87 h 160"/>
                  <a:gd name="T60" fmla="*/ 243 w 262"/>
                  <a:gd name="T61" fmla="*/ 75 h 160"/>
                  <a:gd name="T62" fmla="*/ 235 w 262"/>
                  <a:gd name="T63" fmla="*/ 48 h 160"/>
                  <a:gd name="T64" fmla="*/ 227 w 262"/>
                  <a:gd name="T65" fmla="*/ 32 h 160"/>
                  <a:gd name="T66" fmla="*/ 217 w 262"/>
                  <a:gd name="T67" fmla="*/ 24 h 160"/>
                  <a:gd name="T68" fmla="*/ 199 w 262"/>
                  <a:gd name="T69" fmla="*/ 19 h 160"/>
                  <a:gd name="T70" fmla="*/ 175 w 262"/>
                  <a:gd name="T71" fmla="*/ 19 h 160"/>
                  <a:gd name="T72" fmla="*/ 134 w 262"/>
                  <a:gd name="T73" fmla="*/ 17 h 160"/>
                  <a:gd name="T74" fmla="*/ 115 w 262"/>
                  <a:gd name="T75" fmla="*/ 15 h 160"/>
                  <a:gd name="T76" fmla="*/ 91 w 262"/>
                  <a:gd name="T77" fmla="*/ 2 h 160"/>
                  <a:gd name="T78" fmla="*/ 77 w 262"/>
                  <a:gd name="T79" fmla="*/ 3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62" h="160">
                    <a:moveTo>
                      <a:pt x="59" y="16"/>
                    </a:moveTo>
                    <a:cubicBezTo>
                      <a:pt x="57" y="18"/>
                      <a:pt x="56" y="21"/>
                      <a:pt x="53" y="24"/>
                    </a:cubicBezTo>
                    <a:cubicBezTo>
                      <a:pt x="49" y="29"/>
                      <a:pt x="46" y="33"/>
                      <a:pt x="46" y="37"/>
                    </a:cubicBezTo>
                    <a:cubicBezTo>
                      <a:pt x="45" y="39"/>
                      <a:pt x="45" y="41"/>
                      <a:pt x="45" y="42"/>
                    </a:cubicBezTo>
                    <a:cubicBezTo>
                      <a:pt x="45" y="46"/>
                      <a:pt x="45" y="50"/>
                      <a:pt x="42" y="54"/>
                    </a:cubicBezTo>
                    <a:cubicBezTo>
                      <a:pt x="40" y="57"/>
                      <a:pt x="37" y="60"/>
                      <a:pt x="35" y="62"/>
                    </a:cubicBezTo>
                    <a:cubicBezTo>
                      <a:pt x="32" y="65"/>
                      <a:pt x="30" y="67"/>
                      <a:pt x="28" y="70"/>
                    </a:cubicBezTo>
                    <a:cubicBezTo>
                      <a:pt x="28" y="72"/>
                      <a:pt x="27" y="74"/>
                      <a:pt x="26" y="76"/>
                    </a:cubicBezTo>
                    <a:cubicBezTo>
                      <a:pt x="25" y="80"/>
                      <a:pt x="24" y="83"/>
                      <a:pt x="21" y="88"/>
                    </a:cubicBezTo>
                    <a:cubicBezTo>
                      <a:pt x="19" y="91"/>
                      <a:pt x="16" y="94"/>
                      <a:pt x="14" y="97"/>
                    </a:cubicBezTo>
                    <a:cubicBezTo>
                      <a:pt x="11" y="100"/>
                      <a:pt x="9" y="102"/>
                      <a:pt x="7" y="105"/>
                    </a:cubicBezTo>
                    <a:cubicBezTo>
                      <a:pt x="5" y="109"/>
                      <a:pt x="2" y="111"/>
                      <a:pt x="0" y="113"/>
                    </a:cubicBezTo>
                    <a:cubicBezTo>
                      <a:pt x="1" y="114"/>
                      <a:pt x="2" y="115"/>
                      <a:pt x="4" y="116"/>
                    </a:cubicBezTo>
                    <a:cubicBezTo>
                      <a:pt x="5" y="117"/>
                      <a:pt x="5" y="118"/>
                      <a:pt x="6" y="118"/>
                    </a:cubicBezTo>
                    <a:cubicBezTo>
                      <a:pt x="8" y="119"/>
                      <a:pt x="8" y="121"/>
                      <a:pt x="8" y="123"/>
                    </a:cubicBezTo>
                    <a:cubicBezTo>
                      <a:pt x="9" y="123"/>
                      <a:pt x="10" y="123"/>
                      <a:pt x="11" y="123"/>
                    </a:cubicBezTo>
                    <a:cubicBezTo>
                      <a:pt x="12" y="123"/>
                      <a:pt x="13" y="123"/>
                      <a:pt x="14" y="123"/>
                    </a:cubicBezTo>
                    <a:cubicBezTo>
                      <a:pt x="20" y="124"/>
                      <a:pt x="25" y="125"/>
                      <a:pt x="29" y="123"/>
                    </a:cubicBezTo>
                    <a:cubicBezTo>
                      <a:pt x="31" y="121"/>
                      <a:pt x="34" y="117"/>
                      <a:pt x="36" y="114"/>
                    </a:cubicBezTo>
                    <a:cubicBezTo>
                      <a:pt x="38" y="111"/>
                      <a:pt x="41" y="107"/>
                      <a:pt x="44" y="105"/>
                    </a:cubicBezTo>
                    <a:cubicBezTo>
                      <a:pt x="50" y="99"/>
                      <a:pt x="75" y="88"/>
                      <a:pt x="87" y="96"/>
                    </a:cubicBezTo>
                    <a:cubicBezTo>
                      <a:pt x="92" y="98"/>
                      <a:pt x="96" y="110"/>
                      <a:pt x="95" y="115"/>
                    </a:cubicBezTo>
                    <a:cubicBezTo>
                      <a:pt x="93" y="121"/>
                      <a:pt x="88" y="124"/>
                      <a:pt x="84" y="127"/>
                    </a:cubicBezTo>
                    <a:cubicBezTo>
                      <a:pt x="81" y="129"/>
                      <a:pt x="79" y="131"/>
                      <a:pt x="77" y="133"/>
                    </a:cubicBezTo>
                    <a:cubicBezTo>
                      <a:pt x="77" y="134"/>
                      <a:pt x="77" y="135"/>
                      <a:pt x="76" y="135"/>
                    </a:cubicBezTo>
                    <a:cubicBezTo>
                      <a:pt x="76" y="137"/>
                      <a:pt x="75" y="138"/>
                      <a:pt x="75" y="139"/>
                    </a:cubicBezTo>
                    <a:cubicBezTo>
                      <a:pt x="75" y="139"/>
                      <a:pt x="75" y="139"/>
                      <a:pt x="75" y="139"/>
                    </a:cubicBezTo>
                    <a:cubicBezTo>
                      <a:pt x="75" y="139"/>
                      <a:pt x="75" y="139"/>
                      <a:pt x="75" y="140"/>
                    </a:cubicBezTo>
                    <a:cubicBezTo>
                      <a:pt x="77" y="140"/>
                      <a:pt x="80" y="140"/>
                      <a:pt x="83" y="142"/>
                    </a:cubicBezTo>
                    <a:cubicBezTo>
                      <a:pt x="87" y="143"/>
                      <a:pt x="93" y="146"/>
                      <a:pt x="96" y="151"/>
                    </a:cubicBezTo>
                    <a:cubicBezTo>
                      <a:pt x="105" y="145"/>
                      <a:pt x="116" y="140"/>
                      <a:pt x="125" y="144"/>
                    </a:cubicBezTo>
                    <a:cubicBezTo>
                      <a:pt x="134" y="148"/>
                      <a:pt x="135" y="154"/>
                      <a:pt x="135" y="160"/>
                    </a:cubicBezTo>
                    <a:cubicBezTo>
                      <a:pt x="136" y="158"/>
                      <a:pt x="137" y="156"/>
                      <a:pt x="137" y="153"/>
                    </a:cubicBezTo>
                    <a:cubicBezTo>
                      <a:pt x="138" y="150"/>
                      <a:pt x="139" y="146"/>
                      <a:pt x="141" y="143"/>
                    </a:cubicBezTo>
                    <a:cubicBezTo>
                      <a:pt x="141" y="142"/>
                      <a:pt x="141" y="142"/>
                      <a:pt x="140" y="141"/>
                    </a:cubicBezTo>
                    <a:cubicBezTo>
                      <a:pt x="140" y="139"/>
                      <a:pt x="141" y="138"/>
                      <a:pt x="142" y="137"/>
                    </a:cubicBezTo>
                    <a:cubicBezTo>
                      <a:pt x="143" y="136"/>
                      <a:pt x="144" y="134"/>
                      <a:pt x="146" y="134"/>
                    </a:cubicBezTo>
                    <a:cubicBezTo>
                      <a:pt x="145" y="131"/>
                      <a:pt x="144" y="128"/>
                      <a:pt x="144" y="125"/>
                    </a:cubicBezTo>
                    <a:cubicBezTo>
                      <a:pt x="143" y="121"/>
                      <a:pt x="145" y="118"/>
                      <a:pt x="147" y="115"/>
                    </a:cubicBezTo>
                    <a:cubicBezTo>
                      <a:pt x="152" y="112"/>
                      <a:pt x="158" y="115"/>
                      <a:pt x="164" y="117"/>
                    </a:cubicBezTo>
                    <a:cubicBezTo>
                      <a:pt x="165" y="118"/>
                      <a:pt x="167" y="118"/>
                      <a:pt x="168" y="119"/>
                    </a:cubicBezTo>
                    <a:cubicBezTo>
                      <a:pt x="170" y="119"/>
                      <a:pt x="170" y="119"/>
                      <a:pt x="170" y="119"/>
                    </a:cubicBezTo>
                    <a:cubicBezTo>
                      <a:pt x="176" y="121"/>
                      <a:pt x="189" y="124"/>
                      <a:pt x="193" y="122"/>
                    </a:cubicBezTo>
                    <a:cubicBezTo>
                      <a:pt x="195" y="121"/>
                      <a:pt x="196" y="121"/>
                      <a:pt x="198" y="122"/>
                    </a:cubicBezTo>
                    <a:cubicBezTo>
                      <a:pt x="198" y="122"/>
                      <a:pt x="198" y="123"/>
                      <a:pt x="198" y="123"/>
                    </a:cubicBezTo>
                    <a:cubicBezTo>
                      <a:pt x="201" y="122"/>
                      <a:pt x="203" y="121"/>
                      <a:pt x="206" y="120"/>
                    </a:cubicBezTo>
                    <a:cubicBezTo>
                      <a:pt x="208" y="120"/>
                      <a:pt x="209" y="119"/>
                      <a:pt x="210" y="119"/>
                    </a:cubicBezTo>
                    <a:cubicBezTo>
                      <a:pt x="217" y="116"/>
                      <a:pt x="220" y="117"/>
                      <a:pt x="224" y="119"/>
                    </a:cubicBezTo>
                    <a:cubicBezTo>
                      <a:pt x="225" y="120"/>
                      <a:pt x="227" y="121"/>
                      <a:pt x="230" y="122"/>
                    </a:cubicBezTo>
                    <a:cubicBezTo>
                      <a:pt x="233" y="123"/>
                      <a:pt x="238" y="123"/>
                      <a:pt x="242" y="123"/>
                    </a:cubicBezTo>
                    <a:cubicBezTo>
                      <a:pt x="245" y="122"/>
                      <a:pt x="247" y="122"/>
                      <a:pt x="250" y="123"/>
                    </a:cubicBezTo>
                    <a:cubicBezTo>
                      <a:pt x="253" y="123"/>
                      <a:pt x="254" y="123"/>
                      <a:pt x="256" y="124"/>
                    </a:cubicBezTo>
                    <a:cubicBezTo>
                      <a:pt x="259" y="125"/>
                      <a:pt x="259" y="125"/>
                      <a:pt x="260" y="124"/>
                    </a:cubicBezTo>
                    <a:cubicBezTo>
                      <a:pt x="261" y="123"/>
                      <a:pt x="262" y="123"/>
                      <a:pt x="262" y="123"/>
                    </a:cubicBezTo>
                    <a:cubicBezTo>
                      <a:pt x="262" y="122"/>
                      <a:pt x="262" y="121"/>
                      <a:pt x="261" y="120"/>
                    </a:cubicBezTo>
                    <a:cubicBezTo>
                      <a:pt x="260" y="119"/>
                      <a:pt x="258" y="118"/>
                      <a:pt x="256" y="117"/>
                    </a:cubicBezTo>
                    <a:cubicBezTo>
                      <a:pt x="253" y="116"/>
                      <a:pt x="249" y="115"/>
                      <a:pt x="247" y="110"/>
                    </a:cubicBezTo>
                    <a:cubicBezTo>
                      <a:pt x="247" y="109"/>
                      <a:pt x="247" y="109"/>
                      <a:pt x="247" y="108"/>
                    </a:cubicBezTo>
                    <a:cubicBezTo>
                      <a:pt x="247" y="94"/>
                      <a:pt x="247" y="94"/>
                      <a:pt x="247" y="94"/>
                    </a:cubicBezTo>
                    <a:cubicBezTo>
                      <a:pt x="246" y="92"/>
                      <a:pt x="247" y="89"/>
                      <a:pt x="247" y="87"/>
                    </a:cubicBezTo>
                    <a:cubicBezTo>
                      <a:pt x="247" y="84"/>
                      <a:pt x="248" y="81"/>
                      <a:pt x="247" y="80"/>
                    </a:cubicBezTo>
                    <a:cubicBezTo>
                      <a:pt x="246" y="78"/>
                      <a:pt x="245" y="77"/>
                      <a:pt x="243" y="75"/>
                    </a:cubicBezTo>
                    <a:cubicBezTo>
                      <a:pt x="240" y="72"/>
                      <a:pt x="237" y="69"/>
                      <a:pt x="236" y="63"/>
                    </a:cubicBezTo>
                    <a:cubicBezTo>
                      <a:pt x="234" y="58"/>
                      <a:pt x="234" y="53"/>
                      <a:pt x="235" y="48"/>
                    </a:cubicBezTo>
                    <a:cubicBezTo>
                      <a:pt x="235" y="42"/>
                      <a:pt x="235" y="38"/>
                      <a:pt x="232" y="35"/>
                    </a:cubicBezTo>
                    <a:cubicBezTo>
                      <a:pt x="231" y="34"/>
                      <a:pt x="229" y="33"/>
                      <a:pt x="227" y="32"/>
                    </a:cubicBezTo>
                    <a:cubicBezTo>
                      <a:pt x="225" y="31"/>
                      <a:pt x="223" y="30"/>
                      <a:pt x="220" y="28"/>
                    </a:cubicBezTo>
                    <a:cubicBezTo>
                      <a:pt x="219" y="27"/>
                      <a:pt x="218" y="25"/>
                      <a:pt x="217" y="24"/>
                    </a:cubicBezTo>
                    <a:cubicBezTo>
                      <a:pt x="215" y="22"/>
                      <a:pt x="213" y="19"/>
                      <a:pt x="211" y="19"/>
                    </a:cubicBezTo>
                    <a:cubicBezTo>
                      <a:pt x="208" y="18"/>
                      <a:pt x="203" y="18"/>
                      <a:pt x="199" y="19"/>
                    </a:cubicBezTo>
                    <a:cubicBezTo>
                      <a:pt x="197" y="19"/>
                      <a:pt x="197" y="19"/>
                      <a:pt x="197" y="19"/>
                    </a:cubicBezTo>
                    <a:cubicBezTo>
                      <a:pt x="189" y="20"/>
                      <a:pt x="182" y="19"/>
                      <a:pt x="175" y="19"/>
                    </a:cubicBezTo>
                    <a:cubicBezTo>
                      <a:pt x="168" y="18"/>
                      <a:pt x="162" y="18"/>
                      <a:pt x="156" y="19"/>
                    </a:cubicBezTo>
                    <a:cubicBezTo>
                      <a:pt x="148" y="19"/>
                      <a:pt x="141" y="19"/>
                      <a:pt x="134" y="17"/>
                    </a:cubicBezTo>
                    <a:cubicBezTo>
                      <a:pt x="133" y="17"/>
                      <a:pt x="131" y="17"/>
                      <a:pt x="129" y="17"/>
                    </a:cubicBezTo>
                    <a:cubicBezTo>
                      <a:pt x="124" y="17"/>
                      <a:pt x="118" y="17"/>
                      <a:pt x="115" y="15"/>
                    </a:cubicBezTo>
                    <a:cubicBezTo>
                      <a:pt x="111" y="14"/>
                      <a:pt x="108" y="11"/>
                      <a:pt x="105" y="8"/>
                    </a:cubicBezTo>
                    <a:cubicBezTo>
                      <a:pt x="99" y="2"/>
                      <a:pt x="96" y="0"/>
                      <a:pt x="91" y="2"/>
                    </a:cubicBezTo>
                    <a:cubicBezTo>
                      <a:pt x="89" y="3"/>
                      <a:pt x="87" y="3"/>
                      <a:pt x="86" y="1"/>
                    </a:cubicBezTo>
                    <a:cubicBezTo>
                      <a:pt x="83" y="2"/>
                      <a:pt x="80" y="2"/>
                      <a:pt x="77" y="3"/>
                    </a:cubicBezTo>
                    <a:cubicBezTo>
                      <a:pt x="66" y="4"/>
                      <a:pt x="64" y="8"/>
                      <a:pt x="59" y="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7" name="Freeform 16">
                <a:extLst>
                  <a:ext uri="{FF2B5EF4-FFF2-40B4-BE49-F238E27FC236}">
                    <a16:creationId xmlns:a16="http://schemas.microsoft.com/office/drawing/2014/main" id="{629C9159-B85E-4853-8629-D0D3C6258B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4" y="17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8" name="Freeform 17">
                <a:extLst>
                  <a:ext uri="{FF2B5EF4-FFF2-40B4-BE49-F238E27FC236}">
                    <a16:creationId xmlns:a16="http://schemas.microsoft.com/office/drawing/2014/main" id="{0D515D67-01D4-4920-8AFB-6698AFBFDB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8" y="1879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" name="Freeform 18">
                <a:extLst>
                  <a:ext uri="{FF2B5EF4-FFF2-40B4-BE49-F238E27FC236}">
                    <a16:creationId xmlns:a16="http://schemas.microsoft.com/office/drawing/2014/main" id="{B295B4D8-CC52-4D14-A5AC-14AF98250A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9" y="1890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06" name="Freeform 19">
                <a:extLst>
                  <a:ext uri="{FF2B5EF4-FFF2-40B4-BE49-F238E27FC236}">
                    <a16:creationId xmlns:a16="http://schemas.microsoft.com/office/drawing/2014/main" id="{4770BBBD-9001-4CFC-AE94-9DA79569D3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4" y="1601"/>
                <a:ext cx="424" cy="613"/>
              </a:xfrm>
              <a:custGeom>
                <a:avLst/>
                <a:gdLst>
                  <a:gd name="T0" fmla="*/ 413 w 426"/>
                  <a:gd name="T1" fmla="*/ 383 h 616"/>
                  <a:gd name="T2" fmla="*/ 405 w 426"/>
                  <a:gd name="T3" fmla="*/ 357 h 616"/>
                  <a:gd name="T4" fmla="*/ 408 w 426"/>
                  <a:gd name="T5" fmla="*/ 349 h 616"/>
                  <a:gd name="T6" fmla="*/ 426 w 426"/>
                  <a:gd name="T7" fmla="*/ 309 h 616"/>
                  <a:gd name="T8" fmla="*/ 402 w 426"/>
                  <a:gd name="T9" fmla="*/ 284 h 616"/>
                  <a:gd name="T10" fmla="*/ 400 w 426"/>
                  <a:gd name="T11" fmla="*/ 274 h 616"/>
                  <a:gd name="T12" fmla="*/ 400 w 426"/>
                  <a:gd name="T13" fmla="*/ 262 h 616"/>
                  <a:gd name="T14" fmla="*/ 387 w 426"/>
                  <a:gd name="T15" fmla="*/ 217 h 616"/>
                  <a:gd name="T16" fmla="*/ 384 w 426"/>
                  <a:gd name="T17" fmla="*/ 168 h 616"/>
                  <a:gd name="T18" fmla="*/ 380 w 426"/>
                  <a:gd name="T19" fmla="*/ 133 h 616"/>
                  <a:gd name="T20" fmla="*/ 378 w 426"/>
                  <a:gd name="T21" fmla="*/ 111 h 616"/>
                  <a:gd name="T22" fmla="*/ 363 w 426"/>
                  <a:gd name="T23" fmla="*/ 79 h 616"/>
                  <a:gd name="T24" fmla="*/ 355 w 426"/>
                  <a:gd name="T25" fmla="*/ 62 h 616"/>
                  <a:gd name="T26" fmla="*/ 356 w 426"/>
                  <a:gd name="T27" fmla="*/ 12 h 616"/>
                  <a:gd name="T28" fmla="*/ 299 w 426"/>
                  <a:gd name="T29" fmla="*/ 28 h 616"/>
                  <a:gd name="T30" fmla="*/ 268 w 426"/>
                  <a:gd name="T31" fmla="*/ 53 h 616"/>
                  <a:gd name="T32" fmla="*/ 238 w 426"/>
                  <a:gd name="T33" fmla="*/ 97 h 616"/>
                  <a:gd name="T34" fmla="*/ 234 w 426"/>
                  <a:gd name="T35" fmla="*/ 126 h 616"/>
                  <a:gd name="T36" fmla="*/ 233 w 426"/>
                  <a:gd name="T37" fmla="*/ 189 h 616"/>
                  <a:gd name="T38" fmla="*/ 223 w 426"/>
                  <a:gd name="T39" fmla="*/ 213 h 616"/>
                  <a:gd name="T40" fmla="*/ 229 w 426"/>
                  <a:gd name="T41" fmla="*/ 252 h 616"/>
                  <a:gd name="T42" fmla="*/ 243 w 426"/>
                  <a:gd name="T43" fmla="*/ 271 h 616"/>
                  <a:gd name="T44" fmla="*/ 178 w 426"/>
                  <a:gd name="T45" fmla="*/ 305 h 616"/>
                  <a:gd name="T46" fmla="*/ 91 w 426"/>
                  <a:gd name="T47" fmla="*/ 353 h 616"/>
                  <a:gd name="T48" fmla="*/ 29 w 426"/>
                  <a:gd name="T49" fmla="*/ 404 h 616"/>
                  <a:gd name="T50" fmla="*/ 7 w 426"/>
                  <a:gd name="T51" fmla="*/ 465 h 616"/>
                  <a:gd name="T52" fmla="*/ 0 w 426"/>
                  <a:gd name="T53" fmla="*/ 488 h 616"/>
                  <a:gd name="T54" fmla="*/ 2 w 426"/>
                  <a:gd name="T55" fmla="*/ 504 h 616"/>
                  <a:gd name="T56" fmla="*/ 9 w 426"/>
                  <a:gd name="T57" fmla="*/ 531 h 616"/>
                  <a:gd name="T58" fmla="*/ 6 w 426"/>
                  <a:gd name="T59" fmla="*/ 564 h 616"/>
                  <a:gd name="T60" fmla="*/ 47 w 426"/>
                  <a:gd name="T61" fmla="*/ 597 h 616"/>
                  <a:gd name="T62" fmla="*/ 88 w 426"/>
                  <a:gd name="T63" fmla="*/ 612 h 616"/>
                  <a:gd name="T64" fmla="*/ 120 w 426"/>
                  <a:gd name="T65" fmla="*/ 592 h 616"/>
                  <a:gd name="T66" fmla="*/ 153 w 426"/>
                  <a:gd name="T67" fmla="*/ 586 h 616"/>
                  <a:gd name="T68" fmla="*/ 174 w 426"/>
                  <a:gd name="T69" fmla="*/ 544 h 616"/>
                  <a:gd name="T70" fmla="*/ 172 w 426"/>
                  <a:gd name="T71" fmla="*/ 509 h 616"/>
                  <a:gd name="T72" fmla="*/ 188 w 426"/>
                  <a:gd name="T73" fmla="*/ 491 h 616"/>
                  <a:gd name="T74" fmla="*/ 205 w 426"/>
                  <a:gd name="T75" fmla="*/ 501 h 616"/>
                  <a:gd name="T76" fmla="*/ 240 w 426"/>
                  <a:gd name="T77" fmla="*/ 506 h 616"/>
                  <a:gd name="T78" fmla="*/ 263 w 426"/>
                  <a:gd name="T79" fmla="*/ 508 h 616"/>
                  <a:gd name="T80" fmla="*/ 298 w 426"/>
                  <a:gd name="T81" fmla="*/ 497 h 616"/>
                  <a:gd name="T82" fmla="*/ 333 w 426"/>
                  <a:gd name="T83" fmla="*/ 483 h 616"/>
                  <a:gd name="T84" fmla="*/ 330 w 426"/>
                  <a:gd name="T85" fmla="*/ 471 h 616"/>
                  <a:gd name="T86" fmla="*/ 353 w 426"/>
                  <a:gd name="T87" fmla="*/ 456 h 616"/>
                  <a:gd name="T88" fmla="*/ 369 w 426"/>
                  <a:gd name="T89" fmla="*/ 439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26" h="616">
                    <a:moveTo>
                      <a:pt x="385" y="429"/>
                    </a:moveTo>
                    <a:cubicBezTo>
                      <a:pt x="387" y="426"/>
                      <a:pt x="390" y="424"/>
                      <a:pt x="392" y="422"/>
                    </a:cubicBezTo>
                    <a:cubicBezTo>
                      <a:pt x="409" y="409"/>
                      <a:pt x="417" y="399"/>
                      <a:pt x="413" y="383"/>
                    </a:cubicBezTo>
                    <a:cubicBezTo>
                      <a:pt x="412" y="379"/>
                      <a:pt x="411" y="376"/>
                      <a:pt x="411" y="372"/>
                    </a:cubicBezTo>
                    <a:cubicBezTo>
                      <a:pt x="411" y="367"/>
                      <a:pt x="410" y="361"/>
                      <a:pt x="408" y="360"/>
                    </a:cubicBezTo>
                    <a:cubicBezTo>
                      <a:pt x="406" y="359"/>
                      <a:pt x="406" y="358"/>
                      <a:pt x="405" y="357"/>
                    </a:cubicBezTo>
                    <a:cubicBezTo>
                      <a:pt x="405" y="356"/>
                      <a:pt x="405" y="355"/>
                      <a:pt x="405" y="355"/>
                    </a:cubicBezTo>
                    <a:cubicBezTo>
                      <a:pt x="405" y="353"/>
                      <a:pt x="405" y="352"/>
                      <a:pt x="406" y="351"/>
                    </a:cubicBezTo>
                    <a:cubicBezTo>
                      <a:pt x="407" y="350"/>
                      <a:pt x="407" y="350"/>
                      <a:pt x="408" y="349"/>
                    </a:cubicBezTo>
                    <a:cubicBezTo>
                      <a:pt x="411" y="345"/>
                      <a:pt x="413" y="340"/>
                      <a:pt x="416" y="334"/>
                    </a:cubicBezTo>
                    <a:cubicBezTo>
                      <a:pt x="417" y="332"/>
                      <a:pt x="418" y="329"/>
                      <a:pt x="420" y="326"/>
                    </a:cubicBezTo>
                    <a:cubicBezTo>
                      <a:pt x="422" y="320"/>
                      <a:pt x="426" y="313"/>
                      <a:pt x="426" y="309"/>
                    </a:cubicBezTo>
                    <a:cubicBezTo>
                      <a:pt x="425" y="305"/>
                      <a:pt x="425" y="305"/>
                      <a:pt x="421" y="304"/>
                    </a:cubicBezTo>
                    <a:cubicBezTo>
                      <a:pt x="418" y="304"/>
                      <a:pt x="416" y="303"/>
                      <a:pt x="413" y="302"/>
                    </a:cubicBezTo>
                    <a:cubicBezTo>
                      <a:pt x="404" y="298"/>
                      <a:pt x="403" y="290"/>
                      <a:pt x="402" y="284"/>
                    </a:cubicBezTo>
                    <a:cubicBezTo>
                      <a:pt x="402" y="281"/>
                      <a:pt x="402" y="279"/>
                      <a:pt x="401" y="276"/>
                    </a:cubicBezTo>
                    <a:cubicBezTo>
                      <a:pt x="400" y="275"/>
                      <a:pt x="400" y="275"/>
                      <a:pt x="400" y="274"/>
                    </a:cubicBezTo>
                    <a:cubicBezTo>
                      <a:pt x="400" y="274"/>
                      <a:pt x="400" y="274"/>
                      <a:pt x="400" y="274"/>
                    </a:cubicBezTo>
                    <a:cubicBezTo>
                      <a:pt x="399" y="272"/>
                      <a:pt x="399" y="271"/>
                      <a:pt x="400" y="269"/>
                    </a:cubicBezTo>
                    <a:cubicBezTo>
                      <a:pt x="400" y="269"/>
                      <a:pt x="400" y="269"/>
                      <a:pt x="400" y="269"/>
                    </a:cubicBezTo>
                    <a:cubicBezTo>
                      <a:pt x="400" y="267"/>
                      <a:pt x="400" y="264"/>
                      <a:pt x="400" y="262"/>
                    </a:cubicBezTo>
                    <a:cubicBezTo>
                      <a:pt x="399" y="261"/>
                      <a:pt x="399" y="260"/>
                      <a:pt x="398" y="260"/>
                    </a:cubicBezTo>
                    <a:cubicBezTo>
                      <a:pt x="396" y="259"/>
                      <a:pt x="394" y="258"/>
                      <a:pt x="392" y="255"/>
                    </a:cubicBezTo>
                    <a:cubicBezTo>
                      <a:pt x="384" y="246"/>
                      <a:pt x="386" y="230"/>
                      <a:pt x="387" y="217"/>
                    </a:cubicBezTo>
                    <a:cubicBezTo>
                      <a:pt x="388" y="214"/>
                      <a:pt x="388" y="211"/>
                      <a:pt x="388" y="208"/>
                    </a:cubicBezTo>
                    <a:cubicBezTo>
                      <a:pt x="389" y="199"/>
                      <a:pt x="389" y="190"/>
                      <a:pt x="388" y="182"/>
                    </a:cubicBezTo>
                    <a:cubicBezTo>
                      <a:pt x="388" y="177"/>
                      <a:pt x="386" y="173"/>
                      <a:pt x="384" y="168"/>
                    </a:cubicBezTo>
                    <a:cubicBezTo>
                      <a:pt x="381" y="164"/>
                      <a:pt x="379" y="159"/>
                      <a:pt x="379" y="154"/>
                    </a:cubicBezTo>
                    <a:cubicBezTo>
                      <a:pt x="378" y="149"/>
                      <a:pt x="379" y="146"/>
                      <a:pt x="380" y="142"/>
                    </a:cubicBezTo>
                    <a:cubicBezTo>
                      <a:pt x="380" y="139"/>
                      <a:pt x="381" y="136"/>
                      <a:pt x="380" y="133"/>
                    </a:cubicBezTo>
                    <a:cubicBezTo>
                      <a:pt x="379" y="131"/>
                      <a:pt x="379" y="130"/>
                      <a:pt x="379" y="128"/>
                    </a:cubicBezTo>
                    <a:cubicBezTo>
                      <a:pt x="378" y="124"/>
                      <a:pt x="377" y="122"/>
                      <a:pt x="377" y="115"/>
                    </a:cubicBezTo>
                    <a:cubicBezTo>
                      <a:pt x="378" y="114"/>
                      <a:pt x="378" y="112"/>
                      <a:pt x="378" y="111"/>
                    </a:cubicBezTo>
                    <a:cubicBezTo>
                      <a:pt x="379" y="106"/>
                      <a:pt x="379" y="105"/>
                      <a:pt x="375" y="100"/>
                    </a:cubicBezTo>
                    <a:cubicBezTo>
                      <a:pt x="374" y="98"/>
                      <a:pt x="373" y="97"/>
                      <a:pt x="372" y="96"/>
                    </a:cubicBezTo>
                    <a:cubicBezTo>
                      <a:pt x="368" y="91"/>
                      <a:pt x="365" y="86"/>
                      <a:pt x="363" y="79"/>
                    </a:cubicBezTo>
                    <a:cubicBezTo>
                      <a:pt x="362" y="76"/>
                      <a:pt x="362" y="74"/>
                      <a:pt x="362" y="73"/>
                    </a:cubicBezTo>
                    <a:cubicBezTo>
                      <a:pt x="362" y="69"/>
                      <a:pt x="361" y="69"/>
                      <a:pt x="358" y="65"/>
                    </a:cubicBezTo>
                    <a:cubicBezTo>
                      <a:pt x="356" y="64"/>
                      <a:pt x="355" y="63"/>
                      <a:pt x="355" y="62"/>
                    </a:cubicBezTo>
                    <a:cubicBezTo>
                      <a:pt x="351" y="59"/>
                      <a:pt x="350" y="58"/>
                      <a:pt x="349" y="51"/>
                    </a:cubicBezTo>
                    <a:cubicBezTo>
                      <a:pt x="348" y="44"/>
                      <a:pt x="350" y="36"/>
                      <a:pt x="353" y="29"/>
                    </a:cubicBezTo>
                    <a:cubicBezTo>
                      <a:pt x="355" y="22"/>
                      <a:pt x="358" y="16"/>
                      <a:pt x="356" y="12"/>
                    </a:cubicBezTo>
                    <a:cubicBezTo>
                      <a:pt x="353" y="6"/>
                      <a:pt x="336" y="1"/>
                      <a:pt x="323" y="0"/>
                    </a:cubicBezTo>
                    <a:cubicBezTo>
                      <a:pt x="321" y="12"/>
                      <a:pt x="313" y="18"/>
                      <a:pt x="305" y="24"/>
                    </a:cubicBezTo>
                    <a:cubicBezTo>
                      <a:pt x="303" y="25"/>
                      <a:pt x="301" y="27"/>
                      <a:pt x="299" y="28"/>
                    </a:cubicBezTo>
                    <a:cubicBezTo>
                      <a:pt x="296" y="31"/>
                      <a:pt x="294" y="33"/>
                      <a:pt x="291" y="36"/>
                    </a:cubicBezTo>
                    <a:cubicBezTo>
                      <a:pt x="286" y="41"/>
                      <a:pt x="282" y="45"/>
                      <a:pt x="277" y="48"/>
                    </a:cubicBezTo>
                    <a:cubicBezTo>
                      <a:pt x="274" y="50"/>
                      <a:pt x="271" y="52"/>
                      <a:pt x="268" y="53"/>
                    </a:cubicBezTo>
                    <a:cubicBezTo>
                      <a:pt x="265" y="54"/>
                      <a:pt x="263" y="55"/>
                      <a:pt x="260" y="56"/>
                    </a:cubicBezTo>
                    <a:cubicBezTo>
                      <a:pt x="253" y="62"/>
                      <a:pt x="248" y="73"/>
                      <a:pt x="244" y="84"/>
                    </a:cubicBezTo>
                    <a:cubicBezTo>
                      <a:pt x="242" y="88"/>
                      <a:pt x="240" y="93"/>
                      <a:pt x="238" y="97"/>
                    </a:cubicBezTo>
                    <a:cubicBezTo>
                      <a:pt x="237" y="99"/>
                      <a:pt x="235" y="101"/>
                      <a:pt x="234" y="102"/>
                    </a:cubicBezTo>
                    <a:cubicBezTo>
                      <a:pt x="231" y="108"/>
                      <a:pt x="229" y="111"/>
                      <a:pt x="231" y="117"/>
                    </a:cubicBezTo>
                    <a:cubicBezTo>
                      <a:pt x="232" y="120"/>
                      <a:pt x="233" y="123"/>
                      <a:pt x="234" y="126"/>
                    </a:cubicBezTo>
                    <a:cubicBezTo>
                      <a:pt x="236" y="132"/>
                      <a:pt x="239" y="138"/>
                      <a:pt x="238" y="147"/>
                    </a:cubicBezTo>
                    <a:cubicBezTo>
                      <a:pt x="238" y="150"/>
                      <a:pt x="238" y="153"/>
                      <a:pt x="238" y="156"/>
                    </a:cubicBezTo>
                    <a:cubicBezTo>
                      <a:pt x="238" y="167"/>
                      <a:pt x="238" y="179"/>
                      <a:pt x="233" y="189"/>
                    </a:cubicBezTo>
                    <a:cubicBezTo>
                      <a:pt x="231" y="191"/>
                      <a:pt x="230" y="193"/>
                      <a:pt x="228" y="195"/>
                    </a:cubicBezTo>
                    <a:cubicBezTo>
                      <a:pt x="226" y="199"/>
                      <a:pt x="224" y="202"/>
                      <a:pt x="224" y="207"/>
                    </a:cubicBezTo>
                    <a:cubicBezTo>
                      <a:pt x="223" y="213"/>
                      <a:pt x="223" y="213"/>
                      <a:pt x="223" y="213"/>
                    </a:cubicBezTo>
                    <a:cubicBezTo>
                      <a:pt x="222" y="227"/>
                      <a:pt x="221" y="238"/>
                      <a:pt x="228" y="251"/>
                    </a:cubicBezTo>
                    <a:cubicBezTo>
                      <a:pt x="228" y="251"/>
                      <a:pt x="228" y="252"/>
                      <a:pt x="228" y="252"/>
                    </a:cubicBezTo>
                    <a:cubicBezTo>
                      <a:pt x="228" y="252"/>
                      <a:pt x="228" y="252"/>
                      <a:pt x="229" y="252"/>
                    </a:cubicBezTo>
                    <a:cubicBezTo>
                      <a:pt x="232" y="253"/>
                      <a:pt x="235" y="255"/>
                      <a:pt x="238" y="257"/>
                    </a:cubicBezTo>
                    <a:cubicBezTo>
                      <a:pt x="242" y="261"/>
                      <a:pt x="244" y="263"/>
                      <a:pt x="243" y="268"/>
                    </a:cubicBezTo>
                    <a:cubicBezTo>
                      <a:pt x="243" y="268"/>
                      <a:pt x="243" y="269"/>
                      <a:pt x="243" y="271"/>
                    </a:cubicBezTo>
                    <a:cubicBezTo>
                      <a:pt x="244" y="288"/>
                      <a:pt x="243" y="294"/>
                      <a:pt x="227" y="300"/>
                    </a:cubicBezTo>
                    <a:cubicBezTo>
                      <a:pt x="226" y="301"/>
                      <a:pt x="226" y="301"/>
                      <a:pt x="226" y="301"/>
                    </a:cubicBezTo>
                    <a:cubicBezTo>
                      <a:pt x="210" y="307"/>
                      <a:pt x="197" y="313"/>
                      <a:pt x="178" y="305"/>
                    </a:cubicBezTo>
                    <a:cubicBezTo>
                      <a:pt x="168" y="301"/>
                      <a:pt x="156" y="297"/>
                      <a:pt x="147" y="303"/>
                    </a:cubicBezTo>
                    <a:cubicBezTo>
                      <a:pt x="141" y="308"/>
                      <a:pt x="130" y="319"/>
                      <a:pt x="124" y="326"/>
                    </a:cubicBezTo>
                    <a:cubicBezTo>
                      <a:pt x="115" y="336"/>
                      <a:pt x="103" y="346"/>
                      <a:pt x="91" y="353"/>
                    </a:cubicBezTo>
                    <a:cubicBezTo>
                      <a:pt x="83" y="358"/>
                      <a:pt x="73" y="360"/>
                      <a:pt x="63" y="362"/>
                    </a:cubicBezTo>
                    <a:cubicBezTo>
                      <a:pt x="58" y="363"/>
                      <a:pt x="52" y="365"/>
                      <a:pt x="47" y="366"/>
                    </a:cubicBezTo>
                    <a:cubicBezTo>
                      <a:pt x="33" y="371"/>
                      <a:pt x="31" y="387"/>
                      <a:pt x="29" y="404"/>
                    </a:cubicBezTo>
                    <a:cubicBezTo>
                      <a:pt x="28" y="410"/>
                      <a:pt x="28" y="416"/>
                      <a:pt x="26" y="421"/>
                    </a:cubicBezTo>
                    <a:cubicBezTo>
                      <a:pt x="23" y="430"/>
                      <a:pt x="20" y="437"/>
                      <a:pt x="15" y="444"/>
                    </a:cubicBezTo>
                    <a:cubicBezTo>
                      <a:pt x="9" y="452"/>
                      <a:pt x="8" y="456"/>
                      <a:pt x="7" y="465"/>
                    </a:cubicBezTo>
                    <a:cubicBezTo>
                      <a:pt x="7" y="467"/>
                      <a:pt x="6" y="469"/>
                      <a:pt x="6" y="472"/>
                    </a:cubicBezTo>
                    <a:cubicBezTo>
                      <a:pt x="5" y="475"/>
                      <a:pt x="4" y="477"/>
                      <a:pt x="3" y="479"/>
                    </a:cubicBezTo>
                    <a:cubicBezTo>
                      <a:pt x="1" y="482"/>
                      <a:pt x="0" y="485"/>
                      <a:pt x="0" y="488"/>
                    </a:cubicBezTo>
                    <a:cubicBezTo>
                      <a:pt x="0" y="489"/>
                      <a:pt x="0" y="490"/>
                      <a:pt x="1" y="492"/>
                    </a:cubicBezTo>
                    <a:cubicBezTo>
                      <a:pt x="1" y="494"/>
                      <a:pt x="2" y="495"/>
                      <a:pt x="2" y="497"/>
                    </a:cubicBezTo>
                    <a:cubicBezTo>
                      <a:pt x="3" y="500"/>
                      <a:pt x="2" y="502"/>
                      <a:pt x="2" y="504"/>
                    </a:cubicBezTo>
                    <a:cubicBezTo>
                      <a:pt x="2" y="506"/>
                      <a:pt x="2" y="508"/>
                      <a:pt x="2" y="510"/>
                    </a:cubicBezTo>
                    <a:cubicBezTo>
                      <a:pt x="2" y="513"/>
                      <a:pt x="4" y="517"/>
                      <a:pt x="5" y="521"/>
                    </a:cubicBezTo>
                    <a:cubicBezTo>
                      <a:pt x="7" y="524"/>
                      <a:pt x="8" y="528"/>
                      <a:pt x="9" y="531"/>
                    </a:cubicBezTo>
                    <a:cubicBezTo>
                      <a:pt x="9" y="538"/>
                      <a:pt x="8" y="542"/>
                      <a:pt x="7" y="547"/>
                    </a:cubicBezTo>
                    <a:cubicBezTo>
                      <a:pt x="6" y="550"/>
                      <a:pt x="5" y="553"/>
                      <a:pt x="5" y="556"/>
                    </a:cubicBezTo>
                    <a:cubicBezTo>
                      <a:pt x="5" y="559"/>
                      <a:pt x="5" y="562"/>
                      <a:pt x="6" y="564"/>
                    </a:cubicBezTo>
                    <a:cubicBezTo>
                      <a:pt x="6" y="567"/>
                      <a:pt x="7" y="570"/>
                      <a:pt x="7" y="573"/>
                    </a:cubicBezTo>
                    <a:cubicBezTo>
                      <a:pt x="18" y="570"/>
                      <a:pt x="35" y="571"/>
                      <a:pt x="43" y="579"/>
                    </a:cubicBezTo>
                    <a:cubicBezTo>
                      <a:pt x="48" y="586"/>
                      <a:pt x="47" y="592"/>
                      <a:pt x="47" y="597"/>
                    </a:cubicBezTo>
                    <a:cubicBezTo>
                      <a:pt x="46" y="602"/>
                      <a:pt x="46" y="604"/>
                      <a:pt x="52" y="606"/>
                    </a:cubicBezTo>
                    <a:cubicBezTo>
                      <a:pt x="55" y="607"/>
                      <a:pt x="58" y="608"/>
                      <a:pt x="60" y="609"/>
                    </a:cubicBezTo>
                    <a:cubicBezTo>
                      <a:pt x="70" y="613"/>
                      <a:pt x="77" y="616"/>
                      <a:pt x="88" y="612"/>
                    </a:cubicBezTo>
                    <a:cubicBezTo>
                      <a:pt x="95" y="609"/>
                      <a:pt x="101" y="604"/>
                      <a:pt x="107" y="600"/>
                    </a:cubicBezTo>
                    <a:cubicBezTo>
                      <a:pt x="108" y="599"/>
                      <a:pt x="109" y="598"/>
                      <a:pt x="109" y="598"/>
                    </a:cubicBezTo>
                    <a:cubicBezTo>
                      <a:pt x="111" y="596"/>
                      <a:pt x="114" y="593"/>
                      <a:pt x="120" y="592"/>
                    </a:cubicBezTo>
                    <a:cubicBezTo>
                      <a:pt x="123" y="592"/>
                      <a:pt x="127" y="593"/>
                      <a:pt x="129" y="593"/>
                    </a:cubicBezTo>
                    <a:cubicBezTo>
                      <a:pt x="132" y="594"/>
                      <a:pt x="133" y="595"/>
                      <a:pt x="135" y="595"/>
                    </a:cubicBezTo>
                    <a:cubicBezTo>
                      <a:pt x="139" y="595"/>
                      <a:pt x="146" y="591"/>
                      <a:pt x="153" y="586"/>
                    </a:cubicBezTo>
                    <a:cubicBezTo>
                      <a:pt x="160" y="581"/>
                      <a:pt x="162" y="576"/>
                      <a:pt x="165" y="567"/>
                    </a:cubicBezTo>
                    <a:cubicBezTo>
                      <a:pt x="166" y="565"/>
                      <a:pt x="167" y="563"/>
                      <a:pt x="168" y="560"/>
                    </a:cubicBezTo>
                    <a:cubicBezTo>
                      <a:pt x="170" y="556"/>
                      <a:pt x="175" y="546"/>
                      <a:pt x="174" y="544"/>
                    </a:cubicBezTo>
                    <a:cubicBezTo>
                      <a:pt x="174" y="542"/>
                      <a:pt x="171" y="540"/>
                      <a:pt x="169" y="538"/>
                    </a:cubicBezTo>
                    <a:cubicBezTo>
                      <a:pt x="164" y="533"/>
                      <a:pt x="158" y="527"/>
                      <a:pt x="160" y="518"/>
                    </a:cubicBezTo>
                    <a:cubicBezTo>
                      <a:pt x="161" y="514"/>
                      <a:pt x="167" y="511"/>
                      <a:pt x="172" y="509"/>
                    </a:cubicBezTo>
                    <a:cubicBezTo>
                      <a:pt x="174" y="508"/>
                      <a:pt x="178" y="506"/>
                      <a:pt x="179" y="505"/>
                    </a:cubicBezTo>
                    <a:cubicBezTo>
                      <a:pt x="181" y="503"/>
                      <a:pt x="182" y="500"/>
                      <a:pt x="184" y="498"/>
                    </a:cubicBezTo>
                    <a:cubicBezTo>
                      <a:pt x="185" y="495"/>
                      <a:pt x="186" y="493"/>
                      <a:pt x="188" y="491"/>
                    </a:cubicBezTo>
                    <a:cubicBezTo>
                      <a:pt x="189" y="489"/>
                      <a:pt x="192" y="489"/>
                      <a:pt x="194" y="490"/>
                    </a:cubicBezTo>
                    <a:cubicBezTo>
                      <a:pt x="197" y="492"/>
                      <a:pt x="199" y="495"/>
                      <a:pt x="200" y="497"/>
                    </a:cubicBezTo>
                    <a:cubicBezTo>
                      <a:pt x="202" y="500"/>
                      <a:pt x="203" y="501"/>
                      <a:pt x="205" y="501"/>
                    </a:cubicBezTo>
                    <a:cubicBezTo>
                      <a:pt x="208" y="501"/>
                      <a:pt x="211" y="501"/>
                      <a:pt x="214" y="500"/>
                    </a:cubicBezTo>
                    <a:cubicBezTo>
                      <a:pt x="220" y="499"/>
                      <a:pt x="226" y="498"/>
                      <a:pt x="232" y="500"/>
                    </a:cubicBezTo>
                    <a:cubicBezTo>
                      <a:pt x="236" y="502"/>
                      <a:pt x="238" y="504"/>
                      <a:pt x="240" y="506"/>
                    </a:cubicBezTo>
                    <a:cubicBezTo>
                      <a:pt x="242" y="508"/>
                      <a:pt x="244" y="510"/>
                      <a:pt x="246" y="511"/>
                    </a:cubicBezTo>
                    <a:cubicBezTo>
                      <a:pt x="249" y="512"/>
                      <a:pt x="255" y="510"/>
                      <a:pt x="260" y="509"/>
                    </a:cubicBezTo>
                    <a:cubicBezTo>
                      <a:pt x="263" y="508"/>
                      <a:pt x="263" y="508"/>
                      <a:pt x="263" y="508"/>
                    </a:cubicBezTo>
                    <a:cubicBezTo>
                      <a:pt x="267" y="507"/>
                      <a:pt x="270" y="505"/>
                      <a:pt x="274" y="503"/>
                    </a:cubicBezTo>
                    <a:cubicBezTo>
                      <a:pt x="276" y="502"/>
                      <a:pt x="277" y="501"/>
                      <a:pt x="280" y="500"/>
                    </a:cubicBezTo>
                    <a:cubicBezTo>
                      <a:pt x="288" y="496"/>
                      <a:pt x="292" y="497"/>
                      <a:pt x="298" y="497"/>
                    </a:cubicBezTo>
                    <a:cubicBezTo>
                      <a:pt x="302" y="497"/>
                      <a:pt x="302" y="497"/>
                      <a:pt x="302" y="497"/>
                    </a:cubicBezTo>
                    <a:cubicBezTo>
                      <a:pt x="310" y="498"/>
                      <a:pt x="330" y="494"/>
                      <a:pt x="334" y="487"/>
                    </a:cubicBezTo>
                    <a:cubicBezTo>
                      <a:pt x="334" y="486"/>
                      <a:pt x="334" y="485"/>
                      <a:pt x="333" y="483"/>
                    </a:cubicBezTo>
                    <a:cubicBezTo>
                      <a:pt x="329" y="483"/>
                      <a:pt x="326" y="481"/>
                      <a:pt x="324" y="478"/>
                    </a:cubicBezTo>
                    <a:cubicBezTo>
                      <a:pt x="323" y="475"/>
                      <a:pt x="324" y="472"/>
                      <a:pt x="326" y="471"/>
                    </a:cubicBezTo>
                    <a:cubicBezTo>
                      <a:pt x="327" y="471"/>
                      <a:pt x="329" y="471"/>
                      <a:pt x="330" y="471"/>
                    </a:cubicBezTo>
                    <a:cubicBezTo>
                      <a:pt x="332" y="470"/>
                      <a:pt x="334" y="470"/>
                      <a:pt x="336" y="471"/>
                    </a:cubicBezTo>
                    <a:cubicBezTo>
                      <a:pt x="336" y="472"/>
                      <a:pt x="336" y="472"/>
                      <a:pt x="337" y="473"/>
                    </a:cubicBezTo>
                    <a:cubicBezTo>
                      <a:pt x="343" y="469"/>
                      <a:pt x="352" y="460"/>
                      <a:pt x="353" y="456"/>
                    </a:cubicBezTo>
                    <a:cubicBezTo>
                      <a:pt x="354" y="455"/>
                      <a:pt x="354" y="454"/>
                      <a:pt x="354" y="453"/>
                    </a:cubicBezTo>
                    <a:cubicBezTo>
                      <a:pt x="354" y="452"/>
                      <a:pt x="355" y="449"/>
                      <a:pt x="356" y="446"/>
                    </a:cubicBezTo>
                    <a:cubicBezTo>
                      <a:pt x="359" y="442"/>
                      <a:pt x="364" y="440"/>
                      <a:pt x="369" y="439"/>
                    </a:cubicBezTo>
                    <a:cubicBezTo>
                      <a:pt x="371" y="438"/>
                      <a:pt x="372" y="438"/>
                      <a:pt x="374" y="437"/>
                    </a:cubicBezTo>
                    <a:cubicBezTo>
                      <a:pt x="378" y="435"/>
                      <a:pt x="381" y="432"/>
                      <a:pt x="385" y="42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14" name="Freeform 20">
                <a:extLst>
                  <a:ext uri="{FF2B5EF4-FFF2-40B4-BE49-F238E27FC236}">
                    <a16:creationId xmlns:a16="http://schemas.microsoft.com/office/drawing/2014/main" id="{7A615378-1732-4B25-96F7-34717C31E2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1" y="1355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0 w 2"/>
                  <a:gd name="T3" fmla="*/ 3 h 3"/>
                  <a:gd name="T4" fmla="*/ 2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24" name="Freeform 21">
                <a:extLst>
                  <a:ext uri="{FF2B5EF4-FFF2-40B4-BE49-F238E27FC236}">
                    <a16:creationId xmlns:a16="http://schemas.microsoft.com/office/drawing/2014/main" id="{A29E1908-87C3-413C-B783-8E2BF2D74A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4" y="134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25" name="Freeform 22">
                <a:extLst>
                  <a:ext uri="{FF2B5EF4-FFF2-40B4-BE49-F238E27FC236}">
                    <a16:creationId xmlns:a16="http://schemas.microsoft.com/office/drawing/2014/main" id="{B070F068-E25C-40AA-8DE3-6E5DDDA49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4" y="1352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26" name="Freeform 23">
                <a:extLst>
                  <a:ext uri="{FF2B5EF4-FFF2-40B4-BE49-F238E27FC236}">
                    <a16:creationId xmlns:a16="http://schemas.microsoft.com/office/drawing/2014/main" id="{DB60690F-F667-4E07-9E1B-6B971583E6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8" y="1099"/>
                <a:ext cx="2" cy="24"/>
              </a:xfrm>
              <a:custGeom>
                <a:avLst/>
                <a:gdLst>
                  <a:gd name="T0" fmla="*/ 0 w 2"/>
                  <a:gd name="T1" fmla="*/ 24 h 24"/>
                  <a:gd name="T2" fmla="*/ 2 w 2"/>
                  <a:gd name="T3" fmla="*/ 0 h 24"/>
                  <a:gd name="T4" fmla="*/ 0 w 2"/>
                  <a:gd name="T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4">
                    <a:moveTo>
                      <a:pt x="0" y="24"/>
                    </a:moveTo>
                    <a:cubicBezTo>
                      <a:pt x="0" y="16"/>
                      <a:pt x="1" y="8"/>
                      <a:pt x="2" y="0"/>
                    </a:cubicBezTo>
                    <a:cubicBezTo>
                      <a:pt x="1" y="8"/>
                      <a:pt x="0" y="16"/>
                      <a:pt x="0" y="2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27" name="Freeform 24">
                <a:extLst>
                  <a:ext uri="{FF2B5EF4-FFF2-40B4-BE49-F238E27FC236}">
                    <a16:creationId xmlns:a16="http://schemas.microsoft.com/office/drawing/2014/main" id="{0C6AEDEC-C611-4D8D-AF1F-5F6BACFB93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6" y="1349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28" name="Freeform 25">
                <a:extLst>
                  <a:ext uri="{FF2B5EF4-FFF2-40B4-BE49-F238E27FC236}">
                    <a16:creationId xmlns:a16="http://schemas.microsoft.com/office/drawing/2014/main" id="{95E9B93A-5A70-4A4E-A520-1AF221A22C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5" y="1341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29" name="Freeform 26">
                <a:extLst>
                  <a:ext uri="{FF2B5EF4-FFF2-40B4-BE49-F238E27FC236}">
                    <a16:creationId xmlns:a16="http://schemas.microsoft.com/office/drawing/2014/main" id="{9FA98E47-592B-4097-B74F-0D726E7771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8" y="1381"/>
                <a:ext cx="175" cy="121"/>
              </a:xfrm>
              <a:custGeom>
                <a:avLst/>
                <a:gdLst>
                  <a:gd name="T0" fmla="*/ 57 w 176"/>
                  <a:gd name="T1" fmla="*/ 15 h 121"/>
                  <a:gd name="T2" fmla="*/ 37 w 176"/>
                  <a:gd name="T3" fmla="*/ 10 h 121"/>
                  <a:gd name="T4" fmla="*/ 27 w 176"/>
                  <a:gd name="T5" fmla="*/ 36 h 121"/>
                  <a:gd name="T6" fmla="*/ 6 w 176"/>
                  <a:gd name="T7" fmla="*/ 39 h 121"/>
                  <a:gd name="T8" fmla="*/ 3 w 176"/>
                  <a:gd name="T9" fmla="*/ 40 h 121"/>
                  <a:gd name="T10" fmla="*/ 23 w 176"/>
                  <a:gd name="T11" fmla="*/ 59 h 121"/>
                  <a:gd name="T12" fmla="*/ 15 w 176"/>
                  <a:gd name="T13" fmla="*/ 67 h 121"/>
                  <a:gd name="T14" fmla="*/ 16 w 176"/>
                  <a:gd name="T15" fmla="*/ 68 h 121"/>
                  <a:gd name="T16" fmla="*/ 28 w 176"/>
                  <a:gd name="T17" fmla="*/ 76 h 121"/>
                  <a:gd name="T18" fmla="*/ 13 w 176"/>
                  <a:gd name="T19" fmla="*/ 88 h 121"/>
                  <a:gd name="T20" fmla="*/ 9 w 176"/>
                  <a:gd name="T21" fmla="*/ 89 h 121"/>
                  <a:gd name="T22" fmla="*/ 0 w 176"/>
                  <a:gd name="T23" fmla="*/ 93 h 121"/>
                  <a:gd name="T24" fmla="*/ 13 w 176"/>
                  <a:gd name="T25" fmla="*/ 98 h 121"/>
                  <a:gd name="T26" fmla="*/ 18 w 176"/>
                  <a:gd name="T27" fmla="*/ 105 h 121"/>
                  <a:gd name="T28" fmla="*/ 37 w 176"/>
                  <a:gd name="T29" fmla="*/ 118 h 121"/>
                  <a:gd name="T30" fmla="*/ 43 w 176"/>
                  <a:gd name="T31" fmla="*/ 119 h 121"/>
                  <a:gd name="T32" fmla="*/ 50 w 176"/>
                  <a:gd name="T33" fmla="*/ 114 h 121"/>
                  <a:gd name="T34" fmla="*/ 60 w 176"/>
                  <a:gd name="T35" fmla="*/ 112 h 121"/>
                  <a:gd name="T36" fmla="*/ 77 w 176"/>
                  <a:gd name="T37" fmla="*/ 117 h 121"/>
                  <a:gd name="T38" fmla="*/ 85 w 176"/>
                  <a:gd name="T39" fmla="*/ 107 h 121"/>
                  <a:gd name="T40" fmla="*/ 106 w 176"/>
                  <a:gd name="T41" fmla="*/ 106 h 121"/>
                  <a:gd name="T42" fmla="*/ 114 w 176"/>
                  <a:gd name="T43" fmla="*/ 90 h 121"/>
                  <a:gd name="T44" fmla="*/ 127 w 176"/>
                  <a:gd name="T45" fmla="*/ 96 h 121"/>
                  <a:gd name="T46" fmla="*/ 129 w 176"/>
                  <a:gd name="T47" fmla="*/ 93 h 121"/>
                  <a:gd name="T48" fmla="*/ 129 w 176"/>
                  <a:gd name="T49" fmla="*/ 90 h 121"/>
                  <a:gd name="T50" fmla="*/ 140 w 176"/>
                  <a:gd name="T51" fmla="*/ 70 h 121"/>
                  <a:gd name="T52" fmla="*/ 166 w 176"/>
                  <a:gd name="T53" fmla="*/ 40 h 121"/>
                  <a:gd name="T54" fmla="*/ 173 w 176"/>
                  <a:gd name="T55" fmla="*/ 29 h 121"/>
                  <a:gd name="T56" fmla="*/ 173 w 176"/>
                  <a:gd name="T57" fmla="*/ 20 h 121"/>
                  <a:gd name="T58" fmla="*/ 158 w 176"/>
                  <a:gd name="T59" fmla="*/ 11 h 121"/>
                  <a:gd name="T60" fmla="*/ 141 w 176"/>
                  <a:gd name="T61" fmla="*/ 3 h 121"/>
                  <a:gd name="T62" fmla="*/ 122 w 176"/>
                  <a:gd name="T63" fmla="*/ 5 h 121"/>
                  <a:gd name="T64" fmla="*/ 109 w 176"/>
                  <a:gd name="T65" fmla="*/ 0 h 121"/>
                  <a:gd name="T66" fmla="*/ 99 w 176"/>
                  <a:gd name="T67" fmla="*/ 3 h 121"/>
                  <a:gd name="T68" fmla="*/ 79 w 176"/>
                  <a:gd name="T69" fmla="*/ 4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76" h="121">
                    <a:moveTo>
                      <a:pt x="71" y="9"/>
                    </a:moveTo>
                    <a:cubicBezTo>
                      <a:pt x="67" y="11"/>
                      <a:pt x="62" y="15"/>
                      <a:pt x="57" y="15"/>
                    </a:cubicBezTo>
                    <a:cubicBezTo>
                      <a:pt x="52" y="15"/>
                      <a:pt x="47" y="13"/>
                      <a:pt x="44" y="12"/>
                    </a:cubicBezTo>
                    <a:cubicBezTo>
                      <a:pt x="41" y="10"/>
                      <a:pt x="39" y="9"/>
                      <a:pt x="37" y="10"/>
                    </a:cubicBezTo>
                    <a:cubicBezTo>
                      <a:pt x="32" y="10"/>
                      <a:pt x="32" y="13"/>
                      <a:pt x="31" y="21"/>
                    </a:cubicBezTo>
                    <a:cubicBezTo>
                      <a:pt x="31" y="26"/>
                      <a:pt x="31" y="32"/>
                      <a:pt x="27" y="36"/>
                    </a:cubicBezTo>
                    <a:cubicBezTo>
                      <a:pt x="22" y="40"/>
                      <a:pt x="16" y="39"/>
                      <a:pt x="11" y="39"/>
                    </a:cubicBezTo>
                    <a:cubicBezTo>
                      <a:pt x="9" y="39"/>
                      <a:pt x="7" y="38"/>
                      <a:pt x="6" y="39"/>
                    </a:cubicBezTo>
                    <a:cubicBezTo>
                      <a:pt x="5" y="39"/>
                      <a:pt x="5" y="39"/>
                      <a:pt x="4" y="39"/>
                    </a:cubicBezTo>
                    <a:cubicBezTo>
                      <a:pt x="4" y="40"/>
                      <a:pt x="4" y="40"/>
                      <a:pt x="3" y="40"/>
                    </a:cubicBezTo>
                    <a:cubicBezTo>
                      <a:pt x="11" y="43"/>
                      <a:pt x="17" y="46"/>
                      <a:pt x="20" y="50"/>
                    </a:cubicBezTo>
                    <a:cubicBezTo>
                      <a:pt x="23" y="53"/>
                      <a:pt x="24" y="56"/>
                      <a:pt x="23" y="59"/>
                    </a:cubicBezTo>
                    <a:cubicBezTo>
                      <a:pt x="22" y="63"/>
                      <a:pt x="19" y="65"/>
                      <a:pt x="17" y="66"/>
                    </a:cubicBezTo>
                    <a:cubicBezTo>
                      <a:pt x="17" y="67"/>
                      <a:pt x="16" y="67"/>
                      <a:pt x="15" y="67"/>
                    </a:cubicBezTo>
                    <a:cubicBezTo>
                      <a:pt x="16" y="67"/>
                      <a:pt x="16" y="68"/>
                      <a:pt x="16" y="68"/>
                    </a:cubicBezTo>
                    <a:cubicBezTo>
                      <a:pt x="16" y="68"/>
                      <a:pt x="16" y="68"/>
                      <a:pt x="16" y="68"/>
                    </a:cubicBezTo>
                    <a:cubicBezTo>
                      <a:pt x="16" y="68"/>
                      <a:pt x="17" y="68"/>
                      <a:pt x="18" y="69"/>
                    </a:cubicBezTo>
                    <a:cubicBezTo>
                      <a:pt x="22" y="70"/>
                      <a:pt x="26" y="72"/>
                      <a:pt x="28" y="76"/>
                    </a:cubicBezTo>
                    <a:cubicBezTo>
                      <a:pt x="28" y="79"/>
                      <a:pt x="27" y="82"/>
                      <a:pt x="25" y="85"/>
                    </a:cubicBezTo>
                    <a:cubicBezTo>
                      <a:pt x="22" y="88"/>
                      <a:pt x="17" y="88"/>
                      <a:pt x="13" y="88"/>
                    </a:cubicBezTo>
                    <a:cubicBezTo>
                      <a:pt x="12" y="88"/>
                      <a:pt x="10" y="88"/>
                      <a:pt x="10" y="88"/>
                    </a:cubicBezTo>
                    <a:cubicBezTo>
                      <a:pt x="9" y="88"/>
                      <a:pt x="9" y="89"/>
                      <a:pt x="9" y="89"/>
                    </a:cubicBezTo>
                    <a:cubicBezTo>
                      <a:pt x="4" y="89"/>
                      <a:pt x="1" y="90"/>
                      <a:pt x="1" y="92"/>
                    </a:cubicBezTo>
                    <a:cubicBezTo>
                      <a:pt x="0" y="92"/>
                      <a:pt x="0" y="92"/>
                      <a:pt x="0" y="93"/>
                    </a:cubicBezTo>
                    <a:cubicBezTo>
                      <a:pt x="1" y="93"/>
                      <a:pt x="4" y="94"/>
                      <a:pt x="5" y="95"/>
                    </a:cubicBezTo>
                    <a:cubicBezTo>
                      <a:pt x="7" y="95"/>
                      <a:pt x="11" y="96"/>
                      <a:pt x="13" y="98"/>
                    </a:cubicBezTo>
                    <a:cubicBezTo>
                      <a:pt x="15" y="99"/>
                      <a:pt x="16" y="101"/>
                      <a:pt x="17" y="103"/>
                    </a:cubicBezTo>
                    <a:cubicBezTo>
                      <a:pt x="17" y="103"/>
                      <a:pt x="17" y="104"/>
                      <a:pt x="18" y="105"/>
                    </a:cubicBezTo>
                    <a:cubicBezTo>
                      <a:pt x="22" y="113"/>
                      <a:pt x="22" y="113"/>
                      <a:pt x="32" y="116"/>
                    </a:cubicBezTo>
                    <a:cubicBezTo>
                      <a:pt x="33" y="117"/>
                      <a:pt x="35" y="118"/>
                      <a:pt x="37" y="118"/>
                    </a:cubicBezTo>
                    <a:cubicBezTo>
                      <a:pt x="39" y="119"/>
                      <a:pt x="41" y="121"/>
                      <a:pt x="43" y="120"/>
                    </a:cubicBezTo>
                    <a:cubicBezTo>
                      <a:pt x="43" y="120"/>
                      <a:pt x="43" y="120"/>
                      <a:pt x="43" y="119"/>
                    </a:cubicBezTo>
                    <a:cubicBezTo>
                      <a:pt x="44" y="118"/>
                      <a:pt x="45" y="117"/>
                      <a:pt x="47" y="115"/>
                    </a:cubicBezTo>
                    <a:cubicBezTo>
                      <a:pt x="49" y="115"/>
                      <a:pt x="50" y="114"/>
                      <a:pt x="50" y="114"/>
                    </a:cubicBezTo>
                    <a:cubicBezTo>
                      <a:pt x="53" y="112"/>
                      <a:pt x="54" y="112"/>
                      <a:pt x="59" y="112"/>
                    </a:cubicBezTo>
                    <a:cubicBezTo>
                      <a:pt x="60" y="112"/>
                      <a:pt x="60" y="112"/>
                      <a:pt x="60" y="112"/>
                    </a:cubicBezTo>
                    <a:cubicBezTo>
                      <a:pt x="63" y="113"/>
                      <a:pt x="66" y="114"/>
                      <a:pt x="68" y="115"/>
                    </a:cubicBezTo>
                    <a:cubicBezTo>
                      <a:pt x="72" y="116"/>
                      <a:pt x="75" y="117"/>
                      <a:pt x="77" y="117"/>
                    </a:cubicBezTo>
                    <a:cubicBezTo>
                      <a:pt x="78" y="117"/>
                      <a:pt x="79" y="117"/>
                      <a:pt x="79" y="117"/>
                    </a:cubicBezTo>
                    <a:cubicBezTo>
                      <a:pt x="79" y="114"/>
                      <a:pt x="80" y="110"/>
                      <a:pt x="85" y="107"/>
                    </a:cubicBezTo>
                    <a:cubicBezTo>
                      <a:pt x="90" y="104"/>
                      <a:pt x="95" y="105"/>
                      <a:pt x="99" y="106"/>
                    </a:cubicBezTo>
                    <a:cubicBezTo>
                      <a:pt x="103" y="107"/>
                      <a:pt x="104" y="108"/>
                      <a:pt x="106" y="106"/>
                    </a:cubicBezTo>
                    <a:cubicBezTo>
                      <a:pt x="106" y="106"/>
                      <a:pt x="107" y="103"/>
                      <a:pt x="108" y="101"/>
                    </a:cubicBezTo>
                    <a:cubicBezTo>
                      <a:pt x="109" y="97"/>
                      <a:pt x="110" y="92"/>
                      <a:pt x="114" y="90"/>
                    </a:cubicBezTo>
                    <a:cubicBezTo>
                      <a:pt x="115" y="89"/>
                      <a:pt x="118" y="89"/>
                      <a:pt x="121" y="90"/>
                    </a:cubicBezTo>
                    <a:cubicBezTo>
                      <a:pt x="124" y="90"/>
                      <a:pt x="126" y="94"/>
                      <a:pt x="127" y="96"/>
                    </a:cubicBezTo>
                    <a:cubicBezTo>
                      <a:pt x="127" y="96"/>
                      <a:pt x="128" y="97"/>
                      <a:pt x="128" y="98"/>
                    </a:cubicBezTo>
                    <a:cubicBezTo>
                      <a:pt x="128" y="97"/>
                      <a:pt x="129" y="94"/>
                      <a:pt x="129" y="93"/>
                    </a:cubicBezTo>
                    <a:cubicBezTo>
                      <a:pt x="129" y="92"/>
                      <a:pt x="129" y="91"/>
                      <a:pt x="129" y="90"/>
                    </a:cubicBezTo>
                    <a:cubicBezTo>
                      <a:pt x="129" y="90"/>
                      <a:pt x="129" y="90"/>
                      <a:pt x="129" y="90"/>
                    </a:cubicBezTo>
                    <a:cubicBezTo>
                      <a:pt x="128" y="88"/>
                      <a:pt x="127" y="85"/>
                      <a:pt x="127" y="82"/>
                    </a:cubicBezTo>
                    <a:cubicBezTo>
                      <a:pt x="129" y="76"/>
                      <a:pt x="135" y="73"/>
                      <a:pt x="140" y="70"/>
                    </a:cubicBezTo>
                    <a:cubicBezTo>
                      <a:pt x="142" y="69"/>
                      <a:pt x="142" y="69"/>
                      <a:pt x="142" y="69"/>
                    </a:cubicBezTo>
                    <a:cubicBezTo>
                      <a:pt x="154" y="61"/>
                      <a:pt x="159" y="52"/>
                      <a:pt x="166" y="40"/>
                    </a:cubicBezTo>
                    <a:cubicBezTo>
                      <a:pt x="170" y="34"/>
                      <a:pt x="170" y="34"/>
                      <a:pt x="170" y="34"/>
                    </a:cubicBezTo>
                    <a:cubicBezTo>
                      <a:pt x="171" y="32"/>
                      <a:pt x="172" y="31"/>
                      <a:pt x="173" y="29"/>
                    </a:cubicBezTo>
                    <a:cubicBezTo>
                      <a:pt x="175" y="27"/>
                      <a:pt x="176" y="24"/>
                      <a:pt x="176" y="24"/>
                    </a:cubicBezTo>
                    <a:cubicBezTo>
                      <a:pt x="176" y="23"/>
                      <a:pt x="176" y="22"/>
                      <a:pt x="173" y="20"/>
                    </a:cubicBezTo>
                    <a:cubicBezTo>
                      <a:pt x="170" y="18"/>
                      <a:pt x="168" y="16"/>
                      <a:pt x="164" y="15"/>
                    </a:cubicBezTo>
                    <a:cubicBezTo>
                      <a:pt x="162" y="14"/>
                      <a:pt x="160" y="13"/>
                      <a:pt x="158" y="11"/>
                    </a:cubicBezTo>
                    <a:cubicBezTo>
                      <a:pt x="156" y="11"/>
                      <a:pt x="154" y="10"/>
                      <a:pt x="153" y="8"/>
                    </a:cubicBezTo>
                    <a:cubicBezTo>
                      <a:pt x="149" y="6"/>
                      <a:pt x="145" y="4"/>
                      <a:pt x="141" y="3"/>
                    </a:cubicBezTo>
                    <a:cubicBezTo>
                      <a:pt x="139" y="3"/>
                      <a:pt x="136" y="4"/>
                      <a:pt x="134" y="4"/>
                    </a:cubicBezTo>
                    <a:cubicBezTo>
                      <a:pt x="130" y="5"/>
                      <a:pt x="126" y="6"/>
                      <a:pt x="122" y="5"/>
                    </a:cubicBezTo>
                    <a:cubicBezTo>
                      <a:pt x="119" y="4"/>
                      <a:pt x="117" y="3"/>
                      <a:pt x="115" y="2"/>
                    </a:cubicBezTo>
                    <a:cubicBezTo>
                      <a:pt x="113" y="1"/>
                      <a:pt x="111" y="1"/>
                      <a:pt x="109" y="0"/>
                    </a:cubicBezTo>
                    <a:cubicBezTo>
                      <a:pt x="108" y="0"/>
                      <a:pt x="107" y="1"/>
                      <a:pt x="105" y="2"/>
                    </a:cubicBezTo>
                    <a:cubicBezTo>
                      <a:pt x="103" y="3"/>
                      <a:pt x="101" y="3"/>
                      <a:pt x="99" y="3"/>
                    </a:cubicBezTo>
                    <a:cubicBezTo>
                      <a:pt x="95" y="4"/>
                      <a:pt x="92" y="4"/>
                      <a:pt x="88" y="4"/>
                    </a:cubicBezTo>
                    <a:cubicBezTo>
                      <a:pt x="85" y="4"/>
                      <a:pt x="82" y="4"/>
                      <a:pt x="79" y="4"/>
                    </a:cubicBezTo>
                    <a:cubicBezTo>
                      <a:pt x="77" y="5"/>
                      <a:pt x="74" y="7"/>
                      <a:pt x="71" y="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0" name="Freeform 27">
                <a:extLst>
                  <a:ext uri="{FF2B5EF4-FFF2-40B4-BE49-F238E27FC236}">
                    <a16:creationId xmlns:a16="http://schemas.microsoft.com/office/drawing/2014/main" id="{FF29699D-B77C-4622-916E-92CA36D181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3" y="1510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1" name="Freeform 28">
                <a:extLst>
                  <a:ext uri="{FF2B5EF4-FFF2-40B4-BE49-F238E27FC236}">
                    <a16:creationId xmlns:a16="http://schemas.microsoft.com/office/drawing/2014/main" id="{25838D4C-8E84-449B-AF58-45B5C72A37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8" y="1461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2" name="Freeform 29">
                <a:extLst>
                  <a:ext uri="{FF2B5EF4-FFF2-40B4-BE49-F238E27FC236}">
                    <a16:creationId xmlns:a16="http://schemas.microsoft.com/office/drawing/2014/main" id="{4F089EAF-8EB3-4057-93CE-B2BB2796F8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3" y="1473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2 w 2"/>
                  <a:gd name="T3" fmla="*/ 0 h 3"/>
                  <a:gd name="T4" fmla="*/ 0 w 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1" y="2"/>
                      <a:pt x="1" y="1"/>
                      <a:pt x="2" y="0"/>
                    </a:cubicBezTo>
                    <a:cubicBezTo>
                      <a:pt x="1" y="1"/>
                      <a:pt x="1" y="2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3" name="Freeform 30">
                <a:extLst>
                  <a:ext uri="{FF2B5EF4-FFF2-40B4-BE49-F238E27FC236}">
                    <a16:creationId xmlns:a16="http://schemas.microsoft.com/office/drawing/2014/main" id="{DD98B270-1CAB-4C2F-9880-8E3F2CDAFD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5" y="1417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4" name="Freeform 31">
                <a:extLst>
                  <a:ext uri="{FF2B5EF4-FFF2-40B4-BE49-F238E27FC236}">
                    <a16:creationId xmlns:a16="http://schemas.microsoft.com/office/drawing/2014/main" id="{F8EED1BE-54CE-4746-945F-EEFA5647B7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8" y="1416"/>
                <a:ext cx="22" cy="37"/>
              </a:xfrm>
              <a:custGeom>
                <a:avLst/>
                <a:gdLst>
                  <a:gd name="T0" fmla="*/ 20 w 22"/>
                  <a:gd name="T1" fmla="*/ 10 h 37"/>
                  <a:gd name="T2" fmla="*/ 20 w 22"/>
                  <a:gd name="T3" fmla="*/ 7 h 37"/>
                  <a:gd name="T4" fmla="*/ 22 w 22"/>
                  <a:gd name="T5" fmla="*/ 0 h 37"/>
                  <a:gd name="T6" fmla="*/ 13 w 22"/>
                  <a:gd name="T7" fmla="*/ 6 h 37"/>
                  <a:gd name="T8" fmla="*/ 11 w 22"/>
                  <a:gd name="T9" fmla="*/ 12 h 37"/>
                  <a:gd name="T10" fmla="*/ 11 w 22"/>
                  <a:gd name="T11" fmla="*/ 16 h 37"/>
                  <a:gd name="T12" fmla="*/ 6 w 22"/>
                  <a:gd name="T13" fmla="*/ 28 h 37"/>
                  <a:gd name="T14" fmla="*/ 3 w 22"/>
                  <a:gd name="T15" fmla="*/ 31 h 37"/>
                  <a:gd name="T16" fmla="*/ 0 w 22"/>
                  <a:gd name="T17" fmla="*/ 37 h 37"/>
                  <a:gd name="T18" fmla="*/ 6 w 22"/>
                  <a:gd name="T19" fmla="*/ 32 h 37"/>
                  <a:gd name="T20" fmla="*/ 9 w 22"/>
                  <a:gd name="T21" fmla="*/ 31 h 37"/>
                  <a:gd name="T22" fmla="*/ 20 w 22"/>
                  <a:gd name="T23" fmla="*/ 1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37">
                    <a:moveTo>
                      <a:pt x="20" y="10"/>
                    </a:moveTo>
                    <a:cubicBezTo>
                      <a:pt x="20" y="10"/>
                      <a:pt x="20" y="9"/>
                      <a:pt x="20" y="7"/>
                    </a:cubicBezTo>
                    <a:cubicBezTo>
                      <a:pt x="21" y="6"/>
                      <a:pt x="22" y="1"/>
                      <a:pt x="22" y="0"/>
                    </a:cubicBezTo>
                    <a:cubicBezTo>
                      <a:pt x="21" y="0"/>
                      <a:pt x="15" y="3"/>
                      <a:pt x="13" y="6"/>
                    </a:cubicBezTo>
                    <a:cubicBezTo>
                      <a:pt x="11" y="8"/>
                      <a:pt x="11" y="9"/>
                      <a:pt x="11" y="12"/>
                    </a:cubicBezTo>
                    <a:cubicBezTo>
                      <a:pt x="11" y="13"/>
                      <a:pt x="11" y="14"/>
                      <a:pt x="11" y="16"/>
                    </a:cubicBezTo>
                    <a:cubicBezTo>
                      <a:pt x="10" y="23"/>
                      <a:pt x="8" y="25"/>
                      <a:pt x="6" y="28"/>
                    </a:cubicBezTo>
                    <a:cubicBezTo>
                      <a:pt x="5" y="29"/>
                      <a:pt x="4" y="30"/>
                      <a:pt x="3" y="31"/>
                    </a:cubicBezTo>
                    <a:cubicBezTo>
                      <a:pt x="2" y="33"/>
                      <a:pt x="1" y="35"/>
                      <a:pt x="0" y="37"/>
                    </a:cubicBezTo>
                    <a:cubicBezTo>
                      <a:pt x="2" y="36"/>
                      <a:pt x="4" y="34"/>
                      <a:pt x="6" y="32"/>
                    </a:cubicBezTo>
                    <a:cubicBezTo>
                      <a:pt x="7" y="31"/>
                      <a:pt x="8" y="31"/>
                      <a:pt x="9" y="31"/>
                    </a:cubicBezTo>
                    <a:cubicBezTo>
                      <a:pt x="14" y="25"/>
                      <a:pt x="17" y="18"/>
                      <a:pt x="20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5" name="Freeform 32">
                <a:extLst>
                  <a:ext uri="{FF2B5EF4-FFF2-40B4-BE49-F238E27FC236}">
                    <a16:creationId xmlns:a16="http://schemas.microsoft.com/office/drawing/2014/main" id="{1C498A0E-111E-4561-9E4B-6B2DE8B59A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8" y="134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6" name="Freeform 33">
                <a:extLst>
                  <a:ext uri="{FF2B5EF4-FFF2-40B4-BE49-F238E27FC236}">
                    <a16:creationId xmlns:a16="http://schemas.microsoft.com/office/drawing/2014/main" id="{A396BEB3-995F-427B-A8B0-EEE726107C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1345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7" name="Freeform 34">
                <a:extLst>
                  <a:ext uri="{FF2B5EF4-FFF2-40B4-BE49-F238E27FC236}">
                    <a16:creationId xmlns:a16="http://schemas.microsoft.com/office/drawing/2014/main" id="{B5B0CEA3-CE06-4A7C-8D64-FF395DB89E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343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8" name="Freeform 35">
                <a:extLst>
                  <a:ext uri="{FF2B5EF4-FFF2-40B4-BE49-F238E27FC236}">
                    <a16:creationId xmlns:a16="http://schemas.microsoft.com/office/drawing/2014/main" id="{A727B1C1-1297-475C-815F-3EF9994420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9" y="1596"/>
                <a:ext cx="307" cy="386"/>
              </a:xfrm>
              <a:custGeom>
                <a:avLst/>
                <a:gdLst>
                  <a:gd name="T0" fmla="*/ 8 w 309"/>
                  <a:gd name="T1" fmla="*/ 14 h 388"/>
                  <a:gd name="T2" fmla="*/ 1 w 309"/>
                  <a:gd name="T3" fmla="*/ 54 h 388"/>
                  <a:gd name="T4" fmla="*/ 3 w 309"/>
                  <a:gd name="T5" fmla="*/ 60 h 388"/>
                  <a:gd name="T6" fmla="*/ 14 w 309"/>
                  <a:gd name="T7" fmla="*/ 77 h 388"/>
                  <a:gd name="T8" fmla="*/ 22 w 309"/>
                  <a:gd name="T9" fmla="*/ 95 h 388"/>
                  <a:gd name="T10" fmla="*/ 30 w 309"/>
                  <a:gd name="T11" fmla="*/ 117 h 388"/>
                  <a:gd name="T12" fmla="*/ 31 w 309"/>
                  <a:gd name="T13" fmla="*/ 131 h 388"/>
                  <a:gd name="T14" fmla="*/ 32 w 309"/>
                  <a:gd name="T15" fmla="*/ 149 h 388"/>
                  <a:gd name="T16" fmla="*/ 35 w 309"/>
                  <a:gd name="T17" fmla="*/ 169 h 388"/>
                  <a:gd name="T18" fmla="*/ 40 w 309"/>
                  <a:gd name="T19" fmla="*/ 213 h 388"/>
                  <a:gd name="T20" fmla="*/ 42 w 309"/>
                  <a:gd name="T21" fmla="*/ 255 h 388"/>
                  <a:gd name="T22" fmla="*/ 52 w 309"/>
                  <a:gd name="T23" fmla="*/ 265 h 388"/>
                  <a:gd name="T24" fmla="*/ 52 w 309"/>
                  <a:gd name="T25" fmla="*/ 277 h 388"/>
                  <a:gd name="T26" fmla="*/ 60 w 309"/>
                  <a:gd name="T27" fmla="*/ 299 h 388"/>
                  <a:gd name="T28" fmla="*/ 78 w 309"/>
                  <a:gd name="T29" fmla="*/ 313 h 388"/>
                  <a:gd name="T30" fmla="*/ 67 w 309"/>
                  <a:gd name="T31" fmla="*/ 343 h 388"/>
                  <a:gd name="T32" fmla="*/ 72 w 309"/>
                  <a:gd name="T33" fmla="*/ 350 h 388"/>
                  <a:gd name="T34" fmla="*/ 94 w 309"/>
                  <a:gd name="T35" fmla="*/ 351 h 388"/>
                  <a:gd name="T36" fmla="*/ 130 w 309"/>
                  <a:gd name="T37" fmla="*/ 349 h 388"/>
                  <a:gd name="T38" fmla="*/ 163 w 309"/>
                  <a:gd name="T39" fmla="*/ 372 h 388"/>
                  <a:gd name="T40" fmla="*/ 177 w 309"/>
                  <a:gd name="T41" fmla="*/ 378 h 388"/>
                  <a:gd name="T42" fmla="*/ 185 w 309"/>
                  <a:gd name="T43" fmla="*/ 388 h 388"/>
                  <a:gd name="T44" fmla="*/ 203 w 309"/>
                  <a:gd name="T45" fmla="*/ 372 h 388"/>
                  <a:gd name="T46" fmla="*/ 212 w 309"/>
                  <a:gd name="T47" fmla="*/ 362 h 388"/>
                  <a:gd name="T48" fmla="*/ 207 w 309"/>
                  <a:gd name="T49" fmla="*/ 344 h 388"/>
                  <a:gd name="T50" fmla="*/ 191 w 309"/>
                  <a:gd name="T51" fmla="*/ 318 h 388"/>
                  <a:gd name="T52" fmla="*/ 210 w 309"/>
                  <a:gd name="T53" fmla="*/ 298 h 388"/>
                  <a:gd name="T54" fmla="*/ 211 w 309"/>
                  <a:gd name="T55" fmla="*/ 275 h 388"/>
                  <a:gd name="T56" fmla="*/ 220 w 309"/>
                  <a:gd name="T57" fmla="*/ 265 h 388"/>
                  <a:gd name="T58" fmla="*/ 237 w 309"/>
                  <a:gd name="T59" fmla="*/ 248 h 388"/>
                  <a:gd name="T60" fmla="*/ 248 w 309"/>
                  <a:gd name="T61" fmla="*/ 230 h 388"/>
                  <a:gd name="T62" fmla="*/ 258 w 309"/>
                  <a:gd name="T63" fmla="*/ 213 h 388"/>
                  <a:gd name="T64" fmla="*/ 266 w 309"/>
                  <a:gd name="T65" fmla="*/ 199 h 388"/>
                  <a:gd name="T66" fmla="*/ 276 w 309"/>
                  <a:gd name="T67" fmla="*/ 175 h 388"/>
                  <a:gd name="T68" fmla="*/ 306 w 309"/>
                  <a:gd name="T69" fmla="*/ 151 h 388"/>
                  <a:gd name="T70" fmla="*/ 303 w 309"/>
                  <a:gd name="T71" fmla="*/ 145 h 388"/>
                  <a:gd name="T72" fmla="*/ 265 w 309"/>
                  <a:gd name="T73" fmla="*/ 121 h 388"/>
                  <a:gd name="T74" fmla="*/ 250 w 309"/>
                  <a:gd name="T75" fmla="*/ 100 h 388"/>
                  <a:gd name="T76" fmla="*/ 225 w 309"/>
                  <a:gd name="T77" fmla="*/ 79 h 388"/>
                  <a:gd name="T78" fmla="*/ 145 w 309"/>
                  <a:gd name="T79" fmla="*/ 27 h 388"/>
                  <a:gd name="T80" fmla="*/ 105 w 309"/>
                  <a:gd name="T81" fmla="*/ 7 h 388"/>
                  <a:gd name="T82" fmla="*/ 75 w 309"/>
                  <a:gd name="T83" fmla="*/ 2 h 388"/>
                  <a:gd name="T84" fmla="*/ 59 w 309"/>
                  <a:gd name="T85" fmla="*/ 3 h 388"/>
                  <a:gd name="T86" fmla="*/ 51 w 309"/>
                  <a:gd name="T87" fmla="*/ 11 h 388"/>
                  <a:gd name="T88" fmla="*/ 49 w 309"/>
                  <a:gd name="T89" fmla="*/ 22 h 388"/>
                  <a:gd name="T90" fmla="*/ 37 w 309"/>
                  <a:gd name="T91" fmla="*/ 14 h 388"/>
                  <a:gd name="T92" fmla="*/ 26 w 309"/>
                  <a:gd name="T93" fmla="*/ 10 h 388"/>
                  <a:gd name="T94" fmla="*/ 8 w 309"/>
                  <a:gd name="T95" fmla="*/ 14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09" h="388">
                    <a:moveTo>
                      <a:pt x="8" y="14"/>
                    </a:moveTo>
                    <a:cubicBezTo>
                      <a:pt x="8" y="14"/>
                      <a:pt x="8" y="14"/>
                      <a:pt x="8" y="14"/>
                    </a:cubicBezTo>
                    <a:cubicBezTo>
                      <a:pt x="10" y="21"/>
                      <a:pt x="8" y="29"/>
                      <a:pt x="5" y="37"/>
                    </a:cubicBezTo>
                    <a:cubicBezTo>
                      <a:pt x="3" y="43"/>
                      <a:pt x="0" y="49"/>
                      <a:pt x="1" y="54"/>
                    </a:cubicBezTo>
                    <a:cubicBezTo>
                      <a:pt x="2" y="57"/>
                      <a:pt x="2" y="58"/>
                      <a:pt x="2" y="59"/>
                    </a:cubicBezTo>
                    <a:cubicBezTo>
                      <a:pt x="2" y="59"/>
                      <a:pt x="3" y="59"/>
                      <a:pt x="3" y="60"/>
                    </a:cubicBezTo>
                    <a:cubicBezTo>
                      <a:pt x="4" y="61"/>
                      <a:pt x="5" y="62"/>
                      <a:pt x="7" y="63"/>
                    </a:cubicBezTo>
                    <a:cubicBezTo>
                      <a:pt x="13" y="69"/>
                      <a:pt x="13" y="71"/>
                      <a:pt x="14" y="77"/>
                    </a:cubicBezTo>
                    <a:cubicBezTo>
                      <a:pt x="14" y="78"/>
                      <a:pt x="15" y="80"/>
                      <a:pt x="15" y="82"/>
                    </a:cubicBezTo>
                    <a:cubicBezTo>
                      <a:pt x="16" y="87"/>
                      <a:pt x="19" y="91"/>
                      <a:pt x="22" y="95"/>
                    </a:cubicBezTo>
                    <a:cubicBezTo>
                      <a:pt x="23" y="96"/>
                      <a:pt x="25" y="98"/>
                      <a:pt x="26" y="99"/>
                    </a:cubicBezTo>
                    <a:cubicBezTo>
                      <a:pt x="32" y="107"/>
                      <a:pt x="31" y="111"/>
                      <a:pt x="30" y="117"/>
                    </a:cubicBezTo>
                    <a:cubicBezTo>
                      <a:pt x="30" y="119"/>
                      <a:pt x="30" y="120"/>
                      <a:pt x="30" y="121"/>
                    </a:cubicBezTo>
                    <a:cubicBezTo>
                      <a:pt x="29" y="126"/>
                      <a:pt x="30" y="127"/>
                      <a:pt x="31" y="131"/>
                    </a:cubicBezTo>
                    <a:cubicBezTo>
                      <a:pt x="31" y="132"/>
                      <a:pt x="31" y="134"/>
                      <a:pt x="32" y="135"/>
                    </a:cubicBezTo>
                    <a:cubicBezTo>
                      <a:pt x="33" y="141"/>
                      <a:pt x="32" y="145"/>
                      <a:pt x="32" y="149"/>
                    </a:cubicBezTo>
                    <a:cubicBezTo>
                      <a:pt x="31" y="152"/>
                      <a:pt x="31" y="155"/>
                      <a:pt x="31" y="158"/>
                    </a:cubicBezTo>
                    <a:cubicBezTo>
                      <a:pt x="31" y="162"/>
                      <a:pt x="33" y="165"/>
                      <a:pt x="35" y="169"/>
                    </a:cubicBezTo>
                    <a:cubicBezTo>
                      <a:pt x="37" y="174"/>
                      <a:pt x="40" y="180"/>
                      <a:pt x="40" y="186"/>
                    </a:cubicBezTo>
                    <a:cubicBezTo>
                      <a:pt x="41" y="195"/>
                      <a:pt x="41" y="205"/>
                      <a:pt x="40" y="213"/>
                    </a:cubicBezTo>
                    <a:cubicBezTo>
                      <a:pt x="40" y="216"/>
                      <a:pt x="40" y="219"/>
                      <a:pt x="40" y="223"/>
                    </a:cubicBezTo>
                    <a:cubicBezTo>
                      <a:pt x="38" y="234"/>
                      <a:pt x="37" y="248"/>
                      <a:pt x="42" y="255"/>
                    </a:cubicBezTo>
                    <a:cubicBezTo>
                      <a:pt x="43" y="256"/>
                      <a:pt x="44" y="256"/>
                      <a:pt x="45" y="257"/>
                    </a:cubicBezTo>
                    <a:cubicBezTo>
                      <a:pt x="47" y="258"/>
                      <a:pt x="50" y="259"/>
                      <a:pt x="52" y="265"/>
                    </a:cubicBezTo>
                    <a:cubicBezTo>
                      <a:pt x="52" y="268"/>
                      <a:pt x="52" y="272"/>
                      <a:pt x="52" y="275"/>
                    </a:cubicBezTo>
                    <a:cubicBezTo>
                      <a:pt x="52" y="275"/>
                      <a:pt x="52" y="276"/>
                      <a:pt x="52" y="277"/>
                    </a:cubicBezTo>
                    <a:cubicBezTo>
                      <a:pt x="54" y="281"/>
                      <a:pt x="54" y="285"/>
                      <a:pt x="54" y="288"/>
                    </a:cubicBezTo>
                    <a:cubicBezTo>
                      <a:pt x="55" y="294"/>
                      <a:pt x="56" y="297"/>
                      <a:pt x="60" y="299"/>
                    </a:cubicBezTo>
                    <a:cubicBezTo>
                      <a:pt x="61" y="299"/>
                      <a:pt x="63" y="300"/>
                      <a:pt x="65" y="300"/>
                    </a:cubicBezTo>
                    <a:cubicBezTo>
                      <a:pt x="69" y="300"/>
                      <a:pt x="77" y="301"/>
                      <a:pt x="78" y="313"/>
                    </a:cubicBezTo>
                    <a:cubicBezTo>
                      <a:pt x="79" y="320"/>
                      <a:pt x="74" y="328"/>
                      <a:pt x="71" y="335"/>
                    </a:cubicBezTo>
                    <a:cubicBezTo>
                      <a:pt x="70" y="338"/>
                      <a:pt x="68" y="340"/>
                      <a:pt x="67" y="343"/>
                    </a:cubicBezTo>
                    <a:cubicBezTo>
                      <a:pt x="67" y="345"/>
                      <a:pt x="66" y="346"/>
                      <a:pt x="65" y="348"/>
                    </a:cubicBezTo>
                    <a:cubicBezTo>
                      <a:pt x="67" y="348"/>
                      <a:pt x="70" y="349"/>
                      <a:pt x="72" y="350"/>
                    </a:cubicBezTo>
                    <a:cubicBezTo>
                      <a:pt x="75" y="352"/>
                      <a:pt x="78" y="353"/>
                      <a:pt x="82" y="353"/>
                    </a:cubicBezTo>
                    <a:cubicBezTo>
                      <a:pt x="85" y="353"/>
                      <a:pt x="89" y="352"/>
                      <a:pt x="94" y="351"/>
                    </a:cubicBezTo>
                    <a:cubicBezTo>
                      <a:pt x="97" y="350"/>
                      <a:pt x="101" y="348"/>
                      <a:pt x="104" y="348"/>
                    </a:cubicBezTo>
                    <a:cubicBezTo>
                      <a:pt x="114" y="347"/>
                      <a:pt x="121" y="347"/>
                      <a:pt x="130" y="349"/>
                    </a:cubicBezTo>
                    <a:cubicBezTo>
                      <a:pt x="147" y="351"/>
                      <a:pt x="151" y="355"/>
                      <a:pt x="159" y="366"/>
                    </a:cubicBezTo>
                    <a:cubicBezTo>
                      <a:pt x="160" y="368"/>
                      <a:pt x="161" y="370"/>
                      <a:pt x="163" y="372"/>
                    </a:cubicBezTo>
                    <a:cubicBezTo>
                      <a:pt x="165" y="374"/>
                      <a:pt x="166" y="374"/>
                      <a:pt x="169" y="375"/>
                    </a:cubicBezTo>
                    <a:cubicBezTo>
                      <a:pt x="171" y="375"/>
                      <a:pt x="174" y="375"/>
                      <a:pt x="177" y="378"/>
                    </a:cubicBezTo>
                    <a:cubicBezTo>
                      <a:pt x="181" y="380"/>
                      <a:pt x="183" y="384"/>
                      <a:pt x="185" y="388"/>
                    </a:cubicBezTo>
                    <a:cubicBezTo>
                      <a:pt x="185" y="388"/>
                      <a:pt x="185" y="388"/>
                      <a:pt x="185" y="388"/>
                    </a:cubicBezTo>
                    <a:cubicBezTo>
                      <a:pt x="186" y="384"/>
                      <a:pt x="187" y="379"/>
                      <a:pt x="192" y="376"/>
                    </a:cubicBezTo>
                    <a:cubicBezTo>
                      <a:pt x="195" y="373"/>
                      <a:pt x="199" y="372"/>
                      <a:pt x="203" y="372"/>
                    </a:cubicBezTo>
                    <a:cubicBezTo>
                      <a:pt x="203" y="372"/>
                      <a:pt x="203" y="371"/>
                      <a:pt x="203" y="371"/>
                    </a:cubicBezTo>
                    <a:cubicBezTo>
                      <a:pt x="206" y="367"/>
                      <a:pt x="209" y="364"/>
                      <a:pt x="212" y="362"/>
                    </a:cubicBezTo>
                    <a:cubicBezTo>
                      <a:pt x="216" y="359"/>
                      <a:pt x="217" y="358"/>
                      <a:pt x="216" y="353"/>
                    </a:cubicBezTo>
                    <a:cubicBezTo>
                      <a:pt x="215" y="351"/>
                      <a:pt x="211" y="347"/>
                      <a:pt x="207" y="344"/>
                    </a:cubicBezTo>
                    <a:cubicBezTo>
                      <a:pt x="201" y="338"/>
                      <a:pt x="194" y="331"/>
                      <a:pt x="195" y="323"/>
                    </a:cubicBezTo>
                    <a:cubicBezTo>
                      <a:pt x="193" y="322"/>
                      <a:pt x="192" y="320"/>
                      <a:pt x="191" y="318"/>
                    </a:cubicBezTo>
                    <a:cubicBezTo>
                      <a:pt x="190" y="312"/>
                      <a:pt x="196" y="308"/>
                      <a:pt x="203" y="303"/>
                    </a:cubicBezTo>
                    <a:cubicBezTo>
                      <a:pt x="206" y="301"/>
                      <a:pt x="210" y="299"/>
                      <a:pt x="210" y="298"/>
                    </a:cubicBezTo>
                    <a:cubicBezTo>
                      <a:pt x="210" y="297"/>
                      <a:pt x="210" y="294"/>
                      <a:pt x="210" y="291"/>
                    </a:cubicBezTo>
                    <a:cubicBezTo>
                      <a:pt x="209" y="287"/>
                      <a:pt x="209" y="280"/>
                      <a:pt x="211" y="275"/>
                    </a:cubicBezTo>
                    <a:cubicBezTo>
                      <a:pt x="210" y="273"/>
                      <a:pt x="211" y="270"/>
                      <a:pt x="213" y="269"/>
                    </a:cubicBezTo>
                    <a:cubicBezTo>
                      <a:pt x="215" y="267"/>
                      <a:pt x="218" y="266"/>
                      <a:pt x="220" y="265"/>
                    </a:cubicBezTo>
                    <a:cubicBezTo>
                      <a:pt x="224" y="263"/>
                      <a:pt x="227" y="261"/>
                      <a:pt x="229" y="257"/>
                    </a:cubicBezTo>
                    <a:cubicBezTo>
                      <a:pt x="232" y="254"/>
                      <a:pt x="234" y="251"/>
                      <a:pt x="237" y="248"/>
                    </a:cubicBezTo>
                    <a:cubicBezTo>
                      <a:pt x="239" y="245"/>
                      <a:pt x="241" y="242"/>
                      <a:pt x="243" y="239"/>
                    </a:cubicBezTo>
                    <a:cubicBezTo>
                      <a:pt x="246" y="236"/>
                      <a:pt x="247" y="234"/>
                      <a:pt x="248" y="230"/>
                    </a:cubicBezTo>
                    <a:cubicBezTo>
                      <a:pt x="248" y="228"/>
                      <a:pt x="249" y="226"/>
                      <a:pt x="250" y="223"/>
                    </a:cubicBezTo>
                    <a:cubicBezTo>
                      <a:pt x="252" y="219"/>
                      <a:pt x="255" y="215"/>
                      <a:pt x="258" y="213"/>
                    </a:cubicBezTo>
                    <a:cubicBezTo>
                      <a:pt x="261" y="210"/>
                      <a:pt x="263" y="208"/>
                      <a:pt x="264" y="206"/>
                    </a:cubicBezTo>
                    <a:cubicBezTo>
                      <a:pt x="266" y="204"/>
                      <a:pt x="266" y="202"/>
                      <a:pt x="266" y="199"/>
                    </a:cubicBezTo>
                    <a:cubicBezTo>
                      <a:pt x="266" y="197"/>
                      <a:pt x="266" y="195"/>
                      <a:pt x="267" y="192"/>
                    </a:cubicBezTo>
                    <a:cubicBezTo>
                      <a:pt x="268" y="185"/>
                      <a:pt x="273" y="179"/>
                      <a:pt x="276" y="175"/>
                    </a:cubicBezTo>
                    <a:cubicBezTo>
                      <a:pt x="278" y="173"/>
                      <a:pt x="280" y="170"/>
                      <a:pt x="281" y="168"/>
                    </a:cubicBezTo>
                    <a:cubicBezTo>
                      <a:pt x="286" y="159"/>
                      <a:pt x="290" y="153"/>
                      <a:pt x="306" y="151"/>
                    </a:cubicBezTo>
                    <a:cubicBezTo>
                      <a:pt x="307" y="150"/>
                      <a:pt x="308" y="150"/>
                      <a:pt x="309" y="150"/>
                    </a:cubicBezTo>
                    <a:cubicBezTo>
                      <a:pt x="307" y="149"/>
                      <a:pt x="305" y="147"/>
                      <a:pt x="303" y="145"/>
                    </a:cubicBezTo>
                    <a:cubicBezTo>
                      <a:pt x="299" y="141"/>
                      <a:pt x="293" y="139"/>
                      <a:pt x="287" y="137"/>
                    </a:cubicBezTo>
                    <a:cubicBezTo>
                      <a:pt x="279" y="134"/>
                      <a:pt x="270" y="131"/>
                      <a:pt x="265" y="121"/>
                    </a:cubicBezTo>
                    <a:cubicBezTo>
                      <a:pt x="263" y="118"/>
                      <a:pt x="263" y="118"/>
                      <a:pt x="263" y="118"/>
                    </a:cubicBezTo>
                    <a:cubicBezTo>
                      <a:pt x="259" y="110"/>
                      <a:pt x="257" y="105"/>
                      <a:pt x="250" y="100"/>
                    </a:cubicBezTo>
                    <a:cubicBezTo>
                      <a:pt x="247" y="97"/>
                      <a:pt x="247" y="97"/>
                      <a:pt x="247" y="97"/>
                    </a:cubicBezTo>
                    <a:cubicBezTo>
                      <a:pt x="240" y="92"/>
                      <a:pt x="232" y="87"/>
                      <a:pt x="225" y="79"/>
                    </a:cubicBezTo>
                    <a:cubicBezTo>
                      <a:pt x="207" y="61"/>
                      <a:pt x="191" y="52"/>
                      <a:pt x="167" y="41"/>
                    </a:cubicBezTo>
                    <a:cubicBezTo>
                      <a:pt x="159" y="37"/>
                      <a:pt x="152" y="32"/>
                      <a:pt x="145" y="27"/>
                    </a:cubicBezTo>
                    <a:cubicBezTo>
                      <a:pt x="136" y="21"/>
                      <a:pt x="126" y="15"/>
                      <a:pt x="116" y="11"/>
                    </a:cubicBezTo>
                    <a:cubicBezTo>
                      <a:pt x="113" y="10"/>
                      <a:pt x="109" y="9"/>
                      <a:pt x="105" y="7"/>
                    </a:cubicBezTo>
                    <a:cubicBezTo>
                      <a:pt x="100" y="5"/>
                      <a:pt x="94" y="3"/>
                      <a:pt x="88" y="2"/>
                    </a:cubicBezTo>
                    <a:cubicBezTo>
                      <a:pt x="82" y="0"/>
                      <a:pt x="80" y="0"/>
                      <a:pt x="75" y="2"/>
                    </a:cubicBezTo>
                    <a:cubicBezTo>
                      <a:pt x="73" y="2"/>
                      <a:pt x="71" y="3"/>
                      <a:pt x="68" y="3"/>
                    </a:cubicBezTo>
                    <a:cubicBezTo>
                      <a:pt x="66" y="4"/>
                      <a:pt x="63" y="4"/>
                      <a:pt x="59" y="3"/>
                    </a:cubicBezTo>
                    <a:cubicBezTo>
                      <a:pt x="56" y="3"/>
                      <a:pt x="53" y="3"/>
                      <a:pt x="52" y="3"/>
                    </a:cubicBezTo>
                    <a:cubicBezTo>
                      <a:pt x="50" y="4"/>
                      <a:pt x="50" y="6"/>
                      <a:pt x="51" y="11"/>
                    </a:cubicBezTo>
                    <a:cubicBezTo>
                      <a:pt x="52" y="14"/>
                      <a:pt x="52" y="16"/>
                      <a:pt x="52" y="19"/>
                    </a:cubicBezTo>
                    <a:cubicBezTo>
                      <a:pt x="52" y="20"/>
                      <a:pt x="51" y="22"/>
                      <a:pt x="49" y="22"/>
                    </a:cubicBezTo>
                    <a:cubicBezTo>
                      <a:pt x="48" y="23"/>
                      <a:pt x="46" y="23"/>
                      <a:pt x="45" y="22"/>
                    </a:cubicBezTo>
                    <a:cubicBezTo>
                      <a:pt x="42" y="21"/>
                      <a:pt x="39" y="18"/>
                      <a:pt x="37" y="14"/>
                    </a:cubicBezTo>
                    <a:cubicBezTo>
                      <a:pt x="34" y="14"/>
                      <a:pt x="31" y="13"/>
                      <a:pt x="29" y="11"/>
                    </a:cubicBezTo>
                    <a:cubicBezTo>
                      <a:pt x="28" y="11"/>
                      <a:pt x="27" y="10"/>
                      <a:pt x="26" y="10"/>
                    </a:cubicBezTo>
                    <a:cubicBezTo>
                      <a:pt x="17" y="7"/>
                      <a:pt x="17" y="7"/>
                      <a:pt x="9" y="13"/>
                    </a:cubicBezTo>
                    <a:lnTo>
                      <a:pt x="8" y="14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9" name="Freeform 36">
                <a:extLst>
                  <a:ext uri="{FF2B5EF4-FFF2-40B4-BE49-F238E27FC236}">
                    <a16:creationId xmlns:a16="http://schemas.microsoft.com/office/drawing/2014/main" id="{6FDE08C1-A4C1-4802-AB23-E729495345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2740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0" name="Freeform 37">
                <a:extLst>
                  <a:ext uri="{FF2B5EF4-FFF2-40B4-BE49-F238E27FC236}">
                    <a16:creationId xmlns:a16="http://schemas.microsoft.com/office/drawing/2014/main" id="{FFB134D3-F05F-47ED-9905-1E0982D11A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9" y="2154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1" name="Freeform 38">
                <a:extLst>
                  <a:ext uri="{FF2B5EF4-FFF2-40B4-BE49-F238E27FC236}">
                    <a16:creationId xmlns:a16="http://schemas.microsoft.com/office/drawing/2014/main" id="{3E996FFF-4944-47C0-89C8-8B50848608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4" y="2157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2" name="Freeform 39">
                <a:extLst>
                  <a:ext uri="{FF2B5EF4-FFF2-40B4-BE49-F238E27FC236}">
                    <a16:creationId xmlns:a16="http://schemas.microsoft.com/office/drawing/2014/main" id="{F366B0AA-365F-4EDC-B750-4736EFEA75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2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3" name="Freeform 40">
                <a:extLst>
                  <a:ext uri="{FF2B5EF4-FFF2-40B4-BE49-F238E27FC236}">
                    <a16:creationId xmlns:a16="http://schemas.microsoft.com/office/drawing/2014/main" id="{D5B4E4F2-F3DB-45B7-85CE-B8DE2BA86B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2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4" name="Freeform 41">
                <a:extLst>
                  <a:ext uri="{FF2B5EF4-FFF2-40B4-BE49-F238E27FC236}">
                    <a16:creationId xmlns:a16="http://schemas.microsoft.com/office/drawing/2014/main" id="{A063848C-8A8D-48CC-B7DA-49A4DEFE4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" y="1928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0 h 2"/>
                  <a:gd name="T4" fmla="*/ 2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1"/>
                      <a:pt x="1" y="0"/>
                      <a:pt x="0" y="0"/>
                    </a:cubicBezTo>
                    <a:cubicBezTo>
                      <a:pt x="1" y="0"/>
                      <a:pt x="2" y="1"/>
                      <a:pt x="2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5" name="Oval 444">
                <a:extLst>
                  <a:ext uri="{FF2B5EF4-FFF2-40B4-BE49-F238E27FC236}">
                    <a16:creationId xmlns:a16="http://schemas.microsoft.com/office/drawing/2014/main" id="{2CEEC6D9-00D7-4FEA-8C75-66949F01AA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" y="1934"/>
                <a:ext cx="1" cy="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6" name="Freeform 43">
                <a:extLst>
                  <a:ext uri="{FF2B5EF4-FFF2-40B4-BE49-F238E27FC236}">
                    <a16:creationId xmlns:a16="http://schemas.microsoft.com/office/drawing/2014/main" id="{CFD731CB-3B62-42E5-8CD4-5BFF606A47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" y="193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7" name="Freeform 44">
                <a:extLst>
                  <a:ext uri="{FF2B5EF4-FFF2-40B4-BE49-F238E27FC236}">
                    <a16:creationId xmlns:a16="http://schemas.microsoft.com/office/drawing/2014/main" id="{DF00719D-229A-48EB-AF54-A99907D668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" y="1932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8" name="Freeform 45">
                <a:extLst>
                  <a:ext uri="{FF2B5EF4-FFF2-40B4-BE49-F238E27FC236}">
                    <a16:creationId xmlns:a16="http://schemas.microsoft.com/office/drawing/2014/main" id="{7A3FAB65-3403-48CA-841E-C88567FC70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7" y="3264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9" name="Oval 448">
                <a:extLst>
                  <a:ext uri="{FF2B5EF4-FFF2-40B4-BE49-F238E27FC236}">
                    <a16:creationId xmlns:a16="http://schemas.microsoft.com/office/drawing/2014/main" id="{E24C4E1D-FCF3-4D68-ABAF-45D31D3AEE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7" y="3260"/>
                <a:ext cx="1" cy="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0" name="Freeform 47">
                <a:extLst>
                  <a:ext uri="{FF2B5EF4-FFF2-40B4-BE49-F238E27FC236}">
                    <a16:creationId xmlns:a16="http://schemas.microsoft.com/office/drawing/2014/main" id="{5C08570B-1A5E-47B4-8D67-8784D05BED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7" y="3262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1" name="Freeform 48">
                <a:extLst>
                  <a:ext uri="{FF2B5EF4-FFF2-40B4-BE49-F238E27FC236}">
                    <a16:creationId xmlns:a16="http://schemas.microsoft.com/office/drawing/2014/main" id="{D6D199FE-8E4F-461A-9B19-31707C334F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2" y="273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1 h 2"/>
                  <a:gd name="T4" fmla="*/ 0 w 5"/>
                  <a:gd name="T5" fmla="*/ 0 h 2"/>
                  <a:gd name="T6" fmla="*/ 5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3" y="1"/>
                      <a:pt x="0" y="0"/>
                    </a:cubicBezTo>
                    <a:cubicBezTo>
                      <a:pt x="3" y="1"/>
                      <a:pt x="4" y="1"/>
                      <a:pt x="5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2" name="Freeform 49">
                <a:extLst>
                  <a:ext uri="{FF2B5EF4-FFF2-40B4-BE49-F238E27FC236}">
                    <a16:creationId xmlns:a16="http://schemas.microsoft.com/office/drawing/2014/main" id="{2850218B-2B33-43AC-AD6C-DEC457D7A1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2745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3" name="Freeform 50">
                <a:extLst>
                  <a:ext uri="{FF2B5EF4-FFF2-40B4-BE49-F238E27FC236}">
                    <a16:creationId xmlns:a16="http://schemas.microsoft.com/office/drawing/2014/main" id="{76820D34-8464-4345-824A-DD47DED5F04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65" y="2347"/>
                <a:ext cx="563" cy="542"/>
              </a:xfrm>
              <a:custGeom>
                <a:avLst/>
                <a:gdLst>
                  <a:gd name="T0" fmla="*/ 533 w 566"/>
                  <a:gd name="T1" fmla="*/ 37 h 545"/>
                  <a:gd name="T2" fmla="*/ 505 w 566"/>
                  <a:gd name="T3" fmla="*/ 46 h 545"/>
                  <a:gd name="T4" fmla="*/ 451 w 566"/>
                  <a:gd name="T5" fmla="*/ 62 h 545"/>
                  <a:gd name="T6" fmla="*/ 419 w 566"/>
                  <a:gd name="T7" fmla="*/ 75 h 545"/>
                  <a:gd name="T8" fmla="*/ 359 w 566"/>
                  <a:gd name="T9" fmla="*/ 57 h 545"/>
                  <a:gd name="T10" fmla="*/ 339 w 566"/>
                  <a:gd name="T11" fmla="*/ 35 h 545"/>
                  <a:gd name="T12" fmla="*/ 319 w 566"/>
                  <a:gd name="T13" fmla="*/ 34 h 545"/>
                  <a:gd name="T14" fmla="*/ 303 w 566"/>
                  <a:gd name="T15" fmla="*/ 50 h 545"/>
                  <a:gd name="T16" fmla="*/ 255 w 566"/>
                  <a:gd name="T17" fmla="*/ 44 h 545"/>
                  <a:gd name="T18" fmla="*/ 232 w 566"/>
                  <a:gd name="T19" fmla="*/ 0 h 545"/>
                  <a:gd name="T20" fmla="*/ 218 w 566"/>
                  <a:gd name="T21" fmla="*/ 21 h 545"/>
                  <a:gd name="T22" fmla="*/ 201 w 566"/>
                  <a:gd name="T23" fmla="*/ 75 h 545"/>
                  <a:gd name="T24" fmla="*/ 184 w 566"/>
                  <a:gd name="T25" fmla="*/ 131 h 545"/>
                  <a:gd name="T26" fmla="*/ 156 w 566"/>
                  <a:gd name="T27" fmla="*/ 194 h 545"/>
                  <a:gd name="T28" fmla="*/ 108 w 566"/>
                  <a:gd name="T29" fmla="*/ 245 h 545"/>
                  <a:gd name="T30" fmla="*/ 68 w 566"/>
                  <a:gd name="T31" fmla="*/ 280 h 545"/>
                  <a:gd name="T32" fmla="*/ 23 w 566"/>
                  <a:gd name="T33" fmla="*/ 338 h 545"/>
                  <a:gd name="T34" fmla="*/ 3 w 566"/>
                  <a:gd name="T35" fmla="*/ 393 h 545"/>
                  <a:gd name="T36" fmla="*/ 0 w 566"/>
                  <a:gd name="T37" fmla="*/ 443 h 545"/>
                  <a:gd name="T38" fmla="*/ 27 w 566"/>
                  <a:gd name="T39" fmla="*/ 472 h 545"/>
                  <a:gd name="T40" fmla="*/ 71 w 566"/>
                  <a:gd name="T41" fmla="*/ 494 h 545"/>
                  <a:gd name="T42" fmla="*/ 122 w 566"/>
                  <a:gd name="T43" fmla="*/ 518 h 545"/>
                  <a:gd name="T44" fmla="*/ 174 w 566"/>
                  <a:gd name="T45" fmla="*/ 545 h 545"/>
                  <a:gd name="T46" fmla="*/ 182 w 566"/>
                  <a:gd name="T47" fmla="*/ 529 h 545"/>
                  <a:gd name="T48" fmla="*/ 230 w 566"/>
                  <a:gd name="T49" fmla="*/ 483 h 545"/>
                  <a:gd name="T50" fmla="*/ 286 w 566"/>
                  <a:gd name="T51" fmla="*/ 470 h 545"/>
                  <a:gd name="T52" fmla="*/ 308 w 566"/>
                  <a:gd name="T53" fmla="*/ 465 h 545"/>
                  <a:gd name="T54" fmla="*/ 355 w 566"/>
                  <a:gd name="T55" fmla="*/ 459 h 545"/>
                  <a:gd name="T56" fmla="*/ 414 w 566"/>
                  <a:gd name="T57" fmla="*/ 468 h 545"/>
                  <a:gd name="T58" fmla="*/ 443 w 566"/>
                  <a:gd name="T59" fmla="*/ 444 h 545"/>
                  <a:gd name="T60" fmla="*/ 455 w 566"/>
                  <a:gd name="T61" fmla="*/ 412 h 545"/>
                  <a:gd name="T62" fmla="*/ 441 w 566"/>
                  <a:gd name="T63" fmla="*/ 384 h 545"/>
                  <a:gd name="T64" fmla="*/ 462 w 566"/>
                  <a:gd name="T65" fmla="*/ 350 h 545"/>
                  <a:gd name="T66" fmla="*/ 442 w 566"/>
                  <a:gd name="T67" fmla="*/ 303 h 545"/>
                  <a:gd name="T68" fmla="*/ 456 w 566"/>
                  <a:gd name="T69" fmla="*/ 281 h 545"/>
                  <a:gd name="T70" fmla="*/ 487 w 566"/>
                  <a:gd name="T71" fmla="*/ 236 h 545"/>
                  <a:gd name="T72" fmla="*/ 493 w 566"/>
                  <a:gd name="T73" fmla="*/ 203 h 545"/>
                  <a:gd name="T74" fmla="*/ 513 w 566"/>
                  <a:gd name="T75" fmla="*/ 191 h 545"/>
                  <a:gd name="T76" fmla="*/ 511 w 566"/>
                  <a:gd name="T77" fmla="*/ 176 h 545"/>
                  <a:gd name="T78" fmla="*/ 532 w 566"/>
                  <a:gd name="T79" fmla="*/ 172 h 545"/>
                  <a:gd name="T80" fmla="*/ 547 w 566"/>
                  <a:gd name="T81" fmla="*/ 183 h 545"/>
                  <a:gd name="T82" fmla="*/ 561 w 566"/>
                  <a:gd name="T83" fmla="*/ 173 h 545"/>
                  <a:gd name="T84" fmla="*/ 553 w 566"/>
                  <a:gd name="T85" fmla="*/ 137 h 545"/>
                  <a:gd name="T86" fmla="*/ 538 w 566"/>
                  <a:gd name="T87" fmla="*/ 89 h 545"/>
                  <a:gd name="T88" fmla="*/ 547 w 566"/>
                  <a:gd name="T89" fmla="*/ 64 h 545"/>
                  <a:gd name="T90" fmla="*/ 542 w 566"/>
                  <a:gd name="T91" fmla="*/ 59 h 545"/>
                  <a:gd name="T92" fmla="*/ 447 w 566"/>
                  <a:gd name="T93" fmla="*/ 281 h 545"/>
                  <a:gd name="T94" fmla="*/ 372 w 566"/>
                  <a:gd name="T95" fmla="*/ 277 h 545"/>
                  <a:gd name="T96" fmla="*/ 376 w 566"/>
                  <a:gd name="T97" fmla="*/ 262 h 545"/>
                  <a:gd name="T98" fmla="*/ 401 w 566"/>
                  <a:gd name="T99" fmla="*/ 231 h 545"/>
                  <a:gd name="T100" fmla="*/ 445 w 566"/>
                  <a:gd name="T101" fmla="*/ 227 h 545"/>
                  <a:gd name="T102" fmla="*/ 456 w 566"/>
                  <a:gd name="T103" fmla="*/ 254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66" h="545">
                    <a:moveTo>
                      <a:pt x="545" y="47"/>
                    </a:moveTo>
                    <a:cubicBezTo>
                      <a:pt x="546" y="45"/>
                      <a:pt x="548" y="41"/>
                      <a:pt x="549" y="39"/>
                    </a:cubicBezTo>
                    <a:cubicBezTo>
                      <a:pt x="546" y="40"/>
                      <a:pt x="543" y="40"/>
                      <a:pt x="540" y="40"/>
                    </a:cubicBezTo>
                    <a:cubicBezTo>
                      <a:pt x="537" y="39"/>
                      <a:pt x="535" y="38"/>
                      <a:pt x="533" y="37"/>
                    </a:cubicBezTo>
                    <a:cubicBezTo>
                      <a:pt x="531" y="37"/>
                      <a:pt x="530" y="36"/>
                      <a:pt x="529" y="36"/>
                    </a:cubicBezTo>
                    <a:cubicBezTo>
                      <a:pt x="523" y="35"/>
                      <a:pt x="522" y="36"/>
                      <a:pt x="515" y="40"/>
                    </a:cubicBezTo>
                    <a:cubicBezTo>
                      <a:pt x="513" y="41"/>
                      <a:pt x="513" y="41"/>
                      <a:pt x="513" y="41"/>
                    </a:cubicBezTo>
                    <a:cubicBezTo>
                      <a:pt x="510" y="42"/>
                      <a:pt x="508" y="44"/>
                      <a:pt x="505" y="46"/>
                    </a:cubicBezTo>
                    <a:cubicBezTo>
                      <a:pt x="496" y="50"/>
                      <a:pt x="487" y="55"/>
                      <a:pt x="479" y="57"/>
                    </a:cubicBezTo>
                    <a:cubicBezTo>
                      <a:pt x="476" y="58"/>
                      <a:pt x="472" y="57"/>
                      <a:pt x="467" y="57"/>
                    </a:cubicBezTo>
                    <a:cubicBezTo>
                      <a:pt x="463" y="56"/>
                      <a:pt x="453" y="56"/>
                      <a:pt x="451" y="57"/>
                    </a:cubicBezTo>
                    <a:cubicBezTo>
                      <a:pt x="451" y="58"/>
                      <a:pt x="451" y="61"/>
                      <a:pt x="451" y="62"/>
                    </a:cubicBezTo>
                    <a:cubicBezTo>
                      <a:pt x="451" y="67"/>
                      <a:pt x="452" y="73"/>
                      <a:pt x="447" y="77"/>
                    </a:cubicBezTo>
                    <a:cubicBezTo>
                      <a:pt x="443" y="80"/>
                      <a:pt x="440" y="81"/>
                      <a:pt x="437" y="81"/>
                    </a:cubicBezTo>
                    <a:cubicBezTo>
                      <a:pt x="432" y="81"/>
                      <a:pt x="427" y="79"/>
                      <a:pt x="423" y="77"/>
                    </a:cubicBezTo>
                    <a:cubicBezTo>
                      <a:pt x="422" y="76"/>
                      <a:pt x="421" y="75"/>
                      <a:pt x="419" y="75"/>
                    </a:cubicBezTo>
                    <a:cubicBezTo>
                      <a:pt x="407" y="69"/>
                      <a:pt x="396" y="69"/>
                      <a:pt x="384" y="68"/>
                    </a:cubicBezTo>
                    <a:cubicBezTo>
                      <a:pt x="377" y="67"/>
                      <a:pt x="370" y="67"/>
                      <a:pt x="362" y="65"/>
                    </a:cubicBezTo>
                    <a:cubicBezTo>
                      <a:pt x="360" y="65"/>
                      <a:pt x="359" y="63"/>
                      <a:pt x="358" y="62"/>
                    </a:cubicBezTo>
                    <a:cubicBezTo>
                      <a:pt x="358" y="60"/>
                      <a:pt x="358" y="58"/>
                      <a:pt x="359" y="57"/>
                    </a:cubicBezTo>
                    <a:cubicBezTo>
                      <a:pt x="360" y="56"/>
                      <a:pt x="360" y="56"/>
                      <a:pt x="360" y="55"/>
                    </a:cubicBezTo>
                    <a:cubicBezTo>
                      <a:pt x="360" y="51"/>
                      <a:pt x="355" y="44"/>
                      <a:pt x="348" y="37"/>
                    </a:cubicBezTo>
                    <a:cubicBezTo>
                      <a:pt x="342" y="32"/>
                      <a:pt x="341" y="33"/>
                      <a:pt x="341" y="33"/>
                    </a:cubicBezTo>
                    <a:cubicBezTo>
                      <a:pt x="341" y="33"/>
                      <a:pt x="339" y="34"/>
                      <a:pt x="339" y="35"/>
                    </a:cubicBezTo>
                    <a:cubicBezTo>
                      <a:pt x="336" y="37"/>
                      <a:pt x="333" y="41"/>
                      <a:pt x="326" y="43"/>
                    </a:cubicBezTo>
                    <a:cubicBezTo>
                      <a:pt x="325" y="43"/>
                      <a:pt x="324" y="43"/>
                      <a:pt x="322" y="42"/>
                    </a:cubicBezTo>
                    <a:cubicBezTo>
                      <a:pt x="321" y="41"/>
                      <a:pt x="321" y="40"/>
                      <a:pt x="320" y="39"/>
                    </a:cubicBezTo>
                    <a:cubicBezTo>
                      <a:pt x="320" y="37"/>
                      <a:pt x="320" y="36"/>
                      <a:pt x="319" y="34"/>
                    </a:cubicBezTo>
                    <a:cubicBezTo>
                      <a:pt x="318" y="36"/>
                      <a:pt x="316" y="37"/>
                      <a:pt x="314" y="38"/>
                    </a:cubicBezTo>
                    <a:cubicBezTo>
                      <a:pt x="313" y="39"/>
                      <a:pt x="313" y="39"/>
                      <a:pt x="312" y="40"/>
                    </a:cubicBezTo>
                    <a:cubicBezTo>
                      <a:pt x="310" y="41"/>
                      <a:pt x="308" y="42"/>
                      <a:pt x="307" y="43"/>
                    </a:cubicBezTo>
                    <a:cubicBezTo>
                      <a:pt x="304" y="44"/>
                      <a:pt x="304" y="44"/>
                      <a:pt x="303" y="50"/>
                    </a:cubicBezTo>
                    <a:cubicBezTo>
                      <a:pt x="302" y="56"/>
                      <a:pt x="300" y="62"/>
                      <a:pt x="295" y="63"/>
                    </a:cubicBezTo>
                    <a:cubicBezTo>
                      <a:pt x="290" y="65"/>
                      <a:pt x="285" y="61"/>
                      <a:pt x="281" y="58"/>
                    </a:cubicBezTo>
                    <a:cubicBezTo>
                      <a:pt x="279" y="56"/>
                      <a:pt x="277" y="55"/>
                      <a:pt x="275" y="53"/>
                    </a:cubicBezTo>
                    <a:cubicBezTo>
                      <a:pt x="269" y="49"/>
                      <a:pt x="261" y="45"/>
                      <a:pt x="255" y="44"/>
                    </a:cubicBezTo>
                    <a:cubicBezTo>
                      <a:pt x="252" y="43"/>
                      <a:pt x="247" y="43"/>
                      <a:pt x="243" y="43"/>
                    </a:cubicBezTo>
                    <a:cubicBezTo>
                      <a:pt x="236" y="44"/>
                      <a:pt x="229" y="44"/>
                      <a:pt x="224" y="40"/>
                    </a:cubicBezTo>
                    <a:cubicBezTo>
                      <a:pt x="216" y="33"/>
                      <a:pt x="222" y="22"/>
                      <a:pt x="227" y="10"/>
                    </a:cubicBezTo>
                    <a:cubicBezTo>
                      <a:pt x="229" y="7"/>
                      <a:pt x="230" y="3"/>
                      <a:pt x="232" y="0"/>
                    </a:cubicBezTo>
                    <a:cubicBezTo>
                      <a:pt x="229" y="2"/>
                      <a:pt x="226" y="4"/>
                      <a:pt x="223" y="7"/>
                    </a:cubicBezTo>
                    <a:cubicBezTo>
                      <a:pt x="223" y="7"/>
                      <a:pt x="223" y="7"/>
                      <a:pt x="223" y="7"/>
                    </a:cubicBezTo>
                    <a:cubicBezTo>
                      <a:pt x="223" y="8"/>
                      <a:pt x="223" y="8"/>
                      <a:pt x="223" y="9"/>
                    </a:cubicBezTo>
                    <a:cubicBezTo>
                      <a:pt x="224" y="13"/>
                      <a:pt x="221" y="17"/>
                      <a:pt x="218" y="21"/>
                    </a:cubicBezTo>
                    <a:cubicBezTo>
                      <a:pt x="217" y="22"/>
                      <a:pt x="216" y="23"/>
                      <a:pt x="216" y="23"/>
                    </a:cubicBezTo>
                    <a:cubicBezTo>
                      <a:pt x="213" y="29"/>
                      <a:pt x="211" y="39"/>
                      <a:pt x="209" y="47"/>
                    </a:cubicBezTo>
                    <a:cubicBezTo>
                      <a:pt x="208" y="51"/>
                      <a:pt x="208" y="55"/>
                      <a:pt x="207" y="58"/>
                    </a:cubicBezTo>
                    <a:cubicBezTo>
                      <a:pt x="206" y="65"/>
                      <a:pt x="203" y="70"/>
                      <a:pt x="201" y="75"/>
                    </a:cubicBezTo>
                    <a:cubicBezTo>
                      <a:pt x="199" y="78"/>
                      <a:pt x="198" y="81"/>
                      <a:pt x="197" y="84"/>
                    </a:cubicBezTo>
                    <a:cubicBezTo>
                      <a:pt x="194" y="91"/>
                      <a:pt x="191" y="97"/>
                      <a:pt x="189" y="104"/>
                    </a:cubicBezTo>
                    <a:cubicBezTo>
                      <a:pt x="186" y="112"/>
                      <a:pt x="185" y="119"/>
                      <a:pt x="184" y="127"/>
                    </a:cubicBezTo>
                    <a:cubicBezTo>
                      <a:pt x="184" y="131"/>
                      <a:pt x="184" y="131"/>
                      <a:pt x="184" y="131"/>
                    </a:cubicBezTo>
                    <a:cubicBezTo>
                      <a:pt x="183" y="140"/>
                      <a:pt x="180" y="148"/>
                      <a:pt x="177" y="156"/>
                    </a:cubicBezTo>
                    <a:cubicBezTo>
                      <a:pt x="175" y="160"/>
                      <a:pt x="173" y="165"/>
                      <a:pt x="172" y="170"/>
                    </a:cubicBezTo>
                    <a:cubicBezTo>
                      <a:pt x="171" y="172"/>
                      <a:pt x="171" y="174"/>
                      <a:pt x="171" y="175"/>
                    </a:cubicBezTo>
                    <a:cubicBezTo>
                      <a:pt x="169" y="182"/>
                      <a:pt x="168" y="189"/>
                      <a:pt x="156" y="194"/>
                    </a:cubicBezTo>
                    <a:cubicBezTo>
                      <a:pt x="153" y="196"/>
                      <a:pt x="150" y="196"/>
                      <a:pt x="147" y="197"/>
                    </a:cubicBezTo>
                    <a:cubicBezTo>
                      <a:pt x="144" y="197"/>
                      <a:pt x="141" y="198"/>
                      <a:pt x="138" y="199"/>
                    </a:cubicBezTo>
                    <a:cubicBezTo>
                      <a:pt x="124" y="205"/>
                      <a:pt x="114" y="227"/>
                      <a:pt x="110" y="236"/>
                    </a:cubicBezTo>
                    <a:cubicBezTo>
                      <a:pt x="109" y="239"/>
                      <a:pt x="109" y="242"/>
                      <a:pt x="108" y="245"/>
                    </a:cubicBezTo>
                    <a:cubicBezTo>
                      <a:pt x="107" y="251"/>
                      <a:pt x="106" y="258"/>
                      <a:pt x="99" y="265"/>
                    </a:cubicBezTo>
                    <a:cubicBezTo>
                      <a:pt x="93" y="269"/>
                      <a:pt x="88" y="269"/>
                      <a:pt x="83" y="270"/>
                    </a:cubicBezTo>
                    <a:cubicBezTo>
                      <a:pt x="80" y="270"/>
                      <a:pt x="76" y="270"/>
                      <a:pt x="74" y="272"/>
                    </a:cubicBezTo>
                    <a:cubicBezTo>
                      <a:pt x="71" y="274"/>
                      <a:pt x="70" y="277"/>
                      <a:pt x="68" y="280"/>
                    </a:cubicBezTo>
                    <a:cubicBezTo>
                      <a:pt x="67" y="283"/>
                      <a:pt x="65" y="287"/>
                      <a:pt x="63" y="289"/>
                    </a:cubicBezTo>
                    <a:cubicBezTo>
                      <a:pt x="60" y="293"/>
                      <a:pt x="57" y="296"/>
                      <a:pt x="54" y="300"/>
                    </a:cubicBezTo>
                    <a:cubicBezTo>
                      <a:pt x="48" y="306"/>
                      <a:pt x="43" y="312"/>
                      <a:pt x="39" y="319"/>
                    </a:cubicBezTo>
                    <a:cubicBezTo>
                      <a:pt x="34" y="328"/>
                      <a:pt x="28" y="333"/>
                      <a:pt x="23" y="338"/>
                    </a:cubicBezTo>
                    <a:cubicBezTo>
                      <a:pt x="15" y="345"/>
                      <a:pt x="9" y="350"/>
                      <a:pt x="7" y="360"/>
                    </a:cubicBezTo>
                    <a:cubicBezTo>
                      <a:pt x="4" y="369"/>
                      <a:pt x="4" y="374"/>
                      <a:pt x="4" y="383"/>
                    </a:cubicBezTo>
                    <a:cubicBezTo>
                      <a:pt x="4" y="388"/>
                      <a:pt x="4" y="388"/>
                      <a:pt x="4" y="388"/>
                    </a:cubicBezTo>
                    <a:cubicBezTo>
                      <a:pt x="4" y="390"/>
                      <a:pt x="3" y="392"/>
                      <a:pt x="3" y="393"/>
                    </a:cubicBezTo>
                    <a:cubicBezTo>
                      <a:pt x="2" y="395"/>
                      <a:pt x="2" y="396"/>
                      <a:pt x="2" y="397"/>
                    </a:cubicBezTo>
                    <a:cubicBezTo>
                      <a:pt x="3" y="398"/>
                      <a:pt x="3" y="398"/>
                      <a:pt x="4" y="399"/>
                    </a:cubicBezTo>
                    <a:cubicBezTo>
                      <a:pt x="5" y="400"/>
                      <a:pt x="6" y="401"/>
                      <a:pt x="7" y="404"/>
                    </a:cubicBezTo>
                    <a:cubicBezTo>
                      <a:pt x="12" y="415"/>
                      <a:pt x="6" y="432"/>
                      <a:pt x="0" y="443"/>
                    </a:cubicBezTo>
                    <a:cubicBezTo>
                      <a:pt x="2" y="445"/>
                      <a:pt x="3" y="446"/>
                      <a:pt x="7" y="447"/>
                    </a:cubicBezTo>
                    <a:cubicBezTo>
                      <a:pt x="10" y="448"/>
                      <a:pt x="10" y="448"/>
                      <a:pt x="10" y="448"/>
                    </a:cubicBezTo>
                    <a:cubicBezTo>
                      <a:pt x="16" y="450"/>
                      <a:pt x="25" y="454"/>
                      <a:pt x="28" y="460"/>
                    </a:cubicBezTo>
                    <a:cubicBezTo>
                      <a:pt x="32" y="466"/>
                      <a:pt x="29" y="470"/>
                      <a:pt x="27" y="472"/>
                    </a:cubicBezTo>
                    <a:cubicBezTo>
                      <a:pt x="27" y="473"/>
                      <a:pt x="26" y="473"/>
                      <a:pt x="26" y="473"/>
                    </a:cubicBezTo>
                    <a:cubicBezTo>
                      <a:pt x="29" y="475"/>
                      <a:pt x="33" y="476"/>
                      <a:pt x="37" y="477"/>
                    </a:cubicBezTo>
                    <a:cubicBezTo>
                      <a:pt x="41" y="477"/>
                      <a:pt x="45" y="478"/>
                      <a:pt x="49" y="480"/>
                    </a:cubicBezTo>
                    <a:cubicBezTo>
                      <a:pt x="57" y="483"/>
                      <a:pt x="64" y="489"/>
                      <a:pt x="71" y="494"/>
                    </a:cubicBezTo>
                    <a:cubicBezTo>
                      <a:pt x="74" y="496"/>
                      <a:pt x="74" y="496"/>
                      <a:pt x="74" y="496"/>
                    </a:cubicBezTo>
                    <a:cubicBezTo>
                      <a:pt x="83" y="503"/>
                      <a:pt x="89" y="505"/>
                      <a:pt x="98" y="508"/>
                    </a:cubicBezTo>
                    <a:cubicBezTo>
                      <a:pt x="105" y="509"/>
                      <a:pt x="105" y="509"/>
                      <a:pt x="105" y="509"/>
                    </a:cubicBezTo>
                    <a:cubicBezTo>
                      <a:pt x="111" y="511"/>
                      <a:pt x="117" y="515"/>
                      <a:pt x="122" y="518"/>
                    </a:cubicBezTo>
                    <a:cubicBezTo>
                      <a:pt x="126" y="520"/>
                      <a:pt x="129" y="522"/>
                      <a:pt x="133" y="523"/>
                    </a:cubicBezTo>
                    <a:cubicBezTo>
                      <a:pt x="136" y="525"/>
                      <a:pt x="140" y="526"/>
                      <a:pt x="145" y="527"/>
                    </a:cubicBezTo>
                    <a:cubicBezTo>
                      <a:pt x="154" y="529"/>
                      <a:pt x="163" y="531"/>
                      <a:pt x="168" y="535"/>
                    </a:cubicBezTo>
                    <a:cubicBezTo>
                      <a:pt x="169" y="536"/>
                      <a:pt x="172" y="541"/>
                      <a:pt x="174" y="545"/>
                    </a:cubicBezTo>
                    <a:cubicBezTo>
                      <a:pt x="175" y="545"/>
                      <a:pt x="175" y="545"/>
                      <a:pt x="175" y="545"/>
                    </a:cubicBezTo>
                    <a:cubicBezTo>
                      <a:pt x="180" y="545"/>
                      <a:pt x="181" y="545"/>
                      <a:pt x="182" y="543"/>
                    </a:cubicBezTo>
                    <a:cubicBezTo>
                      <a:pt x="182" y="543"/>
                      <a:pt x="182" y="541"/>
                      <a:pt x="181" y="540"/>
                    </a:cubicBezTo>
                    <a:cubicBezTo>
                      <a:pt x="181" y="537"/>
                      <a:pt x="179" y="533"/>
                      <a:pt x="182" y="529"/>
                    </a:cubicBezTo>
                    <a:cubicBezTo>
                      <a:pt x="184" y="524"/>
                      <a:pt x="187" y="523"/>
                      <a:pt x="190" y="523"/>
                    </a:cubicBezTo>
                    <a:cubicBezTo>
                      <a:pt x="191" y="523"/>
                      <a:pt x="191" y="523"/>
                      <a:pt x="192" y="522"/>
                    </a:cubicBezTo>
                    <a:cubicBezTo>
                      <a:pt x="197" y="519"/>
                      <a:pt x="201" y="513"/>
                      <a:pt x="205" y="507"/>
                    </a:cubicBezTo>
                    <a:cubicBezTo>
                      <a:pt x="212" y="498"/>
                      <a:pt x="219" y="488"/>
                      <a:pt x="230" y="483"/>
                    </a:cubicBezTo>
                    <a:cubicBezTo>
                      <a:pt x="239" y="479"/>
                      <a:pt x="249" y="477"/>
                      <a:pt x="259" y="476"/>
                    </a:cubicBezTo>
                    <a:cubicBezTo>
                      <a:pt x="265" y="475"/>
                      <a:pt x="271" y="474"/>
                      <a:pt x="276" y="473"/>
                    </a:cubicBezTo>
                    <a:cubicBezTo>
                      <a:pt x="277" y="473"/>
                      <a:pt x="277" y="472"/>
                      <a:pt x="278" y="472"/>
                    </a:cubicBezTo>
                    <a:cubicBezTo>
                      <a:pt x="281" y="471"/>
                      <a:pt x="284" y="470"/>
                      <a:pt x="286" y="470"/>
                    </a:cubicBezTo>
                    <a:cubicBezTo>
                      <a:pt x="289" y="470"/>
                      <a:pt x="291" y="472"/>
                      <a:pt x="293" y="474"/>
                    </a:cubicBezTo>
                    <a:cubicBezTo>
                      <a:pt x="293" y="474"/>
                      <a:pt x="293" y="474"/>
                      <a:pt x="294" y="474"/>
                    </a:cubicBezTo>
                    <a:cubicBezTo>
                      <a:pt x="296" y="474"/>
                      <a:pt x="298" y="472"/>
                      <a:pt x="301" y="470"/>
                    </a:cubicBezTo>
                    <a:cubicBezTo>
                      <a:pt x="303" y="468"/>
                      <a:pt x="306" y="466"/>
                      <a:pt x="308" y="465"/>
                    </a:cubicBezTo>
                    <a:cubicBezTo>
                      <a:pt x="316" y="461"/>
                      <a:pt x="319" y="461"/>
                      <a:pt x="325" y="462"/>
                    </a:cubicBezTo>
                    <a:cubicBezTo>
                      <a:pt x="329" y="462"/>
                      <a:pt x="329" y="462"/>
                      <a:pt x="329" y="462"/>
                    </a:cubicBezTo>
                    <a:cubicBezTo>
                      <a:pt x="333" y="462"/>
                      <a:pt x="338" y="461"/>
                      <a:pt x="343" y="461"/>
                    </a:cubicBezTo>
                    <a:cubicBezTo>
                      <a:pt x="347" y="460"/>
                      <a:pt x="351" y="459"/>
                      <a:pt x="355" y="459"/>
                    </a:cubicBezTo>
                    <a:cubicBezTo>
                      <a:pt x="362" y="458"/>
                      <a:pt x="362" y="458"/>
                      <a:pt x="362" y="458"/>
                    </a:cubicBezTo>
                    <a:cubicBezTo>
                      <a:pt x="375" y="458"/>
                      <a:pt x="389" y="457"/>
                      <a:pt x="400" y="459"/>
                    </a:cubicBezTo>
                    <a:cubicBezTo>
                      <a:pt x="404" y="460"/>
                      <a:pt x="407" y="463"/>
                      <a:pt x="409" y="465"/>
                    </a:cubicBezTo>
                    <a:cubicBezTo>
                      <a:pt x="411" y="467"/>
                      <a:pt x="412" y="468"/>
                      <a:pt x="414" y="468"/>
                    </a:cubicBezTo>
                    <a:cubicBezTo>
                      <a:pt x="417" y="468"/>
                      <a:pt x="426" y="462"/>
                      <a:pt x="427" y="459"/>
                    </a:cubicBezTo>
                    <a:cubicBezTo>
                      <a:pt x="430" y="456"/>
                      <a:pt x="430" y="455"/>
                      <a:pt x="431" y="454"/>
                    </a:cubicBezTo>
                    <a:cubicBezTo>
                      <a:pt x="433" y="450"/>
                      <a:pt x="434" y="449"/>
                      <a:pt x="441" y="445"/>
                    </a:cubicBezTo>
                    <a:cubicBezTo>
                      <a:pt x="443" y="444"/>
                      <a:pt x="443" y="444"/>
                      <a:pt x="443" y="444"/>
                    </a:cubicBezTo>
                    <a:cubicBezTo>
                      <a:pt x="450" y="441"/>
                      <a:pt x="454" y="439"/>
                      <a:pt x="455" y="431"/>
                    </a:cubicBezTo>
                    <a:cubicBezTo>
                      <a:pt x="455" y="429"/>
                      <a:pt x="455" y="428"/>
                      <a:pt x="454" y="426"/>
                    </a:cubicBezTo>
                    <a:cubicBezTo>
                      <a:pt x="454" y="424"/>
                      <a:pt x="453" y="421"/>
                      <a:pt x="453" y="419"/>
                    </a:cubicBezTo>
                    <a:cubicBezTo>
                      <a:pt x="454" y="415"/>
                      <a:pt x="454" y="414"/>
                      <a:pt x="455" y="412"/>
                    </a:cubicBezTo>
                    <a:cubicBezTo>
                      <a:pt x="456" y="411"/>
                      <a:pt x="456" y="409"/>
                      <a:pt x="456" y="408"/>
                    </a:cubicBezTo>
                    <a:cubicBezTo>
                      <a:pt x="458" y="401"/>
                      <a:pt x="457" y="401"/>
                      <a:pt x="452" y="399"/>
                    </a:cubicBezTo>
                    <a:cubicBezTo>
                      <a:pt x="448" y="397"/>
                      <a:pt x="443" y="395"/>
                      <a:pt x="440" y="389"/>
                    </a:cubicBezTo>
                    <a:cubicBezTo>
                      <a:pt x="439" y="387"/>
                      <a:pt x="439" y="385"/>
                      <a:pt x="441" y="384"/>
                    </a:cubicBezTo>
                    <a:cubicBezTo>
                      <a:pt x="444" y="380"/>
                      <a:pt x="448" y="377"/>
                      <a:pt x="452" y="374"/>
                    </a:cubicBezTo>
                    <a:cubicBezTo>
                      <a:pt x="457" y="370"/>
                      <a:pt x="462" y="367"/>
                      <a:pt x="465" y="362"/>
                    </a:cubicBezTo>
                    <a:cubicBezTo>
                      <a:pt x="468" y="357"/>
                      <a:pt x="468" y="357"/>
                      <a:pt x="465" y="353"/>
                    </a:cubicBezTo>
                    <a:cubicBezTo>
                      <a:pt x="464" y="352"/>
                      <a:pt x="463" y="351"/>
                      <a:pt x="462" y="350"/>
                    </a:cubicBezTo>
                    <a:cubicBezTo>
                      <a:pt x="458" y="344"/>
                      <a:pt x="455" y="338"/>
                      <a:pt x="453" y="331"/>
                    </a:cubicBezTo>
                    <a:cubicBezTo>
                      <a:pt x="450" y="324"/>
                      <a:pt x="447" y="316"/>
                      <a:pt x="441" y="310"/>
                    </a:cubicBezTo>
                    <a:cubicBezTo>
                      <a:pt x="440" y="310"/>
                      <a:pt x="440" y="308"/>
                      <a:pt x="440" y="307"/>
                    </a:cubicBezTo>
                    <a:cubicBezTo>
                      <a:pt x="440" y="305"/>
                      <a:pt x="441" y="304"/>
                      <a:pt x="442" y="303"/>
                    </a:cubicBezTo>
                    <a:cubicBezTo>
                      <a:pt x="443" y="302"/>
                      <a:pt x="446" y="301"/>
                      <a:pt x="448" y="300"/>
                    </a:cubicBezTo>
                    <a:cubicBezTo>
                      <a:pt x="451" y="298"/>
                      <a:pt x="455" y="296"/>
                      <a:pt x="456" y="294"/>
                    </a:cubicBezTo>
                    <a:cubicBezTo>
                      <a:pt x="456" y="293"/>
                      <a:pt x="456" y="292"/>
                      <a:pt x="456" y="290"/>
                    </a:cubicBezTo>
                    <a:cubicBezTo>
                      <a:pt x="455" y="287"/>
                      <a:pt x="455" y="284"/>
                      <a:pt x="456" y="281"/>
                    </a:cubicBezTo>
                    <a:cubicBezTo>
                      <a:pt x="460" y="271"/>
                      <a:pt x="479" y="266"/>
                      <a:pt x="483" y="265"/>
                    </a:cubicBezTo>
                    <a:cubicBezTo>
                      <a:pt x="484" y="265"/>
                      <a:pt x="486" y="265"/>
                      <a:pt x="487" y="264"/>
                    </a:cubicBezTo>
                    <a:cubicBezTo>
                      <a:pt x="497" y="262"/>
                      <a:pt x="499" y="261"/>
                      <a:pt x="497" y="254"/>
                    </a:cubicBezTo>
                    <a:cubicBezTo>
                      <a:pt x="496" y="247"/>
                      <a:pt x="490" y="236"/>
                      <a:pt x="487" y="236"/>
                    </a:cubicBezTo>
                    <a:cubicBezTo>
                      <a:pt x="486" y="235"/>
                      <a:pt x="485" y="234"/>
                      <a:pt x="484" y="233"/>
                    </a:cubicBezTo>
                    <a:cubicBezTo>
                      <a:pt x="483" y="232"/>
                      <a:pt x="483" y="230"/>
                      <a:pt x="484" y="229"/>
                    </a:cubicBezTo>
                    <a:cubicBezTo>
                      <a:pt x="487" y="224"/>
                      <a:pt x="492" y="214"/>
                      <a:pt x="493" y="209"/>
                    </a:cubicBezTo>
                    <a:cubicBezTo>
                      <a:pt x="494" y="207"/>
                      <a:pt x="494" y="205"/>
                      <a:pt x="493" y="203"/>
                    </a:cubicBezTo>
                    <a:cubicBezTo>
                      <a:pt x="493" y="200"/>
                      <a:pt x="493" y="197"/>
                      <a:pt x="495" y="194"/>
                    </a:cubicBezTo>
                    <a:cubicBezTo>
                      <a:pt x="497" y="191"/>
                      <a:pt x="501" y="190"/>
                      <a:pt x="507" y="190"/>
                    </a:cubicBezTo>
                    <a:cubicBezTo>
                      <a:pt x="507" y="190"/>
                      <a:pt x="507" y="190"/>
                      <a:pt x="507" y="190"/>
                    </a:cubicBezTo>
                    <a:cubicBezTo>
                      <a:pt x="510" y="190"/>
                      <a:pt x="511" y="190"/>
                      <a:pt x="513" y="191"/>
                    </a:cubicBezTo>
                    <a:cubicBezTo>
                      <a:pt x="513" y="191"/>
                      <a:pt x="513" y="191"/>
                      <a:pt x="514" y="191"/>
                    </a:cubicBezTo>
                    <a:cubicBezTo>
                      <a:pt x="514" y="191"/>
                      <a:pt x="514" y="190"/>
                      <a:pt x="514" y="190"/>
                    </a:cubicBezTo>
                    <a:cubicBezTo>
                      <a:pt x="515" y="189"/>
                      <a:pt x="515" y="188"/>
                      <a:pt x="513" y="185"/>
                    </a:cubicBezTo>
                    <a:cubicBezTo>
                      <a:pt x="512" y="183"/>
                      <a:pt x="511" y="179"/>
                      <a:pt x="511" y="176"/>
                    </a:cubicBezTo>
                    <a:cubicBezTo>
                      <a:pt x="511" y="175"/>
                      <a:pt x="511" y="174"/>
                      <a:pt x="511" y="173"/>
                    </a:cubicBezTo>
                    <a:cubicBezTo>
                      <a:pt x="511" y="170"/>
                      <a:pt x="513" y="168"/>
                      <a:pt x="516" y="169"/>
                    </a:cubicBezTo>
                    <a:cubicBezTo>
                      <a:pt x="517" y="169"/>
                      <a:pt x="519" y="169"/>
                      <a:pt x="520" y="168"/>
                    </a:cubicBezTo>
                    <a:cubicBezTo>
                      <a:pt x="524" y="168"/>
                      <a:pt x="528" y="168"/>
                      <a:pt x="532" y="172"/>
                    </a:cubicBezTo>
                    <a:cubicBezTo>
                      <a:pt x="535" y="175"/>
                      <a:pt x="535" y="178"/>
                      <a:pt x="534" y="179"/>
                    </a:cubicBezTo>
                    <a:cubicBezTo>
                      <a:pt x="534" y="180"/>
                      <a:pt x="534" y="180"/>
                      <a:pt x="534" y="180"/>
                    </a:cubicBezTo>
                    <a:cubicBezTo>
                      <a:pt x="535" y="180"/>
                      <a:pt x="536" y="180"/>
                      <a:pt x="537" y="180"/>
                    </a:cubicBezTo>
                    <a:cubicBezTo>
                      <a:pt x="540" y="180"/>
                      <a:pt x="544" y="180"/>
                      <a:pt x="547" y="183"/>
                    </a:cubicBezTo>
                    <a:cubicBezTo>
                      <a:pt x="548" y="185"/>
                      <a:pt x="548" y="187"/>
                      <a:pt x="549" y="190"/>
                    </a:cubicBezTo>
                    <a:cubicBezTo>
                      <a:pt x="551" y="190"/>
                      <a:pt x="554" y="189"/>
                      <a:pt x="556" y="190"/>
                    </a:cubicBezTo>
                    <a:cubicBezTo>
                      <a:pt x="557" y="186"/>
                      <a:pt x="558" y="181"/>
                      <a:pt x="558" y="178"/>
                    </a:cubicBezTo>
                    <a:cubicBezTo>
                      <a:pt x="557" y="176"/>
                      <a:pt x="559" y="174"/>
                      <a:pt x="561" y="173"/>
                    </a:cubicBezTo>
                    <a:cubicBezTo>
                      <a:pt x="566" y="171"/>
                      <a:pt x="565" y="165"/>
                      <a:pt x="562" y="154"/>
                    </a:cubicBezTo>
                    <a:cubicBezTo>
                      <a:pt x="561" y="150"/>
                      <a:pt x="561" y="150"/>
                      <a:pt x="561" y="150"/>
                    </a:cubicBezTo>
                    <a:cubicBezTo>
                      <a:pt x="560" y="149"/>
                      <a:pt x="560" y="147"/>
                      <a:pt x="559" y="146"/>
                    </a:cubicBezTo>
                    <a:cubicBezTo>
                      <a:pt x="558" y="142"/>
                      <a:pt x="558" y="141"/>
                      <a:pt x="553" y="137"/>
                    </a:cubicBezTo>
                    <a:cubicBezTo>
                      <a:pt x="551" y="136"/>
                      <a:pt x="550" y="135"/>
                      <a:pt x="549" y="134"/>
                    </a:cubicBezTo>
                    <a:cubicBezTo>
                      <a:pt x="544" y="131"/>
                      <a:pt x="540" y="127"/>
                      <a:pt x="537" y="118"/>
                    </a:cubicBezTo>
                    <a:cubicBezTo>
                      <a:pt x="536" y="111"/>
                      <a:pt x="537" y="104"/>
                      <a:pt x="538" y="97"/>
                    </a:cubicBezTo>
                    <a:cubicBezTo>
                      <a:pt x="538" y="94"/>
                      <a:pt x="538" y="92"/>
                      <a:pt x="538" y="89"/>
                    </a:cubicBezTo>
                    <a:cubicBezTo>
                      <a:pt x="538" y="87"/>
                      <a:pt x="538" y="85"/>
                      <a:pt x="538" y="83"/>
                    </a:cubicBezTo>
                    <a:cubicBezTo>
                      <a:pt x="538" y="78"/>
                      <a:pt x="537" y="72"/>
                      <a:pt x="539" y="66"/>
                    </a:cubicBezTo>
                    <a:cubicBezTo>
                      <a:pt x="540" y="64"/>
                      <a:pt x="541" y="63"/>
                      <a:pt x="543" y="63"/>
                    </a:cubicBezTo>
                    <a:cubicBezTo>
                      <a:pt x="544" y="63"/>
                      <a:pt x="546" y="63"/>
                      <a:pt x="547" y="64"/>
                    </a:cubicBezTo>
                    <a:cubicBezTo>
                      <a:pt x="548" y="65"/>
                      <a:pt x="548" y="65"/>
                      <a:pt x="548" y="65"/>
                    </a:cubicBezTo>
                    <a:cubicBezTo>
                      <a:pt x="548" y="65"/>
                      <a:pt x="549" y="64"/>
                      <a:pt x="549" y="63"/>
                    </a:cubicBezTo>
                    <a:cubicBezTo>
                      <a:pt x="549" y="61"/>
                      <a:pt x="546" y="61"/>
                      <a:pt x="545" y="61"/>
                    </a:cubicBezTo>
                    <a:cubicBezTo>
                      <a:pt x="543" y="61"/>
                      <a:pt x="542" y="60"/>
                      <a:pt x="542" y="59"/>
                    </a:cubicBezTo>
                    <a:cubicBezTo>
                      <a:pt x="541" y="58"/>
                      <a:pt x="541" y="56"/>
                      <a:pt x="541" y="55"/>
                    </a:cubicBezTo>
                    <a:cubicBezTo>
                      <a:pt x="542" y="52"/>
                      <a:pt x="543" y="50"/>
                      <a:pt x="545" y="47"/>
                    </a:cubicBezTo>
                    <a:close/>
                    <a:moveTo>
                      <a:pt x="456" y="254"/>
                    </a:moveTo>
                    <a:cubicBezTo>
                      <a:pt x="457" y="263"/>
                      <a:pt x="459" y="275"/>
                      <a:pt x="447" y="281"/>
                    </a:cubicBezTo>
                    <a:cubicBezTo>
                      <a:pt x="444" y="282"/>
                      <a:pt x="440" y="283"/>
                      <a:pt x="435" y="283"/>
                    </a:cubicBezTo>
                    <a:cubicBezTo>
                      <a:pt x="432" y="283"/>
                      <a:pt x="428" y="283"/>
                      <a:pt x="424" y="282"/>
                    </a:cubicBezTo>
                    <a:cubicBezTo>
                      <a:pt x="419" y="282"/>
                      <a:pt x="417" y="281"/>
                      <a:pt x="411" y="282"/>
                    </a:cubicBezTo>
                    <a:cubicBezTo>
                      <a:pt x="390" y="283"/>
                      <a:pt x="377" y="283"/>
                      <a:pt x="372" y="277"/>
                    </a:cubicBezTo>
                    <a:cubicBezTo>
                      <a:pt x="371" y="275"/>
                      <a:pt x="369" y="272"/>
                      <a:pt x="370" y="269"/>
                    </a:cubicBezTo>
                    <a:cubicBezTo>
                      <a:pt x="371" y="266"/>
                      <a:pt x="374" y="265"/>
                      <a:pt x="375" y="264"/>
                    </a:cubicBezTo>
                    <a:cubicBezTo>
                      <a:pt x="376" y="264"/>
                      <a:pt x="376" y="264"/>
                      <a:pt x="376" y="264"/>
                    </a:cubicBezTo>
                    <a:cubicBezTo>
                      <a:pt x="376" y="263"/>
                      <a:pt x="376" y="263"/>
                      <a:pt x="376" y="262"/>
                    </a:cubicBezTo>
                    <a:cubicBezTo>
                      <a:pt x="377" y="259"/>
                      <a:pt x="377" y="259"/>
                      <a:pt x="377" y="259"/>
                    </a:cubicBezTo>
                    <a:cubicBezTo>
                      <a:pt x="377" y="256"/>
                      <a:pt x="377" y="253"/>
                      <a:pt x="377" y="251"/>
                    </a:cubicBezTo>
                    <a:cubicBezTo>
                      <a:pt x="376" y="241"/>
                      <a:pt x="377" y="234"/>
                      <a:pt x="393" y="232"/>
                    </a:cubicBezTo>
                    <a:cubicBezTo>
                      <a:pt x="396" y="231"/>
                      <a:pt x="399" y="231"/>
                      <a:pt x="401" y="231"/>
                    </a:cubicBezTo>
                    <a:cubicBezTo>
                      <a:pt x="401" y="230"/>
                      <a:pt x="401" y="230"/>
                      <a:pt x="402" y="230"/>
                    </a:cubicBezTo>
                    <a:cubicBezTo>
                      <a:pt x="403" y="227"/>
                      <a:pt x="405" y="226"/>
                      <a:pt x="408" y="227"/>
                    </a:cubicBezTo>
                    <a:cubicBezTo>
                      <a:pt x="418" y="230"/>
                      <a:pt x="425" y="229"/>
                      <a:pt x="434" y="228"/>
                    </a:cubicBezTo>
                    <a:cubicBezTo>
                      <a:pt x="437" y="227"/>
                      <a:pt x="441" y="227"/>
                      <a:pt x="445" y="227"/>
                    </a:cubicBezTo>
                    <a:cubicBezTo>
                      <a:pt x="449" y="226"/>
                      <a:pt x="454" y="226"/>
                      <a:pt x="457" y="229"/>
                    </a:cubicBezTo>
                    <a:cubicBezTo>
                      <a:pt x="459" y="232"/>
                      <a:pt x="458" y="236"/>
                      <a:pt x="457" y="240"/>
                    </a:cubicBezTo>
                    <a:cubicBezTo>
                      <a:pt x="456" y="241"/>
                      <a:pt x="456" y="243"/>
                      <a:pt x="455" y="245"/>
                    </a:cubicBezTo>
                    <a:cubicBezTo>
                      <a:pt x="455" y="248"/>
                      <a:pt x="456" y="251"/>
                      <a:pt x="456" y="254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4" name="Freeform 51">
                <a:extLst>
                  <a:ext uri="{FF2B5EF4-FFF2-40B4-BE49-F238E27FC236}">
                    <a16:creationId xmlns:a16="http://schemas.microsoft.com/office/drawing/2014/main" id="{B7E2A9A8-CA60-4879-A162-17CA95808D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6" y="3261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5" name="Freeform 52">
                <a:extLst>
                  <a:ext uri="{FF2B5EF4-FFF2-40B4-BE49-F238E27FC236}">
                    <a16:creationId xmlns:a16="http://schemas.microsoft.com/office/drawing/2014/main" id="{BF09550E-EE99-4A9D-A32B-A74C238B0A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8" y="2746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6" name="Freeform 53">
                <a:extLst>
                  <a:ext uri="{FF2B5EF4-FFF2-40B4-BE49-F238E27FC236}">
                    <a16:creationId xmlns:a16="http://schemas.microsoft.com/office/drawing/2014/main" id="{A7C813B8-6191-4D7E-BDBD-C3DC2A947F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5" y="3254"/>
                <a:ext cx="2" cy="5"/>
              </a:xfrm>
              <a:custGeom>
                <a:avLst/>
                <a:gdLst>
                  <a:gd name="T0" fmla="*/ 2 w 2"/>
                  <a:gd name="T1" fmla="*/ 4 h 5"/>
                  <a:gd name="T2" fmla="*/ 1 w 2"/>
                  <a:gd name="T3" fmla="*/ 5 h 5"/>
                  <a:gd name="T4" fmla="*/ 2 w 2"/>
                  <a:gd name="T5" fmla="*/ 4 h 5"/>
                  <a:gd name="T6" fmla="*/ 0 w 2"/>
                  <a:gd name="T7" fmla="*/ 0 h 5"/>
                  <a:gd name="T8" fmla="*/ 2 w 2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5">
                    <a:moveTo>
                      <a:pt x="2" y="4"/>
                    </a:moveTo>
                    <a:cubicBezTo>
                      <a:pt x="1" y="4"/>
                      <a:pt x="1" y="4"/>
                      <a:pt x="1" y="5"/>
                    </a:cubicBezTo>
                    <a:cubicBezTo>
                      <a:pt x="1" y="4"/>
                      <a:pt x="2" y="4"/>
                      <a:pt x="2" y="4"/>
                    </a:cubicBezTo>
                    <a:cubicBezTo>
                      <a:pt x="1" y="2"/>
                      <a:pt x="0" y="1"/>
                      <a:pt x="0" y="0"/>
                    </a:cubicBezTo>
                    <a:cubicBezTo>
                      <a:pt x="0" y="1"/>
                      <a:pt x="1" y="2"/>
                      <a:pt x="2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7" name="Freeform 54">
                <a:extLst>
                  <a:ext uri="{FF2B5EF4-FFF2-40B4-BE49-F238E27FC236}">
                    <a16:creationId xmlns:a16="http://schemas.microsoft.com/office/drawing/2014/main" id="{6941850A-B58F-4CCC-8EE4-1950619EC9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3" y="1255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8" name="Freeform 55">
                <a:extLst>
                  <a:ext uri="{FF2B5EF4-FFF2-40B4-BE49-F238E27FC236}">
                    <a16:creationId xmlns:a16="http://schemas.microsoft.com/office/drawing/2014/main" id="{B2D5D756-0FEB-4844-BF77-520DC24D73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9" y="159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9" name="Freeform 56">
                <a:extLst>
                  <a:ext uri="{FF2B5EF4-FFF2-40B4-BE49-F238E27FC236}">
                    <a16:creationId xmlns:a16="http://schemas.microsoft.com/office/drawing/2014/main" id="{BA362B1D-0128-496E-B1D9-57D4333DFC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9" y="1592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0" name="Freeform 57">
                <a:extLst>
                  <a:ext uri="{FF2B5EF4-FFF2-40B4-BE49-F238E27FC236}">
                    <a16:creationId xmlns:a16="http://schemas.microsoft.com/office/drawing/2014/main" id="{E8C0D1AE-658A-4348-8A50-1F0C2C46C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3" y="2489"/>
                <a:ext cx="861" cy="674"/>
              </a:xfrm>
              <a:custGeom>
                <a:avLst/>
                <a:gdLst>
                  <a:gd name="T0" fmla="*/ 565 w 866"/>
                  <a:gd name="T1" fmla="*/ 3 h 678"/>
                  <a:gd name="T2" fmla="*/ 508 w 866"/>
                  <a:gd name="T3" fmla="*/ 8 h 678"/>
                  <a:gd name="T4" fmla="*/ 469 w 866"/>
                  <a:gd name="T5" fmla="*/ 35 h 678"/>
                  <a:gd name="T6" fmla="*/ 389 w 866"/>
                  <a:gd name="T7" fmla="*/ 78 h 678"/>
                  <a:gd name="T8" fmla="*/ 381 w 866"/>
                  <a:gd name="T9" fmla="*/ 56 h 678"/>
                  <a:gd name="T10" fmla="*/ 366 w 866"/>
                  <a:gd name="T11" fmla="*/ 46 h 678"/>
                  <a:gd name="T12" fmla="*/ 351 w 866"/>
                  <a:gd name="T13" fmla="*/ 35 h 678"/>
                  <a:gd name="T14" fmla="*/ 333 w 866"/>
                  <a:gd name="T15" fmla="*/ 57 h 678"/>
                  <a:gd name="T16" fmla="*/ 320 w 866"/>
                  <a:gd name="T17" fmla="*/ 130 h 678"/>
                  <a:gd name="T18" fmla="*/ 283 w 866"/>
                  <a:gd name="T19" fmla="*/ 165 h 678"/>
                  <a:gd name="T20" fmla="*/ 304 w 866"/>
                  <a:gd name="T21" fmla="*/ 225 h 678"/>
                  <a:gd name="T22" fmla="*/ 295 w 866"/>
                  <a:gd name="T23" fmla="*/ 272 h 678"/>
                  <a:gd name="T24" fmla="*/ 276 w 866"/>
                  <a:gd name="T25" fmla="*/ 311 h 678"/>
                  <a:gd name="T26" fmla="*/ 234 w 866"/>
                  <a:gd name="T27" fmla="*/ 328 h 678"/>
                  <a:gd name="T28" fmla="*/ 159 w 866"/>
                  <a:gd name="T29" fmla="*/ 328 h 678"/>
                  <a:gd name="T30" fmla="*/ 117 w 866"/>
                  <a:gd name="T31" fmla="*/ 337 h 678"/>
                  <a:gd name="T32" fmla="*/ 65 w 866"/>
                  <a:gd name="T33" fmla="*/ 348 h 678"/>
                  <a:gd name="T34" fmla="*/ 22 w 866"/>
                  <a:gd name="T35" fmla="*/ 394 h 678"/>
                  <a:gd name="T36" fmla="*/ 1 w 866"/>
                  <a:gd name="T37" fmla="*/ 439 h 678"/>
                  <a:gd name="T38" fmla="*/ 29 w 866"/>
                  <a:gd name="T39" fmla="*/ 426 h 678"/>
                  <a:gd name="T40" fmla="*/ 67 w 866"/>
                  <a:gd name="T41" fmla="*/ 431 h 678"/>
                  <a:gd name="T42" fmla="*/ 142 w 866"/>
                  <a:gd name="T43" fmla="*/ 465 h 678"/>
                  <a:gd name="T44" fmla="*/ 162 w 866"/>
                  <a:gd name="T45" fmla="*/ 478 h 678"/>
                  <a:gd name="T46" fmla="*/ 212 w 866"/>
                  <a:gd name="T47" fmla="*/ 453 h 678"/>
                  <a:gd name="T48" fmla="*/ 243 w 866"/>
                  <a:gd name="T49" fmla="*/ 445 h 678"/>
                  <a:gd name="T50" fmla="*/ 280 w 866"/>
                  <a:gd name="T51" fmla="*/ 451 h 678"/>
                  <a:gd name="T52" fmla="*/ 298 w 866"/>
                  <a:gd name="T53" fmla="*/ 491 h 678"/>
                  <a:gd name="T54" fmla="*/ 302 w 866"/>
                  <a:gd name="T55" fmla="*/ 518 h 678"/>
                  <a:gd name="T56" fmla="*/ 344 w 866"/>
                  <a:gd name="T57" fmla="*/ 560 h 678"/>
                  <a:gd name="T58" fmla="*/ 342 w 866"/>
                  <a:gd name="T59" fmla="*/ 620 h 678"/>
                  <a:gd name="T60" fmla="*/ 347 w 866"/>
                  <a:gd name="T61" fmla="*/ 641 h 678"/>
                  <a:gd name="T62" fmla="*/ 392 w 866"/>
                  <a:gd name="T63" fmla="*/ 672 h 678"/>
                  <a:gd name="T64" fmla="*/ 419 w 866"/>
                  <a:gd name="T65" fmla="*/ 659 h 678"/>
                  <a:gd name="T66" fmla="*/ 467 w 866"/>
                  <a:gd name="T67" fmla="*/ 641 h 678"/>
                  <a:gd name="T68" fmla="*/ 531 w 866"/>
                  <a:gd name="T69" fmla="*/ 624 h 678"/>
                  <a:gd name="T70" fmla="*/ 585 w 866"/>
                  <a:gd name="T71" fmla="*/ 607 h 678"/>
                  <a:gd name="T72" fmla="*/ 660 w 866"/>
                  <a:gd name="T73" fmla="*/ 590 h 678"/>
                  <a:gd name="T74" fmla="*/ 686 w 866"/>
                  <a:gd name="T75" fmla="*/ 549 h 678"/>
                  <a:gd name="T76" fmla="*/ 707 w 866"/>
                  <a:gd name="T77" fmla="*/ 515 h 678"/>
                  <a:gd name="T78" fmla="*/ 720 w 866"/>
                  <a:gd name="T79" fmla="*/ 467 h 678"/>
                  <a:gd name="T80" fmla="*/ 772 w 866"/>
                  <a:gd name="T81" fmla="*/ 422 h 678"/>
                  <a:gd name="T82" fmla="*/ 777 w 866"/>
                  <a:gd name="T83" fmla="*/ 386 h 678"/>
                  <a:gd name="T84" fmla="*/ 765 w 866"/>
                  <a:gd name="T85" fmla="*/ 362 h 678"/>
                  <a:gd name="T86" fmla="*/ 776 w 866"/>
                  <a:gd name="T87" fmla="*/ 329 h 678"/>
                  <a:gd name="T88" fmla="*/ 798 w 866"/>
                  <a:gd name="T89" fmla="*/ 288 h 678"/>
                  <a:gd name="T90" fmla="*/ 834 w 866"/>
                  <a:gd name="T91" fmla="*/ 273 h 678"/>
                  <a:gd name="T92" fmla="*/ 814 w 866"/>
                  <a:gd name="T93" fmla="*/ 249 h 678"/>
                  <a:gd name="T94" fmla="*/ 837 w 866"/>
                  <a:gd name="T95" fmla="*/ 196 h 678"/>
                  <a:gd name="T96" fmla="*/ 850 w 866"/>
                  <a:gd name="T97" fmla="*/ 176 h 678"/>
                  <a:gd name="T98" fmla="*/ 861 w 866"/>
                  <a:gd name="T99" fmla="*/ 154 h 678"/>
                  <a:gd name="T100" fmla="*/ 788 w 866"/>
                  <a:gd name="T101" fmla="*/ 115 h 678"/>
                  <a:gd name="T102" fmla="*/ 745 w 866"/>
                  <a:gd name="T103" fmla="*/ 92 h 678"/>
                  <a:gd name="T104" fmla="*/ 682 w 866"/>
                  <a:gd name="T105" fmla="*/ 64 h 678"/>
                  <a:gd name="T106" fmla="*/ 625 w 866"/>
                  <a:gd name="T107" fmla="*/ 34 h 678"/>
                  <a:gd name="T108" fmla="*/ 597 w 866"/>
                  <a:gd name="T109" fmla="*/ 45 h 678"/>
                  <a:gd name="T110" fmla="*/ 562 w 866"/>
                  <a:gd name="T111" fmla="*/ 38 h 678"/>
                  <a:gd name="T112" fmla="*/ 562 w 866"/>
                  <a:gd name="T113" fmla="*/ 7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66" h="678">
                    <a:moveTo>
                      <a:pt x="562" y="7"/>
                    </a:moveTo>
                    <a:cubicBezTo>
                      <a:pt x="563" y="7"/>
                      <a:pt x="565" y="7"/>
                      <a:pt x="566" y="7"/>
                    </a:cubicBezTo>
                    <a:cubicBezTo>
                      <a:pt x="566" y="6"/>
                      <a:pt x="567" y="4"/>
                      <a:pt x="567" y="4"/>
                    </a:cubicBezTo>
                    <a:cubicBezTo>
                      <a:pt x="567" y="4"/>
                      <a:pt x="567" y="4"/>
                      <a:pt x="567" y="4"/>
                    </a:cubicBezTo>
                    <a:cubicBezTo>
                      <a:pt x="567" y="4"/>
                      <a:pt x="566" y="4"/>
                      <a:pt x="565" y="3"/>
                    </a:cubicBezTo>
                    <a:cubicBezTo>
                      <a:pt x="561" y="1"/>
                      <a:pt x="553" y="1"/>
                      <a:pt x="547" y="1"/>
                    </a:cubicBezTo>
                    <a:cubicBezTo>
                      <a:pt x="542" y="1"/>
                      <a:pt x="538" y="2"/>
                      <a:pt x="535" y="1"/>
                    </a:cubicBezTo>
                    <a:cubicBezTo>
                      <a:pt x="527" y="0"/>
                      <a:pt x="527" y="0"/>
                      <a:pt x="522" y="3"/>
                    </a:cubicBezTo>
                    <a:cubicBezTo>
                      <a:pt x="521" y="3"/>
                      <a:pt x="520" y="4"/>
                      <a:pt x="519" y="5"/>
                    </a:cubicBezTo>
                    <a:cubicBezTo>
                      <a:pt x="515" y="7"/>
                      <a:pt x="511" y="7"/>
                      <a:pt x="508" y="8"/>
                    </a:cubicBezTo>
                    <a:cubicBezTo>
                      <a:pt x="505" y="8"/>
                      <a:pt x="502" y="9"/>
                      <a:pt x="500" y="10"/>
                    </a:cubicBezTo>
                    <a:cubicBezTo>
                      <a:pt x="499" y="11"/>
                      <a:pt x="498" y="11"/>
                      <a:pt x="498" y="12"/>
                    </a:cubicBezTo>
                    <a:cubicBezTo>
                      <a:pt x="498" y="12"/>
                      <a:pt x="497" y="14"/>
                      <a:pt x="496" y="16"/>
                    </a:cubicBezTo>
                    <a:cubicBezTo>
                      <a:pt x="489" y="27"/>
                      <a:pt x="483" y="29"/>
                      <a:pt x="474" y="33"/>
                    </a:cubicBezTo>
                    <a:cubicBezTo>
                      <a:pt x="473" y="33"/>
                      <a:pt x="471" y="34"/>
                      <a:pt x="469" y="35"/>
                    </a:cubicBezTo>
                    <a:cubicBezTo>
                      <a:pt x="459" y="40"/>
                      <a:pt x="451" y="47"/>
                      <a:pt x="443" y="53"/>
                    </a:cubicBezTo>
                    <a:cubicBezTo>
                      <a:pt x="436" y="59"/>
                      <a:pt x="426" y="62"/>
                      <a:pt x="418" y="65"/>
                    </a:cubicBezTo>
                    <a:cubicBezTo>
                      <a:pt x="409" y="67"/>
                      <a:pt x="400" y="70"/>
                      <a:pt x="395" y="76"/>
                    </a:cubicBezTo>
                    <a:cubicBezTo>
                      <a:pt x="394" y="77"/>
                      <a:pt x="393" y="78"/>
                      <a:pt x="391" y="78"/>
                    </a:cubicBezTo>
                    <a:cubicBezTo>
                      <a:pt x="391" y="78"/>
                      <a:pt x="390" y="78"/>
                      <a:pt x="389" y="78"/>
                    </a:cubicBezTo>
                    <a:cubicBezTo>
                      <a:pt x="389" y="78"/>
                      <a:pt x="388" y="78"/>
                      <a:pt x="388" y="78"/>
                    </a:cubicBezTo>
                    <a:cubicBezTo>
                      <a:pt x="385" y="77"/>
                      <a:pt x="384" y="75"/>
                      <a:pt x="385" y="72"/>
                    </a:cubicBezTo>
                    <a:cubicBezTo>
                      <a:pt x="386" y="68"/>
                      <a:pt x="386" y="61"/>
                      <a:pt x="386" y="58"/>
                    </a:cubicBezTo>
                    <a:cubicBezTo>
                      <a:pt x="385" y="58"/>
                      <a:pt x="384" y="57"/>
                      <a:pt x="384" y="56"/>
                    </a:cubicBezTo>
                    <a:cubicBezTo>
                      <a:pt x="383" y="56"/>
                      <a:pt x="382" y="56"/>
                      <a:pt x="381" y="56"/>
                    </a:cubicBezTo>
                    <a:cubicBezTo>
                      <a:pt x="380" y="57"/>
                      <a:pt x="378" y="57"/>
                      <a:pt x="376" y="58"/>
                    </a:cubicBezTo>
                    <a:cubicBezTo>
                      <a:pt x="373" y="58"/>
                      <a:pt x="371" y="57"/>
                      <a:pt x="371" y="54"/>
                    </a:cubicBezTo>
                    <a:cubicBezTo>
                      <a:pt x="370" y="53"/>
                      <a:pt x="370" y="51"/>
                      <a:pt x="370" y="49"/>
                    </a:cubicBezTo>
                    <a:cubicBezTo>
                      <a:pt x="370" y="48"/>
                      <a:pt x="370" y="47"/>
                      <a:pt x="370" y="46"/>
                    </a:cubicBezTo>
                    <a:cubicBezTo>
                      <a:pt x="369" y="46"/>
                      <a:pt x="367" y="46"/>
                      <a:pt x="366" y="46"/>
                    </a:cubicBezTo>
                    <a:cubicBezTo>
                      <a:pt x="364" y="46"/>
                      <a:pt x="361" y="46"/>
                      <a:pt x="359" y="44"/>
                    </a:cubicBezTo>
                    <a:cubicBezTo>
                      <a:pt x="356" y="42"/>
                      <a:pt x="356" y="38"/>
                      <a:pt x="356" y="36"/>
                    </a:cubicBezTo>
                    <a:cubicBezTo>
                      <a:pt x="356" y="36"/>
                      <a:pt x="356" y="36"/>
                      <a:pt x="356" y="35"/>
                    </a:cubicBezTo>
                    <a:cubicBezTo>
                      <a:pt x="355" y="35"/>
                      <a:pt x="354" y="35"/>
                      <a:pt x="352" y="35"/>
                    </a:cubicBezTo>
                    <a:cubicBezTo>
                      <a:pt x="352" y="35"/>
                      <a:pt x="352" y="35"/>
                      <a:pt x="351" y="35"/>
                    </a:cubicBezTo>
                    <a:cubicBezTo>
                      <a:pt x="352" y="35"/>
                      <a:pt x="352" y="36"/>
                      <a:pt x="353" y="38"/>
                    </a:cubicBezTo>
                    <a:cubicBezTo>
                      <a:pt x="354" y="41"/>
                      <a:pt x="357" y="46"/>
                      <a:pt x="353" y="51"/>
                    </a:cubicBezTo>
                    <a:cubicBezTo>
                      <a:pt x="349" y="59"/>
                      <a:pt x="344" y="57"/>
                      <a:pt x="341" y="57"/>
                    </a:cubicBezTo>
                    <a:cubicBezTo>
                      <a:pt x="340" y="56"/>
                      <a:pt x="339" y="56"/>
                      <a:pt x="338" y="56"/>
                    </a:cubicBezTo>
                    <a:cubicBezTo>
                      <a:pt x="335" y="56"/>
                      <a:pt x="334" y="57"/>
                      <a:pt x="333" y="57"/>
                    </a:cubicBezTo>
                    <a:cubicBezTo>
                      <a:pt x="333" y="57"/>
                      <a:pt x="333" y="58"/>
                      <a:pt x="333" y="58"/>
                    </a:cubicBezTo>
                    <a:cubicBezTo>
                      <a:pt x="334" y="61"/>
                      <a:pt x="334" y="64"/>
                      <a:pt x="333" y="69"/>
                    </a:cubicBezTo>
                    <a:cubicBezTo>
                      <a:pt x="332" y="73"/>
                      <a:pt x="328" y="81"/>
                      <a:pt x="326" y="86"/>
                    </a:cubicBezTo>
                    <a:cubicBezTo>
                      <a:pt x="332" y="92"/>
                      <a:pt x="337" y="105"/>
                      <a:pt x="338" y="110"/>
                    </a:cubicBezTo>
                    <a:cubicBezTo>
                      <a:pt x="340" y="126"/>
                      <a:pt x="328" y="129"/>
                      <a:pt x="320" y="130"/>
                    </a:cubicBezTo>
                    <a:cubicBezTo>
                      <a:pt x="316" y="131"/>
                      <a:pt x="316" y="131"/>
                      <a:pt x="316" y="131"/>
                    </a:cubicBezTo>
                    <a:cubicBezTo>
                      <a:pt x="308" y="133"/>
                      <a:pt x="297" y="138"/>
                      <a:pt x="296" y="142"/>
                    </a:cubicBezTo>
                    <a:cubicBezTo>
                      <a:pt x="295" y="142"/>
                      <a:pt x="296" y="143"/>
                      <a:pt x="296" y="145"/>
                    </a:cubicBezTo>
                    <a:cubicBezTo>
                      <a:pt x="296" y="147"/>
                      <a:pt x="297" y="152"/>
                      <a:pt x="295" y="156"/>
                    </a:cubicBezTo>
                    <a:cubicBezTo>
                      <a:pt x="292" y="161"/>
                      <a:pt x="287" y="163"/>
                      <a:pt x="283" y="165"/>
                    </a:cubicBezTo>
                    <a:cubicBezTo>
                      <a:pt x="283" y="165"/>
                      <a:pt x="283" y="165"/>
                      <a:pt x="283" y="165"/>
                    </a:cubicBezTo>
                    <a:cubicBezTo>
                      <a:pt x="287" y="171"/>
                      <a:pt x="290" y="178"/>
                      <a:pt x="292" y="185"/>
                    </a:cubicBezTo>
                    <a:cubicBezTo>
                      <a:pt x="295" y="191"/>
                      <a:pt x="297" y="197"/>
                      <a:pt x="300" y="201"/>
                    </a:cubicBezTo>
                    <a:cubicBezTo>
                      <a:pt x="301" y="202"/>
                      <a:pt x="302" y="203"/>
                      <a:pt x="303" y="204"/>
                    </a:cubicBezTo>
                    <a:cubicBezTo>
                      <a:pt x="308" y="211"/>
                      <a:pt x="310" y="215"/>
                      <a:pt x="304" y="225"/>
                    </a:cubicBezTo>
                    <a:cubicBezTo>
                      <a:pt x="299" y="230"/>
                      <a:pt x="294" y="235"/>
                      <a:pt x="289" y="238"/>
                    </a:cubicBezTo>
                    <a:cubicBezTo>
                      <a:pt x="286" y="240"/>
                      <a:pt x="284" y="242"/>
                      <a:pt x="281" y="244"/>
                    </a:cubicBezTo>
                    <a:cubicBezTo>
                      <a:pt x="283" y="245"/>
                      <a:pt x="285" y="246"/>
                      <a:pt x="287" y="247"/>
                    </a:cubicBezTo>
                    <a:cubicBezTo>
                      <a:pt x="292" y="249"/>
                      <a:pt x="300" y="253"/>
                      <a:pt x="297" y="266"/>
                    </a:cubicBezTo>
                    <a:cubicBezTo>
                      <a:pt x="296" y="269"/>
                      <a:pt x="295" y="271"/>
                      <a:pt x="295" y="272"/>
                    </a:cubicBezTo>
                    <a:cubicBezTo>
                      <a:pt x="294" y="274"/>
                      <a:pt x="294" y="275"/>
                      <a:pt x="294" y="276"/>
                    </a:cubicBezTo>
                    <a:cubicBezTo>
                      <a:pt x="294" y="277"/>
                      <a:pt x="294" y="279"/>
                      <a:pt x="294" y="280"/>
                    </a:cubicBezTo>
                    <a:cubicBezTo>
                      <a:pt x="295" y="283"/>
                      <a:pt x="296" y="286"/>
                      <a:pt x="295" y="289"/>
                    </a:cubicBezTo>
                    <a:cubicBezTo>
                      <a:pt x="294" y="302"/>
                      <a:pt x="286" y="306"/>
                      <a:pt x="278" y="310"/>
                    </a:cubicBezTo>
                    <a:cubicBezTo>
                      <a:pt x="276" y="311"/>
                      <a:pt x="276" y="311"/>
                      <a:pt x="276" y="311"/>
                    </a:cubicBezTo>
                    <a:cubicBezTo>
                      <a:pt x="271" y="313"/>
                      <a:pt x="271" y="313"/>
                      <a:pt x="270" y="315"/>
                    </a:cubicBezTo>
                    <a:cubicBezTo>
                      <a:pt x="269" y="316"/>
                      <a:pt x="268" y="318"/>
                      <a:pt x="266" y="321"/>
                    </a:cubicBezTo>
                    <a:cubicBezTo>
                      <a:pt x="264" y="325"/>
                      <a:pt x="252" y="334"/>
                      <a:pt x="245" y="334"/>
                    </a:cubicBezTo>
                    <a:cubicBezTo>
                      <a:pt x="244" y="334"/>
                      <a:pt x="244" y="334"/>
                      <a:pt x="244" y="334"/>
                    </a:cubicBezTo>
                    <a:cubicBezTo>
                      <a:pt x="239" y="334"/>
                      <a:pt x="236" y="331"/>
                      <a:pt x="234" y="328"/>
                    </a:cubicBezTo>
                    <a:cubicBezTo>
                      <a:pt x="232" y="327"/>
                      <a:pt x="231" y="326"/>
                      <a:pt x="229" y="326"/>
                    </a:cubicBezTo>
                    <a:cubicBezTo>
                      <a:pt x="220" y="323"/>
                      <a:pt x="206" y="324"/>
                      <a:pt x="194" y="325"/>
                    </a:cubicBezTo>
                    <a:cubicBezTo>
                      <a:pt x="187" y="325"/>
                      <a:pt x="187" y="325"/>
                      <a:pt x="187" y="325"/>
                    </a:cubicBezTo>
                    <a:cubicBezTo>
                      <a:pt x="183" y="325"/>
                      <a:pt x="179" y="326"/>
                      <a:pt x="175" y="327"/>
                    </a:cubicBezTo>
                    <a:cubicBezTo>
                      <a:pt x="170" y="327"/>
                      <a:pt x="165" y="328"/>
                      <a:pt x="159" y="328"/>
                    </a:cubicBezTo>
                    <a:cubicBezTo>
                      <a:pt x="155" y="328"/>
                      <a:pt x="155" y="328"/>
                      <a:pt x="155" y="328"/>
                    </a:cubicBezTo>
                    <a:cubicBezTo>
                      <a:pt x="151" y="327"/>
                      <a:pt x="149" y="327"/>
                      <a:pt x="144" y="330"/>
                    </a:cubicBezTo>
                    <a:cubicBezTo>
                      <a:pt x="142" y="331"/>
                      <a:pt x="140" y="333"/>
                      <a:pt x="138" y="334"/>
                    </a:cubicBezTo>
                    <a:cubicBezTo>
                      <a:pt x="134" y="337"/>
                      <a:pt x="130" y="341"/>
                      <a:pt x="124" y="341"/>
                    </a:cubicBezTo>
                    <a:cubicBezTo>
                      <a:pt x="121" y="341"/>
                      <a:pt x="119" y="339"/>
                      <a:pt x="117" y="337"/>
                    </a:cubicBezTo>
                    <a:cubicBezTo>
                      <a:pt x="117" y="337"/>
                      <a:pt x="116" y="336"/>
                      <a:pt x="116" y="336"/>
                    </a:cubicBezTo>
                    <a:cubicBezTo>
                      <a:pt x="115" y="336"/>
                      <a:pt x="114" y="337"/>
                      <a:pt x="113" y="337"/>
                    </a:cubicBezTo>
                    <a:cubicBezTo>
                      <a:pt x="112" y="338"/>
                      <a:pt x="110" y="339"/>
                      <a:pt x="109" y="339"/>
                    </a:cubicBezTo>
                    <a:cubicBezTo>
                      <a:pt x="103" y="340"/>
                      <a:pt x="97" y="341"/>
                      <a:pt x="92" y="342"/>
                    </a:cubicBezTo>
                    <a:cubicBezTo>
                      <a:pt x="82" y="343"/>
                      <a:pt x="73" y="345"/>
                      <a:pt x="65" y="348"/>
                    </a:cubicBezTo>
                    <a:cubicBezTo>
                      <a:pt x="56" y="352"/>
                      <a:pt x="50" y="361"/>
                      <a:pt x="43" y="369"/>
                    </a:cubicBezTo>
                    <a:cubicBezTo>
                      <a:pt x="39" y="375"/>
                      <a:pt x="35" y="382"/>
                      <a:pt x="29" y="387"/>
                    </a:cubicBezTo>
                    <a:cubicBezTo>
                      <a:pt x="26" y="389"/>
                      <a:pt x="23" y="389"/>
                      <a:pt x="22" y="389"/>
                    </a:cubicBezTo>
                    <a:cubicBezTo>
                      <a:pt x="22" y="389"/>
                      <a:pt x="21" y="389"/>
                      <a:pt x="21" y="390"/>
                    </a:cubicBezTo>
                    <a:cubicBezTo>
                      <a:pt x="21" y="391"/>
                      <a:pt x="21" y="393"/>
                      <a:pt x="22" y="394"/>
                    </a:cubicBezTo>
                    <a:cubicBezTo>
                      <a:pt x="22" y="397"/>
                      <a:pt x="23" y="401"/>
                      <a:pt x="22" y="404"/>
                    </a:cubicBezTo>
                    <a:cubicBezTo>
                      <a:pt x="18" y="410"/>
                      <a:pt x="13" y="411"/>
                      <a:pt x="8" y="411"/>
                    </a:cubicBezTo>
                    <a:cubicBezTo>
                      <a:pt x="8" y="415"/>
                      <a:pt x="5" y="418"/>
                      <a:pt x="4" y="421"/>
                    </a:cubicBezTo>
                    <a:cubicBezTo>
                      <a:pt x="2" y="423"/>
                      <a:pt x="1" y="425"/>
                      <a:pt x="0" y="427"/>
                    </a:cubicBezTo>
                    <a:cubicBezTo>
                      <a:pt x="0" y="431"/>
                      <a:pt x="0" y="434"/>
                      <a:pt x="1" y="439"/>
                    </a:cubicBezTo>
                    <a:cubicBezTo>
                      <a:pt x="1" y="439"/>
                      <a:pt x="1" y="439"/>
                      <a:pt x="1" y="439"/>
                    </a:cubicBezTo>
                    <a:cubicBezTo>
                      <a:pt x="3" y="438"/>
                      <a:pt x="6" y="437"/>
                      <a:pt x="8" y="436"/>
                    </a:cubicBezTo>
                    <a:cubicBezTo>
                      <a:pt x="10" y="436"/>
                      <a:pt x="12" y="435"/>
                      <a:pt x="14" y="434"/>
                    </a:cubicBezTo>
                    <a:cubicBezTo>
                      <a:pt x="16" y="433"/>
                      <a:pt x="18" y="432"/>
                      <a:pt x="20" y="430"/>
                    </a:cubicBezTo>
                    <a:cubicBezTo>
                      <a:pt x="23" y="429"/>
                      <a:pt x="26" y="427"/>
                      <a:pt x="29" y="426"/>
                    </a:cubicBezTo>
                    <a:cubicBezTo>
                      <a:pt x="35" y="424"/>
                      <a:pt x="37" y="423"/>
                      <a:pt x="39" y="426"/>
                    </a:cubicBezTo>
                    <a:cubicBezTo>
                      <a:pt x="42" y="427"/>
                      <a:pt x="44" y="428"/>
                      <a:pt x="46" y="429"/>
                    </a:cubicBezTo>
                    <a:cubicBezTo>
                      <a:pt x="47" y="430"/>
                      <a:pt x="48" y="431"/>
                      <a:pt x="50" y="431"/>
                    </a:cubicBezTo>
                    <a:cubicBezTo>
                      <a:pt x="53" y="432"/>
                      <a:pt x="57" y="432"/>
                      <a:pt x="61" y="431"/>
                    </a:cubicBezTo>
                    <a:cubicBezTo>
                      <a:pt x="63" y="431"/>
                      <a:pt x="65" y="431"/>
                      <a:pt x="67" y="431"/>
                    </a:cubicBezTo>
                    <a:cubicBezTo>
                      <a:pt x="69" y="431"/>
                      <a:pt x="73" y="431"/>
                      <a:pt x="76" y="430"/>
                    </a:cubicBezTo>
                    <a:cubicBezTo>
                      <a:pt x="95" y="429"/>
                      <a:pt x="121" y="427"/>
                      <a:pt x="134" y="440"/>
                    </a:cubicBezTo>
                    <a:cubicBezTo>
                      <a:pt x="139" y="445"/>
                      <a:pt x="139" y="451"/>
                      <a:pt x="139" y="455"/>
                    </a:cubicBezTo>
                    <a:cubicBezTo>
                      <a:pt x="138" y="458"/>
                      <a:pt x="138" y="460"/>
                      <a:pt x="139" y="462"/>
                    </a:cubicBezTo>
                    <a:cubicBezTo>
                      <a:pt x="140" y="464"/>
                      <a:pt x="141" y="465"/>
                      <a:pt x="142" y="465"/>
                    </a:cubicBezTo>
                    <a:cubicBezTo>
                      <a:pt x="142" y="465"/>
                      <a:pt x="144" y="464"/>
                      <a:pt x="145" y="462"/>
                    </a:cubicBezTo>
                    <a:cubicBezTo>
                      <a:pt x="145" y="461"/>
                      <a:pt x="146" y="460"/>
                      <a:pt x="147" y="459"/>
                    </a:cubicBezTo>
                    <a:cubicBezTo>
                      <a:pt x="148" y="459"/>
                      <a:pt x="149" y="459"/>
                      <a:pt x="151" y="459"/>
                    </a:cubicBezTo>
                    <a:cubicBezTo>
                      <a:pt x="156" y="461"/>
                      <a:pt x="158" y="467"/>
                      <a:pt x="159" y="472"/>
                    </a:cubicBezTo>
                    <a:cubicBezTo>
                      <a:pt x="160" y="474"/>
                      <a:pt x="161" y="477"/>
                      <a:pt x="162" y="478"/>
                    </a:cubicBezTo>
                    <a:cubicBezTo>
                      <a:pt x="162" y="477"/>
                      <a:pt x="164" y="473"/>
                      <a:pt x="164" y="460"/>
                    </a:cubicBezTo>
                    <a:cubicBezTo>
                      <a:pt x="164" y="458"/>
                      <a:pt x="165" y="456"/>
                      <a:pt x="167" y="455"/>
                    </a:cubicBezTo>
                    <a:cubicBezTo>
                      <a:pt x="173" y="453"/>
                      <a:pt x="180" y="454"/>
                      <a:pt x="187" y="454"/>
                    </a:cubicBezTo>
                    <a:cubicBezTo>
                      <a:pt x="192" y="455"/>
                      <a:pt x="197" y="455"/>
                      <a:pt x="201" y="455"/>
                    </a:cubicBezTo>
                    <a:cubicBezTo>
                      <a:pt x="205" y="454"/>
                      <a:pt x="208" y="453"/>
                      <a:pt x="212" y="453"/>
                    </a:cubicBezTo>
                    <a:cubicBezTo>
                      <a:pt x="216" y="452"/>
                      <a:pt x="221" y="451"/>
                      <a:pt x="226" y="450"/>
                    </a:cubicBezTo>
                    <a:cubicBezTo>
                      <a:pt x="227" y="451"/>
                      <a:pt x="229" y="451"/>
                      <a:pt x="231" y="451"/>
                    </a:cubicBezTo>
                    <a:cubicBezTo>
                      <a:pt x="233" y="451"/>
                      <a:pt x="235" y="451"/>
                      <a:pt x="236" y="451"/>
                    </a:cubicBezTo>
                    <a:cubicBezTo>
                      <a:pt x="237" y="451"/>
                      <a:pt x="237" y="450"/>
                      <a:pt x="238" y="449"/>
                    </a:cubicBezTo>
                    <a:cubicBezTo>
                      <a:pt x="240" y="448"/>
                      <a:pt x="241" y="446"/>
                      <a:pt x="243" y="445"/>
                    </a:cubicBezTo>
                    <a:cubicBezTo>
                      <a:pt x="246" y="444"/>
                      <a:pt x="250" y="444"/>
                      <a:pt x="255" y="445"/>
                    </a:cubicBezTo>
                    <a:cubicBezTo>
                      <a:pt x="257" y="445"/>
                      <a:pt x="262" y="445"/>
                      <a:pt x="264" y="444"/>
                    </a:cubicBezTo>
                    <a:cubicBezTo>
                      <a:pt x="264" y="443"/>
                      <a:pt x="265" y="441"/>
                      <a:pt x="267" y="441"/>
                    </a:cubicBezTo>
                    <a:cubicBezTo>
                      <a:pt x="269" y="441"/>
                      <a:pt x="271" y="442"/>
                      <a:pt x="272" y="443"/>
                    </a:cubicBezTo>
                    <a:cubicBezTo>
                      <a:pt x="274" y="446"/>
                      <a:pt x="277" y="449"/>
                      <a:pt x="280" y="451"/>
                    </a:cubicBezTo>
                    <a:cubicBezTo>
                      <a:pt x="284" y="455"/>
                      <a:pt x="289" y="459"/>
                      <a:pt x="291" y="463"/>
                    </a:cubicBezTo>
                    <a:cubicBezTo>
                      <a:pt x="294" y="467"/>
                      <a:pt x="294" y="471"/>
                      <a:pt x="294" y="474"/>
                    </a:cubicBezTo>
                    <a:cubicBezTo>
                      <a:pt x="294" y="475"/>
                      <a:pt x="294" y="477"/>
                      <a:pt x="294" y="478"/>
                    </a:cubicBezTo>
                    <a:cubicBezTo>
                      <a:pt x="294" y="479"/>
                      <a:pt x="295" y="486"/>
                      <a:pt x="295" y="489"/>
                    </a:cubicBezTo>
                    <a:cubicBezTo>
                      <a:pt x="296" y="490"/>
                      <a:pt x="297" y="491"/>
                      <a:pt x="298" y="491"/>
                    </a:cubicBezTo>
                    <a:cubicBezTo>
                      <a:pt x="300" y="491"/>
                      <a:pt x="304" y="491"/>
                      <a:pt x="305" y="494"/>
                    </a:cubicBezTo>
                    <a:cubicBezTo>
                      <a:pt x="307" y="497"/>
                      <a:pt x="307" y="501"/>
                      <a:pt x="305" y="506"/>
                    </a:cubicBezTo>
                    <a:cubicBezTo>
                      <a:pt x="304" y="510"/>
                      <a:pt x="301" y="513"/>
                      <a:pt x="299" y="515"/>
                    </a:cubicBezTo>
                    <a:cubicBezTo>
                      <a:pt x="299" y="516"/>
                      <a:pt x="299" y="516"/>
                      <a:pt x="299" y="516"/>
                    </a:cubicBezTo>
                    <a:cubicBezTo>
                      <a:pt x="300" y="517"/>
                      <a:pt x="301" y="517"/>
                      <a:pt x="302" y="518"/>
                    </a:cubicBezTo>
                    <a:cubicBezTo>
                      <a:pt x="305" y="521"/>
                      <a:pt x="305" y="526"/>
                      <a:pt x="305" y="529"/>
                    </a:cubicBezTo>
                    <a:cubicBezTo>
                      <a:pt x="305" y="531"/>
                      <a:pt x="305" y="532"/>
                      <a:pt x="305" y="533"/>
                    </a:cubicBezTo>
                    <a:cubicBezTo>
                      <a:pt x="307" y="541"/>
                      <a:pt x="311" y="545"/>
                      <a:pt x="318" y="549"/>
                    </a:cubicBezTo>
                    <a:cubicBezTo>
                      <a:pt x="321" y="551"/>
                      <a:pt x="325" y="552"/>
                      <a:pt x="330" y="554"/>
                    </a:cubicBezTo>
                    <a:cubicBezTo>
                      <a:pt x="335" y="556"/>
                      <a:pt x="340" y="558"/>
                      <a:pt x="344" y="560"/>
                    </a:cubicBezTo>
                    <a:cubicBezTo>
                      <a:pt x="355" y="568"/>
                      <a:pt x="352" y="574"/>
                      <a:pt x="348" y="581"/>
                    </a:cubicBezTo>
                    <a:cubicBezTo>
                      <a:pt x="346" y="583"/>
                      <a:pt x="346" y="583"/>
                      <a:pt x="346" y="583"/>
                    </a:cubicBezTo>
                    <a:cubicBezTo>
                      <a:pt x="342" y="590"/>
                      <a:pt x="340" y="595"/>
                      <a:pt x="341" y="602"/>
                    </a:cubicBezTo>
                    <a:cubicBezTo>
                      <a:pt x="341" y="603"/>
                      <a:pt x="341" y="605"/>
                      <a:pt x="341" y="607"/>
                    </a:cubicBezTo>
                    <a:cubicBezTo>
                      <a:pt x="342" y="611"/>
                      <a:pt x="343" y="615"/>
                      <a:pt x="342" y="620"/>
                    </a:cubicBezTo>
                    <a:cubicBezTo>
                      <a:pt x="341" y="623"/>
                      <a:pt x="339" y="625"/>
                      <a:pt x="338" y="627"/>
                    </a:cubicBezTo>
                    <a:cubicBezTo>
                      <a:pt x="337" y="628"/>
                      <a:pt x="336" y="629"/>
                      <a:pt x="336" y="629"/>
                    </a:cubicBezTo>
                    <a:cubicBezTo>
                      <a:pt x="337" y="630"/>
                      <a:pt x="339" y="638"/>
                      <a:pt x="340" y="640"/>
                    </a:cubicBezTo>
                    <a:cubicBezTo>
                      <a:pt x="340" y="640"/>
                      <a:pt x="340" y="640"/>
                      <a:pt x="340" y="640"/>
                    </a:cubicBezTo>
                    <a:cubicBezTo>
                      <a:pt x="342" y="640"/>
                      <a:pt x="344" y="639"/>
                      <a:pt x="347" y="641"/>
                    </a:cubicBezTo>
                    <a:cubicBezTo>
                      <a:pt x="354" y="644"/>
                      <a:pt x="359" y="650"/>
                      <a:pt x="360" y="657"/>
                    </a:cubicBezTo>
                    <a:cubicBezTo>
                      <a:pt x="361" y="660"/>
                      <a:pt x="360" y="664"/>
                      <a:pt x="358" y="667"/>
                    </a:cubicBezTo>
                    <a:cubicBezTo>
                      <a:pt x="361" y="670"/>
                      <a:pt x="363" y="674"/>
                      <a:pt x="363" y="678"/>
                    </a:cubicBezTo>
                    <a:cubicBezTo>
                      <a:pt x="370" y="678"/>
                      <a:pt x="376" y="676"/>
                      <a:pt x="383" y="674"/>
                    </a:cubicBezTo>
                    <a:cubicBezTo>
                      <a:pt x="386" y="673"/>
                      <a:pt x="389" y="673"/>
                      <a:pt x="392" y="672"/>
                    </a:cubicBezTo>
                    <a:cubicBezTo>
                      <a:pt x="395" y="671"/>
                      <a:pt x="397" y="671"/>
                      <a:pt x="399" y="672"/>
                    </a:cubicBezTo>
                    <a:cubicBezTo>
                      <a:pt x="401" y="672"/>
                      <a:pt x="401" y="672"/>
                      <a:pt x="401" y="672"/>
                    </a:cubicBezTo>
                    <a:cubicBezTo>
                      <a:pt x="402" y="671"/>
                      <a:pt x="402" y="670"/>
                      <a:pt x="402" y="668"/>
                    </a:cubicBezTo>
                    <a:cubicBezTo>
                      <a:pt x="402" y="665"/>
                      <a:pt x="403" y="659"/>
                      <a:pt x="409" y="657"/>
                    </a:cubicBezTo>
                    <a:cubicBezTo>
                      <a:pt x="413" y="656"/>
                      <a:pt x="417" y="658"/>
                      <a:pt x="419" y="659"/>
                    </a:cubicBezTo>
                    <a:cubicBezTo>
                      <a:pt x="419" y="660"/>
                      <a:pt x="420" y="660"/>
                      <a:pt x="421" y="660"/>
                    </a:cubicBezTo>
                    <a:cubicBezTo>
                      <a:pt x="423" y="660"/>
                      <a:pt x="424" y="659"/>
                      <a:pt x="427" y="658"/>
                    </a:cubicBezTo>
                    <a:cubicBezTo>
                      <a:pt x="428" y="657"/>
                      <a:pt x="430" y="656"/>
                      <a:pt x="432" y="655"/>
                    </a:cubicBezTo>
                    <a:cubicBezTo>
                      <a:pt x="438" y="650"/>
                      <a:pt x="446" y="648"/>
                      <a:pt x="454" y="645"/>
                    </a:cubicBezTo>
                    <a:cubicBezTo>
                      <a:pt x="458" y="644"/>
                      <a:pt x="463" y="642"/>
                      <a:pt x="467" y="641"/>
                    </a:cubicBezTo>
                    <a:cubicBezTo>
                      <a:pt x="468" y="640"/>
                      <a:pt x="468" y="640"/>
                      <a:pt x="468" y="640"/>
                    </a:cubicBezTo>
                    <a:cubicBezTo>
                      <a:pt x="474" y="637"/>
                      <a:pt x="475" y="637"/>
                      <a:pt x="481" y="639"/>
                    </a:cubicBezTo>
                    <a:cubicBezTo>
                      <a:pt x="481" y="639"/>
                      <a:pt x="481" y="639"/>
                      <a:pt x="481" y="639"/>
                    </a:cubicBezTo>
                    <a:cubicBezTo>
                      <a:pt x="492" y="630"/>
                      <a:pt x="504" y="628"/>
                      <a:pt x="516" y="627"/>
                    </a:cubicBezTo>
                    <a:cubicBezTo>
                      <a:pt x="521" y="626"/>
                      <a:pt x="526" y="625"/>
                      <a:pt x="531" y="624"/>
                    </a:cubicBezTo>
                    <a:cubicBezTo>
                      <a:pt x="537" y="622"/>
                      <a:pt x="541" y="620"/>
                      <a:pt x="546" y="617"/>
                    </a:cubicBezTo>
                    <a:cubicBezTo>
                      <a:pt x="549" y="615"/>
                      <a:pt x="549" y="615"/>
                      <a:pt x="549" y="615"/>
                    </a:cubicBezTo>
                    <a:cubicBezTo>
                      <a:pt x="556" y="612"/>
                      <a:pt x="562" y="611"/>
                      <a:pt x="568" y="611"/>
                    </a:cubicBezTo>
                    <a:cubicBezTo>
                      <a:pt x="571" y="610"/>
                      <a:pt x="575" y="610"/>
                      <a:pt x="578" y="609"/>
                    </a:cubicBezTo>
                    <a:cubicBezTo>
                      <a:pt x="580" y="609"/>
                      <a:pt x="583" y="608"/>
                      <a:pt x="585" y="607"/>
                    </a:cubicBezTo>
                    <a:cubicBezTo>
                      <a:pt x="589" y="606"/>
                      <a:pt x="594" y="604"/>
                      <a:pt x="599" y="604"/>
                    </a:cubicBezTo>
                    <a:cubicBezTo>
                      <a:pt x="603" y="604"/>
                      <a:pt x="606" y="606"/>
                      <a:pt x="609" y="607"/>
                    </a:cubicBezTo>
                    <a:cubicBezTo>
                      <a:pt x="611" y="608"/>
                      <a:pt x="614" y="609"/>
                      <a:pt x="616" y="609"/>
                    </a:cubicBezTo>
                    <a:cubicBezTo>
                      <a:pt x="625" y="610"/>
                      <a:pt x="633" y="605"/>
                      <a:pt x="642" y="599"/>
                    </a:cubicBezTo>
                    <a:cubicBezTo>
                      <a:pt x="648" y="596"/>
                      <a:pt x="654" y="592"/>
                      <a:pt x="660" y="590"/>
                    </a:cubicBezTo>
                    <a:cubicBezTo>
                      <a:pt x="664" y="589"/>
                      <a:pt x="668" y="588"/>
                      <a:pt x="671" y="588"/>
                    </a:cubicBezTo>
                    <a:cubicBezTo>
                      <a:pt x="677" y="587"/>
                      <a:pt x="677" y="587"/>
                      <a:pt x="677" y="578"/>
                    </a:cubicBezTo>
                    <a:cubicBezTo>
                      <a:pt x="676" y="575"/>
                      <a:pt x="676" y="575"/>
                      <a:pt x="676" y="575"/>
                    </a:cubicBezTo>
                    <a:cubicBezTo>
                      <a:pt x="676" y="569"/>
                      <a:pt x="676" y="562"/>
                      <a:pt x="680" y="555"/>
                    </a:cubicBezTo>
                    <a:cubicBezTo>
                      <a:pt x="682" y="552"/>
                      <a:pt x="684" y="550"/>
                      <a:pt x="686" y="549"/>
                    </a:cubicBezTo>
                    <a:cubicBezTo>
                      <a:pt x="688" y="547"/>
                      <a:pt x="689" y="545"/>
                      <a:pt x="690" y="543"/>
                    </a:cubicBezTo>
                    <a:cubicBezTo>
                      <a:pt x="691" y="541"/>
                      <a:pt x="691" y="539"/>
                      <a:pt x="691" y="537"/>
                    </a:cubicBezTo>
                    <a:cubicBezTo>
                      <a:pt x="691" y="533"/>
                      <a:pt x="690" y="528"/>
                      <a:pt x="694" y="524"/>
                    </a:cubicBezTo>
                    <a:cubicBezTo>
                      <a:pt x="696" y="520"/>
                      <a:pt x="700" y="518"/>
                      <a:pt x="703" y="517"/>
                    </a:cubicBezTo>
                    <a:cubicBezTo>
                      <a:pt x="705" y="516"/>
                      <a:pt x="706" y="516"/>
                      <a:pt x="707" y="515"/>
                    </a:cubicBezTo>
                    <a:cubicBezTo>
                      <a:pt x="710" y="513"/>
                      <a:pt x="711" y="511"/>
                      <a:pt x="713" y="509"/>
                    </a:cubicBezTo>
                    <a:cubicBezTo>
                      <a:pt x="715" y="506"/>
                      <a:pt x="717" y="503"/>
                      <a:pt x="720" y="501"/>
                    </a:cubicBezTo>
                    <a:cubicBezTo>
                      <a:pt x="720" y="501"/>
                      <a:pt x="720" y="501"/>
                      <a:pt x="720" y="500"/>
                    </a:cubicBezTo>
                    <a:cubicBezTo>
                      <a:pt x="718" y="499"/>
                      <a:pt x="716" y="497"/>
                      <a:pt x="715" y="494"/>
                    </a:cubicBezTo>
                    <a:cubicBezTo>
                      <a:pt x="713" y="487"/>
                      <a:pt x="717" y="472"/>
                      <a:pt x="720" y="467"/>
                    </a:cubicBezTo>
                    <a:cubicBezTo>
                      <a:pt x="724" y="461"/>
                      <a:pt x="739" y="455"/>
                      <a:pt x="748" y="457"/>
                    </a:cubicBezTo>
                    <a:cubicBezTo>
                      <a:pt x="750" y="458"/>
                      <a:pt x="752" y="458"/>
                      <a:pt x="753" y="460"/>
                    </a:cubicBezTo>
                    <a:cubicBezTo>
                      <a:pt x="755" y="456"/>
                      <a:pt x="757" y="451"/>
                      <a:pt x="758" y="446"/>
                    </a:cubicBezTo>
                    <a:cubicBezTo>
                      <a:pt x="760" y="440"/>
                      <a:pt x="761" y="434"/>
                      <a:pt x="765" y="429"/>
                    </a:cubicBezTo>
                    <a:cubicBezTo>
                      <a:pt x="766" y="426"/>
                      <a:pt x="769" y="424"/>
                      <a:pt x="772" y="422"/>
                    </a:cubicBezTo>
                    <a:cubicBezTo>
                      <a:pt x="774" y="420"/>
                      <a:pt x="778" y="418"/>
                      <a:pt x="778" y="416"/>
                    </a:cubicBezTo>
                    <a:cubicBezTo>
                      <a:pt x="778" y="416"/>
                      <a:pt x="777" y="414"/>
                      <a:pt x="776" y="413"/>
                    </a:cubicBezTo>
                    <a:cubicBezTo>
                      <a:pt x="775" y="411"/>
                      <a:pt x="774" y="409"/>
                      <a:pt x="774" y="406"/>
                    </a:cubicBezTo>
                    <a:cubicBezTo>
                      <a:pt x="773" y="401"/>
                      <a:pt x="774" y="396"/>
                      <a:pt x="775" y="391"/>
                    </a:cubicBezTo>
                    <a:cubicBezTo>
                      <a:pt x="777" y="386"/>
                      <a:pt x="777" y="386"/>
                      <a:pt x="777" y="386"/>
                    </a:cubicBezTo>
                    <a:cubicBezTo>
                      <a:pt x="778" y="380"/>
                      <a:pt x="779" y="377"/>
                      <a:pt x="777" y="374"/>
                    </a:cubicBezTo>
                    <a:cubicBezTo>
                      <a:pt x="777" y="375"/>
                      <a:pt x="776" y="376"/>
                      <a:pt x="775" y="377"/>
                    </a:cubicBezTo>
                    <a:cubicBezTo>
                      <a:pt x="774" y="377"/>
                      <a:pt x="773" y="378"/>
                      <a:pt x="772" y="378"/>
                    </a:cubicBezTo>
                    <a:cubicBezTo>
                      <a:pt x="771" y="378"/>
                      <a:pt x="769" y="377"/>
                      <a:pt x="768" y="375"/>
                    </a:cubicBezTo>
                    <a:cubicBezTo>
                      <a:pt x="766" y="372"/>
                      <a:pt x="763" y="366"/>
                      <a:pt x="765" y="362"/>
                    </a:cubicBezTo>
                    <a:cubicBezTo>
                      <a:pt x="767" y="357"/>
                      <a:pt x="772" y="355"/>
                      <a:pt x="777" y="354"/>
                    </a:cubicBezTo>
                    <a:cubicBezTo>
                      <a:pt x="778" y="353"/>
                      <a:pt x="780" y="353"/>
                      <a:pt x="781" y="353"/>
                    </a:cubicBezTo>
                    <a:cubicBezTo>
                      <a:pt x="781" y="352"/>
                      <a:pt x="781" y="352"/>
                      <a:pt x="781" y="352"/>
                    </a:cubicBezTo>
                    <a:cubicBezTo>
                      <a:pt x="781" y="350"/>
                      <a:pt x="781" y="350"/>
                      <a:pt x="781" y="350"/>
                    </a:cubicBezTo>
                    <a:cubicBezTo>
                      <a:pt x="780" y="333"/>
                      <a:pt x="778" y="330"/>
                      <a:pt x="776" y="329"/>
                    </a:cubicBezTo>
                    <a:cubicBezTo>
                      <a:pt x="775" y="329"/>
                      <a:pt x="774" y="329"/>
                      <a:pt x="773" y="329"/>
                    </a:cubicBezTo>
                    <a:cubicBezTo>
                      <a:pt x="772" y="328"/>
                      <a:pt x="771" y="328"/>
                      <a:pt x="770" y="326"/>
                    </a:cubicBezTo>
                    <a:cubicBezTo>
                      <a:pt x="762" y="307"/>
                      <a:pt x="782" y="298"/>
                      <a:pt x="794" y="293"/>
                    </a:cubicBezTo>
                    <a:cubicBezTo>
                      <a:pt x="795" y="293"/>
                      <a:pt x="796" y="293"/>
                      <a:pt x="796" y="293"/>
                    </a:cubicBezTo>
                    <a:cubicBezTo>
                      <a:pt x="796" y="291"/>
                      <a:pt x="796" y="289"/>
                      <a:pt x="798" y="288"/>
                    </a:cubicBezTo>
                    <a:cubicBezTo>
                      <a:pt x="807" y="281"/>
                      <a:pt x="815" y="282"/>
                      <a:pt x="823" y="281"/>
                    </a:cubicBezTo>
                    <a:cubicBezTo>
                      <a:pt x="825" y="281"/>
                      <a:pt x="827" y="282"/>
                      <a:pt x="829" y="282"/>
                    </a:cubicBezTo>
                    <a:cubicBezTo>
                      <a:pt x="833" y="282"/>
                      <a:pt x="839" y="282"/>
                      <a:pt x="840" y="281"/>
                    </a:cubicBezTo>
                    <a:cubicBezTo>
                      <a:pt x="841" y="281"/>
                      <a:pt x="841" y="279"/>
                      <a:pt x="841" y="278"/>
                    </a:cubicBezTo>
                    <a:cubicBezTo>
                      <a:pt x="840" y="275"/>
                      <a:pt x="839" y="274"/>
                      <a:pt x="834" y="273"/>
                    </a:cubicBezTo>
                    <a:cubicBezTo>
                      <a:pt x="831" y="272"/>
                      <a:pt x="828" y="271"/>
                      <a:pt x="825" y="268"/>
                    </a:cubicBezTo>
                    <a:cubicBezTo>
                      <a:pt x="822" y="265"/>
                      <a:pt x="821" y="261"/>
                      <a:pt x="821" y="258"/>
                    </a:cubicBezTo>
                    <a:cubicBezTo>
                      <a:pt x="821" y="256"/>
                      <a:pt x="820" y="254"/>
                      <a:pt x="820" y="253"/>
                    </a:cubicBezTo>
                    <a:cubicBezTo>
                      <a:pt x="819" y="254"/>
                      <a:pt x="817" y="254"/>
                      <a:pt x="816" y="252"/>
                    </a:cubicBezTo>
                    <a:cubicBezTo>
                      <a:pt x="815" y="251"/>
                      <a:pt x="814" y="250"/>
                      <a:pt x="814" y="249"/>
                    </a:cubicBezTo>
                    <a:cubicBezTo>
                      <a:pt x="815" y="242"/>
                      <a:pt x="816" y="229"/>
                      <a:pt x="814" y="219"/>
                    </a:cubicBezTo>
                    <a:cubicBezTo>
                      <a:pt x="814" y="217"/>
                      <a:pt x="815" y="215"/>
                      <a:pt x="816" y="214"/>
                    </a:cubicBezTo>
                    <a:cubicBezTo>
                      <a:pt x="819" y="207"/>
                      <a:pt x="824" y="203"/>
                      <a:pt x="831" y="199"/>
                    </a:cubicBezTo>
                    <a:cubicBezTo>
                      <a:pt x="832" y="198"/>
                      <a:pt x="834" y="197"/>
                      <a:pt x="835" y="196"/>
                    </a:cubicBezTo>
                    <a:cubicBezTo>
                      <a:pt x="836" y="196"/>
                      <a:pt x="837" y="196"/>
                      <a:pt x="837" y="196"/>
                    </a:cubicBezTo>
                    <a:cubicBezTo>
                      <a:pt x="837" y="196"/>
                      <a:pt x="837" y="194"/>
                      <a:pt x="837" y="193"/>
                    </a:cubicBezTo>
                    <a:cubicBezTo>
                      <a:pt x="837" y="191"/>
                      <a:pt x="837" y="188"/>
                      <a:pt x="839" y="185"/>
                    </a:cubicBezTo>
                    <a:cubicBezTo>
                      <a:pt x="842" y="182"/>
                      <a:pt x="844" y="181"/>
                      <a:pt x="846" y="180"/>
                    </a:cubicBezTo>
                    <a:cubicBezTo>
                      <a:pt x="847" y="180"/>
                      <a:pt x="848" y="179"/>
                      <a:pt x="849" y="179"/>
                    </a:cubicBezTo>
                    <a:cubicBezTo>
                      <a:pt x="849" y="178"/>
                      <a:pt x="850" y="177"/>
                      <a:pt x="850" y="176"/>
                    </a:cubicBezTo>
                    <a:cubicBezTo>
                      <a:pt x="851" y="174"/>
                      <a:pt x="852" y="172"/>
                      <a:pt x="853" y="170"/>
                    </a:cubicBezTo>
                    <a:cubicBezTo>
                      <a:pt x="854" y="169"/>
                      <a:pt x="856" y="167"/>
                      <a:pt x="858" y="166"/>
                    </a:cubicBezTo>
                    <a:cubicBezTo>
                      <a:pt x="859" y="165"/>
                      <a:pt x="862" y="163"/>
                      <a:pt x="862" y="162"/>
                    </a:cubicBezTo>
                    <a:cubicBezTo>
                      <a:pt x="862" y="162"/>
                      <a:pt x="862" y="161"/>
                      <a:pt x="861" y="160"/>
                    </a:cubicBezTo>
                    <a:cubicBezTo>
                      <a:pt x="859" y="159"/>
                      <a:pt x="859" y="156"/>
                      <a:pt x="861" y="154"/>
                    </a:cubicBezTo>
                    <a:cubicBezTo>
                      <a:pt x="862" y="153"/>
                      <a:pt x="863" y="152"/>
                      <a:pt x="865" y="152"/>
                    </a:cubicBezTo>
                    <a:cubicBezTo>
                      <a:pt x="866" y="151"/>
                      <a:pt x="866" y="150"/>
                      <a:pt x="866" y="149"/>
                    </a:cubicBezTo>
                    <a:cubicBezTo>
                      <a:pt x="865" y="143"/>
                      <a:pt x="849" y="131"/>
                      <a:pt x="825" y="121"/>
                    </a:cubicBezTo>
                    <a:cubicBezTo>
                      <a:pt x="817" y="117"/>
                      <a:pt x="794" y="111"/>
                      <a:pt x="789" y="112"/>
                    </a:cubicBezTo>
                    <a:cubicBezTo>
                      <a:pt x="789" y="112"/>
                      <a:pt x="788" y="114"/>
                      <a:pt x="788" y="115"/>
                    </a:cubicBezTo>
                    <a:cubicBezTo>
                      <a:pt x="786" y="117"/>
                      <a:pt x="783" y="121"/>
                      <a:pt x="779" y="123"/>
                    </a:cubicBezTo>
                    <a:cubicBezTo>
                      <a:pt x="776" y="123"/>
                      <a:pt x="764" y="124"/>
                      <a:pt x="760" y="121"/>
                    </a:cubicBezTo>
                    <a:cubicBezTo>
                      <a:pt x="757" y="118"/>
                      <a:pt x="756" y="113"/>
                      <a:pt x="754" y="107"/>
                    </a:cubicBezTo>
                    <a:cubicBezTo>
                      <a:pt x="754" y="106"/>
                      <a:pt x="754" y="105"/>
                      <a:pt x="753" y="104"/>
                    </a:cubicBezTo>
                    <a:cubicBezTo>
                      <a:pt x="751" y="100"/>
                      <a:pt x="748" y="96"/>
                      <a:pt x="745" y="92"/>
                    </a:cubicBezTo>
                    <a:cubicBezTo>
                      <a:pt x="743" y="90"/>
                      <a:pt x="742" y="88"/>
                      <a:pt x="742" y="87"/>
                    </a:cubicBezTo>
                    <a:cubicBezTo>
                      <a:pt x="737" y="79"/>
                      <a:pt x="734" y="75"/>
                      <a:pt x="727" y="74"/>
                    </a:cubicBezTo>
                    <a:cubicBezTo>
                      <a:pt x="719" y="73"/>
                      <a:pt x="714" y="71"/>
                      <a:pt x="709" y="70"/>
                    </a:cubicBezTo>
                    <a:cubicBezTo>
                      <a:pt x="704" y="68"/>
                      <a:pt x="700" y="66"/>
                      <a:pt x="692" y="65"/>
                    </a:cubicBezTo>
                    <a:cubicBezTo>
                      <a:pt x="688" y="65"/>
                      <a:pt x="685" y="64"/>
                      <a:pt x="682" y="64"/>
                    </a:cubicBezTo>
                    <a:cubicBezTo>
                      <a:pt x="671" y="64"/>
                      <a:pt x="661" y="63"/>
                      <a:pt x="652" y="51"/>
                    </a:cubicBezTo>
                    <a:cubicBezTo>
                      <a:pt x="648" y="46"/>
                      <a:pt x="647" y="46"/>
                      <a:pt x="644" y="46"/>
                    </a:cubicBezTo>
                    <a:cubicBezTo>
                      <a:pt x="642" y="45"/>
                      <a:pt x="639" y="45"/>
                      <a:pt x="634" y="42"/>
                    </a:cubicBezTo>
                    <a:cubicBezTo>
                      <a:pt x="632" y="41"/>
                      <a:pt x="630" y="39"/>
                      <a:pt x="629" y="37"/>
                    </a:cubicBezTo>
                    <a:cubicBezTo>
                      <a:pt x="628" y="36"/>
                      <a:pt x="627" y="35"/>
                      <a:pt x="625" y="34"/>
                    </a:cubicBezTo>
                    <a:cubicBezTo>
                      <a:pt x="617" y="31"/>
                      <a:pt x="608" y="29"/>
                      <a:pt x="606" y="31"/>
                    </a:cubicBezTo>
                    <a:cubicBezTo>
                      <a:pt x="604" y="31"/>
                      <a:pt x="604" y="32"/>
                      <a:pt x="605" y="36"/>
                    </a:cubicBezTo>
                    <a:cubicBezTo>
                      <a:pt x="605" y="38"/>
                      <a:pt x="605" y="40"/>
                      <a:pt x="605" y="42"/>
                    </a:cubicBezTo>
                    <a:cubicBezTo>
                      <a:pt x="605" y="44"/>
                      <a:pt x="604" y="46"/>
                      <a:pt x="602" y="46"/>
                    </a:cubicBezTo>
                    <a:cubicBezTo>
                      <a:pt x="600" y="47"/>
                      <a:pt x="598" y="46"/>
                      <a:pt x="597" y="45"/>
                    </a:cubicBezTo>
                    <a:cubicBezTo>
                      <a:pt x="595" y="46"/>
                      <a:pt x="593" y="46"/>
                      <a:pt x="590" y="46"/>
                    </a:cubicBezTo>
                    <a:cubicBezTo>
                      <a:pt x="586" y="44"/>
                      <a:pt x="585" y="43"/>
                      <a:pt x="583" y="42"/>
                    </a:cubicBezTo>
                    <a:cubicBezTo>
                      <a:pt x="583" y="41"/>
                      <a:pt x="582" y="41"/>
                      <a:pt x="581" y="40"/>
                    </a:cubicBezTo>
                    <a:cubicBezTo>
                      <a:pt x="575" y="36"/>
                      <a:pt x="572" y="36"/>
                      <a:pt x="564" y="38"/>
                    </a:cubicBezTo>
                    <a:cubicBezTo>
                      <a:pt x="562" y="38"/>
                      <a:pt x="562" y="38"/>
                      <a:pt x="562" y="38"/>
                    </a:cubicBezTo>
                    <a:cubicBezTo>
                      <a:pt x="560" y="38"/>
                      <a:pt x="559" y="37"/>
                      <a:pt x="558" y="36"/>
                    </a:cubicBezTo>
                    <a:cubicBezTo>
                      <a:pt x="557" y="35"/>
                      <a:pt x="557" y="33"/>
                      <a:pt x="557" y="31"/>
                    </a:cubicBezTo>
                    <a:cubicBezTo>
                      <a:pt x="558" y="29"/>
                      <a:pt x="557" y="27"/>
                      <a:pt x="557" y="24"/>
                    </a:cubicBezTo>
                    <a:cubicBezTo>
                      <a:pt x="555" y="20"/>
                      <a:pt x="554" y="14"/>
                      <a:pt x="557" y="9"/>
                    </a:cubicBezTo>
                    <a:cubicBezTo>
                      <a:pt x="558" y="7"/>
                      <a:pt x="560" y="7"/>
                      <a:pt x="562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1" name="Freeform 58">
                <a:extLst>
                  <a:ext uri="{FF2B5EF4-FFF2-40B4-BE49-F238E27FC236}">
                    <a16:creationId xmlns:a16="http://schemas.microsoft.com/office/drawing/2014/main" id="{82D5387A-FB15-4D6F-BD38-91611A788A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4" y="159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2" name="Freeform 59">
                <a:extLst>
                  <a:ext uri="{FF2B5EF4-FFF2-40B4-BE49-F238E27FC236}">
                    <a16:creationId xmlns:a16="http://schemas.microsoft.com/office/drawing/2014/main" id="{77C9727D-FEEF-47D2-944F-F22C65DA68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" y="1256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3" name="Freeform 60">
                <a:extLst>
                  <a:ext uri="{FF2B5EF4-FFF2-40B4-BE49-F238E27FC236}">
                    <a16:creationId xmlns:a16="http://schemas.microsoft.com/office/drawing/2014/main" id="{29BE0D69-461C-40D8-9123-074C92AFCB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9" y="12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4" name="Freeform 61">
                <a:extLst>
                  <a:ext uri="{FF2B5EF4-FFF2-40B4-BE49-F238E27FC236}">
                    <a16:creationId xmlns:a16="http://schemas.microsoft.com/office/drawing/2014/main" id="{4544E2B4-5469-4526-B2E7-F6AB2D5E6C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" y="1936"/>
                <a:ext cx="1" cy="5"/>
              </a:xfrm>
              <a:custGeom>
                <a:avLst/>
                <a:gdLst>
                  <a:gd name="T0" fmla="*/ 1 w 1"/>
                  <a:gd name="T1" fmla="*/ 5 h 5"/>
                  <a:gd name="T2" fmla="*/ 0 w 1"/>
                  <a:gd name="T3" fmla="*/ 0 h 5"/>
                  <a:gd name="T4" fmla="*/ 0 w 1"/>
                  <a:gd name="T5" fmla="*/ 0 h 5"/>
                  <a:gd name="T6" fmla="*/ 1 w 1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1" y="5"/>
                    </a:moveTo>
                    <a:cubicBezTo>
                      <a:pt x="1" y="4"/>
                      <a:pt x="1" y="2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1" y="4"/>
                      <a:pt x="1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5" name="Freeform 62">
                <a:extLst>
                  <a:ext uri="{FF2B5EF4-FFF2-40B4-BE49-F238E27FC236}">
                    <a16:creationId xmlns:a16="http://schemas.microsoft.com/office/drawing/2014/main" id="{43A63A76-8085-42EC-9432-644C9142BB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1182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6" name="Freeform 63">
                <a:extLst>
                  <a:ext uri="{FF2B5EF4-FFF2-40B4-BE49-F238E27FC236}">
                    <a16:creationId xmlns:a16="http://schemas.microsoft.com/office/drawing/2014/main" id="{5605F770-4881-404E-82C5-686EAE2A4F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1185"/>
                <a:ext cx="0" cy="3"/>
              </a:xfrm>
              <a:custGeom>
                <a:avLst/>
                <a:gdLst>
                  <a:gd name="T0" fmla="*/ 0 h 3"/>
                  <a:gd name="T1" fmla="*/ 3 h 3"/>
                  <a:gd name="T2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7" name="Freeform 64">
                <a:extLst>
                  <a:ext uri="{FF2B5EF4-FFF2-40B4-BE49-F238E27FC236}">
                    <a16:creationId xmlns:a16="http://schemas.microsoft.com/office/drawing/2014/main" id="{9F7C90F8-BF6E-44EC-8140-F873ED1D18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" y="1931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8" name="Freeform 65">
                <a:extLst>
                  <a:ext uri="{FF2B5EF4-FFF2-40B4-BE49-F238E27FC236}">
                    <a16:creationId xmlns:a16="http://schemas.microsoft.com/office/drawing/2014/main" id="{6FA59030-7531-4D16-AAAB-154CA1AA89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1189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9" name="Freeform 66">
                <a:extLst>
                  <a:ext uri="{FF2B5EF4-FFF2-40B4-BE49-F238E27FC236}">
                    <a16:creationId xmlns:a16="http://schemas.microsoft.com/office/drawing/2014/main" id="{1F5E3C3B-5B80-467A-B48C-F7620FFD80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7" y="1192"/>
                <a:ext cx="5" cy="0"/>
              </a:xfrm>
              <a:custGeom>
                <a:avLst/>
                <a:gdLst>
                  <a:gd name="T0" fmla="*/ 5 w 5"/>
                  <a:gd name="T1" fmla="*/ 5 w 5"/>
                  <a:gd name="T2" fmla="*/ 0 w 5"/>
                  <a:gd name="T3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0" y="0"/>
                    </a:cubicBezTo>
                    <a:cubicBezTo>
                      <a:pt x="1" y="0"/>
                      <a:pt x="3" y="0"/>
                      <a:pt x="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70" name="Freeform 67">
                <a:extLst>
                  <a:ext uri="{FF2B5EF4-FFF2-40B4-BE49-F238E27FC236}">
                    <a16:creationId xmlns:a16="http://schemas.microsoft.com/office/drawing/2014/main" id="{602BA12D-8093-4B4B-B148-705AF78EE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1178"/>
                <a:ext cx="0" cy="3"/>
              </a:xfrm>
              <a:custGeom>
                <a:avLst/>
                <a:gdLst>
                  <a:gd name="T0" fmla="*/ 3 h 3"/>
                  <a:gd name="T1" fmla="*/ 0 h 3"/>
                  <a:gd name="T2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71" name="Freeform 68">
                <a:extLst>
                  <a:ext uri="{FF2B5EF4-FFF2-40B4-BE49-F238E27FC236}">
                    <a16:creationId xmlns:a16="http://schemas.microsoft.com/office/drawing/2014/main" id="{14639115-346D-4655-9D34-344CD0CF83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" y="19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72" name="Freeform 69">
                <a:extLst>
                  <a:ext uri="{FF2B5EF4-FFF2-40B4-BE49-F238E27FC236}">
                    <a16:creationId xmlns:a16="http://schemas.microsoft.com/office/drawing/2014/main" id="{5617BAD6-1A75-4D6F-BFED-016FE10537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7" y="3864"/>
                <a:ext cx="18" cy="10"/>
              </a:xfrm>
              <a:custGeom>
                <a:avLst/>
                <a:gdLst>
                  <a:gd name="T0" fmla="*/ 2 w 18"/>
                  <a:gd name="T1" fmla="*/ 10 h 10"/>
                  <a:gd name="T2" fmla="*/ 18 w 18"/>
                  <a:gd name="T3" fmla="*/ 0 h 10"/>
                  <a:gd name="T4" fmla="*/ 9 w 18"/>
                  <a:gd name="T5" fmla="*/ 2 h 10"/>
                  <a:gd name="T6" fmla="*/ 0 w 18"/>
                  <a:gd name="T7" fmla="*/ 4 h 10"/>
                  <a:gd name="T8" fmla="*/ 2 w 18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0">
                    <a:moveTo>
                      <a:pt x="2" y="10"/>
                    </a:moveTo>
                    <a:cubicBezTo>
                      <a:pt x="7" y="7"/>
                      <a:pt x="13" y="4"/>
                      <a:pt x="18" y="0"/>
                    </a:cubicBezTo>
                    <a:cubicBezTo>
                      <a:pt x="15" y="1"/>
                      <a:pt x="12" y="1"/>
                      <a:pt x="9" y="2"/>
                    </a:cubicBezTo>
                    <a:cubicBezTo>
                      <a:pt x="1" y="3"/>
                      <a:pt x="0" y="4"/>
                      <a:pt x="0" y="4"/>
                    </a:cubicBezTo>
                    <a:cubicBezTo>
                      <a:pt x="0" y="4"/>
                      <a:pt x="0" y="6"/>
                      <a:pt x="2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73" name="Freeform 70">
                <a:extLst>
                  <a:ext uri="{FF2B5EF4-FFF2-40B4-BE49-F238E27FC236}">
                    <a16:creationId xmlns:a16="http://schemas.microsoft.com/office/drawing/2014/main" id="{F7BB27DA-DE69-417A-9EA1-A96E0B77AD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0" y="3821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74" name="Freeform 71">
                <a:extLst>
                  <a:ext uri="{FF2B5EF4-FFF2-40B4-BE49-F238E27FC236}">
                    <a16:creationId xmlns:a16="http://schemas.microsoft.com/office/drawing/2014/main" id="{7FD99A7D-E8C7-40E8-A089-809BA71E48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5" y="3736"/>
                <a:ext cx="129" cy="140"/>
              </a:xfrm>
              <a:custGeom>
                <a:avLst/>
                <a:gdLst>
                  <a:gd name="T0" fmla="*/ 70 w 130"/>
                  <a:gd name="T1" fmla="*/ 92 h 141"/>
                  <a:gd name="T2" fmla="*/ 74 w 130"/>
                  <a:gd name="T3" fmla="*/ 84 h 141"/>
                  <a:gd name="T4" fmla="*/ 76 w 130"/>
                  <a:gd name="T5" fmla="*/ 76 h 141"/>
                  <a:gd name="T6" fmla="*/ 85 w 130"/>
                  <a:gd name="T7" fmla="*/ 66 h 141"/>
                  <a:gd name="T8" fmla="*/ 89 w 130"/>
                  <a:gd name="T9" fmla="*/ 62 h 141"/>
                  <a:gd name="T10" fmla="*/ 93 w 130"/>
                  <a:gd name="T11" fmla="*/ 58 h 141"/>
                  <a:gd name="T12" fmla="*/ 103 w 130"/>
                  <a:gd name="T13" fmla="*/ 48 h 141"/>
                  <a:gd name="T14" fmla="*/ 108 w 130"/>
                  <a:gd name="T15" fmla="*/ 45 h 141"/>
                  <a:gd name="T16" fmla="*/ 112 w 130"/>
                  <a:gd name="T17" fmla="*/ 42 h 141"/>
                  <a:gd name="T18" fmla="*/ 113 w 130"/>
                  <a:gd name="T19" fmla="*/ 32 h 141"/>
                  <a:gd name="T20" fmla="*/ 117 w 130"/>
                  <a:gd name="T21" fmla="*/ 15 h 141"/>
                  <a:gd name="T22" fmla="*/ 127 w 130"/>
                  <a:gd name="T23" fmla="*/ 14 h 141"/>
                  <a:gd name="T24" fmla="*/ 128 w 130"/>
                  <a:gd name="T25" fmla="*/ 14 h 141"/>
                  <a:gd name="T26" fmla="*/ 128 w 130"/>
                  <a:gd name="T27" fmla="*/ 0 h 141"/>
                  <a:gd name="T28" fmla="*/ 128 w 130"/>
                  <a:gd name="T29" fmla="*/ 0 h 141"/>
                  <a:gd name="T30" fmla="*/ 113 w 130"/>
                  <a:gd name="T31" fmla="*/ 4 h 141"/>
                  <a:gd name="T32" fmla="*/ 107 w 130"/>
                  <a:gd name="T33" fmla="*/ 8 h 141"/>
                  <a:gd name="T34" fmla="*/ 97 w 130"/>
                  <a:gd name="T35" fmla="*/ 13 h 141"/>
                  <a:gd name="T36" fmla="*/ 92 w 130"/>
                  <a:gd name="T37" fmla="*/ 12 h 141"/>
                  <a:gd name="T38" fmla="*/ 91 w 130"/>
                  <a:gd name="T39" fmla="*/ 11 h 141"/>
                  <a:gd name="T40" fmla="*/ 87 w 130"/>
                  <a:gd name="T41" fmla="*/ 13 h 141"/>
                  <a:gd name="T42" fmla="*/ 85 w 130"/>
                  <a:gd name="T43" fmla="*/ 14 h 141"/>
                  <a:gd name="T44" fmla="*/ 65 w 130"/>
                  <a:gd name="T45" fmla="*/ 37 h 141"/>
                  <a:gd name="T46" fmla="*/ 64 w 130"/>
                  <a:gd name="T47" fmla="*/ 42 h 141"/>
                  <a:gd name="T48" fmla="*/ 46 w 130"/>
                  <a:gd name="T49" fmla="*/ 82 h 141"/>
                  <a:gd name="T50" fmla="*/ 34 w 130"/>
                  <a:gd name="T51" fmla="*/ 88 h 141"/>
                  <a:gd name="T52" fmla="*/ 22 w 130"/>
                  <a:gd name="T53" fmla="*/ 97 h 141"/>
                  <a:gd name="T54" fmla="*/ 21 w 130"/>
                  <a:gd name="T55" fmla="*/ 101 h 141"/>
                  <a:gd name="T56" fmla="*/ 12 w 130"/>
                  <a:gd name="T57" fmla="*/ 112 h 141"/>
                  <a:gd name="T58" fmla="*/ 7 w 130"/>
                  <a:gd name="T59" fmla="*/ 115 h 141"/>
                  <a:gd name="T60" fmla="*/ 1 w 130"/>
                  <a:gd name="T61" fmla="*/ 120 h 141"/>
                  <a:gd name="T62" fmla="*/ 2 w 130"/>
                  <a:gd name="T63" fmla="*/ 139 h 141"/>
                  <a:gd name="T64" fmla="*/ 4 w 130"/>
                  <a:gd name="T65" fmla="*/ 141 h 141"/>
                  <a:gd name="T66" fmla="*/ 5 w 130"/>
                  <a:gd name="T67" fmla="*/ 141 h 141"/>
                  <a:gd name="T68" fmla="*/ 3 w 130"/>
                  <a:gd name="T69" fmla="*/ 129 h 141"/>
                  <a:gd name="T70" fmla="*/ 19 w 130"/>
                  <a:gd name="T71" fmla="*/ 122 h 141"/>
                  <a:gd name="T72" fmla="*/ 48 w 130"/>
                  <a:gd name="T73" fmla="*/ 110 h 141"/>
                  <a:gd name="T74" fmla="*/ 50 w 130"/>
                  <a:gd name="T75" fmla="*/ 107 h 141"/>
                  <a:gd name="T76" fmla="*/ 60 w 130"/>
                  <a:gd name="T77" fmla="*/ 99 h 141"/>
                  <a:gd name="T78" fmla="*/ 65 w 130"/>
                  <a:gd name="T79" fmla="*/ 96 h 141"/>
                  <a:gd name="T80" fmla="*/ 70 w 130"/>
                  <a:gd name="T81" fmla="*/ 9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0" h="141">
                    <a:moveTo>
                      <a:pt x="70" y="92"/>
                    </a:moveTo>
                    <a:cubicBezTo>
                      <a:pt x="72" y="90"/>
                      <a:pt x="73" y="87"/>
                      <a:pt x="74" y="84"/>
                    </a:cubicBezTo>
                    <a:cubicBezTo>
                      <a:pt x="74" y="81"/>
                      <a:pt x="75" y="79"/>
                      <a:pt x="76" y="76"/>
                    </a:cubicBezTo>
                    <a:cubicBezTo>
                      <a:pt x="78" y="71"/>
                      <a:pt x="82" y="68"/>
                      <a:pt x="85" y="66"/>
                    </a:cubicBezTo>
                    <a:cubicBezTo>
                      <a:pt x="87" y="65"/>
                      <a:pt x="88" y="63"/>
                      <a:pt x="89" y="62"/>
                    </a:cubicBezTo>
                    <a:cubicBezTo>
                      <a:pt x="91" y="61"/>
                      <a:pt x="92" y="59"/>
                      <a:pt x="93" y="58"/>
                    </a:cubicBezTo>
                    <a:cubicBezTo>
                      <a:pt x="96" y="54"/>
                      <a:pt x="98" y="51"/>
                      <a:pt x="103" y="48"/>
                    </a:cubicBezTo>
                    <a:cubicBezTo>
                      <a:pt x="105" y="47"/>
                      <a:pt x="106" y="46"/>
                      <a:pt x="108" y="45"/>
                    </a:cubicBezTo>
                    <a:cubicBezTo>
                      <a:pt x="110" y="44"/>
                      <a:pt x="111" y="43"/>
                      <a:pt x="112" y="42"/>
                    </a:cubicBezTo>
                    <a:cubicBezTo>
                      <a:pt x="113" y="40"/>
                      <a:pt x="113" y="36"/>
                      <a:pt x="113" y="32"/>
                    </a:cubicBezTo>
                    <a:cubicBezTo>
                      <a:pt x="113" y="26"/>
                      <a:pt x="112" y="19"/>
                      <a:pt x="117" y="15"/>
                    </a:cubicBezTo>
                    <a:cubicBezTo>
                      <a:pt x="120" y="12"/>
                      <a:pt x="124" y="13"/>
                      <a:pt x="127" y="14"/>
                    </a:cubicBezTo>
                    <a:cubicBezTo>
                      <a:pt x="127" y="14"/>
                      <a:pt x="128" y="14"/>
                      <a:pt x="128" y="14"/>
                    </a:cubicBezTo>
                    <a:cubicBezTo>
                      <a:pt x="130" y="12"/>
                      <a:pt x="129" y="2"/>
                      <a:pt x="128" y="0"/>
                    </a:cubicBezTo>
                    <a:cubicBezTo>
                      <a:pt x="128" y="0"/>
                      <a:pt x="128" y="0"/>
                      <a:pt x="128" y="0"/>
                    </a:cubicBezTo>
                    <a:cubicBezTo>
                      <a:pt x="126" y="0"/>
                      <a:pt x="117" y="2"/>
                      <a:pt x="113" y="4"/>
                    </a:cubicBezTo>
                    <a:cubicBezTo>
                      <a:pt x="111" y="5"/>
                      <a:pt x="109" y="7"/>
                      <a:pt x="107" y="8"/>
                    </a:cubicBezTo>
                    <a:cubicBezTo>
                      <a:pt x="104" y="10"/>
                      <a:pt x="101" y="12"/>
                      <a:pt x="97" y="13"/>
                    </a:cubicBezTo>
                    <a:cubicBezTo>
                      <a:pt x="95" y="13"/>
                      <a:pt x="93" y="12"/>
                      <a:pt x="92" y="12"/>
                    </a:cubicBezTo>
                    <a:cubicBezTo>
                      <a:pt x="92" y="11"/>
                      <a:pt x="92" y="11"/>
                      <a:pt x="91" y="11"/>
                    </a:cubicBezTo>
                    <a:cubicBezTo>
                      <a:pt x="90" y="11"/>
                      <a:pt x="89" y="12"/>
                      <a:pt x="87" y="13"/>
                    </a:cubicBezTo>
                    <a:cubicBezTo>
                      <a:pt x="86" y="14"/>
                      <a:pt x="85" y="14"/>
                      <a:pt x="85" y="14"/>
                    </a:cubicBezTo>
                    <a:cubicBezTo>
                      <a:pt x="74" y="20"/>
                      <a:pt x="68" y="26"/>
                      <a:pt x="65" y="37"/>
                    </a:cubicBezTo>
                    <a:cubicBezTo>
                      <a:pt x="64" y="42"/>
                      <a:pt x="64" y="42"/>
                      <a:pt x="64" y="42"/>
                    </a:cubicBezTo>
                    <a:cubicBezTo>
                      <a:pt x="61" y="55"/>
                      <a:pt x="57" y="72"/>
                      <a:pt x="46" y="82"/>
                    </a:cubicBezTo>
                    <a:cubicBezTo>
                      <a:pt x="42" y="85"/>
                      <a:pt x="38" y="87"/>
                      <a:pt x="34" y="88"/>
                    </a:cubicBezTo>
                    <a:cubicBezTo>
                      <a:pt x="28" y="90"/>
                      <a:pt x="25" y="91"/>
                      <a:pt x="22" y="97"/>
                    </a:cubicBezTo>
                    <a:cubicBezTo>
                      <a:pt x="21" y="101"/>
                      <a:pt x="21" y="101"/>
                      <a:pt x="21" y="101"/>
                    </a:cubicBezTo>
                    <a:cubicBezTo>
                      <a:pt x="19" y="106"/>
                      <a:pt x="18" y="108"/>
                      <a:pt x="12" y="112"/>
                    </a:cubicBezTo>
                    <a:cubicBezTo>
                      <a:pt x="10" y="114"/>
                      <a:pt x="8" y="114"/>
                      <a:pt x="7" y="115"/>
                    </a:cubicBezTo>
                    <a:cubicBezTo>
                      <a:pt x="4" y="117"/>
                      <a:pt x="2" y="117"/>
                      <a:pt x="1" y="120"/>
                    </a:cubicBezTo>
                    <a:cubicBezTo>
                      <a:pt x="0" y="123"/>
                      <a:pt x="0" y="136"/>
                      <a:pt x="2" y="139"/>
                    </a:cubicBezTo>
                    <a:cubicBezTo>
                      <a:pt x="2" y="139"/>
                      <a:pt x="3" y="140"/>
                      <a:pt x="4" y="141"/>
                    </a:cubicBezTo>
                    <a:cubicBezTo>
                      <a:pt x="4" y="141"/>
                      <a:pt x="4" y="141"/>
                      <a:pt x="5" y="141"/>
                    </a:cubicBezTo>
                    <a:cubicBezTo>
                      <a:pt x="2" y="137"/>
                      <a:pt x="2" y="133"/>
                      <a:pt x="3" y="129"/>
                    </a:cubicBezTo>
                    <a:cubicBezTo>
                      <a:pt x="5" y="124"/>
                      <a:pt x="11" y="123"/>
                      <a:pt x="19" y="122"/>
                    </a:cubicBezTo>
                    <a:cubicBezTo>
                      <a:pt x="32" y="120"/>
                      <a:pt x="40" y="119"/>
                      <a:pt x="48" y="110"/>
                    </a:cubicBezTo>
                    <a:cubicBezTo>
                      <a:pt x="49" y="109"/>
                      <a:pt x="50" y="108"/>
                      <a:pt x="50" y="107"/>
                    </a:cubicBezTo>
                    <a:cubicBezTo>
                      <a:pt x="52" y="104"/>
                      <a:pt x="55" y="101"/>
                      <a:pt x="60" y="99"/>
                    </a:cubicBezTo>
                    <a:cubicBezTo>
                      <a:pt x="61" y="98"/>
                      <a:pt x="63" y="97"/>
                      <a:pt x="65" y="96"/>
                    </a:cubicBezTo>
                    <a:cubicBezTo>
                      <a:pt x="67" y="95"/>
                      <a:pt x="69" y="94"/>
                      <a:pt x="70" y="9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75" name="Freeform 72">
                <a:extLst>
                  <a:ext uri="{FF2B5EF4-FFF2-40B4-BE49-F238E27FC236}">
                    <a16:creationId xmlns:a16="http://schemas.microsoft.com/office/drawing/2014/main" id="{D9FCF2A9-54F1-4C37-BD1A-9E30C2F40F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3915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2 w 3"/>
                  <a:gd name="T3" fmla="*/ 3 h 3"/>
                  <a:gd name="T4" fmla="*/ 3 w 3"/>
                  <a:gd name="T5" fmla="*/ 3 h 3"/>
                  <a:gd name="T6" fmla="*/ 0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2"/>
                      <a:pt x="2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76" name="Freeform 73">
                <a:extLst>
                  <a:ext uri="{FF2B5EF4-FFF2-40B4-BE49-F238E27FC236}">
                    <a16:creationId xmlns:a16="http://schemas.microsoft.com/office/drawing/2014/main" id="{5C6B3A21-EF84-4C7B-8AE4-2DA54C931E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1" y="3495"/>
                <a:ext cx="603" cy="513"/>
              </a:xfrm>
              <a:custGeom>
                <a:avLst/>
                <a:gdLst>
                  <a:gd name="T0" fmla="*/ 603 w 606"/>
                  <a:gd name="T1" fmla="*/ 172 h 516"/>
                  <a:gd name="T2" fmla="*/ 597 w 606"/>
                  <a:gd name="T3" fmla="*/ 165 h 516"/>
                  <a:gd name="T4" fmla="*/ 575 w 606"/>
                  <a:gd name="T5" fmla="*/ 171 h 516"/>
                  <a:gd name="T6" fmla="*/ 587 w 606"/>
                  <a:gd name="T7" fmla="*/ 136 h 516"/>
                  <a:gd name="T8" fmla="*/ 606 w 606"/>
                  <a:gd name="T9" fmla="*/ 115 h 516"/>
                  <a:gd name="T10" fmla="*/ 556 w 606"/>
                  <a:gd name="T11" fmla="*/ 101 h 516"/>
                  <a:gd name="T12" fmla="*/ 464 w 606"/>
                  <a:gd name="T13" fmla="*/ 33 h 516"/>
                  <a:gd name="T14" fmla="*/ 430 w 606"/>
                  <a:gd name="T15" fmla="*/ 22 h 516"/>
                  <a:gd name="T16" fmla="*/ 302 w 606"/>
                  <a:gd name="T17" fmla="*/ 3 h 516"/>
                  <a:gd name="T18" fmla="*/ 291 w 606"/>
                  <a:gd name="T19" fmla="*/ 1 h 516"/>
                  <a:gd name="T20" fmla="*/ 215 w 606"/>
                  <a:gd name="T21" fmla="*/ 37 h 516"/>
                  <a:gd name="T22" fmla="*/ 161 w 606"/>
                  <a:gd name="T23" fmla="*/ 71 h 516"/>
                  <a:gd name="T24" fmla="*/ 143 w 606"/>
                  <a:gd name="T25" fmla="*/ 95 h 516"/>
                  <a:gd name="T26" fmla="*/ 119 w 606"/>
                  <a:gd name="T27" fmla="*/ 112 h 516"/>
                  <a:gd name="T28" fmla="*/ 97 w 606"/>
                  <a:gd name="T29" fmla="*/ 139 h 516"/>
                  <a:gd name="T30" fmla="*/ 62 w 606"/>
                  <a:gd name="T31" fmla="*/ 170 h 516"/>
                  <a:gd name="T32" fmla="*/ 27 w 606"/>
                  <a:gd name="T33" fmla="*/ 205 h 516"/>
                  <a:gd name="T34" fmla="*/ 2 w 606"/>
                  <a:gd name="T35" fmla="*/ 237 h 516"/>
                  <a:gd name="T36" fmla="*/ 28 w 606"/>
                  <a:gd name="T37" fmla="*/ 239 h 516"/>
                  <a:gd name="T38" fmla="*/ 28 w 606"/>
                  <a:gd name="T39" fmla="*/ 229 h 516"/>
                  <a:gd name="T40" fmla="*/ 79 w 606"/>
                  <a:gd name="T41" fmla="*/ 245 h 516"/>
                  <a:gd name="T42" fmla="*/ 120 w 606"/>
                  <a:gd name="T43" fmla="*/ 288 h 516"/>
                  <a:gd name="T44" fmla="*/ 125 w 606"/>
                  <a:gd name="T45" fmla="*/ 303 h 516"/>
                  <a:gd name="T46" fmla="*/ 157 w 606"/>
                  <a:gd name="T47" fmla="*/ 288 h 516"/>
                  <a:gd name="T48" fmla="*/ 179 w 606"/>
                  <a:gd name="T49" fmla="*/ 313 h 516"/>
                  <a:gd name="T50" fmla="*/ 211 w 606"/>
                  <a:gd name="T51" fmla="*/ 325 h 516"/>
                  <a:gd name="T52" fmla="*/ 225 w 606"/>
                  <a:gd name="T53" fmla="*/ 335 h 516"/>
                  <a:gd name="T54" fmla="*/ 248 w 606"/>
                  <a:gd name="T55" fmla="*/ 359 h 516"/>
                  <a:gd name="T56" fmla="*/ 265 w 606"/>
                  <a:gd name="T57" fmla="*/ 371 h 516"/>
                  <a:gd name="T58" fmla="*/ 281 w 606"/>
                  <a:gd name="T59" fmla="*/ 372 h 516"/>
                  <a:gd name="T60" fmla="*/ 339 w 606"/>
                  <a:gd name="T61" fmla="*/ 427 h 516"/>
                  <a:gd name="T62" fmla="*/ 311 w 606"/>
                  <a:gd name="T63" fmla="*/ 428 h 516"/>
                  <a:gd name="T64" fmla="*/ 314 w 606"/>
                  <a:gd name="T65" fmla="*/ 487 h 516"/>
                  <a:gd name="T66" fmla="*/ 324 w 606"/>
                  <a:gd name="T67" fmla="*/ 516 h 516"/>
                  <a:gd name="T68" fmla="*/ 393 w 606"/>
                  <a:gd name="T69" fmla="*/ 425 h 516"/>
                  <a:gd name="T70" fmla="*/ 402 w 606"/>
                  <a:gd name="T71" fmla="*/ 411 h 516"/>
                  <a:gd name="T72" fmla="*/ 417 w 606"/>
                  <a:gd name="T73" fmla="*/ 392 h 516"/>
                  <a:gd name="T74" fmla="*/ 408 w 606"/>
                  <a:gd name="T75" fmla="*/ 358 h 516"/>
                  <a:gd name="T76" fmla="*/ 428 w 606"/>
                  <a:gd name="T77" fmla="*/ 339 h 516"/>
                  <a:gd name="T78" fmla="*/ 456 w 606"/>
                  <a:gd name="T79" fmla="*/ 316 h 516"/>
                  <a:gd name="T80" fmla="*/ 496 w 606"/>
                  <a:gd name="T81" fmla="*/ 248 h 516"/>
                  <a:gd name="T82" fmla="*/ 512 w 606"/>
                  <a:gd name="T83" fmla="*/ 245 h 516"/>
                  <a:gd name="T84" fmla="*/ 550 w 606"/>
                  <a:gd name="T85" fmla="*/ 235 h 516"/>
                  <a:gd name="T86" fmla="*/ 540 w 606"/>
                  <a:gd name="T87" fmla="*/ 264 h 516"/>
                  <a:gd name="T88" fmla="*/ 536 w 606"/>
                  <a:gd name="T89" fmla="*/ 288 h 516"/>
                  <a:gd name="T90" fmla="*/ 516 w 606"/>
                  <a:gd name="T91" fmla="*/ 306 h 516"/>
                  <a:gd name="T92" fmla="*/ 500 w 606"/>
                  <a:gd name="T93" fmla="*/ 322 h 516"/>
                  <a:gd name="T94" fmla="*/ 502 w 606"/>
                  <a:gd name="T95" fmla="*/ 328 h 516"/>
                  <a:gd name="T96" fmla="*/ 538 w 606"/>
                  <a:gd name="T97" fmla="*/ 291 h 516"/>
                  <a:gd name="T98" fmla="*/ 554 w 606"/>
                  <a:gd name="T99" fmla="*/ 261 h 516"/>
                  <a:gd name="T100" fmla="*/ 573 w 606"/>
                  <a:gd name="T101" fmla="*/ 229 h 516"/>
                  <a:gd name="T102" fmla="*/ 593 w 606"/>
                  <a:gd name="T103" fmla="*/ 19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06" h="516">
                    <a:moveTo>
                      <a:pt x="602" y="178"/>
                    </a:moveTo>
                    <a:cubicBezTo>
                      <a:pt x="602" y="178"/>
                      <a:pt x="602" y="177"/>
                      <a:pt x="602" y="177"/>
                    </a:cubicBezTo>
                    <a:cubicBezTo>
                      <a:pt x="601" y="175"/>
                      <a:pt x="601" y="173"/>
                      <a:pt x="603" y="172"/>
                    </a:cubicBezTo>
                    <a:cubicBezTo>
                      <a:pt x="602" y="170"/>
                      <a:pt x="602" y="169"/>
                      <a:pt x="601" y="168"/>
                    </a:cubicBezTo>
                    <a:cubicBezTo>
                      <a:pt x="600" y="167"/>
                      <a:pt x="599" y="165"/>
                      <a:pt x="597" y="165"/>
                    </a:cubicBezTo>
                    <a:cubicBezTo>
                      <a:pt x="597" y="165"/>
                      <a:pt x="597" y="165"/>
                      <a:pt x="597" y="165"/>
                    </a:cubicBezTo>
                    <a:cubicBezTo>
                      <a:pt x="596" y="165"/>
                      <a:pt x="594" y="166"/>
                      <a:pt x="592" y="168"/>
                    </a:cubicBezTo>
                    <a:cubicBezTo>
                      <a:pt x="591" y="169"/>
                      <a:pt x="589" y="170"/>
                      <a:pt x="588" y="170"/>
                    </a:cubicBezTo>
                    <a:cubicBezTo>
                      <a:pt x="585" y="172"/>
                      <a:pt x="578" y="175"/>
                      <a:pt x="575" y="171"/>
                    </a:cubicBezTo>
                    <a:cubicBezTo>
                      <a:pt x="571" y="167"/>
                      <a:pt x="575" y="160"/>
                      <a:pt x="580" y="150"/>
                    </a:cubicBezTo>
                    <a:cubicBezTo>
                      <a:pt x="582" y="147"/>
                      <a:pt x="585" y="143"/>
                      <a:pt x="585" y="141"/>
                    </a:cubicBezTo>
                    <a:cubicBezTo>
                      <a:pt x="586" y="139"/>
                      <a:pt x="587" y="138"/>
                      <a:pt x="587" y="136"/>
                    </a:cubicBezTo>
                    <a:cubicBezTo>
                      <a:pt x="589" y="131"/>
                      <a:pt x="590" y="127"/>
                      <a:pt x="596" y="122"/>
                    </a:cubicBezTo>
                    <a:cubicBezTo>
                      <a:pt x="598" y="120"/>
                      <a:pt x="600" y="119"/>
                      <a:pt x="602" y="118"/>
                    </a:cubicBezTo>
                    <a:cubicBezTo>
                      <a:pt x="605" y="117"/>
                      <a:pt x="606" y="116"/>
                      <a:pt x="606" y="115"/>
                    </a:cubicBezTo>
                    <a:cubicBezTo>
                      <a:pt x="605" y="114"/>
                      <a:pt x="605" y="113"/>
                      <a:pt x="605" y="112"/>
                    </a:cubicBezTo>
                    <a:cubicBezTo>
                      <a:pt x="592" y="113"/>
                      <a:pt x="572" y="108"/>
                      <a:pt x="564" y="105"/>
                    </a:cubicBezTo>
                    <a:cubicBezTo>
                      <a:pt x="562" y="103"/>
                      <a:pt x="559" y="102"/>
                      <a:pt x="556" y="101"/>
                    </a:cubicBezTo>
                    <a:cubicBezTo>
                      <a:pt x="541" y="95"/>
                      <a:pt x="526" y="89"/>
                      <a:pt x="516" y="72"/>
                    </a:cubicBezTo>
                    <a:cubicBezTo>
                      <a:pt x="508" y="59"/>
                      <a:pt x="492" y="44"/>
                      <a:pt x="480" y="37"/>
                    </a:cubicBezTo>
                    <a:cubicBezTo>
                      <a:pt x="475" y="34"/>
                      <a:pt x="470" y="34"/>
                      <a:pt x="464" y="33"/>
                    </a:cubicBezTo>
                    <a:cubicBezTo>
                      <a:pt x="460" y="33"/>
                      <a:pt x="456" y="33"/>
                      <a:pt x="452" y="32"/>
                    </a:cubicBezTo>
                    <a:cubicBezTo>
                      <a:pt x="446" y="30"/>
                      <a:pt x="441" y="27"/>
                      <a:pt x="436" y="25"/>
                    </a:cubicBezTo>
                    <a:cubicBezTo>
                      <a:pt x="434" y="24"/>
                      <a:pt x="432" y="23"/>
                      <a:pt x="430" y="22"/>
                    </a:cubicBezTo>
                    <a:cubicBezTo>
                      <a:pt x="404" y="8"/>
                      <a:pt x="373" y="7"/>
                      <a:pt x="343" y="6"/>
                    </a:cubicBezTo>
                    <a:cubicBezTo>
                      <a:pt x="331" y="5"/>
                      <a:pt x="319" y="5"/>
                      <a:pt x="307" y="3"/>
                    </a:cubicBezTo>
                    <a:cubicBezTo>
                      <a:pt x="302" y="3"/>
                      <a:pt x="302" y="3"/>
                      <a:pt x="302" y="3"/>
                    </a:cubicBezTo>
                    <a:cubicBezTo>
                      <a:pt x="300" y="3"/>
                      <a:pt x="299" y="2"/>
                      <a:pt x="297" y="2"/>
                    </a:cubicBezTo>
                    <a:cubicBezTo>
                      <a:pt x="297" y="3"/>
                      <a:pt x="296" y="3"/>
                      <a:pt x="294" y="3"/>
                    </a:cubicBezTo>
                    <a:cubicBezTo>
                      <a:pt x="293" y="3"/>
                      <a:pt x="292" y="2"/>
                      <a:pt x="291" y="1"/>
                    </a:cubicBezTo>
                    <a:cubicBezTo>
                      <a:pt x="282" y="0"/>
                      <a:pt x="274" y="1"/>
                      <a:pt x="264" y="7"/>
                    </a:cubicBezTo>
                    <a:cubicBezTo>
                      <a:pt x="252" y="14"/>
                      <a:pt x="252" y="14"/>
                      <a:pt x="252" y="14"/>
                    </a:cubicBezTo>
                    <a:cubicBezTo>
                      <a:pt x="240" y="22"/>
                      <a:pt x="228" y="30"/>
                      <a:pt x="215" y="37"/>
                    </a:cubicBezTo>
                    <a:cubicBezTo>
                      <a:pt x="202" y="44"/>
                      <a:pt x="189" y="53"/>
                      <a:pt x="177" y="61"/>
                    </a:cubicBezTo>
                    <a:cubicBezTo>
                      <a:pt x="169" y="66"/>
                      <a:pt x="169" y="66"/>
                      <a:pt x="169" y="66"/>
                    </a:cubicBezTo>
                    <a:cubicBezTo>
                      <a:pt x="167" y="68"/>
                      <a:pt x="164" y="69"/>
                      <a:pt x="161" y="71"/>
                    </a:cubicBezTo>
                    <a:cubicBezTo>
                      <a:pt x="155" y="73"/>
                      <a:pt x="148" y="77"/>
                      <a:pt x="146" y="80"/>
                    </a:cubicBezTo>
                    <a:cubicBezTo>
                      <a:pt x="145" y="82"/>
                      <a:pt x="144" y="85"/>
                      <a:pt x="144" y="89"/>
                    </a:cubicBezTo>
                    <a:cubicBezTo>
                      <a:pt x="144" y="91"/>
                      <a:pt x="144" y="93"/>
                      <a:pt x="143" y="95"/>
                    </a:cubicBezTo>
                    <a:cubicBezTo>
                      <a:pt x="143" y="97"/>
                      <a:pt x="142" y="98"/>
                      <a:pt x="141" y="98"/>
                    </a:cubicBezTo>
                    <a:cubicBezTo>
                      <a:pt x="140" y="99"/>
                      <a:pt x="138" y="99"/>
                      <a:pt x="137" y="98"/>
                    </a:cubicBezTo>
                    <a:cubicBezTo>
                      <a:pt x="131" y="96"/>
                      <a:pt x="125" y="103"/>
                      <a:pt x="119" y="112"/>
                    </a:cubicBezTo>
                    <a:cubicBezTo>
                      <a:pt x="117" y="114"/>
                      <a:pt x="115" y="116"/>
                      <a:pt x="114" y="117"/>
                    </a:cubicBezTo>
                    <a:cubicBezTo>
                      <a:pt x="109" y="122"/>
                      <a:pt x="106" y="126"/>
                      <a:pt x="103" y="130"/>
                    </a:cubicBezTo>
                    <a:cubicBezTo>
                      <a:pt x="101" y="133"/>
                      <a:pt x="99" y="136"/>
                      <a:pt x="97" y="139"/>
                    </a:cubicBezTo>
                    <a:cubicBezTo>
                      <a:pt x="92" y="143"/>
                      <a:pt x="87" y="147"/>
                      <a:pt x="83" y="150"/>
                    </a:cubicBezTo>
                    <a:cubicBezTo>
                      <a:pt x="79" y="152"/>
                      <a:pt x="76" y="155"/>
                      <a:pt x="73" y="157"/>
                    </a:cubicBezTo>
                    <a:cubicBezTo>
                      <a:pt x="68" y="161"/>
                      <a:pt x="66" y="166"/>
                      <a:pt x="62" y="170"/>
                    </a:cubicBezTo>
                    <a:cubicBezTo>
                      <a:pt x="61" y="174"/>
                      <a:pt x="59" y="177"/>
                      <a:pt x="56" y="180"/>
                    </a:cubicBezTo>
                    <a:cubicBezTo>
                      <a:pt x="51" y="186"/>
                      <a:pt x="45" y="191"/>
                      <a:pt x="38" y="196"/>
                    </a:cubicBezTo>
                    <a:cubicBezTo>
                      <a:pt x="34" y="199"/>
                      <a:pt x="31" y="202"/>
                      <a:pt x="27" y="205"/>
                    </a:cubicBezTo>
                    <a:cubicBezTo>
                      <a:pt x="22" y="210"/>
                      <a:pt x="17" y="216"/>
                      <a:pt x="12" y="221"/>
                    </a:cubicBezTo>
                    <a:cubicBezTo>
                      <a:pt x="8" y="226"/>
                      <a:pt x="4" y="230"/>
                      <a:pt x="0" y="234"/>
                    </a:cubicBezTo>
                    <a:cubicBezTo>
                      <a:pt x="1" y="235"/>
                      <a:pt x="2" y="236"/>
                      <a:pt x="2" y="237"/>
                    </a:cubicBezTo>
                    <a:cubicBezTo>
                      <a:pt x="7" y="239"/>
                      <a:pt x="11" y="239"/>
                      <a:pt x="18" y="239"/>
                    </a:cubicBezTo>
                    <a:cubicBezTo>
                      <a:pt x="20" y="239"/>
                      <a:pt x="20" y="239"/>
                      <a:pt x="20" y="239"/>
                    </a:cubicBezTo>
                    <a:cubicBezTo>
                      <a:pt x="22" y="239"/>
                      <a:pt x="26" y="239"/>
                      <a:pt x="28" y="239"/>
                    </a:cubicBezTo>
                    <a:cubicBezTo>
                      <a:pt x="28" y="238"/>
                      <a:pt x="27" y="237"/>
                      <a:pt x="27" y="236"/>
                    </a:cubicBezTo>
                    <a:cubicBezTo>
                      <a:pt x="26" y="235"/>
                      <a:pt x="25" y="234"/>
                      <a:pt x="26" y="232"/>
                    </a:cubicBezTo>
                    <a:cubicBezTo>
                      <a:pt x="26" y="231"/>
                      <a:pt x="27" y="230"/>
                      <a:pt x="28" y="229"/>
                    </a:cubicBezTo>
                    <a:cubicBezTo>
                      <a:pt x="35" y="227"/>
                      <a:pt x="56" y="221"/>
                      <a:pt x="66" y="227"/>
                    </a:cubicBezTo>
                    <a:cubicBezTo>
                      <a:pt x="69" y="230"/>
                      <a:pt x="71" y="233"/>
                      <a:pt x="73" y="237"/>
                    </a:cubicBezTo>
                    <a:cubicBezTo>
                      <a:pt x="75" y="240"/>
                      <a:pt x="77" y="244"/>
                      <a:pt x="79" y="245"/>
                    </a:cubicBezTo>
                    <a:cubicBezTo>
                      <a:pt x="83" y="249"/>
                      <a:pt x="87" y="251"/>
                      <a:pt x="92" y="254"/>
                    </a:cubicBezTo>
                    <a:cubicBezTo>
                      <a:pt x="100" y="258"/>
                      <a:pt x="108" y="262"/>
                      <a:pt x="113" y="270"/>
                    </a:cubicBezTo>
                    <a:cubicBezTo>
                      <a:pt x="116" y="275"/>
                      <a:pt x="118" y="282"/>
                      <a:pt x="120" y="288"/>
                    </a:cubicBezTo>
                    <a:cubicBezTo>
                      <a:pt x="121" y="291"/>
                      <a:pt x="122" y="295"/>
                      <a:pt x="123" y="298"/>
                    </a:cubicBezTo>
                    <a:cubicBezTo>
                      <a:pt x="124" y="300"/>
                      <a:pt x="125" y="302"/>
                      <a:pt x="125" y="303"/>
                    </a:cubicBezTo>
                    <a:cubicBezTo>
                      <a:pt x="125" y="303"/>
                      <a:pt x="125" y="303"/>
                      <a:pt x="125" y="303"/>
                    </a:cubicBezTo>
                    <a:cubicBezTo>
                      <a:pt x="127" y="304"/>
                      <a:pt x="130" y="304"/>
                      <a:pt x="138" y="300"/>
                    </a:cubicBezTo>
                    <a:cubicBezTo>
                      <a:pt x="141" y="298"/>
                      <a:pt x="142" y="297"/>
                      <a:pt x="143" y="294"/>
                    </a:cubicBezTo>
                    <a:cubicBezTo>
                      <a:pt x="145" y="291"/>
                      <a:pt x="149" y="286"/>
                      <a:pt x="157" y="288"/>
                    </a:cubicBezTo>
                    <a:cubicBezTo>
                      <a:pt x="165" y="290"/>
                      <a:pt x="172" y="302"/>
                      <a:pt x="175" y="309"/>
                    </a:cubicBezTo>
                    <a:cubicBezTo>
                      <a:pt x="177" y="309"/>
                      <a:pt x="178" y="310"/>
                      <a:pt x="179" y="311"/>
                    </a:cubicBezTo>
                    <a:cubicBezTo>
                      <a:pt x="179" y="313"/>
                      <a:pt x="179" y="313"/>
                      <a:pt x="179" y="313"/>
                    </a:cubicBezTo>
                    <a:cubicBezTo>
                      <a:pt x="182" y="320"/>
                      <a:pt x="182" y="320"/>
                      <a:pt x="192" y="321"/>
                    </a:cubicBezTo>
                    <a:cubicBezTo>
                      <a:pt x="194" y="322"/>
                      <a:pt x="196" y="322"/>
                      <a:pt x="199" y="323"/>
                    </a:cubicBezTo>
                    <a:cubicBezTo>
                      <a:pt x="204" y="323"/>
                      <a:pt x="208" y="324"/>
                      <a:pt x="211" y="325"/>
                    </a:cubicBezTo>
                    <a:cubicBezTo>
                      <a:pt x="214" y="327"/>
                      <a:pt x="215" y="329"/>
                      <a:pt x="216" y="331"/>
                    </a:cubicBezTo>
                    <a:cubicBezTo>
                      <a:pt x="216" y="331"/>
                      <a:pt x="217" y="332"/>
                      <a:pt x="217" y="332"/>
                    </a:cubicBezTo>
                    <a:cubicBezTo>
                      <a:pt x="220" y="334"/>
                      <a:pt x="223" y="335"/>
                      <a:pt x="225" y="335"/>
                    </a:cubicBezTo>
                    <a:cubicBezTo>
                      <a:pt x="231" y="337"/>
                      <a:pt x="237" y="338"/>
                      <a:pt x="242" y="346"/>
                    </a:cubicBezTo>
                    <a:cubicBezTo>
                      <a:pt x="243" y="349"/>
                      <a:pt x="244" y="351"/>
                      <a:pt x="245" y="353"/>
                    </a:cubicBezTo>
                    <a:cubicBezTo>
                      <a:pt x="246" y="356"/>
                      <a:pt x="246" y="358"/>
                      <a:pt x="248" y="359"/>
                    </a:cubicBezTo>
                    <a:cubicBezTo>
                      <a:pt x="249" y="360"/>
                      <a:pt x="250" y="360"/>
                      <a:pt x="252" y="360"/>
                    </a:cubicBezTo>
                    <a:cubicBezTo>
                      <a:pt x="254" y="361"/>
                      <a:pt x="257" y="362"/>
                      <a:pt x="260" y="364"/>
                    </a:cubicBezTo>
                    <a:cubicBezTo>
                      <a:pt x="264" y="367"/>
                      <a:pt x="264" y="369"/>
                      <a:pt x="265" y="371"/>
                    </a:cubicBezTo>
                    <a:cubicBezTo>
                      <a:pt x="265" y="371"/>
                      <a:pt x="265" y="371"/>
                      <a:pt x="266" y="372"/>
                    </a:cubicBezTo>
                    <a:cubicBezTo>
                      <a:pt x="267" y="372"/>
                      <a:pt x="269" y="372"/>
                      <a:pt x="270" y="372"/>
                    </a:cubicBezTo>
                    <a:cubicBezTo>
                      <a:pt x="274" y="371"/>
                      <a:pt x="278" y="371"/>
                      <a:pt x="281" y="372"/>
                    </a:cubicBezTo>
                    <a:cubicBezTo>
                      <a:pt x="296" y="379"/>
                      <a:pt x="299" y="392"/>
                      <a:pt x="302" y="404"/>
                    </a:cubicBezTo>
                    <a:cubicBezTo>
                      <a:pt x="303" y="405"/>
                      <a:pt x="303" y="405"/>
                      <a:pt x="303" y="405"/>
                    </a:cubicBezTo>
                    <a:cubicBezTo>
                      <a:pt x="305" y="418"/>
                      <a:pt x="324" y="427"/>
                      <a:pt x="339" y="427"/>
                    </a:cubicBezTo>
                    <a:cubicBezTo>
                      <a:pt x="342" y="427"/>
                      <a:pt x="344" y="429"/>
                      <a:pt x="344" y="432"/>
                    </a:cubicBezTo>
                    <a:cubicBezTo>
                      <a:pt x="344" y="434"/>
                      <a:pt x="342" y="436"/>
                      <a:pt x="339" y="436"/>
                    </a:cubicBezTo>
                    <a:cubicBezTo>
                      <a:pt x="331" y="436"/>
                      <a:pt x="320" y="433"/>
                      <a:pt x="311" y="428"/>
                    </a:cubicBezTo>
                    <a:cubicBezTo>
                      <a:pt x="307" y="435"/>
                      <a:pt x="303" y="449"/>
                      <a:pt x="309" y="472"/>
                    </a:cubicBezTo>
                    <a:cubicBezTo>
                      <a:pt x="311" y="472"/>
                      <a:pt x="313" y="474"/>
                      <a:pt x="314" y="476"/>
                    </a:cubicBezTo>
                    <a:cubicBezTo>
                      <a:pt x="314" y="479"/>
                      <a:pt x="314" y="483"/>
                      <a:pt x="314" y="487"/>
                    </a:cubicBezTo>
                    <a:cubicBezTo>
                      <a:pt x="314" y="493"/>
                      <a:pt x="314" y="499"/>
                      <a:pt x="316" y="503"/>
                    </a:cubicBezTo>
                    <a:cubicBezTo>
                      <a:pt x="317" y="505"/>
                      <a:pt x="318" y="507"/>
                      <a:pt x="320" y="508"/>
                    </a:cubicBezTo>
                    <a:cubicBezTo>
                      <a:pt x="321" y="511"/>
                      <a:pt x="323" y="513"/>
                      <a:pt x="324" y="516"/>
                    </a:cubicBezTo>
                    <a:cubicBezTo>
                      <a:pt x="346" y="506"/>
                      <a:pt x="366" y="488"/>
                      <a:pt x="384" y="461"/>
                    </a:cubicBezTo>
                    <a:cubicBezTo>
                      <a:pt x="387" y="457"/>
                      <a:pt x="387" y="452"/>
                      <a:pt x="388" y="446"/>
                    </a:cubicBezTo>
                    <a:cubicBezTo>
                      <a:pt x="388" y="439"/>
                      <a:pt x="388" y="432"/>
                      <a:pt x="393" y="425"/>
                    </a:cubicBezTo>
                    <a:cubicBezTo>
                      <a:pt x="394" y="423"/>
                      <a:pt x="396" y="421"/>
                      <a:pt x="398" y="419"/>
                    </a:cubicBezTo>
                    <a:cubicBezTo>
                      <a:pt x="400" y="417"/>
                      <a:pt x="401" y="416"/>
                      <a:pt x="402" y="415"/>
                    </a:cubicBezTo>
                    <a:cubicBezTo>
                      <a:pt x="402" y="414"/>
                      <a:pt x="402" y="413"/>
                      <a:pt x="402" y="411"/>
                    </a:cubicBezTo>
                    <a:cubicBezTo>
                      <a:pt x="402" y="408"/>
                      <a:pt x="403" y="404"/>
                      <a:pt x="406" y="399"/>
                    </a:cubicBezTo>
                    <a:cubicBezTo>
                      <a:pt x="408" y="397"/>
                      <a:pt x="411" y="396"/>
                      <a:pt x="413" y="395"/>
                    </a:cubicBezTo>
                    <a:cubicBezTo>
                      <a:pt x="416" y="393"/>
                      <a:pt x="417" y="393"/>
                      <a:pt x="417" y="392"/>
                    </a:cubicBezTo>
                    <a:cubicBezTo>
                      <a:pt x="417" y="392"/>
                      <a:pt x="417" y="391"/>
                      <a:pt x="415" y="390"/>
                    </a:cubicBezTo>
                    <a:cubicBezTo>
                      <a:pt x="413" y="389"/>
                      <a:pt x="411" y="388"/>
                      <a:pt x="410" y="385"/>
                    </a:cubicBezTo>
                    <a:cubicBezTo>
                      <a:pt x="407" y="380"/>
                      <a:pt x="406" y="364"/>
                      <a:pt x="408" y="358"/>
                    </a:cubicBezTo>
                    <a:cubicBezTo>
                      <a:pt x="411" y="352"/>
                      <a:pt x="415" y="350"/>
                      <a:pt x="419" y="348"/>
                    </a:cubicBezTo>
                    <a:cubicBezTo>
                      <a:pt x="420" y="348"/>
                      <a:pt x="421" y="347"/>
                      <a:pt x="422" y="347"/>
                    </a:cubicBezTo>
                    <a:cubicBezTo>
                      <a:pt x="426" y="344"/>
                      <a:pt x="427" y="343"/>
                      <a:pt x="428" y="339"/>
                    </a:cubicBezTo>
                    <a:cubicBezTo>
                      <a:pt x="430" y="336"/>
                      <a:pt x="430" y="336"/>
                      <a:pt x="430" y="336"/>
                    </a:cubicBezTo>
                    <a:cubicBezTo>
                      <a:pt x="434" y="326"/>
                      <a:pt x="441" y="323"/>
                      <a:pt x="447" y="321"/>
                    </a:cubicBezTo>
                    <a:cubicBezTo>
                      <a:pt x="450" y="320"/>
                      <a:pt x="453" y="319"/>
                      <a:pt x="456" y="316"/>
                    </a:cubicBezTo>
                    <a:cubicBezTo>
                      <a:pt x="465" y="309"/>
                      <a:pt x="468" y="294"/>
                      <a:pt x="471" y="282"/>
                    </a:cubicBezTo>
                    <a:cubicBezTo>
                      <a:pt x="472" y="276"/>
                      <a:pt x="472" y="276"/>
                      <a:pt x="472" y="276"/>
                    </a:cubicBezTo>
                    <a:cubicBezTo>
                      <a:pt x="476" y="261"/>
                      <a:pt x="486" y="254"/>
                      <a:pt x="496" y="248"/>
                    </a:cubicBezTo>
                    <a:cubicBezTo>
                      <a:pt x="497" y="248"/>
                      <a:pt x="498" y="247"/>
                      <a:pt x="499" y="247"/>
                    </a:cubicBezTo>
                    <a:cubicBezTo>
                      <a:pt x="501" y="245"/>
                      <a:pt x="504" y="244"/>
                      <a:pt x="506" y="243"/>
                    </a:cubicBezTo>
                    <a:cubicBezTo>
                      <a:pt x="508" y="243"/>
                      <a:pt x="511" y="244"/>
                      <a:pt x="512" y="245"/>
                    </a:cubicBezTo>
                    <a:cubicBezTo>
                      <a:pt x="514" y="244"/>
                      <a:pt x="516" y="243"/>
                      <a:pt x="518" y="241"/>
                    </a:cubicBezTo>
                    <a:cubicBezTo>
                      <a:pt x="520" y="240"/>
                      <a:pt x="522" y="239"/>
                      <a:pt x="525" y="238"/>
                    </a:cubicBezTo>
                    <a:cubicBezTo>
                      <a:pt x="525" y="238"/>
                      <a:pt x="543" y="229"/>
                      <a:pt x="550" y="235"/>
                    </a:cubicBezTo>
                    <a:cubicBezTo>
                      <a:pt x="551" y="236"/>
                      <a:pt x="553" y="238"/>
                      <a:pt x="554" y="245"/>
                    </a:cubicBezTo>
                    <a:cubicBezTo>
                      <a:pt x="555" y="249"/>
                      <a:pt x="555" y="257"/>
                      <a:pt x="552" y="261"/>
                    </a:cubicBezTo>
                    <a:cubicBezTo>
                      <a:pt x="548" y="266"/>
                      <a:pt x="543" y="265"/>
                      <a:pt x="540" y="264"/>
                    </a:cubicBezTo>
                    <a:cubicBezTo>
                      <a:pt x="540" y="264"/>
                      <a:pt x="539" y="264"/>
                      <a:pt x="539" y="264"/>
                    </a:cubicBezTo>
                    <a:cubicBezTo>
                      <a:pt x="538" y="265"/>
                      <a:pt x="538" y="270"/>
                      <a:pt x="538" y="274"/>
                    </a:cubicBezTo>
                    <a:cubicBezTo>
                      <a:pt x="538" y="279"/>
                      <a:pt x="539" y="284"/>
                      <a:pt x="536" y="288"/>
                    </a:cubicBezTo>
                    <a:cubicBezTo>
                      <a:pt x="534" y="292"/>
                      <a:pt x="530" y="294"/>
                      <a:pt x="528" y="296"/>
                    </a:cubicBezTo>
                    <a:cubicBezTo>
                      <a:pt x="527" y="296"/>
                      <a:pt x="526" y="296"/>
                      <a:pt x="525" y="297"/>
                    </a:cubicBezTo>
                    <a:cubicBezTo>
                      <a:pt x="521" y="300"/>
                      <a:pt x="519" y="302"/>
                      <a:pt x="516" y="306"/>
                    </a:cubicBezTo>
                    <a:cubicBezTo>
                      <a:pt x="515" y="307"/>
                      <a:pt x="514" y="309"/>
                      <a:pt x="512" y="310"/>
                    </a:cubicBezTo>
                    <a:cubicBezTo>
                      <a:pt x="511" y="312"/>
                      <a:pt x="509" y="313"/>
                      <a:pt x="507" y="315"/>
                    </a:cubicBezTo>
                    <a:cubicBezTo>
                      <a:pt x="504" y="317"/>
                      <a:pt x="502" y="319"/>
                      <a:pt x="500" y="322"/>
                    </a:cubicBezTo>
                    <a:cubicBezTo>
                      <a:pt x="500" y="323"/>
                      <a:pt x="499" y="325"/>
                      <a:pt x="499" y="327"/>
                    </a:cubicBezTo>
                    <a:cubicBezTo>
                      <a:pt x="498" y="330"/>
                      <a:pt x="498" y="332"/>
                      <a:pt x="497" y="334"/>
                    </a:cubicBezTo>
                    <a:cubicBezTo>
                      <a:pt x="499" y="332"/>
                      <a:pt x="500" y="330"/>
                      <a:pt x="502" y="328"/>
                    </a:cubicBezTo>
                    <a:cubicBezTo>
                      <a:pt x="507" y="322"/>
                      <a:pt x="513" y="318"/>
                      <a:pt x="519" y="314"/>
                    </a:cubicBezTo>
                    <a:cubicBezTo>
                      <a:pt x="527" y="309"/>
                      <a:pt x="533" y="304"/>
                      <a:pt x="537" y="298"/>
                    </a:cubicBezTo>
                    <a:cubicBezTo>
                      <a:pt x="538" y="296"/>
                      <a:pt x="538" y="294"/>
                      <a:pt x="538" y="291"/>
                    </a:cubicBezTo>
                    <a:cubicBezTo>
                      <a:pt x="539" y="289"/>
                      <a:pt x="539" y="286"/>
                      <a:pt x="540" y="284"/>
                    </a:cubicBezTo>
                    <a:cubicBezTo>
                      <a:pt x="542" y="277"/>
                      <a:pt x="547" y="271"/>
                      <a:pt x="552" y="265"/>
                    </a:cubicBezTo>
                    <a:cubicBezTo>
                      <a:pt x="554" y="261"/>
                      <a:pt x="554" y="261"/>
                      <a:pt x="554" y="261"/>
                    </a:cubicBezTo>
                    <a:cubicBezTo>
                      <a:pt x="556" y="258"/>
                      <a:pt x="559" y="255"/>
                      <a:pt x="562" y="251"/>
                    </a:cubicBezTo>
                    <a:cubicBezTo>
                      <a:pt x="567" y="246"/>
                      <a:pt x="571" y="241"/>
                      <a:pt x="572" y="234"/>
                    </a:cubicBezTo>
                    <a:cubicBezTo>
                      <a:pt x="573" y="232"/>
                      <a:pt x="573" y="231"/>
                      <a:pt x="573" y="229"/>
                    </a:cubicBezTo>
                    <a:cubicBezTo>
                      <a:pt x="573" y="225"/>
                      <a:pt x="573" y="220"/>
                      <a:pt x="575" y="215"/>
                    </a:cubicBezTo>
                    <a:cubicBezTo>
                      <a:pt x="578" y="210"/>
                      <a:pt x="582" y="206"/>
                      <a:pt x="586" y="202"/>
                    </a:cubicBezTo>
                    <a:cubicBezTo>
                      <a:pt x="589" y="200"/>
                      <a:pt x="591" y="197"/>
                      <a:pt x="593" y="195"/>
                    </a:cubicBezTo>
                    <a:cubicBezTo>
                      <a:pt x="597" y="191"/>
                      <a:pt x="601" y="184"/>
                      <a:pt x="602" y="17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77" name="Freeform 74">
                <a:extLst>
                  <a:ext uri="{FF2B5EF4-FFF2-40B4-BE49-F238E27FC236}">
                    <a16:creationId xmlns:a16="http://schemas.microsoft.com/office/drawing/2014/main" id="{2C042046-B475-4CE9-B44B-FB12B14CDF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3405"/>
                <a:ext cx="397" cy="252"/>
              </a:xfrm>
              <a:custGeom>
                <a:avLst/>
                <a:gdLst>
                  <a:gd name="T0" fmla="*/ 399 w 400"/>
                  <a:gd name="T1" fmla="*/ 100 h 254"/>
                  <a:gd name="T2" fmla="*/ 394 w 400"/>
                  <a:gd name="T3" fmla="*/ 87 h 254"/>
                  <a:gd name="T4" fmla="*/ 390 w 400"/>
                  <a:gd name="T5" fmla="*/ 49 h 254"/>
                  <a:gd name="T6" fmla="*/ 391 w 400"/>
                  <a:gd name="T7" fmla="*/ 16 h 254"/>
                  <a:gd name="T8" fmla="*/ 393 w 400"/>
                  <a:gd name="T9" fmla="*/ 7 h 254"/>
                  <a:gd name="T10" fmla="*/ 390 w 400"/>
                  <a:gd name="T11" fmla="*/ 1 h 254"/>
                  <a:gd name="T12" fmla="*/ 375 w 400"/>
                  <a:gd name="T13" fmla="*/ 0 h 254"/>
                  <a:gd name="T14" fmla="*/ 333 w 400"/>
                  <a:gd name="T15" fmla="*/ 17 h 254"/>
                  <a:gd name="T16" fmla="*/ 293 w 400"/>
                  <a:gd name="T17" fmla="*/ 6 h 254"/>
                  <a:gd name="T18" fmla="*/ 277 w 400"/>
                  <a:gd name="T19" fmla="*/ 12 h 254"/>
                  <a:gd name="T20" fmla="*/ 255 w 400"/>
                  <a:gd name="T21" fmla="*/ 8 h 254"/>
                  <a:gd name="T22" fmla="*/ 225 w 400"/>
                  <a:gd name="T23" fmla="*/ 21 h 254"/>
                  <a:gd name="T24" fmla="*/ 208 w 400"/>
                  <a:gd name="T25" fmla="*/ 23 h 254"/>
                  <a:gd name="T26" fmla="*/ 202 w 400"/>
                  <a:gd name="T27" fmla="*/ 23 h 254"/>
                  <a:gd name="T28" fmla="*/ 200 w 400"/>
                  <a:gd name="T29" fmla="*/ 34 h 254"/>
                  <a:gd name="T30" fmla="*/ 166 w 400"/>
                  <a:gd name="T31" fmla="*/ 55 h 254"/>
                  <a:gd name="T32" fmla="*/ 149 w 400"/>
                  <a:gd name="T33" fmla="*/ 49 h 254"/>
                  <a:gd name="T34" fmla="*/ 82 w 400"/>
                  <a:gd name="T35" fmla="*/ 37 h 254"/>
                  <a:gd name="T36" fmla="*/ 46 w 400"/>
                  <a:gd name="T37" fmla="*/ 30 h 254"/>
                  <a:gd name="T38" fmla="*/ 34 w 400"/>
                  <a:gd name="T39" fmla="*/ 26 h 254"/>
                  <a:gd name="T40" fmla="*/ 6 w 400"/>
                  <a:gd name="T41" fmla="*/ 25 h 254"/>
                  <a:gd name="T42" fmla="*/ 3 w 400"/>
                  <a:gd name="T43" fmla="*/ 54 h 254"/>
                  <a:gd name="T44" fmla="*/ 2 w 400"/>
                  <a:gd name="T45" fmla="*/ 79 h 254"/>
                  <a:gd name="T46" fmla="*/ 3 w 400"/>
                  <a:gd name="T47" fmla="*/ 84 h 254"/>
                  <a:gd name="T48" fmla="*/ 43 w 400"/>
                  <a:gd name="T49" fmla="*/ 87 h 254"/>
                  <a:gd name="T50" fmla="*/ 140 w 400"/>
                  <a:gd name="T51" fmla="*/ 107 h 254"/>
                  <a:gd name="T52" fmla="*/ 165 w 400"/>
                  <a:gd name="T53" fmla="*/ 115 h 254"/>
                  <a:gd name="T54" fmla="*/ 224 w 400"/>
                  <a:gd name="T55" fmla="*/ 158 h 254"/>
                  <a:gd name="T56" fmla="*/ 268 w 400"/>
                  <a:gd name="T57" fmla="*/ 187 h 254"/>
                  <a:gd name="T58" fmla="*/ 312 w 400"/>
                  <a:gd name="T59" fmla="*/ 197 h 254"/>
                  <a:gd name="T60" fmla="*/ 313 w 400"/>
                  <a:gd name="T61" fmla="*/ 198 h 254"/>
                  <a:gd name="T62" fmla="*/ 314 w 400"/>
                  <a:gd name="T63" fmla="*/ 202 h 254"/>
                  <a:gd name="T64" fmla="*/ 306 w 400"/>
                  <a:gd name="T65" fmla="*/ 218 h 254"/>
                  <a:gd name="T66" fmla="*/ 296 w 400"/>
                  <a:gd name="T67" fmla="*/ 230 h 254"/>
                  <a:gd name="T68" fmla="*/ 288 w 400"/>
                  <a:gd name="T69" fmla="*/ 246 h 254"/>
                  <a:gd name="T70" fmla="*/ 287 w 400"/>
                  <a:gd name="T71" fmla="*/ 251 h 254"/>
                  <a:gd name="T72" fmla="*/ 309 w 400"/>
                  <a:gd name="T73" fmla="*/ 253 h 254"/>
                  <a:gd name="T74" fmla="*/ 312 w 400"/>
                  <a:gd name="T75" fmla="*/ 250 h 254"/>
                  <a:gd name="T76" fmla="*/ 328 w 400"/>
                  <a:gd name="T77" fmla="*/ 236 h 254"/>
                  <a:gd name="T78" fmla="*/ 368 w 400"/>
                  <a:gd name="T79" fmla="*/ 203 h 254"/>
                  <a:gd name="T80" fmla="*/ 386 w 400"/>
                  <a:gd name="T81" fmla="*/ 186 h 254"/>
                  <a:gd name="T82" fmla="*/ 395 w 400"/>
                  <a:gd name="T83" fmla="*/ 155 h 254"/>
                  <a:gd name="T84" fmla="*/ 395 w 400"/>
                  <a:gd name="T85" fmla="*/ 139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0" h="254">
                    <a:moveTo>
                      <a:pt x="397" y="117"/>
                    </a:moveTo>
                    <a:cubicBezTo>
                      <a:pt x="399" y="111"/>
                      <a:pt x="400" y="105"/>
                      <a:pt x="399" y="100"/>
                    </a:cubicBezTo>
                    <a:cubicBezTo>
                      <a:pt x="399" y="98"/>
                      <a:pt x="398" y="96"/>
                      <a:pt x="397" y="94"/>
                    </a:cubicBezTo>
                    <a:cubicBezTo>
                      <a:pt x="396" y="92"/>
                      <a:pt x="395" y="90"/>
                      <a:pt x="394" y="87"/>
                    </a:cubicBezTo>
                    <a:cubicBezTo>
                      <a:pt x="392" y="81"/>
                      <a:pt x="392" y="73"/>
                      <a:pt x="392" y="66"/>
                    </a:cubicBezTo>
                    <a:cubicBezTo>
                      <a:pt x="392" y="60"/>
                      <a:pt x="392" y="55"/>
                      <a:pt x="390" y="49"/>
                    </a:cubicBezTo>
                    <a:cubicBezTo>
                      <a:pt x="388" y="41"/>
                      <a:pt x="386" y="32"/>
                      <a:pt x="388" y="24"/>
                    </a:cubicBezTo>
                    <a:cubicBezTo>
                      <a:pt x="389" y="22"/>
                      <a:pt x="390" y="19"/>
                      <a:pt x="391" y="16"/>
                    </a:cubicBezTo>
                    <a:cubicBezTo>
                      <a:pt x="392" y="14"/>
                      <a:pt x="393" y="12"/>
                      <a:pt x="393" y="10"/>
                    </a:cubicBezTo>
                    <a:cubicBezTo>
                      <a:pt x="393" y="9"/>
                      <a:pt x="393" y="8"/>
                      <a:pt x="393" y="7"/>
                    </a:cubicBezTo>
                    <a:cubicBezTo>
                      <a:pt x="393" y="7"/>
                      <a:pt x="393" y="7"/>
                      <a:pt x="393" y="7"/>
                    </a:cubicBezTo>
                    <a:cubicBezTo>
                      <a:pt x="391" y="5"/>
                      <a:pt x="390" y="3"/>
                      <a:pt x="390" y="1"/>
                    </a:cubicBezTo>
                    <a:cubicBezTo>
                      <a:pt x="387" y="0"/>
                      <a:pt x="382" y="0"/>
                      <a:pt x="378" y="0"/>
                    </a:cubicBezTo>
                    <a:cubicBezTo>
                      <a:pt x="375" y="0"/>
                      <a:pt x="375" y="0"/>
                      <a:pt x="375" y="0"/>
                    </a:cubicBezTo>
                    <a:cubicBezTo>
                      <a:pt x="367" y="1"/>
                      <a:pt x="361" y="5"/>
                      <a:pt x="354" y="8"/>
                    </a:cubicBezTo>
                    <a:cubicBezTo>
                      <a:pt x="348" y="12"/>
                      <a:pt x="342" y="16"/>
                      <a:pt x="333" y="17"/>
                    </a:cubicBezTo>
                    <a:cubicBezTo>
                      <a:pt x="323" y="18"/>
                      <a:pt x="315" y="15"/>
                      <a:pt x="308" y="11"/>
                    </a:cubicBezTo>
                    <a:cubicBezTo>
                      <a:pt x="303" y="9"/>
                      <a:pt x="298" y="7"/>
                      <a:pt x="293" y="6"/>
                    </a:cubicBezTo>
                    <a:cubicBezTo>
                      <a:pt x="290" y="6"/>
                      <a:pt x="286" y="6"/>
                      <a:pt x="282" y="7"/>
                    </a:cubicBezTo>
                    <a:cubicBezTo>
                      <a:pt x="281" y="9"/>
                      <a:pt x="280" y="11"/>
                      <a:pt x="277" y="12"/>
                    </a:cubicBezTo>
                    <a:cubicBezTo>
                      <a:pt x="272" y="13"/>
                      <a:pt x="267" y="11"/>
                      <a:pt x="263" y="10"/>
                    </a:cubicBezTo>
                    <a:cubicBezTo>
                      <a:pt x="260" y="9"/>
                      <a:pt x="257" y="8"/>
                      <a:pt x="255" y="8"/>
                    </a:cubicBezTo>
                    <a:cubicBezTo>
                      <a:pt x="248" y="7"/>
                      <a:pt x="245" y="10"/>
                      <a:pt x="240" y="13"/>
                    </a:cubicBezTo>
                    <a:cubicBezTo>
                      <a:pt x="237" y="16"/>
                      <a:pt x="232" y="19"/>
                      <a:pt x="225" y="21"/>
                    </a:cubicBezTo>
                    <a:cubicBezTo>
                      <a:pt x="220" y="21"/>
                      <a:pt x="220" y="21"/>
                      <a:pt x="220" y="21"/>
                    </a:cubicBezTo>
                    <a:cubicBezTo>
                      <a:pt x="216" y="22"/>
                      <a:pt x="212" y="22"/>
                      <a:pt x="208" y="23"/>
                    </a:cubicBezTo>
                    <a:cubicBezTo>
                      <a:pt x="204" y="23"/>
                      <a:pt x="204" y="23"/>
                      <a:pt x="204" y="23"/>
                    </a:cubicBezTo>
                    <a:cubicBezTo>
                      <a:pt x="203" y="23"/>
                      <a:pt x="203" y="23"/>
                      <a:pt x="202" y="23"/>
                    </a:cubicBezTo>
                    <a:cubicBezTo>
                      <a:pt x="202" y="25"/>
                      <a:pt x="202" y="26"/>
                      <a:pt x="201" y="27"/>
                    </a:cubicBezTo>
                    <a:cubicBezTo>
                      <a:pt x="201" y="29"/>
                      <a:pt x="200" y="32"/>
                      <a:pt x="200" y="34"/>
                    </a:cubicBezTo>
                    <a:cubicBezTo>
                      <a:pt x="198" y="44"/>
                      <a:pt x="196" y="57"/>
                      <a:pt x="179" y="59"/>
                    </a:cubicBezTo>
                    <a:cubicBezTo>
                      <a:pt x="171" y="60"/>
                      <a:pt x="169" y="58"/>
                      <a:pt x="166" y="55"/>
                    </a:cubicBezTo>
                    <a:cubicBezTo>
                      <a:pt x="165" y="54"/>
                      <a:pt x="164" y="53"/>
                      <a:pt x="162" y="52"/>
                    </a:cubicBezTo>
                    <a:cubicBezTo>
                      <a:pt x="158" y="50"/>
                      <a:pt x="154" y="49"/>
                      <a:pt x="149" y="49"/>
                    </a:cubicBezTo>
                    <a:cubicBezTo>
                      <a:pt x="144" y="49"/>
                      <a:pt x="139" y="48"/>
                      <a:pt x="135" y="47"/>
                    </a:cubicBezTo>
                    <a:cubicBezTo>
                      <a:pt x="118" y="40"/>
                      <a:pt x="100" y="38"/>
                      <a:pt x="82" y="37"/>
                    </a:cubicBezTo>
                    <a:cubicBezTo>
                      <a:pt x="71" y="35"/>
                      <a:pt x="71" y="35"/>
                      <a:pt x="71" y="35"/>
                    </a:cubicBezTo>
                    <a:cubicBezTo>
                      <a:pt x="63" y="35"/>
                      <a:pt x="55" y="34"/>
                      <a:pt x="46" y="30"/>
                    </a:cubicBezTo>
                    <a:cubicBezTo>
                      <a:pt x="44" y="29"/>
                      <a:pt x="43" y="29"/>
                      <a:pt x="42" y="28"/>
                    </a:cubicBezTo>
                    <a:cubicBezTo>
                      <a:pt x="40" y="27"/>
                      <a:pt x="38" y="26"/>
                      <a:pt x="34" y="26"/>
                    </a:cubicBezTo>
                    <a:cubicBezTo>
                      <a:pt x="28" y="24"/>
                      <a:pt x="20" y="24"/>
                      <a:pt x="10" y="25"/>
                    </a:cubicBezTo>
                    <a:cubicBezTo>
                      <a:pt x="9" y="25"/>
                      <a:pt x="7" y="25"/>
                      <a:pt x="6" y="25"/>
                    </a:cubicBezTo>
                    <a:cubicBezTo>
                      <a:pt x="6" y="26"/>
                      <a:pt x="5" y="27"/>
                      <a:pt x="5" y="28"/>
                    </a:cubicBezTo>
                    <a:cubicBezTo>
                      <a:pt x="0" y="35"/>
                      <a:pt x="2" y="45"/>
                      <a:pt x="3" y="54"/>
                    </a:cubicBezTo>
                    <a:cubicBezTo>
                      <a:pt x="3" y="57"/>
                      <a:pt x="4" y="59"/>
                      <a:pt x="4" y="62"/>
                    </a:cubicBezTo>
                    <a:cubicBezTo>
                      <a:pt x="5" y="69"/>
                      <a:pt x="3" y="74"/>
                      <a:pt x="2" y="79"/>
                    </a:cubicBezTo>
                    <a:cubicBezTo>
                      <a:pt x="1" y="80"/>
                      <a:pt x="1" y="82"/>
                      <a:pt x="0" y="84"/>
                    </a:cubicBezTo>
                    <a:cubicBezTo>
                      <a:pt x="1" y="84"/>
                      <a:pt x="2" y="84"/>
                      <a:pt x="3" y="84"/>
                    </a:cubicBezTo>
                    <a:cubicBezTo>
                      <a:pt x="9" y="85"/>
                      <a:pt x="9" y="85"/>
                      <a:pt x="9" y="85"/>
                    </a:cubicBezTo>
                    <a:cubicBezTo>
                      <a:pt x="20" y="86"/>
                      <a:pt x="31" y="87"/>
                      <a:pt x="43" y="87"/>
                    </a:cubicBezTo>
                    <a:cubicBezTo>
                      <a:pt x="75" y="88"/>
                      <a:pt x="107" y="90"/>
                      <a:pt x="134" y="104"/>
                    </a:cubicBezTo>
                    <a:cubicBezTo>
                      <a:pt x="136" y="105"/>
                      <a:pt x="138" y="106"/>
                      <a:pt x="140" y="107"/>
                    </a:cubicBezTo>
                    <a:cubicBezTo>
                      <a:pt x="145" y="110"/>
                      <a:pt x="149" y="113"/>
                      <a:pt x="154" y="114"/>
                    </a:cubicBezTo>
                    <a:cubicBezTo>
                      <a:pt x="158" y="114"/>
                      <a:pt x="161" y="115"/>
                      <a:pt x="165" y="115"/>
                    </a:cubicBezTo>
                    <a:cubicBezTo>
                      <a:pt x="171" y="116"/>
                      <a:pt x="178" y="116"/>
                      <a:pt x="185" y="120"/>
                    </a:cubicBezTo>
                    <a:cubicBezTo>
                      <a:pt x="198" y="128"/>
                      <a:pt x="215" y="144"/>
                      <a:pt x="224" y="158"/>
                    </a:cubicBezTo>
                    <a:cubicBezTo>
                      <a:pt x="233" y="172"/>
                      <a:pt x="245" y="178"/>
                      <a:pt x="259" y="183"/>
                    </a:cubicBezTo>
                    <a:cubicBezTo>
                      <a:pt x="262" y="185"/>
                      <a:pt x="265" y="186"/>
                      <a:pt x="268" y="187"/>
                    </a:cubicBezTo>
                    <a:cubicBezTo>
                      <a:pt x="277" y="191"/>
                      <a:pt x="298" y="196"/>
                      <a:pt x="306" y="193"/>
                    </a:cubicBezTo>
                    <a:cubicBezTo>
                      <a:pt x="309" y="193"/>
                      <a:pt x="312" y="194"/>
                      <a:pt x="312" y="197"/>
                    </a:cubicBezTo>
                    <a:cubicBezTo>
                      <a:pt x="312" y="197"/>
                      <a:pt x="312" y="197"/>
                      <a:pt x="312" y="198"/>
                    </a:cubicBezTo>
                    <a:cubicBezTo>
                      <a:pt x="312" y="198"/>
                      <a:pt x="313" y="198"/>
                      <a:pt x="313" y="198"/>
                    </a:cubicBezTo>
                    <a:cubicBezTo>
                      <a:pt x="313" y="199"/>
                      <a:pt x="313" y="199"/>
                      <a:pt x="313" y="200"/>
                    </a:cubicBezTo>
                    <a:cubicBezTo>
                      <a:pt x="314" y="201"/>
                      <a:pt x="314" y="201"/>
                      <a:pt x="314" y="202"/>
                    </a:cubicBezTo>
                    <a:cubicBezTo>
                      <a:pt x="315" y="202"/>
                      <a:pt x="315" y="203"/>
                      <a:pt x="315" y="204"/>
                    </a:cubicBezTo>
                    <a:cubicBezTo>
                      <a:pt x="316" y="212"/>
                      <a:pt x="310" y="216"/>
                      <a:pt x="306" y="218"/>
                    </a:cubicBezTo>
                    <a:cubicBezTo>
                      <a:pt x="305" y="218"/>
                      <a:pt x="303" y="219"/>
                      <a:pt x="302" y="220"/>
                    </a:cubicBezTo>
                    <a:cubicBezTo>
                      <a:pt x="299" y="223"/>
                      <a:pt x="298" y="226"/>
                      <a:pt x="296" y="230"/>
                    </a:cubicBezTo>
                    <a:cubicBezTo>
                      <a:pt x="295" y="232"/>
                      <a:pt x="295" y="234"/>
                      <a:pt x="294" y="236"/>
                    </a:cubicBezTo>
                    <a:cubicBezTo>
                      <a:pt x="293" y="238"/>
                      <a:pt x="291" y="242"/>
                      <a:pt x="288" y="246"/>
                    </a:cubicBezTo>
                    <a:cubicBezTo>
                      <a:pt x="287" y="248"/>
                      <a:pt x="286" y="250"/>
                      <a:pt x="285" y="252"/>
                    </a:cubicBezTo>
                    <a:cubicBezTo>
                      <a:pt x="285" y="252"/>
                      <a:pt x="286" y="251"/>
                      <a:pt x="287" y="251"/>
                    </a:cubicBezTo>
                    <a:cubicBezTo>
                      <a:pt x="290" y="249"/>
                      <a:pt x="293" y="247"/>
                      <a:pt x="297" y="246"/>
                    </a:cubicBezTo>
                    <a:cubicBezTo>
                      <a:pt x="301" y="246"/>
                      <a:pt x="305" y="248"/>
                      <a:pt x="309" y="253"/>
                    </a:cubicBezTo>
                    <a:cubicBezTo>
                      <a:pt x="309" y="254"/>
                      <a:pt x="309" y="254"/>
                      <a:pt x="309" y="254"/>
                    </a:cubicBezTo>
                    <a:cubicBezTo>
                      <a:pt x="310" y="253"/>
                      <a:pt x="311" y="252"/>
                      <a:pt x="312" y="250"/>
                    </a:cubicBezTo>
                    <a:cubicBezTo>
                      <a:pt x="315" y="246"/>
                      <a:pt x="318" y="243"/>
                      <a:pt x="322" y="241"/>
                    </a:cubicBezTo>
                    <a:cubicBezTo>
                      <a:pt x="324" y="239"/>
                      <a:pt x="326" y="237"/>
                      <a:pt x="328" y="236"/>
                    </a:cubicBezTo>
                    <a:cubicBezTo>
                      <a:pt x="336" y="228"/>
                      <a:pt x="345" y="221"/>
                      <a:pt x="354" y="215"/>
                    </a:cubicBezTo>
                    <a:cubicBezTo>
                      <a:pt x="359" y="211"/>
                      <a:pt x="363" y="207"/>
                      <a:pt x="368" y="203"/>
                    </a:cubicBezTo>
                    <a:cubicBezTo>
                      <a:pt x="373" y="200"/>
                      <a:pt x="375" y="197"/>
                      <a:pt x="379" y="193"/>
                    </a:cubicBezTo>
                    <a:cubicBezTo>
                      <a:pt x="381" y="190"/>
                      <a:pt x="383" y="188"/>
                      <a:pt x="386" y="186"/>
                    </a:cubicBezTo>
                    <a:cubicBezTo>
                      <a:pt x="389" y="184"/>
                      <a:pt x="392" y="181"/>
                      <a:pt x="394" y="178"/>
                    </a:cubicBezTo>
                    <a:cubicBezTo>
                      <a:pt x="397" y="172"/>
                      <a:pt x="396" y="164"/>
                      <a:pt x="395" y="155"/>
                    </a:cubicBezTo>
                    <a:cubicBezTo>
                      <a:pt x="395" y="150"/>
                      <a:pt x="395" y="146"/>
                      <a:pt x="395" y="142"/>
                    </a:cubicBezTo>
                    <a:cubicBezTo>
                      <a:pt x="395" y="139"/>
                      <a:pt x="395" y="139"/>
                      <a:pt x="395" y="139"/>
                    </a:cubicBezTo>
                    <a:cubicBezTo>
                      <a:pt x="396" y="132"/>
                      <a:pt x="396" y="124"/>
                      <a:pt x="397" y="1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78" name="Freeform 75">
                <a:extLst>
                  <a:ext uri="{FF2B5EF4-FFF2-40B4-BE49-F238E27FC236}">
                    <a16:creationId xmlns:a16="http://schemas.microsoft.com/office/drawing/2014/main" id="{10F7846B-B4BE-43EE-A6C7-4DCCF9D2C7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1" y="2920"/>
                <a:ext cx="677" cy="418"/>
              </a:xfrm>
              <a:custGeom>
                <a:avLst/>
                <a:gdLst>
                  <a:gd name="T0" fmla="*/ 633 w 681"/>
                  <a:gd name="T1" fmla="*/ 273 h 420"/>
                  <a:gd name="T2" fmla="*/ 636 w 681"/>
                  <a:gd name="T3" fmla="*/ 249 h 420"/>
                  <a:gd name="T4" fmla="*/ 650 w 681"/>
                  <a:gd name="T5" fmla="*/ 241 h 420"/>
                  <a:gd name="T6" fmla="*/ 680 w 681"/>
                  <a:gd name="T7" fmla="*/ 224 h 420"/>
                  <a:gd name="T8" fmla="*/ 639 w 681"/>
                  <a:gd name="T9" fmla="*/ 219 h 420"/>
                  <a:gd name="T10" fmla="*/ 631 w 681"/>
                  <a:gd name="T11" fmla="*/ 217 h 420"/>
                  <a:gd name="T12" fmla="*/ 625 w 681"/>
                  <a:gd name="T13" fmla="*/ 215 h 420"/>
                  <a:gd name="T14" fmla="*/ 589 w 681"/>
                  <a:gd name="T15" fmla="*/ 229 h 420"/>
                  <a:gd name="T16" fmla="*/ 567 w 681"/>
                  <a:gd name="T17" fmla="*/ 233 h 420"/>
                  <a:gd name="T18" fmla="*/ 560 w 681"/>
                  <a:gd name="T19" fmla="*/ 245 h 420"/>
                  <a:gd name="T20" fmla="*/ 538 w 681"/>
                  <a:gd name="T21" fmla="*/ 249 h 420"/>
                  <a:gd name="T22" fmla="*/ 502 w 681"/>
                  <a:gd name="T23" fmla="*/ 237 h 420"/>
                  <a:gd name="T24" fmla="*/ 504 w 681"/>
                  <a:gd name="T25" fmla="*/ 224 h 420"/>
                  <a:gd name="T26" fmla="*/ 486 w 681"/>
                  <a:gd name="T27" fmla="*/ 212 h 420"/>
                  <a:gd name="T28" fmla="*/ 486 w 681"/>
                  <a:gd name="T29" fmla="*/ 184 h 420"/>
                  <a:gd name="T30" fmla="*/ 492 w 681"/>
                  <a:gd name="T31" fmla="*/ 144 h 420"/>
                  <a:gd name="T32" fmla="*/ 492 w 681"/>
                  <a:gd name="T33" fmla="*/ 134 h 420"/>
                  <a:gd name="T34" fmla="*/ 449 w 681"/>
                  <a:gd name="T35" fmla="*/ 101 h 420"/>
                  <a:gd name="T36" fmla="*/ 443 w 681"/>
                  <a:gd name="T37" fmla="*/ 92 h 420"/>
                  <a:gd name="T38" fmla="*/ 445 w 681"/>
                  <a:gd name="T39" fmla="*/ 76 h 420"/>
                  <a:gd name="T40" fmla="*/ 440 w 681"/>
                  <a:gd name="T41" fmla="*/ 61 h 420"/>
                  <a:gd name="T42" fmla="*/ 436 w 681"/>
                  <a:gd name="T43" fmla="*/ 34 h 420"/>
                  <a:gd name="T44" fmla="*/ 407 w 681"/>
                  <a:gd name="T45" fmla="*/ 20 h 420"/>
                  <a:gd name="T46" fmla="*/ 391 w 681"/>
                  <a:gd name="T47" fmla="*/ 26 h 420"/>
                  <a:gd name="T48" fmla="*/ 367 w 681"/>
                  <a:gd name="T49" fmla="*/ 28 h 420"/>
                  <a:gd name="T50" fmla="*/ 326 w 681"/>
                  <a:gd name="T51" fmla="*/ 29 h 420"/>
                  <a:gd name="T52" fmla="*/ 304 w 681"/>
                  <a:gd name="T53" fmla="*/ 41 h 420"/>
                  <a:gd name="T54" fmla="*/ 295 w 681"/>
                  <a:gd name="T55" fmla="*/ 41 h 420"/>
                  <a:gd name="T56" fmla="*/ 280 w 681"/>
                  <a:gd name="T57" fmla="*/ 12 h 420"/>
                  <a:gd name="T58" fmla="*/ 215 w 681"/>
                  <a:gd name="T59" fmla="*/ 7 h 420"/>
                  <a:gd name="T60" fmla="*/ 191 w 681"/>
                  <a:gd name="T61" fmla="*/ 1 h 420"/>
                  <a:gd name="T62" fmla="*/ 179 w 681"/>
                  <a:gd name="T63" fmla="*/ 4 h 420"/>
                  <a:gd name="T64" fmla="*/ 156 w 681"/>
                  <a:gd name="T65" fmla="*/ 18 h 420"/>
                  <a:gd name="T66" fmla="*/ 156 w 681"/>
                  <a:gd name="T67" fmla="*/ 32 h 420"/>
                  <a:gd name="T68" fmla="*/ 132 w 681"/>
                  <a:gd name="T69" fmla="*/ 44 h 420"/>
                  <a:gd name="T70" fmla="*/ 110 w 681"/>
                  <a:gd name="T71" fmla="*/ 68 h 420"/>
                  <a:gd name="T72" fmla="*/ 99 w 681"/>
                  <a:gd name="T73" fmla="*/ 86 h 420"/>
                  <a:gd name="T74" fmla="*/ 80 w 681"/>
                  <a:gd name="T75" fmla="*/ 114 h 420"/>
                  <a:gd name="T76" fmla="*/ 70 w 681"/>
                  <a:gd name="T77" fmla="*/ 140 h 420"/>
                  <a:gd name="T78" fmla="*/ 62 w 681"/>
                  <a:gd name="T79" fmla="*/ 161 h 420"/>
                  <a:gd name="T80" fmla="*/ 49 w 681"/>
                  <a:gd name="T81" fmla="*/ 177 h 420"/>
                  <a:gd name="T82" fmla="*/ 0 w 681"/>
                  <a:gd name="T83" fmla="*/ 213 h 420"/>
                  <a:gd name="T84" fmla="*/ 48 w 681"/>
                  <a:gd name="T85" fmla="*/ 215 h 420"/>
                  <a:gd name="T86" fmla="*/ 144 w 681"/>
                  <a:gd name="T87" fmla="*/ 232 h 420"/>
                  <a:gd name="T88" fmla="*/ 201 w 681"/>
                  <a:gd name="T89" fmla="*/ 237 h 420"/>
                  <a:gd name="T90" fmla="*/ 256 w 681"/>
                  <a:gd name="T91" fmla="*/ 274 h 420"/>
                  <a:gd name="T92" fmla="*/ 271 w 681"/>
                  <a:gd name="T93" fmla="*/ 336 h 420"/>
                  <a:gd name="T94" fmla="*/ 287 w 681"/>
                  <a:gd name="T95" fmla="*/ 370 h 420"/>
                  <a:gd name="T96" fmla="*/ 315 w 681"/>
                  <a:gd name="T97" fmla="*/ 380 h 420"/>
                  <a:gd name="T98" fmla="*/ 353 w 681"/>
                  <a:gd name="T99" fmla="*/ 389 h 420"/>
                  <a:gd name="T100" fmla="*/ 351 w 681"/>
                  <a:gd name="T101" fmla="*/ 408 h 420"/>
                  <a:gd name="T102" fmla="*/ 376 w 681"/>
                  <a:gd name="T103" fmla="*/ 419 h 420"/>
                  <a:gd name="T104" fmla="*/ 385 w 681"/>
                  <a:gd name="T105" fmla="*/ 420 h 420"/>
                  <a:gd name="T106" fmla="*/ 388 w 681"/>
                  <a:gd name="T107" fmla="*/ 408 h 420"/>
                  <a:gd name="T108" fmla="*/ 419 w 681"/>
                  <a:gd name="T109" fmla="*/ 387 h 420"/>
                  <a:gd name="T110" fmla="*/ 435 w 681"/>
                  <a:gd name="T111" fmla="*/ 370 h 420"/>
                  <a:gd name="T112" fmla="*/ 464 w 681"/>
                  <a:gd name="T113" fmla="*/ 353 h 420"/>
                  <a:gd name="T114" fmla="*/ 493 w 681"/>
                  <a:gd name="T115" fmla="*/ 330 h 420"/>
                  <a:gd name="T116" fmla="*/ 529 w 681"/>
                  <a:gd name="T117" fmla="*/ 316 h 420"/>
                  <a:gd name="T118" fmla="*/ 570 w 681"/>
                  <a:gd name="T119" fmla="*/ 308 h 420"/>
                  <a:gd name="T120" fmla="*/ 598 w 681"/>
                  <a:gd name="T121" fmla="*/ 316 h 420"/>
                  <a:gd name="T122" fmla="*/ 592 w 681"/>
                  <a:gd name="T123" fmla="*/ 310 h 420"/>
                  <a:gd name="T124" fmla="*/ 658 w 681"/>
                  <a:gd name="T125" fmla="*/ 269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81" h="420">
                    <a:moveTo>
                      <a:pt x="642" y="272"/>
                    </a:moveTo>
                    <a:cubicBezTo>
                      <a:pt x="640" y="273"/>
                      <a:pt x="638" y="273"/>
                      <a:pt x="637" y="274"/>
                    </a:cubicBezTo>
                    <a:cubicBezTo>
                      <a:pt x="635" y="274"/>
                      <a:pt x="634" y="273"/>
                      <a:pt x="633" y="273"/>
                    </a:cubicBezTo>
                    <a:cubicBezTo>
                      <a:pt x="632" y="272"/>
                      <a:pt x="631" y="270"/>
                      <a:pt x="631" y="269"/>
                    </a:cubicBezTo>
                    <a:cubicBezTo>
                      <a:pt x="631" y="268"/>
                      <a:pt x="631" y="266"/>
                      <a:pt x="631" y="265"/>
                    </a:cubicBezTo>
                    <a:cubicBezTo>
                      <a:pt x="631" y="260"/>
                      <a:pt x="631" y="254"/>
                      <a:pt x="636" y="249"/>
                    </a:cubicBezTo>
                    <a:cubicBezTo>
                      <a:pt x="637" y="247"/>
                      <a:pt x="640" y="246"/>
                      <a:pt x="643" y="245"/>
                    </a:cubicBezTo>
                    <a:cubicBezTo>
                      <a:pt x="644" y="244"/>
                      <a:pt x="646" y="243"/>
                      <a:pt x="647" y="243"/>
                    </a:cubicBezTo>
                    <a:cubicBezTo>
                      <a:pt x="648" y="242"/>
                      <a:pt x="649" y="241"/>
                      <a:pt x="650" y="241"/>
                    </a:cubicBezTo>
                    <a:cubicBezTo>
                      <a:pt x="652" y="239"/>
                      <a:pt x="655" y="237"/>
                      <a:pt x="658" y="235"/>
                    </a:cubicBezTo>
                    <a:cubicBezTo>
                      <a:pt x="660" y="234"/>
                      <a:pt x="663" y="234"/>
                      <a:pt x="666" y="233"/>
                    </a:cubicBezTo>
                    <a:cubicBezTo>
                      <a:pt x="676" y="230"/>
                      <a:pt x="681" y="229"/>
                      <a:pt x="680" y="224"/>
                    </a:cubicBezTo>
                    <a:cubicBezTo>
                      <a:pt x="680" y="221"/>
                      <a:pt x="672" y="221"/>
                      <a:pt x="663" y="223"/>
                    </a:cubicBezTo>
                    <a:cubicBezTo>
                      <a:pt x="656" y="223"/>
                      <a:pt x="651" y="224"/>
                      <a:pt x="647" y="223"/>
                    </a:cubicBezTo>
                    <a:cubicBezTo>
                      <a:pt x="644" y="222"/>
                      <a:pt x="641" y="220"/>
                      <a:pt x="639" y="219"/>
                    </a:cubicBezTo>
                    <a:cubicBezTo>
                      <a:pt x="638" y="218"/>
                      <a:pt x="637" y="217"/>
                      <a:pt x="636" y="217"/>
                    </a:cubicBezTo>
                    <a:cubicBezTo>
                      <a:pt x="636" y="217"/>
                      <a:pt x="635" y="218"/>
                      <a:pt x="634" y="218"/>
                    </a:cubicBezTo>
                    <a:cubicBezTo>
                      <a:pt x="633" y="218"/>
                      <a:pt x="632" y="217"/>
                      <a:pt x="631" y="217"/>
                    </a:cubicBezTo>
                    <a:cubicBezTo>
                      <a:pt x="630" y="216"/>
                      <a:pt x="629" y="215"/>
                      <a:pt x="629" y="214"/>
                    </a:cubicBezTo>
                    <a:cubicBezTo>
                      <a:pt x="629" y="214"/>
                      <a:pt x="628" y="213"/>
                      <a:pt x="628" y="213"/>
                    </a:cubicBezTo>
                    <a:cubicBezTo>
                      <a:pt x="628" y="213"/>
                      <a:pt x="626" y="214"/>
                      <a:pt x="625" y="215"/>
                    </a:cubicBezTo>
                    <a:cubicBezTo>
                      <a:pt x="624" y="215"/>
                      <a:pt x="624" y="215"/>
                      <a:pt x="624" y="215"/>
                    </a:cubicBezTo>
                    <a:cubicBezTo>
                      <a:pt x="619" y="217"/>
                      <a:pt x="615" y="219"/>
                      <a:pt x="610" y="220"/>
                    </a:cubicBezTo>
                    <a:cubicBezTo>
                      <a:pt x="602" y="223"/>
                      <a:pt x="595" y="225"/>
                      <a:pt x="589" y="229"/>
                    </a:cubicBezTo>
                    <a:cubicBezTo>
                      <a:pt x="587" y="230"/>
                      <a:pt x="586" y="231"/>
                      <a:pt x="585" y="231"/>
                    </a:cubicBezTo>
                    <a:cubicBezTo>
                      <a:pt x="582" y="233"/>
                      <a:pt x="579" y="236"/>
                      <a:pt x="573" y="236"/>
                    </a:cubicBezTo>
                    <a:cubicBezTo>
                      <a:pt x="571" y="236"/>
                      <a:pt x="569" y="234"/>
                      <a:pt x="567" y="233"/>
                    </a:cubicBezTo>
                    <a:cubicBezTo>
                      <a:pt x="567" y="233"/>
                      <a:pt x="565" y="232"/>
                      <a:pt x="565" y="232"/>
                    </a:cubicBezTo>
                    <a:cubicBezTo>
                      <a:pt x="565" y="233"/>
                      <a:pt x="564" y="234"/>
                      <a:pt x="564" y="235"/>
                    </a:cubicBezTo>
                    <a:cubicBezTo>
                      <a:pt x="564" y="238"/>
                      <a:pt x="563" y="242"/>
                      <a:pt x="560" y="245"/>
                    </a:cubicBezTo>
                    <a:cubicBezTo>
                      <a:pt x="556" y="248"/>
                      <a:pt x="553" y="247"/>
                      <a:pt x="550" y="247"/>
                    </a:cubicBezTo>
                    <a:cubicBezTo>
                      <a:pt x="549" y="247"/>
                      <a:pt x="548" y="247"/>
                      <a:pt x="548" y="247"/>
                    </a:cubicBezTo>
                    <a:cubicBezTo>
                      <a:pt x="544" y="248"/>
                      <a:pt x="541" y="249"/>
                      <a:pt x="538" y="249"/>
                    </a:cubicBezTo>
                    <a:cubicBezTo>
                      <a:pt x="530" y="252"/>
                      <a:pt x="522" y="254"/>
                      <a:pt x="511" y="252"/>
                    </a:cubicBezTo>
                    <a:cubicBezTo>
                      <a:pt x="509" y="252"/>
                      <a:pt x="507" y="250"/>
                      <a:pt x="507" y="247"/>
                    </a:cubicBezTo>
                    <a:cubicBezTo>
                      <a:pt x="508" y="243"/>
                      <a:pt x="506" y="240"/>
                      <a:pt x="502" y="237"/>
                    </a:cubicBezTo>
                    <a:cubicBezTo>
                      <a:pt x="501" y="237"/>
                      <a:pt x="500" y="235"/>
                      <a:pt x="500" y="234"/>
                    </a:cubicBezTo>
                    <a:cubicBezTo>
                      <a:pt x="500" y="232"/>
                      <a:pt x="500" y="231"/>
                      <a:pt x="502" y="230"/>
                    </a:cubicBezTo>
                    <a:cubicBezTo>
                      <a:pt x="504" y="228"/>
                      <a:pt x="504" y="226"/>
                      <a:pt x="504" y="224"/>
                    </a:cubicBezTo>
                    <a:cubicBezTo>
                      <a:pt x="504" y="221"/>
                      <a:pt x="500" y="217"/>
                      <a:pt x="497" y="215"/>
                    </a:cubicBezTo>
                    <a:cubicBezTo>
                      <a:pt x="496" y="215"/>
                      <a:pt x="496" y="215"/>
                      <a:pt x="495" y="215"/>
                    </a:cubicBezTo>
                    <a:cubicBezTo>
                      <a:pt x="493" y="216"/>
                      <a:pt x="490" y="216"/>
                      <a:pt x="486" y="212"/>
                    </a:cubicBezTo>
                    <a:cubicBezTo>
                      <a:pt x="483" y="208"/>
                      <a:pt x="480" y="197"/>
                      <a:pt x="480" y="195"/>
                    </a:cubicBezTo>
                    <a:cubicBezTo>
                      <a:pt x="481" y="191"/>
                      <a:pt x="482" y="189"/>
                      <a:pt x="484" y="187"/>
                    </a:cubicBezTo>
                    <a:cubicBezTo>
                      <a:pt x="484" y="186"/>
                      <a:pt x="485" y="185"/>
                      <a:pt x="486" y="184"/>
                    </a:cubicBezTo>
                    <a:cubicBezTo>
                      <a:pt x="486" y="181"/>
                      <a:pt x="486" y="178"/>
                      <a:pt x="485" y="175"/>
                    </a:cubicBezTo>
                    <a:cubicBezTo>
                      <a:pt x="485" y="173"/>
                      <a:pt x="484" y="171"/>
                      <a:pt x="484" y="169"/>
                    </a:cubicBezTo>
                    <a:cubicBezTo>
                      <a:pt x="484" y="159"/>
                      <a:pt x="486" y="152"/>
                      <a:pt x="492" y="144"/>
                    </a:cubicBezTo>
                    <a:cubicBezTo>
                      <a:pt x="493" y="141"/>
                      <a:pt x="493" y="141"/>
                      <a:pt x="493" y="141"/>
                    </a:cubicBezTo>
                    <a:cubicBezTo>
                      <a:pt x="494" y="140"/>
                      <a:pt x="496" y="138"/>
                      <a:pt x="496" y="138"/>
                    </a:cubicBezTo>
                    <a:cubicBezTo>
                      <a:pt x="496" y="138"/>
                      <a:pt x="495" y="136"/>
                      <a:pt x="492" y="134"/>
                    </a:cubicBezTo>
                    <a:cubicBezTo>
                      <a:pt x="489" y="132"/>
                      <a:pt x="484" y="130"/>
                      <a:pt x="480" y="129"/>
                    </a:cubicBezTo>
                    <a:cubicBezTo>
                      <a:pt x="475" y="127"/>
                      <a:pt x="470" y="125"/>
                      <a:pt x="466" y="123"/>
                    </a:cubicBezTo>
                    <a:cubicBezTo>
                      <a:pt x="460" y="119"/>
                      <a:pt x="452" y="114"/>
                      <a:pt x="449" y="101"/>
                    </a:cubicBezTo>
                    <a:cubicBezTo>
                      <a:pt x="449" y="100"/>
                      <a:pt x="449" y="97"/>
                      <a:pt x="449" y="95"/>
                    </a:cubicBezTo>
                    <a:cubicBezTo>
                      <a:pt x="449" y="94"/>
                      <a:pt x="449" y="93"/>
                      <a:pt x="449" y="92"/>
                    </a:cubicBezTo>
                    <a:cubicBezTo>
                      <a:pt x="448" y="92"/>
                      <a:pt x="445" y="93"/>
                      <a:pt x="443" y="92"/>
                    </a:cubicBezTo>
                    <a:cubicBezTo>
                      <a:pt x="443" y="92"/>
                      <a:pt x="443" y="92"/>
                      <a:pt x="443" y="92"/>
                    </a:cubicBezTo>
                    <a:cubicBezTo>
                      <a:pt x="441" y="91"/>
                      <a:pt x="439" y="89"/>
                      <a:pt x="439" y="87"/>
                    </a:cubicBezTo>
                    <a:cubicBezTo>
                      <a:pt x="440" y="82"/>
                      <a:pt x="443" y="79"/>
                      <a:pt x="445" y="76"/>
                    </a:cubicBezTo>
                    <a:cubicBezTo>
                      <a:pt x="447" y="74"/>
                      <a:pt x="448" y="71"/>
                      <a:pt x="449" y="69"/>
                    </a:cubicBezTo>
                    <a:cubicBezTo>
                      <a:pt x="450" y="68"/>
                      <a:pt x="450" y="67"/>
                      <a:pt x="450" y="66"/>
                    </a:cubicBezTo>
                    <a:cubicBezTo>
                      <a:pt x="448" y="66"/>
                      <a:pt x="443" y="65"/>
                      <a:pt x="440" y="61"/>
                    </a:cubicBezTo>
                    <a:cubicBezTo>
                      <a:pt x="438" y="59"/>
                      <a:pt x="438" y="54"/>
                      <a:pt x="438" y="45"/>
                    </a:cubicBezTo>
                    <a:cubicBezTo>
                      <a:pt x="438" y="44"/>
                      <a:pt x="438" y="42"/>
                      <a:pt x="438" y="41"/>
                    </a:cubicBezTo>
                    <a:cubicBezTo>
                      <a:pt x="437" y="38"/>
                      <a:pt x="437" y="36"/>
                      <a:pt x="436" y="34"/>
                    </a:cubicBezTo>
                    <a:cubicBezTo>
                      <a:pt x="435" y="31"/>
                      <a:pt x="431" y="28"/>
                      <a:pt x="427" y="24"/>
                    </a:cubicBezTo>
                    <a:cubicBezTo>
                      <a:pt x="425" y="23"/>
                      <a:pt x="423" y="21"/>
                      <a:pt x="421" y="19"/>
                    </a:cubicBezTo>
                    <a:cubicBezTo>
                      <a:pt x="417" y="21"/>
                      <a:pt x="411" y="20"/>
                      <a:pt x="407" y="20"/>
                    </a:cubicBezTo>
                    <a:cubicBezTo>
                      <a:pt x="404" y="20"/>
                      <a:pt x="401" y="19"/>
                      <a:pt x="400" y="20"/>
                    </a:cubicBezTo>
                    <a:cubicBezTo>
                      <a:pt x="399" y="20"/>
                      <a:pt x="399" y="21"/>
                      <a:pt x="398" y="21"/>
                    </a:cubicBezTo>
                    <a:cubicBezTo>
                      <a:pt x="397" y="23"/>
                      <a:pt x="395" y="25"/>
                      <a:pt x="391" y="26"/>
                    </a:cubicBezTo>
                    <a:cubicBezTo>
                      <a:pt x="388" y="27"/>
                      <a:pt x="385" y="26"/>
                      <a:pt x="383" y="26"/>
                    </a:cubicBezTo>
                    <a:cubicBezTo>
                      <a:pt x="381" y="26"/>
                      <a:pt x="380" y="26"/>
                      <a:pt x="379" y="26"/>
                    </a:cubicBezTo>
                    <a:cubicBezTo>
                      <a:pt x="375" y="26"/>
                      <a:pt x="371" y="27"/>
                      <a:pt x="367" y="28"/>
                    </a:cubicBezTo>
                    <a:cubicBezTo>
                      <a:pt x="363" y="29"/>
                      <a:pt x="359" y="29"/>
                      <a:pt x="355" y="30"/>
                    </a:cubicBezTo>
                    <a:cubicBezTo>
                      <a:pt x="350" y="31"/>
                      <a:pt x="344" y="30"/>
                      <a:pt x="339" y="30"/>
                    </a:cubicBezTo>
                    <a:cubicBezTo>
                      <a:pt x="334" y="29"/>
                      <a:pt x="330" y="29"/>
                      <a:pt x="326" y="29"/>
                    </a:cubicBezTo>
                    <a:cubicBezTo>
                      <a:pt x="325" y="46"/>
                      <a:pt x="322" y="50"/>
                      <a:pt x="319" y="52"/>
                    </a:cubicBezTo>
                    <a:cubicBezTo>
                      <a:pt x="317" y="54"/>
                      <a:pt x="315" y="54"/>
                      <a:pt x="312" y="53"/>
                    </a:cubicBezTo>
                    <a:cubicBezTo>
                      <a:pt x="307" y="52"/>
                      <a:pt x="305" y="47"/>
                      <a:pt x="304" y="41"/>
                    </a:cubicBezTo>
                    <a:cubicBezTo>
                      <a:pt x="303" y="40"/>
                      <a:pt x="303" y="39"/>
                      <a:pt x="302" y="38"/>
                    </a:cubicBezTo>
                    <a:cubicBezTo>
                      <a:pt x="300" y="39"/>
                      <a:pt x="298" y="40"/>
                      <a:pt x="296" y="41"/>
                    </a:cubicBezTo>
                    <a:cubicBezTo>
                      <a:pt x="295" y="41"/>
                      <a:pt x="295" y="41"/>
                      <a:pt x="295" y="41"/>
                    </a:cubicBezTo>
                    <a:cubicBezTo>
                      <a:pt x="290" y="41"/>
                      <a:pt x="286" y="37"/>
                      <a:pt x="284" y="32"/>
                    </a:cubicBezTo>
                    <a:cubicBezTo>
                      <a:pt x="282" y="28"/>
                      <a:pt x="282" y="24"/>
                      <a:pt x="282" y="20"/>
                    </a:cubicBezTo>
                    <a:cubicBezTo>
                      <a:pt x="282" y="16"/>
                      <a:pt x="283" y="15"/>
                      <a:pt x="280" y="12"/>
                    </a:cubicBezTo>
                    <a:cubicBezTo>
                      <a:pt x="270" y="3"/>
                      <a:pt x="246" y="5"/>
                      <a:pt x="230" y="6"/>
                    </a:cubicBezTo>
                    <a:cubicBezTo>
                      <a:pt x="226" y="6"/>
                      <a:pt x="223" y="6"/>
                      <a:pt x="220" y="6"/>
                    </a:cubicBezTo>
                    <a:cubicBezTo>
                      <a:pt x="218" y="6"/>
                      <a:pt x="216" y="6"/>
                      <a:pt x="215" y="7"/>
                    </a:cubicBezTo>
                    <a:cubicBezTo>
                      <a:pt x="210" y="7"/>
                      <a:pt x="206" y="7"/>
                      <a:pt x="201" y="6"/>
                    </a:cubicBezTo>
                    <a:cubicBezTo>
                      <a:pt x="198" y="6"/>
                      <a:pt x="195" y="4"/>
                      <a:pt x="193" y="3"/>
                    </a:cubicBezTo>
                    <a:cubicBezTo>
                      <a:pt x="192" y="2"/>
                      <a:pt x="191" y="2"/>
                      <a:pt x="191" y="1"/>
                    </a:cubicBezTo>
                    <a:cubicBezTo>
                      <a:pt x="189" y="1"/>
                      <a:pt x="188" y="0"/>
                      <a:pt x="187" y="0"/>
                    </a:cubicBezTo>
                    <a:cubicBezTo>
                      <a:pt x="187" y="0"/>
                      <a:pt x="186" y="0"/>
                      <a:pt x="184" y="1"/>
                    </a:cubicBezTo>
                    <a:cubicBezTo>
                      <a:pt x="183" y="1"/>
                      <a:pt x="181" y="3"/>
                      <a:pt x="179" y="4"/>
                    </a:cubicBezTo>
                    <a:cubicBezTo>
                      <a:pt x="176" y="6"/>
                      <a:pt x="174" y="7"/>
                      <a:pt x="171" y="8"/>
                    </a:cubicBezTo>
                    <a:cubicBezTo>
                      <a:pt x="169" y="9"/>
                      <a:pt x="166" y="10"/>
                      <a:pt x="164" y="11"/>
                    </a:cubicBezTo>
                    <a:cubicBezTo>
                      <a:pt x="158" y="13"/>
                      <a:pt x="157" y="13"/>
                      <a:pt x="156" y="18"/>
                    </a:cubicBezTo>
                    <a:cubicBezTo>
                      <a:pt x="156" y="21"/>
                      <a:pt x="156" y="24"/>
                      <a:pt x="157" y="26"/>
                    </a:cubicBezTo>
                    <a:cubicBezTo>
                      <a:pt x="157" y="28"/>
                      <a:pt x="157" y="28"/>
                      <a:pt x="157" y="28"/>
                    </a:cubicBezTo>
                    <a:cubicBezTo>
                      <a:pt x="158" y="29"/>
                      <a:pt x="157" y="31"/>
                      <a:pt x="156" y="32"/>
                    </a:cubicBezTo>
                    <a:cubicBezTo>
                      <a:pt x="156" y="32"/>
                      <a:pt x="155" y="33"/>
                      <a:pt x="155" y="33"/>
                    </a:cubicBezTo>
                    <a:cubicBezTo>
                      <a:pt x="152" y="36"/>
                      <a:pt x="147" y="38"/>
                      <a:pt x="140" y="41"/>
                    </a:cubicBezTo>
                    <a:cubicBezTo>
                      <a:pt x="136" y="42"/>
                      <a:pt x="133" y="43"/>
                      <a:pt x="132" y="44"/>
                    </a:cubicBezTo>
                    <a:cubicBezTo>
                      <a:pt x="128" y="47"/>
                      <a:pt x="126" y="50"/>
                      <a:pt x="124" y="53"/>
                    </a:cubicBezTo>
                    <a:cubicBezTo>
                      <a:pt x="123" y="55"/>
                      <a:pt x="121" y="58"/>
                      <a:pt x="119" y="60"/>
                    </a:cubicBezTo>
                    <a:cubicBezTo>
                      <a:pt x="117" y="64"/>
                      <a:pt x="113" y="66"/>
                      <a:pt x="110" y="68"/>
                    </a:cubicBezTo>
                    <a:cubicBezTo>
                      <a:pt x="107" y="69"/>
                      <a:pt x="104" y="71"/>
                      <a:pt x="103" y="73"/>
                    </a:cubicBezTo>
                    <a:cubicBezTo>
                      <a:pt x="102" y="75"/>
                      <a:pt x="101" y="77"/>
                      <a:pt x="101" y="79"/>
                    </a:cubicBezTo>
                    <a:cubicBezTo>
                      <a:pt x="100" y="82"/>
                      <a:pt x="100" y="84"/>
                      <a:pt x="99" y="86"/>
                    </a:cubicBezTo>
                    <a:cubicBezTo>
                      <a:pt x="96" y="93"/>
                      <a:pt x="91" y="96"/>
                      <a:pt x="86" y="98"/>
                    </a:cubicBezTo>
                    <a:cubicBezTo>
                      <a:pt x="83" y="100"/>
                      <a:pt x="81" y="101"/>
                      <a:pt x="80" y="103"/>
                    </a:cubicBezTo>
                    <a:cubicBezTo>
                      <a:pt x="79" y="105"/>
                      <a:pt x="79" y="110"/>
                      <a:pt x="80" y="114"/>
                    </a:cubicBezTo>
                    <a:cubicBezTo>
                      <a:pt x="81" y="121"/>
                      <a:pt x="82" y="128"/>
                      <a:pt x="78" y="134"/>
                    </a:cubicBezTo>
                    <a:cubicBezTo>
                      <a:pt x="76" y="137"/>
                      <a:pt x="73" y="138"/>
                      <a:pt x="72" y="139"/>
                    </a:cubicBezTo>
                    <a:cubicBezTo>
                      <a:pt x="71" y="139"/>
                      <a:pt x="71" y="139"/>
                      <a:pt x="70" y="140"/>
                    </a:cubicBezTo>
                    <a:cubicBezTo>
                      <a:pt x="70" y="140"/>
                      <a:pt x="70" y="141"/>
                      <a:pt x="71" y="142"/>
                    </a:cubicBezTo>
                    <a:cubicBezTo>
                      <a:pt x="72" y="144"/>
                      <a:pt x="73" y="148"/>
                      <a:pt x="71" y="153"/>
                    </a:cubicBezTo>
                    <a:cubicBezTo>
                      <a:pt x="69" y="156"/>
                      <a:pt x="66" y="159"/>
                      <a:pt x="62" y="161"/>
                    </a:cubicBezTo>
                    <a:cubicBezTo>
                      <a:pt x="61" y="162"/>
                      <a:pt x="59" y="163"/>
                      <a:pt x="58" y="164"/>
                    </a:cubicBezTo>
                    <a:cubicBezTo>
                      <a:pt x="57" y="165"/>
                      <a:pt x="56" y="167"/>
                      <a:pt x="55" y="169"/>
                    </a:cubicBezTo>
                    <a:cubicBezTo>
                      <a:pt x="54" y="171"/>
                      <a:pt x="52" y="174"/>
                      <a:pt x="49" y="177"/>
                    </a:cubicBezTo>
                    <a:cubicBezTo>
                      <a:pt x="43" y="183"/>
                      <a:pt x="36" y="187"/>
                      <a:pt x="29" y="192"/>
                    </a:cubicBezTo>
                    <a:cubicBezTo>
                      <a:pt x="24" y="195"/>
                      <a:pt x="18" y="198"/>
                      <a:pt x="14" y="202"/>
                    </a:cubicBezTo>
                    <a:cubicBezTo>
                      <a:pt x="9" y="205"/>
                      <a:pt x="5" y="209"/>
                      <a:pt x="0" y="213"/>
                    </a:cubicBezTo>
                    <a:cubicBezTo>
                      <a:pt x="4" y="213"/>
                      <a:pt x="8" y="214"/>
                      <a:pt x="12" y="214"/>
                    </a:cubicBezTo>
                    <a:cubicBezTo>
                      <a:pt x="18" y="215"/>
                      <a:pt x="25" y="217"/>
                      <a:pt x="32" y="216"/>
                    </a:cubicBezTo>
                    <a:cubicBezTo>
                      <a:pt x="38" y="216"/>
                      <a:pt x="43" y="215"/>
                      <a:pt x="48" y="215"/>
                    </a:cubicBezTo>
                    <a:cubicBezTo>
                      <a:pt x="64" y="213"/>
                      <a:pt x="79" y="212"/>
                      <a:pt x="97" y="217"/>
                    </a:cubicBezTo>
                    <a:cubicBezTo>
                      <a:pt x="106" y="219"/>
                      <a:pt x="106" y="219"/>
                      <a:pt x="106" y="219"/>
                    </a:cubicBezTo>
                    <a:cubicBezTo>
                      <a:pt x="119" y="222"/>
                      <a:pt x="132" y="226"/>
                      <a:pt x="144" y="232"/>
                    </a:cubicBezTo>
                    <a:cubicBezTo>
                      <a:pt x="160" y="238"/>
                      <a:pt x="173" y="238"/>
                      <a:pt x="190" y="237"/>
                    </a:cubicBezTo>
                    <a:cubicBezTo>
                      <a:pt x="195" y="237"/>
                      <a:pt x="195" y="237"/>
                      <a:pt x="195" y="237"/>
                    </a:cubicBezTo>
                    <a:cubicBezTo>
                      <a:pt x="197" y="237"/>
                      <a:pt x="199" y="237"/>
                      <a:pt x="201" y="237"/>
                    </a:cubicBezTo>
                    <a:cubicBezTo>
                      <a:pt x="213" y="237"/>
                      <a:pt x="225" y="237"/>
                      <a:pt x="236" y="244"/>
                    </a:cubicBezTo>
                    <a:cubicBezTo>
                      <a:pt x="244" y="249"/>
                      <a:pt x="248" y="257"/>
                      <a:pt x="251" y="264"/>
                    </a:cubicBezTo>
                    <a:cubicBezTo>
                      <a:pt x="252" y="268"/>
                      <a:pt x="254" y="271"/>
                      <a:pt x="256" y="274"/>
                    </a:cubicBezTo>
                    <a:cubicBezTo>
                      <a:pt x="263" y="285"/>
                      <a:pt x="267" y="292"/>
                      <a:pt x="268" y="305"/>
                    </a:cubicBezTo>
                    <a:cubicBezTo>
                      <a:pt x="269" y="309"/>
                      <a:pt x="268" y="313"/>
                      <a:pt x="268" y="316"/>
                    </a:cubicBezTo>
                    <a:cubicBezTo>
                      <a:pt x="268" y="324"/>
                      <a:pt x="268" y="331"/>
                      <a:pt x="271" y="336"/>
                    </a:cubicBezTo>
                    <a:cubicBezTo>
                      <a:pt x="272" y="339"/>
                      <a:pt x="274" y="341"/>
                      <a:pt x="277" y="344"/>
                    </a:cubicBezTo>
                    <a:cubicBezTo>
                      <a:pt x="281" y="349"/>
                      <a:pt x="285" y="353"/>
                      <a:pt x="286" y="361"/>
                    </a:cubicBezTo>
                    <a:cubicBezTo>
                      <a:pt x="287" y="364"/>
                      <a:pt x="287" y="367"/>
                      <a:pt x="287" y="370"/>
                    </a:cubicBezTo>
                    <a:cubicBezTo>
                      <a:pt x="287" y="376"/>
                      <a:pt x="287" y="378"/>
                      <a:pt x="290" y="380"/>
                    </a:cubicBezTo>
                    <a:cubicBezTo>
                      <a:pt x="293" y="381"/>
                      <a:pt x="300" y="381"/>
                      <a:pt x="305" y="380"/>
                    </a:cubicBezTo>
                    <a:cubicBezTo>
                      <a:pt x="309" y="380"/>
                      <a:pt x="313" y="380"/>
                      <a:pt x="315" y="380"/>
                    </a:cubicBezTo>
                    <a:cubicBezTo>
                      <a:pt x="321" y="380"/>
                      <a:pt x="321" y="380"/>
                      <a:pt x="321" y="380"/>
                    </a:cubicBezTo>
                    <a:cubicBezTo>
                      <a:pt x="327" y="380"/>
                      <a:pt x="334" y="380"/>
                      <a:pt x="340" y="381"/>
                    </a:cubicBezTo>
                    <a:cubicBezTo>
                      <a:pt x="345" y="382"/>
                      <a:pt x="351" y="383"/>
                      <a:pt x="353" y="389"/>
                    </a:cubicBezTo>
                    <a:cubicBezTo>
                      <a:pt x="355" y="394"/>
                      <a:pt x="351" y="399"/>
                      <a:pt x="347" y="405"/>
                    </a:cubicBezTo>
                    <a:cubicBezTo>
                      <a:pt x="346" y="406"/>
                      <a:pt x="345" y="407"/>
                      <a:pt x="344" y="408"/>
                    </a:cubicBezTo>
                    <a:cubicBezTo>
                      <a:pt x="346" y="408"/>
                      <a:pt x="349" y="408"/>
                      <a:pt x="351" y="408"/>
                    </a:cubicBezTo>
                    <a:cubicBezTo>
                      <a:pt x="356" y="407"/>
                      <a:pt x="362" y="407"/>
                      <a:pt x="367" y="409"/>
                    </a:cubicBezTo>
                    <a:cubicBezTo>
                      <a:pt x="370" y="410"/>
                      <a:pt x="372" y="414"/>
                      <a:pt x="374" y="416"/>
                    </a:cubicBezTo>
                    <a:cubicBezTo>
                      <a:pt x="374" y="417"/>
                      <a:pt x="375" y="418"/>
                      <a:pt x="376" y="419"/>
                    </a:cubicBezTo>
                    <a:cubicBezTo>
                      <a:pt x="376" y="419"/>
                      <a:pt x="377" y="419"/>
                      <a:pt x="378" y="419"/>
                    </a:cubicBezTo>
                    <a:cubicBezTo>
                      <a:pt x="380" y="419"/>
                      <a:pt x="383" y="419"/>
                      <a:pt x="385" y="420"/>
                    </a:cubicBezTo>
                    <a:cubicBezTo>
                      <a:pt x="385" y="420"/>
                      <a:pt x="385" y="420"/>
                      <a:pt x="385" y="420"/>
                    </a:cubicBezTo>
                    <a:cubicBezTo>
                      <a:pt x="387" y="420"/>
                      <a:pt x="387" y="420"/>
                      <a:pt x="387" y="419"/>
                    </a:cubicBezTo>
                    <a:cubicBezTo>
                      <a:pt x="387" y="419"/>
                      <a:pt x="387" y="417"/>
                      <a:pt x="387" y="416"/>
                    </a:cubicBezTo>
                    <a:cubicBezTo>
                      <a:pt x="387" y="414"/>
                      <a:pt x="386" y="411"/>
                      <a:pt x="388" y="408"/>
                    </a:cubicBezTo>
                    <a:cubicBezTo>
                      <a:pt x="391" y="400"/>
                      <a:pt x="399" y="397"/>
                      <a:pt x="407" y="394"/>
                    </a:cubicBezTo>
                    <a:cubicBezTo>
                      <a:pt x="412" y="392"/>
                      <a:pt x="417" y="391"/>
                      <a:pt x="420" y="387"/>
                    </a:cubicBezTo>
                    <a:cubicBezTo>
                      <a:pt x="420" y="387"/>
                      <a:pt x="419" y="387"/>
                      <a:pt x="419" y="387"/>
                    </a:cubicBezTo>
                    <a:cubicBezTo>
                      <a:pt x="419" y="385"/>
                      <a:pt x="419" y="382"/>
                      <a:pt x="421" y="380"/>
                    </a:cubicBezTo>
                    <a:cubicBezTo>
                      <a:pt x="425" y="376"/>
                      <a:pt x="430" y="373"/>
                      <a:pt x="434" y="371"/>
                    </a:cubicBezTo>
                    <a:cubicBezTo>
                      <a:pt x="435" y="370"/>
                      <a:pt x="435" y="370"/>
                      <a:pt x="435" y="370"/>
                    </a:cubicBezTo>
                    <a:cubicBezTo>
                      <a:pt x="437" y="369"/>
                      <a:pt x="440" y="368"/>
                      <a:pt x="442" y="367"/>
                    </a:cubicBezTo>
                    <a:cubicBezTo>
                      <a:pt x="445" y="366"/>
                      <a:pt x="447" y="365"/>
                      <a:pt x="449" y="364"/>
                    </a:cubicBezTo>
                    <a:cubicBezTo>
                      <a:pt x="455" y="361"/>
                      <a:pt x="459" y="357"/>
                      <a:pt x="464" y="353"/>
                    </a:cubicBezTo>
                    <a:cubicBezTo>
                      <a:pt x="468" y="349"/>
                      <a:pt x="468" y="349"/>
                      <a:pt x="468" y="349"/>
                    </a:cubicBezTo>
                    <a:cubicBezTo>
                      <a:pt x="473" y="344"/>
                      <a:pt x="479" y="340"/>
                      <a:pt x="484" y="336"/>
                    </a:cubicBezTo>
                    <a:cubicBezTo>
                      <a:pt x="487" y="334"/>
                      <a:pt x="490" y="332"/>
                      <a:pt x="493" y="330"/>
                    </a:cubicBezTo>
                    <a:cubicBezTo>
                      <a:pt x="500" y="324"/>
                      <a:pt x="506" y="324"/>
                      <a:pt x="512" y="324"/>
                    </a:cubicBezTo>
                    <a:cubicBezTo>
                      <a:pt x="516" y="324"/>
                      <a:pt x="519" y="323"/>
                      <a:pt x="523" y="322"/>
                    </a:cubicBezTo>
                    <a:cubicBezTo>
                      <a:pt x="525" y="322"/>
                      <a:pt x="527" y="319"/>
                      <a:pt x="529" y="316"/>
                    </a:cubicBezTo>
                    <a:cubicBezTo>
                      <a:pt x="531" y="313"/>
                      <a:pt x="534" y="310"/>
                      <a:pt x="539" y="308"/>
                    </a:cubicBezTo>
                    <a:cubicBezTo>
                      <a:pt x="543" y="307"/>
                      <a:pt x="551" y="307"/>
                      <a:pt x="561" y="307"/>
                    </a:cubicBezTo>
                    <a:cubicBezTo>
                      <a:pt x="565" y="308"/>
                      <a:pt x="568" y="308"/>
                      <a:pt x="570" y="308"/>
                    </a:cubicBezTo>
                    <a:cubicBezTo>
                      <a:pt x="579" y="308"/>
                      <a:pt x="582" y="313"/>
                      <a:pt x="585" y="316"/>
                    </a:cubicBezTo>
                    <a:cubicBezTo>
                      <a:pt x="587" y="319"/>
                      <a:pt x="588" y="320"/>
                      <a:pt x="592" y="320"/>
                    </a:cubicBezTo>
                    <a:cubicBezTo>
                      <a:pt x="596" y="320"/>
                      <a:pt x="597" y="317"/>
                      <a:pt x="598" y="316"/>
                    </a:cubicBezTo>
                    <a:cubicBezTo>
                      <a:pt x="599" y="314"/>
                      <a:pt x="599" y="312"/>
                      <a:pt x="598" y="312"/>
                    </a:cubicBezTo>
                    <a:cubicBezTo>
                      <a:pt x="598" y="312"/>
                      <a:pt x="597" y="311"/>
                      <a:pt x="596" y="312"/>
                    </a:cubicBezTo>
                    <a:cubicBezTo>
                      <a:pt x="595" y="312"/>
                      <a:pt x="593" y="311"/>
                      <a:pt x="592" y="310"/>
                    </a:cubicBezTo>
                    <a:cubicBezTo>
                      <a:pt x="591" y="309"/>
                      <a:pt x="591" y="307"/>
                      <a:pt x="591" y="305"/>
                    </a:cubicBezTo>
                    <a:cubicBezTo>
                      <a:pt x="600" y="285"/>
                      <a:pt x="618" y="279"/>
                      <a:pt x="633" y="276"/>
                    </a:cubicBezTo>
                    <a:cubicBezTo>
                      <a:pt x="642" y="275"/>
                      <a:pt x="654" y="272"/>
                      <a:pt x="658" y="269"/>
                    </a:cubicBezTo>
                    <a:cubicBezTo>
                      <a:pt x="653" y="269"/>
                      <a:pt x="645" y="271"/>
                      <a:pt x="642" y="2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79" name="Freeform 76">
                <a:extLst>
                  <a:ext uri="{FF2B5EF4-FFF2-40B4-BE49-F238E27FC236}">
                    <a16:creationId xmlns:a16="http://schemas.microsoft.com/office/drawing/2014/main" id="{768E4A94-C95A-43D2-BD2A-49CC80330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6" y="3140"/>
                <a:ext cx="500" cy="314"/>
              </a:xfrm>
              <a:custGeom>
                <a:avLst/>
                <a:gdLst>
                  <a:gd name="T0" fmla="*/ 497 w 503"/>
                  <a:gd name="T1" fmla="*/ 206 h 316"/>
                  <a:gd name="T2" fmla="*/ 489 w 503"/>
                  <a:gd name="T3" fmla="*/ 197 h 316"/>
                  <a:gd name="T4" fmla="*/ 461 w 503"/>
                  <a:gd name="T5" fmla="*/ 194 h 316"/>
                  <a:gd name="T6" fmla="*/ 459 w 503"/>
                  <a:gd name="T7" fmla="*/ 188 h 316"/>
                  <a:gd name="T8" fmla="*/ 471 w 503"/>
                  <a:gd name="T9" fmla="*/ 171 h 316"/>
                  <a:gd name="T10" fmla="*/ 447 w 503"/>
                  <a:gd name="T11" fmla="*/ 169 h 316"/>
                  <a:gd name="T12" fmla="*/ 432 w 503"/>
                  <a:gd name="T13" fmla="*/ 169 h 316"/>
                  <a:gd name="T14" fmla="*/ 404 w 503"/>
                  <a:gd name="T15" fmla="*/ 149 h 316"/>
                  <a:gd name="T16" fmla="*/ 396 w 503"/>
                  <a:gd name="T17" fmla="*/ 129 h 316"/>
                  <a:gd name="T18" fmla="*/ 385 w 503"/>
                  <a:gd name="T19" fmla="*/ 95 h 316"/>
                  <a:gd name="T20" fmla="*/ 374 w 503"/>
                  <a:gd name="T21" fmla="*/ 58 h 316"/>
                  <a:gd name="T22" fmla="*/ 357 w 503"/>
                  <a:gd name="T23" fmla="*/ 31 h 316"/>
                  <a:gd name="T24" fmla="*/ 321 w 503"/>
                  <a:gd name="T25" fmla="*/ 26 h 316"/>
                  <a:gd name="T26" fmla="*/ 267 w 503"/>
                  <a:gd name="T27" fmla="*/ 19 h 316"/>
                  <a:gd name="T28" fmla="*/ 221 w 503"/>
                  <a:gd name="T29" fmla="*/ 5 h 316"/>
                  <a:gd name="T30" fmla="*/ 158 w 503"/>
                  <a:gd name="T31" fmla="*/ 4 h 316"/>
                  <a:gd name="T32" fmla="*/ 116 w 503"/>
                  <a:gd name="T33" fmla="*/ 1 h 316"/>
                  <a:gd name="T34" fmla="*/ 113 w 503"/>
                  <a:gd name="T35" fmla="*/ 1 h 316"/>
                  <a:gd name="T36" fmla="*/ 94 w 503"/>
                  <a:gd name="T37" fmla="*/ 14 h 316"/>
                  <a:gd name="T38" fmla="*/ 77 w 503"/>
                  <a:gd name="T39" fmla="*/ 25 h 316"/>
                  <a:gd name="T40" fmla="*/ 62 w 503"/>
                  <a:gd name="T41" fmla="*/ 42 h 316"/>
                  <a:gd name="T42" fmla="*/ 50 w 503"/>
                  <a:gd name="T43" fmla="*/ 65 h 316"/>
                  <a:gd name="T44" fmla="*/ 42 w 503"/>
                  <a:gd name="T45" fmla="*/ 82 h 316"/>
                  <a:gd name="T46" fmla="*/ 21 w 503"/>
                  <a:gd name="T47" fmla="*/ 122 h 316"/>
                  <a:gd name="T48" fmla="*/ 17 w 503"/>
                  <a:gd name="T49" fmla="*/ 192 h 316"/>
                  <a:gd name="T50" fmla="*/ 9 w 503"/>
                  <a:gd name="T51" fmla="*/ 211 h 316"/>
                  <a:gd name="T52" fmla="*/ 2 w 503"/>
                  <a:gd name="T53" fmla="*/ 226 h 316"/>
                  <a:gd name="T54" fmla="*/ 27 w 503"/>
                  <a:gd name="T55" fmla="*/ 229 h 316"/>
                  <a:gd name="T56" fmla="*/ 50 w 503"/>
                  <a:gd name="T57" fmla="*/ 249 h 316"/>
                  <a:gd name="T58" fmla="*/ 56 w 503"/>
                  <a:gd name="T59" fmla="*/ 259 h 316"/>
                  <a:gd name="T60" fmla="*/ 64 w 503"/>
                  <a:gd name="T61" fmla="*/ 276 h 316"/>
                  <a:gd name="T62" fmla="*/ 65 w 503"/>
                  <a:gd name="T63" fmla="*/ 283 h 316"/>
                  <a:gd name="T64" fmla="*/ 73 w 503"/>
                  <a:gd name="T65" fmla="*/ 281 h 316"/>
                  <a:gd name="T66" fmla="*/ 110 w 503"/>
                  <a:gd name="T67" fmla="*/ 286 h 316"/>
                  <a:gd name="T68" fmla="*/ 136 w 503"/>
                  <a:gd name="T69" fmla="*/ 292 h 316"/>
                  <a:gd name="T70" fmla="*/ 202 w 503"/>
                  <a:gd name="T71" fmla="*/ 304 h 316"/>
                  <a:gd name="T72" fmla="*/ 230 w 503"/>
                  <a:gd name="T73" fmla="*/ 310 h 316"/>
                  <a:gd name="T74" fmla="*/ 242 w 503"/>
                  <a:gd name="T75" fmla="*/ 316 h 316"/>
                  <a:gd name="T76" fmla="*/ 256 w 503"/>
                  <a:gd name="T77" fmla="*/ 291 h 316"/>
                  <a:gd name="T78" fmla="*/ 267 w 503"/>
                  <a:gd name="T79" fmla="*/ 280 h 316"/>
                  <a:gd name="T80" fmla="*/ 283 w 503"/>
                  <a:gd name="T81" fmla="*/ 278 h 316"/>
                  <a:gd name="T82" fmla="*/ 299 w 503"/>
                  <a:gd name="T83" fmla="*/ 272 h 316"/>
                  <a:gd name="T84" fmla="*/ 329 w 503"/>
                  <a:gd name="T85" fmla="*/ 267 h 316"/>
                  <a:gd name="T86" fmla="*/ 341 w 503"/>
                  <a:gd name="T87" fmla="*/ 265 h 316"/>
                  <a:gd name="T88" fmla="*/ 376 w 503"/>
                  <a:gd name="T89" fmla="*/ 269 h 316"/>
                  <a:gd name="T90" fmla="*/ 414 w 503"/>
                  <a:gd name="T91" fmla="*/ 266 h 316"/>
                  <a:gd name="T92" fmla="*/ 442 w 503"/>
                  <a:gd name="T93" fmla="*/ 257 h 316"/>
                  <a:gd name="T94" fmla="*/ 466 w 503"/>
                  <a:gd name="T95" fmla="*/ 247 h 316"/>
                  <a:gd name="T96" fmla="*/ 469 w 503"/>
                  <a:gd name="T97" fmla="*/ 234 h 316"/>
                  <a:gd name="T98" fmla="*/ 481 w 503"/>
                  <a:gd name="T99" fmla="*/ 221 h 316"/>
                  <a:gd name="T100" fmla="*/ 503 w 503"/>
                  <a:gd name="T101" fmla="*/ 207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03" h="316">
                    <a:moveTo>
                      <a:pt x="503" y="207"/>
                    </a:moveTo>
                    <a:cubicBezTo>
                      <a:pt x="501" y="207"/>
                      <a:pt x="499" y="207"/>
                      <a:pt x="497" y="206"/>
                    </a:cubicBezTo>
                    <a:cubicBezTo>
                      <a:pt x="494" y="204"/>
                      <a:pt x="493" y="202"/>
                      <a:pt x="492" y="200"/>
                    </a:cubicBezTo>
                    <a:cubicBezTo>
                      <a:pt x="490" y="198"/>
                      <a:pt x="490" y="197"/>
                      <a:pt x="489" y="197"/>
                    </a:cubicBezTo>
                    <a:cubicBezTo>
                      <a:pt x="486" y="195"/>
                      <a:pt x="482" y="196"/>
                      <a:pt x="478" y="196"/>
                    </a:cubicBezTo>
                    <a:cubicBezTo>
                      <a:pt x="472" y="196"/>
                      <a:pt x="466" y="197"/>
                      <a:pt x="461" y="194"/>
                    </a:cubicBezTo>
                    <a:cubicBezTo>
                      <a:pt x="460" y="193"/>
                      <a:pt x="459" y="193"/>
                      <a:pt x="458" y="191"/>
                    </a:cubicBezTo>
                    <a:cubicBezTo>
                      <a:pt x="458" y="190"/>
                      <a:pt x="458" y="189"/>
                      <a:pt x="459" y="188"/>
                    </a:cubicBezTo>
                    <a:cubicBezTo>
                      <a:pt x="461" y="184"/>
                      <a:pt x="463" y="181"/>
                      <a:pt x="466" y="178"/>
                    </a:cubicBezTo>
                    <a:cubicBezTo>
                      <a:pt x="467" y="176"/>
                      <a:pt x="470" y="172"/>
                      <a:pt x="471" y="171"/>
                    </a:cubicBezTo>
                    <a:cubicBezTo>
                      <a:pt x="470" y="171"/>
                      <a:pt x="469" y="170"/>
                      <a:pt x="465" y="169"/>
                    </a:cubicBezTo>
                    <a:cubicBezTo>
                      <a:pt x="459" y="168"/>
                      <a:pt x="453" y="168"/>
                      <a:pt x="447" y="169"/>
                    </a:cubicBezTo>
                    <a:cubicBezTo>
                      <a:pt x="445" y="169"/>
                      <a:pt x="443" y="169"/>
                      <a:pt x="441" y="169"/>
                    </a:cubicBezTo>
                    <a:cubicBezTo>
                      <a:pt x="438" y="168"/>
                      <a:pt x="435" y="169"/>
                      <a:pt x="432" y="169"/>
                    </a:cubicBezTo>
                    <a:cubicBezTo>
                      <a:pt x="425" y="169"/>
                      <a:pt x="417" y="169"/>
                      <a:pt x="412" y="167"/>
                    </a:cubicBezTo>
                    <a:cubicBezTo>
                      <a:pt x="404" y="162"/>
                      <a:pt x="404" y="155"/>
                      <a:pt x="404" y="149"/>
                    </a:cubicBezTo>
                    <a:cubicBezTo>
                      <a:pt x="404" y="146"/>
                      <a:pt x="404" y="144"/>
                      <a:pt x="403" y="142"/>
                    </a:cubicBezTo>
                    <a:cubicBezTo>
                      <a:pt x="402" y="137"/>
                      <a:pt x="399" y="133"/>
                      <a:pt x="396" y="129"/>
                    </a:cubicBezTo>
                    <a:cubicBezTo>
                      <a:pt x="393" y="126"/>
                      <a:pt x="391" y="123"/>
                      <a:pt x="389" y="120"/>
                    </a:cubicBezTo>
                    <a:cubicBezTo>
                      <a:pt x="384" y="112"/>
                      <a:pt x="385" y="103"/>
                      <a:pt x="385" y="95"/>
                    </a:cubicBezTo>
                    <a:cubicBezTo>
                      <a:pt x="385" y="92"/>
                      <a:pt x="385" y="88"/>
                      <a:pt x="385" y="85"/>
                    </a:cubicBezTo>
                    <a:cubicBezTo>
                      <a:pt x="384" y="74"/>
                      <a:pt x="381" y="68"/>
                      <a:pt x="374" y="58"/>
                    </a:cubicBezTo>
                    <a:cubicBezTo>
                      <a:pt x="372" y="55"/>
                      <a:pt x="370" y="51"/>
                      <a:pt x="368" y="47"/>
                    </a:cubicBezTo>
                    <a:cubicBezTo>
                      <a:pt x="366" y="40"/>
                      <a:pt x="363" y="34"/>
                      <a:pt x="357" y="31"/>
                    </a:cubicBezTo>
                    <a:cubicBezTo>
                      <a:pt x="349" y="25"/>
                      <a:pt x="338" y="25"/>
                      <a:pt x="327" y="25"/>
                    </a:cubicBezTo>
                    <a:cubicBezTo>
                      <a:pt x="325" y="26"/>
                      <a:pt x="323" y="26"/>
                      <a:pt x="321" y="26"/>
                    </a:cubicBezTo>
                    <a:cubicBezTo>
                      <a:pt x="317" y="26"/>
                      <a:pt x="317" y="26"/>
                      <a:pt x="317" y="26"/>
                    </a:cubicBezTo>
                    <a:cubicBezTo>
                      <a:pt x="299" y="26"/>
                      <a:pt x="284" y="27"/>
                      <a:pt x="267" y="19"/>
                    </a:cubicBezTo>
                    <a:cubicBezTo>
                      <a:pt x="255" y="13"/>
                      <a:pt x="242" y="10"/>
                      <a:pt x="230" y="7"/>
                    </a:cubicBezTo>
                    <a:cubicBezTo>
                      <a:pt x="221" y="5"/>
                      <a:pt x="221" y="5"/>
                      <a:pt x="221" y="5"/>
                    </a:cubicBezTo>
                    <a:cubicBezTo>
                      <a:pt x="205" y="1"/>
                      <a:pt x="191" y="2"/>
                      <a:pt x="175" y="3"/>
                    </a:cubicBezTo>
                    <a:cubicBezTo>
                      <a:pt x="170" y="4"/>
                      <a:pt x="164" y="4"/>
                      <a:pt x="158" y="4"/>
                    </a:cubicBezTo>
                    <a:cubicBezTo>
                      <a:pt x="151" y="5"/>
                      <a:pt x="143" y="4"/>
                      <a:pt x="136" y="2"/>
                    </a:cubicBezTo>
                    <a:cubicBezTo>
                      <a:pt x="129" y="1"/>
                      <a:pt x="122" y="0"/>
                      <a:pt x="116" y="1"/>
                    </a:cubicBezTo>
                    <a:cubicBezTo>
                      <a:pt x="115" y="1"/>
                      <a:pt x="114" y="1"/>
                      <a:pt x="113" y="1"/>
                    </a:cubicBezTo>
                    <a:cubicBezTo>
                      <a:pt x="113" y="1"/>
                      <a:pt x="113" y="1"/>
                      <a:pt x="113" y="1"/>
                    </a:cubicBezTo>
                    <a:cubicBezTo>
                      <a:pt x="110" y="2"/>
                      <a:pt x="107" y="3"/>
                      <a:pt x="104" y="4"/>
                    </a:cubicBezTo>
                    <a:cubicBezTo>
                      <a:pt x="100" y="7"/>
                      <a:pt x="97" y="10"/>
                      <a:pt x="94" y="14"/>
                    </a:cubicBezTo>
                    <a:cubicBezTo>
                      <a:pt x="92" y="16"/>
                      <a:pt x="90" y="17"/>
                      <a:pt x="88" y="19"/>
                    </a:cubicBezTo>
                    <a:cubicBezTo>
                      <a:pt x="84" y="22"/>
                      <a:pt x="80" y="24"/>
                      <a:pt x="77" y="25"/>
                    </a:cubicBezTo>
                    <a:cubicBezTo>
                      <a:pt x="74" y="25"/>
                      <a:pt x="72" y="26"/>
                      <a:pt x="70" y="27"/>
                    </a:cubicBezTo>
                    <a:cubicBezTo>
                      <a:pt x="65" y="30"/>
                      <a:pt x="63" y="36"/>
                      <a:pt x="62" y="42"/>
                    </a:cubicBezTo>
                    <a:cubicBezTo>
                      <a:pt x="61" y="47"/>
                      <a:pt x="59" y="53"/>
                      <a:pt x="56" y="57"/>
                    </a:cubicBezTo>
                    <a:cubicBezTo>
                      <a:pt x="55" y="60"/>
                      <a:pt x="52" y="63"/>
                      <a:pt x="50" y="65"/>
                    </a:cubicBezTo>
                    <a:cubicBezTo>
                      <a:pt x="47" y="68"/>
                      <a:pt x="45" y="70"/>
                      <a:pt x="44" y="72"/>
                    </a:cubicBezTo>
                    <a:cubicBezTo>
                      <a:pt x="43" y="75"/>
                      <a:pt x="42" y="78"/>
                      <a:pt x="42" y="82"/>
                    </a:cubicBezTo>
                    <a:cubicBezTo>
                      <a:pt x="41" y="86"/>
                      <a:pt x="40" y="90"/>
                      <a:pt x="39" y="94"/>
                    </a:cubicBezTo>
                    <a:cubicBezTo>
                      <a:pt x="34" y="105"/>
                      <a:pt x="27" y="114"/>
                      <a:pt x="21" y="122"/>
                    </a:cubicBezTo>
                    <a:cubicBezTo>
                      <a:pt x="30" y="144"/>
                      <a:pt x="23" y="168"/>
                      <a:pt x="17" y="188"/>
                    </a:cubicBezTo>
                    <a:cubicBezTo>
                      <a:pt x="17" y="189"/>
                      <a:pt x="17" y="190"/>
                      <a:pt x="17" y="192"/>
                    </a:cubicBezTo>
                    <a:cubicBezTo>
                      <a:pt x="17" y="194"/>
                      <a:pt x="17" y="197"/>
                      <a:pt x="16" y="200"/>
                    </a:cubicBezTo>
                    <a:cubicBezTo>
                      <a:pt x="14" y="205"/>
                      <a:pt x="12" y="208"/>
                      <a:pt x="9" y="211"/>
                    </a:cubicBezTo>
                    <a:cubicBezTo>
                      <a:pt x="8" y="212"/>
                      <a:pt x="7" y="213"/>
                      <a:pt x="6" y="214"/>
                    </a:cubicBezTo>
                    <a:cubicBezTo>
                      <a:pt x="2" y="220"/>
                      <a:pt x="0" y="223"/>
                      <a:pt x="2" y="226"/>
                    </a:cubicBezTo>
                    <a:cubicBezTo>
                      <a:pt x="4" y="229"/>
                      <a:pt x="12" y="229"/>
                      <a:pt x="19" y="229"/>
                    </a:cubicBezTo>
                    <a:cubicBezTo>
                      <a:pt x="22" y="229"/>
                      <a:pt x="24" y="229"/>
                      <a:pt x="27" y="229"/>
                    </a:cubicBezTo>
                    <a:cubicBezTo>
                      <a:pt x="39" y="229"/>
                      <a:pt x="43" y="231"/>
                      <a:pt x="49" y="244"/>
                    </a:cubicBezTo>
                    <a:cubicBezTo>
                      <a:pt x="50" y="246"/>
                      <a:pt x="50" y="248"/>
                      <a:pt x="50" y="249"/>
                    </a:cubicBezTo>
                    <a:cubicBezTo>
                      <a:pt x="51" y="251"/>
                      <a:pt x="51" y="254"/>
                      <a:pt x="52" y="255"/>
                    </a:cubicBezTo>
                    <a:cubicBezTo>
                      <a:pt x="53" y="257"/>
                      <a:pt x="54" y="258"/>
                      <a:pt x="56" y="259"/>
                    </a:cubicBezTo>
                    <a:cubicBezTo>
                      <a:pt x="58" y="261"/>
                      <a:pt x="61" y="263"/>
                      <a:pt x="63" y="266"/>
                    </a:cubicBezTo>
                    <a:cubicBezTo>
                      <a:pt x="64" y="269"/>
                      <a:pt x="64" y="272"/>
                      <a:pt x="64" y="276"/>
                    </a:cubicBezTo>
                    <a:cubicBezTo>
                      <a:pt x="64" y="278"/>
                      <a:pt x="64" y="279"/>
                      <a:pt x="64" y="281"/>
                    </a:cubicBezTo>
                    <a:cubicBezTo>
                      <a:pt x="64" y="281"/>
                      <a:pt x="65" y="282"/>
                      <a:pt x="65" y="283"/>
                    </a:cubicBezTo>
                    <a:cubicBezTo>
                      <a:pt x="66" y="282"/>
                      <a:pt x="68" y="282"/>
                      <a:pt x="69" y="282"/>
                    </a:cubicBezTo>
                    <a:cubicBezTo>
                      <a:pt x="70" y="282"/>
                      <a:pt x="71" y="282"/>
                      <a:pt x="73" y="281"/>
                    </a:cubicBezTo>
                    <a:cubicBezTo>
                      <a:pt x="84" y="281"/>
                      <a:pt x="93" y="281"/>
                      <a:pt x="100" y="283"/>
                    </a:cubicBezTo>
                    <a:cubicBezTo>
                      <a:pt x="105" y="284"/>
                      <a:pt x="107" y="285"/>
                      <a:pt x="110" y="286"/>
                    </a:cubicBezTo>
                    <a:cubicBezTo>
                      <a:pt x="111" y="286"/>
                      <a:pt x="112" y="287"/>
                      <a:pt x="114" y="288"/>
                    </a:cubicBezTo>
                    <a:cubicBezTo>
                      <a:pt x="121" y="291"/>
                      <a:pt x="129" y="292"/>
                      <a:pt x="136" y="292"/>
                    </a:cubicBezTo>
                    <a:cubicBezTo>
                      <a:pt x="147" y="293"/>
                      <a:pt x="147" y="293"/>
                      <a:pt x="147" y="293"/>
                    </a:cubicBezTo>
                    <a:cubicBezTo>
                      <a:pt x="165" y="295"/>
                      <a:pt x="184" y="297"/>
                      <a:pt x="202" y="304"/>
                    </a:cubicBezTo>
                    <a:cubicBezTo>
                      <a:pt x="205" y="305"/>
                      <a:pt x="209" y="305"/>
                      <a:pt x="213" y="306"/>
                    </a:cubicBezTo>
                    <a:cubicBezTo>
                      <a:pt x="219" y="306"/>
                      <a:pt x="225" y="307"/>
                      <a:pt x="230" y="310"/>
                    </a:cubicBezTo>
                    <a:cubicBezTo>
                      <a:pt x="234" y="311"/>
                      <a:pt x="236" y="313"/>
                      <a:pt x="237" y="315"/>
                    </a:cubicBezTo>
                    <a:cubicBezTo>
                      <a:pt x="238" y="316"/>
                      <a:pt x="238" y="316"/>
                      <a:pt x="242" y="316"/>
                    </a:cubicBezTo>
                    <a:cubicBezTo>
                      <a:pt x="252" y="315"/>
                      <a:pt x="253" y="309"/>
                      <a:pt x="255" y="299"/>
                    </a:cubicBezTo>
                    <a:cubicBezTo>
                      <a:pt x="255" y="296"/>
                      <a:pt x="256" y="293"/>
                      <a:pt x="256" y="291"/>
                    </a:cubicBezTo>
                    <a:cubicBezTo>
                      <a:pt x="257" y="290"/>
                      <a:pt x="257" y="288"/>
                      <a:pt x="257" y="288"/>
                    </a:cubicBezTo>
                    <a:cubicBezTo>
                      <a:pt x="258" y="281"/>
                      <a:pt x="262" y="280"/>
                      <a:pt x="267" y="280"/>
                    </a:cubicBezTo>
                    <a:cubicBezTo>
                      <a:pt x="271" y="279"/>
                      <a:pt x="271" y="279"/>
                      <a:pt x="271" y="279"/>
                    </a:cubicBezTo>
                    <a:cubicBezTo>
                      <a:pt x="275" y="279"/>
                      <a:pt x="279" y="279"/>
                      <a:pt x="283" y="278"/>
                    </a:cubicBezTo>
                    <a:cubicBezTo>
                      <a:pt x="288" y="278"/>
                      <a:pt x="288" y="278"/>
                      <a:pt x="288" y="278"/>
                    </a:cubicBezTo>
                    <a:cubicBezTo>
                      <a:pt x="292" y="277"/>
                      <a:pt x="295" y="274"/>
                      <a:pt x="299" y="272"/>
                    </a:cubicBezTo>
                    <a:cubicBezTo>
                      <a:pt x="303" y="268"/>
                      <a:pt x="309" y="264"/>
                      <a:pt x="320" y="265"/>
                    </a:cubicBezTo>
                    <a:cubicBezTo>
                      <a:pt x="323" y="265"/>
                      <a:pt x="326" y="266"/>
                      <a:pt x="329" y="267"/>
                    </a:cubicBezTo>
                    <a:cubicBezTo>
                      <a:pt x="332" y="268"/>
                      <a:pt x="335" y="269"/>
                      <a:pt x="338" y="269"/>
                    </a:cubicBezTo>
                    <a:cubicBezTo>
                      <a:pt x="338" y="267"/>
                      <a:pt x="339" y="265"/>
                      <a:pt x="341" y="265"/>
                    </a:cubicBezTo>
                    <a:cubicBezTo>
                      <a:pt x="348" y="263"/>
                      <a:pt x="353" y="263"/>
                      <a:pt x="358" y="263"/>
                    </a:cubicBezTo>
                    <a:cubicBezTo>
                      <a:pt x="365" y="264"/>
                      <a:pt x="370" y="267"/>
                      <a:pt x="376" y="269"/>
                    </a:cubicBezTo>
                    <a:cubicBezTo>
                      <a:pt x="382" y="272"/>
                      <a:pt x="389" y="275"/>
                      <a:pt x="396" y="274"/>
                    </a:cubicBezTo>
                    <a:cubicBezTo>
                      <a:pt x="402" y="273"/>
                      <a:pt x="408" y="270"/>
                      <a:pt x="414" y="266"/>
                    </a:cubicBezTo>
                    <a:cubicBezTo>
                      <a:pt x="421" y="262"/>
                      <a:pt x="429" y="258"/>
                      <a:pt x="439" y="257"/>
                    </a:cubicBezTo>
                    <a:cubicBezTo>
                      <a:pt x="442" y="257"/>
                      <a:pt x="442" y="257"/>
                      <a:pt x="442" y="257"/>
                    </a:cubicBezTo>
                    <a:cubicBezTo>
                      <a:pt x="447" y="257"/>
                      <a:pt x="452" y="257"/>
                      <a:pt x="456" y="258"/>
                    </a:cubicBezTo>
                    <a:cubicBezTo>
                      <a:pt x="458" y="253"/>
                      <a:pt x="462" y="250"/>
                      <a:pt x="466" y="247"/>
                    </a:cubicBezTo>
                    <a:cubicBezTo>
                      <a:pt x="468" y="244"/>
                      <a:pt x="474" y="239"/>
                      <a:pt x="474" y="237"/>
                    </a:cubicBezTo>
                    <a:cubicBezTo>
                      <a:pt x="474" y="237"/>
                      <a:pt x="473" y="235"/>
                      <a:pt x="469" y="234"/>
                    </a:cubicBezTo>
                    <a:cubicBezTo>
                      <a:pt x="467" y="233"/>
                      <a:pt x="466" y="230"/>
                      <a:pt x="467" y="228"/>
                    </a:cubicBezTo>
                    <a:cubicBezTo>
                      <a:pt x="469" y="223"/>
                      <a:pt x="475" y="222"/>
                      <a:pt x="481" y="221"/>
                    </a:cubicBezTo>
                    <a:cubicBezTo>
                      <a:pt x="483" y="221"/>
                      <a:pt x="485" y="220"/>
                      <a:pt x="487" y="220"/>
                    </a:cubicBezTo>
                    <a:cubicBezTo>
                      <a:pt x="491" y="217"/>
                      <a:pt x="500" y="211"/>
                      <a:pt x="503" y="207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80" name="Freeform 77">
                <a:extLst>
                  <a:ext uri="{FF2B5EF4-FFF2-40B4-BE49-F238E27FC236}">
                    <a16:creationId xmlns:a16="http://schemas.microsoft.com/office/drawing/2014/main" id="{FA3B52A3-5592-47EF-9EF3-0163AC15BA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" y="1952"/>
                <a:ext cx="892" cy="828"/>
              </a:xfrm>
              <a:custGeom>
                <a:avLst/>
                <a:gdLst>
                  <a:gd name="T0" fmla="*/ 274 w 897"/>
                  <a:gd name="T1" fmla="*/ 776 h 833"/>
                  <a:gd name="T2" fmla="*/ 302 w 897"/>
                  <a:gd name="T3" fmla="*/ 781 h 833"/>
                  <a:gd name="T4" fmla="*/ 323 w 897"/>
                  <a:gd name="T5" fmla="*/ 799 h 833"/>
                  <a:gd name="T6" fmla="*/ 364 w 897"/>
                  <a:gd name="T7" fmla="*/ 788 h 833"/>
                  <a:gd name="T8" fmla="*/ 424 w 897"/>
                  <a:gd name="T9" fmla="*/ 761 h 833"/>
                  <a:gd name="T10" fmla="*/ 495 w 897"/>
                  <a:gd name="T11" fmla="*/ 788 h 833"/>
                  <a:gd name="T12" fmla="*/ 548 w 897"/>
                  <a:gd name="T13" fmla="*/ 788 h 833"/>
                  <a:gd name="T14" fmla="*/ 614 w 897"/>
                  <a:gd name="T15" fmla="*/ 772 h 833"/>
                  <a:gd name="T16" fmla="*/ 623 w 897"/>
                  <a:gd name="T17" fmla="*/ 819 h 833"/>
                  <a:gd name="T18" fmla="*/ 635 w 897"/>
                  <a:gd name="T19" fmla="*/ 825 h 833"/>
                  <a:gd name="T20" fmla="*/ 668 w 897"/>
                  <a:gd name="T21" fmla="*/ 804 h 833"/>
                  <a:gd name="T22" fmla="*/ 664 w 897"/>
                  <a:gd name="T23" fmla="*/ 785 h 833"/>
                  <a:gd name="T24" fmla="*/ 700 w 897"/>
                  <a:gd name="T25" fmla="*/ 712 h 833"/>
                  <a:gd name="T26" fmla="*/ 738 w 897"/>
                  <a:gd name="T27" fmla="*/ 662 h 833"/>
                  <a:gd name="T28" fmla="*/ 771 w 897"/>
                  <a:gd name="T29" fmla="*/ 630 h 833"/>
                  <a:gd name="T30" fmla="*/ 831 w 897"/>
                  <a:gd name="T31" fmla="*/ 571 h 833"/>
                  <a:gd name="T32" fmla="*/ 844 w 897"/>
                  <a:gd name="T33" fmla="*/ 523 h 833"/>
                  <a:gd name="T34" fmla="*/ 867 w 897"/>
                  <a:gd name="T35" fmla="*/ 453 h 833"/>
                  <a:gd name="T36" fmla="*/ 866 w 897"/>
                  <a:gd name="T37" fmla="*/ 425 h 833"/>
                  <a:gd name="T38" fmla="*/ 867 w 897"/>
                  <a:gd name="T39" fmla="*/ 295 h 833"/>
                  <a:gd name="T40" fmla="*/ 897 w 897"/>
                  <a:gd name="T41" fmla="*/ 195 h 833"/>
                  <a:gd name="T42" fmla="*/ 758 w 897"/>
                  <a:gd name="T43" fmla="*/ 181 h 833"/>
                  <a:gd name="T44" fmla="*/ 562 w 897"/>
                  <a:gd name="T45" fmla="*/ 171 h 833"/>
                  <a:gd name="T46" fmla="*/ 470 w 897"/>
                  <a:gd name="T47" fmla="*/ 165 h 833"/>
                  <a:gd name="T48" fmla="*/ 406 w 897"/>
                  <a:gd name="T49" fmla="*/ 164 h 833"/>
                  <a:gd name="T50" fmla="*/ 368 w 897"/>
                  <a:gd name="T51" fmla="*/ 153 h 833"/>
                  <a:gd name="T52" fmla="*/ 333 w 897"/>
                  <a:gd name="T53" fmla="*/ 122 h 833"/>
                  <a:gd name="T54" fmla="*/ 310 w 897"/>
                  <a:gd name="T55" fmla="*/ 105 h 833"/>
                  <a:gd name="T56" fmla="*/ 302 w 897"/>
                  <a:gd name="T57" fmla="*/ 53 h 833"/>
                  <a:gd name="T58" fmla="*/ 279 w 897"/>
                  <a:gd name="T59" fmla="*/ 0 h 833"/>
                  <a:gd name="T60" fmla="*/ 264 w 897"/>
                  <a:gd name="T61" fmla="*/ 42 h 833"/>
                  <a:gd name="T62" fmla="*/ 259 w 897"/>
                  <a:gd name="T63" fmla="*/ 100 h 833"/>
                  <a:gd name="T64" fmla="*/ 173 w 897"/>
                  <a:gd name="T65" fmla="*/ 109 h 833"/>
                  <a:gd name="T66" fmla="*/ 35 w 897"/>
                  <a:gd name="T67" fmla="*/ 112 h 833"/>
                  <a:gd name="T68" fmla="*/ 1 w 897"/>
                  <a:gd name="T69" fmla="*/ 135 h 833"/>
                  <a:gd name="T70" fmla="*/ 4 w 897"/>
                  <a:gd name="T71" fmla="*/ 224 h 833"/>
                  <a:gd name="T72" fmla="*/ 70 w 897"/>
                  <a:gd name="T73" fmla="*/ 272 h 833"/>
                  <a:gd name="T74" fmla="*/ 111 w 897"/>
                  <a:gd name="T75" fmla="*/ 282 h 833"/>
                  <a:gd name="T76" fmla="*/ 128 w 897"/>
                  <a:gd name="T77" fmla="*/ 319 h 833"/>
                  <a:gd name="T78" fmla="*/ 136 w 897"/>
                  <a:gd name="T79" fmla="*/ 367 h 833"/>
                  <a:gd name="T80" fmla="*/ 116 w 897"/>
                  <a:gd name="T81" fmla="*/ 437 h 833"/>
                  <a:gd name="T82" fmla="*/ 79 w 897"/>
                  <a:gd name="T83" fmla="*/ 482 h 833"/>
                  <a:gd name="T84" fmla="*/ 98 w 897"/>
                  <a:gd name="T85" fmla="*/ 513 h 833"/>
                  <a:gd name="T86" fmla="*/ 96 w 897"/>
                  <a:gd name="T87" fmla="*/ 548 h 833"/>
                  <a:gd name="T88" fmla="*/ 108 w 897"/>
                  <a:gd name="T89" fmla="*/ 574 h 833"/>
                  <a:gd name="T90" fmla="*/ 99 w 897"/>
                  <a:gd name="T91" fmla="*/ 611 h 833"/>
                  <a:gd name="T92" fmla="*/ 114 w 897"/>
                  <a:gd name="T93" fmla="*/ 657 h 833"/>
                  <a:gd name="T94" fmla="*/ 195 w 897"/>
                  <a:gd name="T95" fmla="*/ 689 h 833"/>
                  <a:gd name="T96" fmla="*/ 263 w 897"/>
                  <a:gd name="T97" fmla="*/ 695 h 833"/>
                  <a:gd name="T98" fmla="*/ 251 w 897"/>
                  <a:gd name="T99" fmla="*/ 728 h 8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897" h="833">
                    <a:moveTo>
                      <a:pt x="258" y="762"/>
                    </a:moveTo>
                    <a:cubicBezTo>
                      <a:pt x="259" y="763"/>
                      <a:pt x="261" y="763"/>
                      <a:pt x="262" y="764"/>
                    </a:cubicBezTo>
                    <a:cubicBezTo>
                      <a:pt x="264" y="765"/>
                      <a:pt x="267" y="766"/>
                      <a:pt x="269" y="768"/>
                    </a:cubicBezTo>
                    <a:cubicBezTo>
                      <a:pt x="271" y="770"/>
                      <a:pt x="273" y="773"/>
                      <a:pt x="274" y="776"/>
                    </a:cubicBezTo>
                    <a:cubicBezTo>
                      <a:pt x="276" y="778"/>
                      <a:pt x="277" y="780"/>
                      <a:pt x="278" y="781"/>
                    </a:cubicBezTo>
                    <a:cubicBezTo>
                      <a:pt x="280" y="782"/>
                      <a:pt x="282" y="782"/>
                      <a:pt x="284" y="782"/>
                    </a:cubicBezTo>
                    <a:cubicBezTo>
                      <a:pt x="287" y="782"/>
                      <a:pt x="292" y="783"/>
                      <a:pt x="295" y="786"/>
                    </a:cubicBezTo>
                    <a:cubicBezTo>
                      <a:pt x="297" y="784"/>
                      <a:pt x="299" y="782"/>
                      <a:pt x="302" y="781"/>
                    </a:cubicBezTo>
                    <a:cubicBezTo>
                      <a:pt x="302" y="781"/>
                      <a:pt x="302" y="781"/>
                      <a:pt x="302" y="781"/>
                    </a:cubicBezTo>
                    <a:cubicBezTo>
                      <a:pt x="309" y="781"/>
                      <a:pt x="314" y="787"/>
                      <a:pt x="318" y="792"/>
                    </a:cubicBezTo>
                    <a:cubicBezTo>
                      <a:pt x="320" y="795"/>
                      <a:pt x="320" y="795"/>
                      <a:pt x="320" y="795"/>
                    </a:cubicBezTo>
                    <a:cubicBezTo>
                      <a:pt x="321" y="796"/>
                      <a:pt x="322" y="797"/>
                      <a:pt x="323" y="799"/>
                    </a:cubicBezTo>
                    <a:cubicBezTo>
                      <a:pt x="326" y="802"/>
                      <a:pt x="328" y="805"/>
                      <a:pt x="333" y="806"/>
                    </a:cubicBezTo>
                    <a:cubicBezTo>
                      <a:pt x="336" y="807"/>
                      <a:pt x="340" y="806"/>
                      <a:pt x="345" y="803"/>
                    </a:cubicBezTo>
                    <a:cubicBezTo>
                      <a:pt x="347" y="802"/>
                      <a:pt x="349" y="801"/>
                      <a:pt x="351" y="800"/>
                    </a:cubicBezTo>
                    <a:cubicBezTo>
                      <a:pt x="357" y="797"/>
                      <a:pt x="360" y="793"/>
                      <a:pt x="364" y="788"/>
                    </a:cubicBezTo>
                    <a:cubicBezTo>
                      <a:pt x="367" y="784"/>
                      <a:pt x="370" y="780"/>
                      <a:pt x="376" y="776"/>
                    </a:cubicBezTo>
                    <a:cubicBezTo>
                      <a:pt x="385" y="769"/>
                      <a:pt x="391" y="771"/>
                      <a:pt x="401" y="771"/>
                    </a:cubicBezTo>
                    <a:cubicBezTo>
                      <a:pt x="412" y="770"/>
                      <a:pt x="421" y="766"/>
                      <a:pt x="422" y="764"/>
                    </a:cubicBezTo>
                    <a:cubicBezTo>
                      <a:pt x="422" y="763"/>
                      <a:pt x="423" y="761"/>
                      <a:pt x="424" y="761"/>
                    </a:cubicBezTo>
                    <a:cubicBezTo>
                      <a:pt x="432" y="757"/>
                      <a:pt x="446" y="763"/>
                      <a:pt x="462" y="770"/>
                    </a:cubicBezTo>
                    <a:cubicBezTo>
                      <a:pt x="465" y="771"/>
                      <a:pt x="467" y="772"/>
                      <a:pt x="469" y="773"/>
                    </a:cubicBezTo>
                    <a:cubicBezTo>
                      <a:pt x="479" y="777"/>
                      <a:pt x="484" y="780"/>
                      <a:pt x="492" y="786"/>
                    </a:cubicBezTo>
                    <a:cubicBezTo>
                      <a:pt x="495" y="788"/>
                      <a:pt x="495" y="788"/>
                      <a:pt x="495" y="788"/>
                    </a:cubicBezTo>
                    <a:cubicBezTo>
                      <a:pt x="502" y="794"/>
                      <a:pt x="506" y="793"/>
                      <a:pt x="517" y="792"/>
                    </a:cubicBezTo>
                    <a:cubicBezTo>
                      <a:pt x="521" y="792"/>
                      <a:pt x="525" y="792"/>
                      <a:pt x="529" y="791"/>
                    </a:cubicBezTo>
                    <a:cubicBezTo>
                      <a:pt x="535" y="791"/>
                      <a:pt x="541" y="791"/>
                      <a:pt x="547" y="789"/>
                    </a:cubicBezTo>
                    <a:cubicBezTo>
                      <a:pt x="547" y="789"/>
                      <a:pt x="548" y="789"/>
                      <a:pt x="548" y="788"/>
                    </a:cubicBezTo>
                    <a:cubicBezTo>
                      <a:pt x="550" y="787"/>
                      <a:pt x="552" y="786"/>
                      <a:pt x="557" y="786"/>
                    </a:cubicBezTo>
                    <a:cubicBezTo>
                      <a:pt x="560" y="786"/>
                      <a:pt x="562" y="787"/>
                      <a:pt x="565" y="788"/>
                    </a:cubicBezTo>
                    <a:cubicBezTo>
                      <a:pt x="567" y="788"/>
                      <a:pt x="569" y="789"/>
                      <a:pt x="571" y="789"/>
                    </a:cubicBezTo>
                    <a:cubicBezTo>
                      <a:pt x="583" y="788"/>
                      <a:pt x="597" y="783"/>
                      <a:pt x="614" y="772"/>
                    </a:cubicBezTo>
                    <a:cubicBezTo>
                      <a:pt x="615" y="772"/>
                      <a:pt x="616" y="771"/>
                      <a:pt x="618" y="772"/>
                    </a:cubicBezTo>
                    <a:cubicBezTo>
                      <a:pt x="619" y="772"/>
                      <a:pt x="620" y="773"/>
                      <a:pt x="621" y="774"/>
                    </a:cubicBezTo>
                    <a:cubicBezTo>
                      <a:pt x="628" y="787"/>
                      <a:pt x="629" y="801"/>
                      <a:pt x="625" y="815"/>
                    </a:cubicBezTo>
                    <a:cubicBezTo>
                      <a:pt x="624" y="817"/>
                      <a:pt x="623" y="818"/>
                      <a:pt x="623" y="819"/>
                    </a:cubicBezTo>
                    <a:cubicBezTo>
                      <a:pt x="622" y="821"/>
                      <a:pt x="622" y="822"/>
                      <a:pt x="622" y="823"/>
                    </a:cubicBezTo>
                    <a:cubicBezTo>
                      <a:pt x="622" y="823"/>
                      <a:pt x="622" y="823"/>
                      <a:pt x="622" y="823"/>
                    </a:cubicBezTo>
                    <a:cubicBezTo>
                      <a:pt x="622" y="823"/>
                      <a:pt x="623" y="824"/>
                      <a:pt x="625" y="824"/>
                    </a:cubicBezTo>
                    <a:cubicBezTo>
                      <a:pt x="627" y="825"/>
                      <a:pt x="631" y="825"/>
                      <a:pt x="635" y="825"/>
                    </a:cubicBezTo>
                    <a:cubicBezTo>
                      <a:pt x="639" y="825"/>
                      <a:pt x="643" y="825"/>
                      <a:pt x="647" y="826"/>
                    </a:cubicBezTo>
                    <a:cubicBezTo>
                      <a:pt x="651" y="828"/>
                      <a:pt x="651" y="828"/>
                      <a:pt x="651" y="828"/>
                    </a:cubicBezTo>
                    <a:cubicBezTo>
                      <a:pt x="656" y="830"/>
                      <a:pt x="660" y="831"/>
                      <a:pt x="662" y="833"/>
                    </a:cubicBezTo>
                    <a:cubicBezTo>
                      <a:pt x="667" y="823"/>
                      <a:pt x="670" y="811"/>
                      <a:pt x="668" y="804"/>
                    </a:cubicBezTo>
                    <a:cubicBezTo>
                      <a:pt x="667" y="804"/>
                      <a:pt x="667" y="804"/>
                      <a:pt x="666" y="803"/>
                    </a:cubicBezTo>
                    <a:cubicBezTo>
                      <a:pt x="665" y="802"/>
                      <a:pt x="663" y="800"/>
                      <a:pt x="662" y="796"/>
                    </a:cubicBezTo>
                    <a:cubicBezTo>
                      <a:pt x="661" y="793"/>
                      <a:pt x="662" y="790"/>
                      <a:pt x="663" y="788"/>
                    </a:cubicBezTo>
                    <a:cubicBezTo>
                      <a:pt x="663" y="787"/>
                      <a:pt x="664" y="786"/>
                      <a:pt x="664" y="785"/>
                    </a:cubicBezTo>
                    <a:cubicBezTo>
                      <a:pt x="664" y="781"/>
                      <a:pt x="664" y="781"/>
                      <a:pt x="664" y="781"/>
                    </a:cubicBezTo>
                    <a:cubicBezTo>
                      <a:pt x="664" y="771"/>
                      <a:pt x="664" y="765"/>
                      <a:pt x="667" y="754"/>
                    </a:cubicBezTo>
                    <a:cubicBezTo>
                      <a:pt x="670" y="742"/>
                      <a:pt x="678" y="735"/>
                      <a:pt x="686" y="728"/>
                    </a:cubicBezTo>
                    <a:cubicBezTo>
                      <a:pt x="691" y="724"/>
                      <a:pt x="696" y="719"/>
                      <a:pt x="700" y="712"/>
                    </a:cubicBezTo>
                    <a:cubicBezTo>
                      <a:pt x="704" y="703"/>
                      <a:pt x="710" y="697"/>
                      <a:pt x="716" y="690"/>
                    </a:cubicBezTo>
                    <a:cubicBezTo>
                      <a:pt x="719" y="687"/>
                      <a:pt x="722" y="684"/>
                      <a:pt x="725" y="680"/>
                    </a:cubicBezTo>
                    <a:cubicBezTo>
                      <a:pt x="727" y="678"/>
                      <a:pt x="728" y="676"/>
                      <a:pt x="729" y="673"/>
                    </a:cubicBezTo>
                    <a:cubicBezTo>
                      <a:pt x="731" y="669"/>
                      <a:pt x="733" y="664"/>
                      <a:pt x="738" y="662"/>
                    </a:cubicBezTo>
                    <a:cubicBezTo>
                      <a:pt x="742" y="658"/>
                      <a:pt x="747" y="658"/>
                      <a:pt x="752" y="658"/>
                    </a:cubicBezTo>
                    <a:cubicBezTo>
                      <a:pt x="756" y="657"/>
                      <a:pt x="759" y="657"/>
                      <a:pt x="762" y="655"/>
                    </a:cubicBezTo>
                    <a:cubicBezTo>
                      <a:pt x="767" y="651"/>
                      <a:pt x="767" y="646"/>
                      <a:pt x="768" y="640"/>
                    </a:cubicBezTo>
                    <a:cubicBezTo>
                      <a:pt x="769" y="637"/>
                      <a:pt x="769" y="633"/>
                      <a:pt x="771" y="630"/>
                    </a:cubicBezTo>
                    <a:cubicBezTo>
                      <a:pt x="776" y="617"/>
                      <a:pt x="786" y="595"/>
                      <a:pt x="803" y="588"/>
                    </a:cubicBezTo>
                    <a:cubicBezTo>
                      <a:pt x="807" y="586"/>
                      <a:pt x="811" y="585"/>
                      <a:pt x="814" y="585"/>
                    </a:cubicBezTo>
                    <a:cubicBezTo>
                      <a:pt x="817" y="584"/>
                      <a:pt x="819" y="584"/>
                      <a:pt x="821" y="583"/>
                    </a:cubicBezTo>
                    <a:cubicBezTo>
                      <a:pt x="829" y="580"/>
                      <a:pt x="829" y="577"/>
                      <a:pt x="831" y="571"/>
                    </a:cubicBezTo>
                    <a:cubicBezTo>
                      <a:pt x="831" y="569"/>
                      <a:pt x="831" y="566"/>
                      <a:pt x="832" y="564"/>
                    </a:cubicBezTo>
                    <a:cubicBezTo>
                      <a:pt x="833" y="559"/>
                      <a:pt x="835" y="554"/>
                      <a:pt x="837" y="550"/>
                    </a:cubicBezTo>
                    <a:cubicBezTo>
                      <a:pt x="840" y="542"/>
                      <a:pt x="843" y="535"/>
                      <a:pt x="843" y="527"/>
                    </a:cubicBezTo>
                    <a:cubicBezTo>
                      <a:pt x="844" y="523"/>
                      <a:pt x="844" y="523"/>
                      <a:pt x="844" y="523"/>
                    </a:cubicBezTo>
                    <a:cubicBezTo>
                      <a:pt x="845" y="515"/>
                      <a:pt x="846" y="507"/>
                      <a:pt x="849" y="498"/>
                    </a:cubicBezTo>
                    <a:cubicBezTo>
                      <a:pt x="852" y="491"/>
                      <a:pt x="854" y="484"/>
                      <a:pt x="857" y="478"/>
                    </a:cubicBezTo>
                    <a:cubicBezTo>
                      <a:pt x="858" y="475"/>
                      <a:pt x="860" y="472"/>
                      <a:pt x="861" y="468"/>
                    </a:cubicBezTo>
                    <a:cubicBezTo>
                      <a:pt x="864" y="463"/>
                      <a:pt x="866" y="459"/>
                      <a:pt x="867" y="453"/>
                    </a:cubicBezTo>
                    <a:cubicBezTo>
                      <a:pt x="868" y="450"/>
                      <a:pt x="868" y="446"/>
                      <a:pt x="869" y="443"/>
                    </a:cubicBezTo>
                    <a:cubicBezTo>
                      <a:pt x="870" y="438"/>
                      <a:pt x="871" y="433"/>
                      <a:pt x="872" y="428"/>
                    </a:cubicBezTo>
                    <a:cubicBezTo>
                      <a:pt x="871" y="429"/>
                      <a:pt x="870" y="429"/>
                      <a:pt x="869" y="429"/>
                    </a:cubicBezTo>
                    <a:cubicBezTo>
                      <a:pt x="867" y="428"/>
                      <a:pt x="866" y="427"/>
                      <a:pt x="866" y="425"/>
                    </a:cubicBezTo>
                    <a:cubicBezTo>
                      <a:pt x="862" y="409"/>
                      <a:pt x="861" y="393"/>
                      <a:pt x="862" y="371"/>
                    </a:cubicBezTo>
                    <a:cubicBezTo>
                      <a:pt x="863" y="355"/>
                      <a:pt x="863" y="339"/>
                      <a:pt x="862" y="322"/>
                    </a:cubicBezTo>
                    <a:cubicBezTo>
                      <a:pt x="861" y="313"/>
                      <a:pt x="863" y="308"/>
                      <a:pt x="865" y="301"/>
                    </a:cubicBezTo>
                    <a:cubicBezTo>
                      <a:pt x="866" y="299"/>
                      <a:pt x="866" y="297"/>
                      <a:pt x="867" y="295"/>
                    </a:cubicBezTo>
                    <a:cubicBezTo>
                      <a:pt x="869" y="288"/>
                      <a:pt x="870" y="281"/>
                      <a:pt x="870" y="273"/>
                    </a:cubicBezTo>
                    <a:cubicBezTo>
                      <a:pt x="871" y="263"/>
                      <a:pt x="872" y="253"/>
                      <a:pt x="875" y="244"/>
                    </a:cubicBezTo>
                    <a:cubicBezTo>
                      <a:pt x="878" y="235"/>
                      <a:pt x="882" y="228"/>
                      <a:pt x="886" y="221"/>
                    </a:cubicBezTo>
                    <a:cubicBezTo>
                      <a:pt x="891" y="213"/>
                      <a:pt x="895" y="205"/>
                      <a:pt x="897" y="195"/>
                    </a:cubicBezTo>
                    <a:cubicBezTo>
                      <a:pt x="895" y="195"/>
                      <a:pt x="893" y="196"/>
                      <a:pt x="890" y="196"/>
                    </a:cubicBezTo>
                    <a:cubicBezTo>
                      <a:pt x="882" y="196"/>
                      <a:pt x="873" y="194"/>
                      <a:pt x="867" y="192"/>
                    </a:cubicBezTo>
                    <a:cubicBezTo>
                      <a:pt x="863" y="192"/>
                      <a:pt x="863" y="192"/>
                      <a:pt x="863" y="192"/>
                    </a:cubicBezTo>
                    <a:cubicBezTo>
                      <a:pt x="826" y="184"/>
                      <a:pt x="791" y="181"/>
                      <a:pt x="758" y="181"/>
                    </a:cubicBezTo>
                    <a:cubicBezTo>
                      <a:pt x="730" y="181"/>
                      <a:pt x="702" y="179"/>
                      <a:pt x="675" y="177"/>
                    </a:cubicBezTo>
                    <a:cubicBezTo>
                      <a:pt x="651" y="176"/>
                      <a:pt x="626" y="174"/>
                      <a:pt x="601" y="174"/>
                    </a:cubicBezTo>
                    <a:cubicBezTo>
                      <a:pt x="591" y="174"/>
                      <a:pt x="580" y="173"/>
                      <a:pt x="570" y="172"/>
                    </a:cubicBezTo>
                    <a:cubicBezTo>
                      <a:pt x="562" y="171"/>
                      <a:pt x="562" y="171"/>
                      <a:pt x="562" y="171"/>
                    </a:cubicBezTo>
                    <a:cubicBezTo>
                      <a:pt x="553" y="170"/>
                      <a:pt x="546" y="170"/>
                      <a:pt x="537" y="170"/>
                    </a:cubicBezTo>
                    <a:cubicBezTo>
                      <a:pt x="532" y="170"/>
                      <a:pt x="526" y="170"/>
                      <a:pt x="521" y="170"/>
                    </a:cubicBezTo>
                    <a:cubicBezTo>
                      <a:pt x="508" y="169"/>
                      <a:pt x="496" y="168"/>
                      <a:pt x="481" y="168"/>
                    </a:cubicBezTo>
                    <a:cubicBezTo>
                      <a:pt x="477" y="167"/>
                      <a:pt x="473" y="166"/>
                      <a:pt x="470" y="165"/>
                    </a:cubicBezTo>
                    <a:cubicBezTo>
                      <a:pt x="464" y="164"/>
                      <a:pt x="459" y="163"/>
                      <a:pt x="453" y="163"/>
                    </a:cubicBezTo>
                    <a:cubicBezTo>
                      <a:pt x="447" y="164"/>
                      <a:pt x="440" y="163"/>
                      <a:pt x="433" y="163"/>
                    </a:cubicBezTo>
                    <a:cubicBezTo>
                      <a:pt x="426" y="163"/>
                      <a:pt x="420" y="163"/>
                      <a:pt x="413" y="163"/>
                    </a:cubicBezTo>
                    <a:cubicBezTo>
                      <a:pt x="411" y="163"/>
                      <a:pt x="408" y="164"/>
                      <a:pt x="406" y="164"/>
                    </a:cubicBezTo>
                    <a:cubicBezTo>
                      <a:pt x="399" y="166"/>
                      <a:pt x="391" y="167"/>
                      <a:pt x="385" y="163"/>
                    </a:cubicBezTo>
                    <a:cubicBezTo>
                      <a:pt x="382" y="161"/>
                      <a:pt x="380" y="159"/>
                      <a:pt x="379" y="157"/>
                    </a:cubicBezTo>
                    <a:cubicBezTo>
                      <a:pt x="377" y="155"/>
                      <a:pt x="376" y="154"/>
                      <a:pt x="373" y="153"/>
                    </a:cubicBezTo>
                    <a:cubicBezTo>
                      <a:pt x="371" y="153"/>
                      <a:pt x="370" y="153"/>
                      <a:pt x="368" y="153"/>
                    </a:cubicBezTo>
                    <a:cubicBezTo>
                      <a:pt x="364" y="153"/>
                      <a:pt x="359" y="153"/>
                      <a:pt x="355" y="148"/>
                    </a:cubicBezTo>
                    <a:cubicBezTo>
                      <a:pt x="352" y="145"/>
                      <a:pt x="350" y="141"/>
                      <a:pt x="348" y="138"/>
                    </a:cubicBezTo>
                    <a:cubicBezTo>
                      <a:pt x="347" y="135"/>
                      <a:pt x="345" y="132"/>
                      <a:pt x="344" y="130"/>
                    </a:cubicBezTo>
                    <a:cubicBezTo>
                      <a:pt x="340" y="127"/>
                      <a:pt x="338" y="124"/>
                      <a:pt x="333" y="122"/>
                    </a:cubicBezTo>
                    <a:cubicBezTo>
                      <a:pt x="331" y="120"/>
                      <a:pt x="330" y="118"/>
                      <a:pt x="328" y="117"/>
                    </a:cubicBezTo>
                    <a:cubicBezTo>
                      <a:pt x="324" y="112"/>
                      <a:pt x="320" y="109"/>
                      <a:pt x="317" y="110"/>
                    </a:cubicBezTo>
                    <a:cubicBezTo>
                      <a:pt x="315" y="111"/>
                      <a:pt x="313" y="110"/>
                      <a:pt x="312" y="108"/>
                    </a:cubicBezTo>
                    <a:cubicBezTo>
                      <a:pt x="311" y="107"/>
                      <a:pt x="310" y="106"/>
                      <a:pt x="310" y="105"/>
                    </a:cubicBezTo>
                    <a:cubicBezTo>
                      <a:pt x="310" y="100"/>
                      <a:pt x="309" y="96"/>
                      <a:pt x="309" y="91"/>
                    </a:cubicBezTo>
                    <a:cubicBezTo>
                      <a:pt x="309" y="87"/>
                      <a:pt x="309" y="82"/>
                      <a:pt x="309" y="78"/>
                    </a:cubicBezTo>
                    <a:cubicBezTo>
                      <a:pt x="309" y="71"/>
                      <a:pt x="306" y="64"/>
                      <a:pt x="304" y="58"/>
                    </a:cubicBezTo>
                    <a:cubicBezTo>
                      <a:pt x="302" y="53"/>
                      <a:pt x="302" y="53"/>
                      <a:pt x="302" y="53"/>
                    </a:cubicBezTo>
                    <a:cubicBezTo>
                      <a:pt x="300" y="49"/>
                      <a:pt x="297" y="46"/>
                      <a:pt x="295" y="42"/>
                    </a:cubicBezTo>
                    <a:cubicBezTo>
                      <a:pt x="291" y="37"/>
                      <a:pt x="287" y="32"/>
                      <a:pt x="285" y="26"/>
                    </a:cubicBezTo>
                    <a:cubicBezTo>
                      <a:pt x="284" y="22"/>
                      <a:pt x="284" y="18"/>
                      <a:pt x="284" y="14"/>
                    </a:cubicBezTo>
                    <a:cubicBezTo>
                      <a:pt x="283" y="7"/>
                      <a:pt x="282" y="2"/>
                      <a:pt x="279" y="0"/>
                    </a:cubicBezTo>
                    <a:cubicBezTo>
                      <a:pt x="279" y="1"/>
                      <a:pt x="279" y="1"/>
                      <a:pt x="278" y="2"/>
                    </a:cubicBezTo>
                    <a:cubicBezTo>
                      <a:pt x="278" y="2"/>
                      <a:pt x="277" y="3"/>
                      <a:pt x="276" y="3"/>
                    </a:cubicBezTo>
                    <a:cubicBezTo>
                      <a:pt x="276" y="3"/>
                      <a:pt x="276" y="3"/>
                      <a:pt x="276" y="3"/>
                    </a:cubicBezTo>
                    <a:cubicBezTo>
                      <a:pt x="270" y="16"/>
                      <a:pt x="263" y="28"/>
                      <a:pt x="264" y="42"/>
                    </a:cubicBezTo>
                    <a:cubicBezTo>
                      <a:pt x="264" y="45"/>
                      <a:pt x="264" y="47"/>
                      <a:pt x="264" y="50"/>
                    </a:cubicBezTo>
                    <a:cubicBezTo>
                      <a:pt x="265" y="60"/>
                      <a:pt x="266" y="72"/>
                      <a:pt x="263" y="81"/>
                    </a:cubicBezTo>
                    <a:cubicBezTo>
                      <a:pt x="263" y="84"/>
                      <a:pt x="262" y="87"/>
                      <a:pt x="260" y="89"/>
                    </a:cubicBezTo>
                    <a:cubicBezTo>
                      <a:pt x="259" y="93"/>
                      <a:pt x="258" y="96"/>
                      <a:pt x="259" y="100"/>
                    </a:cubicBezTo>
                    <a:cubicBezTo>
                      <a:pt x="259" y="102"/>
                      <a:pt x="258" y="104"/>
                      <a:pt x="257" y="105"/>
                    </a:cubicBezTo>
                    <a:cubicBezTo>
                      <a:pt x="248" y="111"/>
                      <a:pt x="234" y="110"/>
                      <a:pt x="223" y="109"/>
                    </a:cubicBezTo>
                    <a:cubicBezTo>
                      <a:pt x="220" y="109"/>
                      <a:pt x="217" y="109"/>
                      <a:pt x="214" y="109"/>
                    </a:cubicBezTo>
                    <a:cubicBezTo>
                      <a:pt x="201" y="109"/>
                      <a:pt x="187" y="109"/>
                      <a:pt x="173" y="109"/>
                    </a:cubicBezTo>
                    <a:cubicBezTo>
                      <a:pt x="157" y="109"/>
                      <a:pt x="140" y="109"/>
                      <a:pt x="123" y="110"/>
                    </a:cubicBezTo>
                    <a:cubicBezTo>
                      <a:pt x="122" y="110"/>
                      <a:pt x="122" y="110"/>
                      <a:pt x="122" y="110"/>
                    </a:cubicBezTo>
                    <a:cubicBezTo>
                      <a:pt x="96" y="112"/>
                      <a:pt x="72" y="114"/>
                      <a:pt x="46" y="112"/>
                    </a:cubicBezTo>
                    <a:cubicBezTo>
                      <a:pt x="44" y="112"/>
                      <a:pt x="40" y="112"/>
                      <a:pt x="35" y="112"/>
                    </a:cubicBezTo>
                    <a:cubicBezTo>
                      <a:pt x="23" y="113"/>
                      <a:pt x="15" y="113"/>
                      <a:pt x="8" y="113"/>
                    </a:cubicBezTo>
                    <a:cubicBezTo>
                      <a:pt x="7" y="113"/>
                      <a:pt x="7" y="113"/>
                      <a:pt x="6" y="113"/>
                    </a:cubicBezTo>
                    <a:cubicBezTo>
                      <a:pt x="7" y="118"/>
                      <a:pt x="5" y="124"/>
                      <a:pt x="3" y="128"/>
                    </a:cubicBezTo>
                    <a:cubicBezTo>
                      <a:pt x="2" y="131"/>
                      <a:pt x="1" y="134"/>
                      <a:pt x="1" y="135"/>
                    </a:cubicBezTo>
                    <a:cubicBezTo>
                      <a:pt x="0" y="139"/>
                      <a:pt x="1" y="142"/>
                      <a:pt x="2" y="146"/>
                    </a:cubicBezTo>
                    <a:cubicBezTo>
                      <a:pt x="3" y="148"/>
                      <a:pt x="4" y="151"/>
                      <a:pt x="4" y="154"/>
                    </a:cubicBezTo>
                    <a:cubicBezTo>
                      <a:pt x="6" y="163"/>
                      <a:pt x="5" y="172"/>
                      <a:pt x="4" y="181"/>
                    </a:cubicBezTo>
                    <a:cubicBezTo>
                      <a:pt x="1" y="198"/>
                      <a:pt x="1" y="209"/>
                      <a:pt x="4" y="224"/>
                    </a:cubicBezTo>
                    <a:cubicBezTo>
                      <a:pt x="5" y="230"/>
                      <a:pt x="5" y="230"/>
                      <a:pt x="5" y="230"/>
                    </a:cubicBezTo>
                    <a:cubicBezTo>
                      <a:pt x="7" y="245"/>
                      <a:pt x="9" y="260"/>
                      <a:pt x="10" y="275"/>
                    </a:cubicBezTo>
                    <a:cubicBezTo>
                      <a:pt x="24" y="277"/>
                      <a:pt x="38" y="275"/>
                      <a:pt x="53" y="273"/>
                    </a:cubicBezTo>
                    <a:cubicBezTo>
                      <a:pt x="59" y="273"/>
                      <a:pt x="64" y="272"/>
                      <a:pt x="70" y="272"/>
                    </a:cubicBezTo>
                    <a:cubicBezTo>
                      <a:pt x="80" y="271"/>
                      <a:pt x="85" y="275"/>
                      <a:pt x="90" y="279"/>
                    </a:cubicBezTo>
                    <a:cubicBezTo>
                      <a:pt x="93" y="281"/>
                      <a:pt x="96" y="283"/>
                      <a:pt x="99" y="284"/>
                    </a:cubicBezTo>
                    <a:cubicBezTo>
                      <a:pt x="101" y="284"/>
                      <a:pt x="103" y="284"/>
                      <a:pt x="104" y="283"/>
                    </a:cubicBezTo>
                    <a:cubicBezTo>
                      <a:pt x="106" y="283"/>
                      <a:pt x="109" y="282"/>
                      <a:pt x="111" y="282"/>
                    </a:cubicBezTo>
                    <a:cubicBezTo>
                      <a:pt x="120" y="282"/>
                      <a:pt x="122" y="283"/>
                      <a:pt x="125" y="289"/>
                    </a:cubicBezTo>
                    <a:cubicBezTo>
                      <a:pt x="128" y="294"/>
                      <a:pt x="128" y="294"/>
                      <a:pt x="128" y="294"/>
                    </a:cubicBezTo>
                    <a:cubicBezTo>
                      <a:pt x="131" y="299"/>
                      <a:pt x="135" y="305"/>
                      <a:pt x="133" y="313"/>
                    </a:cubicBezTo>
                    <a:cubicBezTo>
                      <a:pt x="132" y="316"/>
                      <a:pt x="130" y="317"/>
                      <a:pt x="128" y="319"/>
                    </a:cubicBezTo>
                    <a:cubicBezTo>
                      <a:pt x="126" y="320"/>
                      <a:pt x="125" y="321"/>
                      <a:pt x="125" y="322"/>
                    </a:cubicBezTo>
                    <a:cubicBezTo>
                      <a:pt x="122" y="329"/>
                      <a:pt x="124" y="345"/>
                      <a:pt x="128" y="352"/>
                    </a:cubicBezTo>
                    <a:cubicBezTo>
                      <a:pt x="129" y="353"/>
                      <a:pt x="130" y="354"/>
                      <a:pt x="131" y="355"/>
                    </a:cubicBezTo>
                    <a:cubicBezTo>
                      <a:pt x="133" y="358"/>
                      <a:pt x="135" y="360"/>
                      <a:pt x="136" y="367"/>
                    </a:cubicBezTo>
                    <a:cubicBezTo>
                      <a:pt x="137" y="373"/>
                      <a:pt x="137" y="380"/>
                      <a:pt x="137" y="387"/>
                    </a:cubicBezTo>
                    <a:cubicBezTo>
                      <a:pt x="137" y="393"/>
                      <a:pt x="137" y="393"/>
                      <a:pt x="137" y="393"/>
                    </a:cubicBezTo>
                    <a:cubicBezTo>
                      <a:pt x="136" y="406"/>
                      <a:pt x="131" y="419"/>
                      <a:pt x="122" y="431"/>
                    </a:cubicBezTo>
                    <a:cubicBezTo>
                      <a:pt x="120" y="433"/>
                      <a:pt x="118" y="435"/>
                      <a:pt x="116" y="437"/>
                    </a:cubicBezTo>
                    <a:cubicBezTo>
                      <a:pt x="112" y="441"/>
                      <a:pt x="109" y="444"/>
                      <a:pt x="107" y="448"/>
                    </a:cubicBezTo>
                    <a:cubicBezTo>
                      <a:pt x="106" y="450"/>
                      <a:pt x="105" y="452"/>
                      <a:pt x="105" y="453"/>
                    </a:cubicBezTo>
                    <a:cubicBezTo>
                      <a:pt x="103" y="457"/>
                      <a:pt x="102" y="460"/>
                      <a:pt x="99" y="464"/>
                    </a:cubicBezTo>
                    <a:cubicBezTo>
                      <a:pt x="93" y="473"/>
                      <a:pt x="86" y="477"/>
                      <a:pt x="79" y="482"/>
                    </a:cubicBezTo>
                    <a:cubicBezTo>
                      <a:pt x="77" y="483"/>
                      <a:pt x="76" y="484"/>
                      <a:pt x="75" y="484"/>
                    </a:cubicBezTo>
                    <a:cubicBezTo>
                      <a:pt x="75" y="485"/>
                      <a:pt x="75" y="485"/>
                      <a:pt x="75" y="485"/>
                    </a:cubicBezTo>
                    <a:cubicBezTo>
                      <a:pt x="79" y="485"/>
                      <a:pt x="83" y="485"/>
                      <a:pt x="86" y="488"/>
                    </a:cubicBezTo>
                    <a:cubicBezTo>
                      <a:pt x="91" y="491"/>
                      <a:pt x="99" y="505"/>
                      <a:pt x="98" y="513"/>
                    </a:cubicBezTo>
                    <a:cubicBezTo>
                      <a:pt x="98" y="516"/>
                      <a:pt x="96" y="519"/>
                      <a:pt x="94" y="521"/>
                    </a:cubicBezTo>
                    <a:cubicBezTo>
                      <a:pt x="93" y="523"/>
                      <a:pt x="91" y="525"/>
                      <a:pt x="91" y="526"/>
                    </a:cubicBezTo>
                    <a:cubicBezTo>
                      <a:pt x="91" y="529"/>
                      <a:pt x="91" y="538"/>
                      <a:pt x="92" y="542"/>
                    </a:cubicBezTo>
                    <a:cubicBezTo>
                      <a:pt x="93" y="545"/>
                      <a:pt x="94" y="546"/>
                      <a:pt x="96" y="548"/>
                    </a:cubicBezTo>
                    <a:cubicBezTo>
                      <a:pt x="98" y="549"/>
                      <a:pt x="99" y="550"/>
                      <a:pt x="100" y="552"/>
                    </a:cubicBezTo>
                    <a:cubicBezTo>
                      <a:pt x="104" y="557"/>
                      <a:pt x="104" y="560"/>
                      <a:pt x="105" y="565"/>
                    </a:cubicBezTo>
                    <a:cubicBezTo>
                      <a:pt x="106" y="567"/>
                      <a:pt x="106" y="567"/>
                      <a:pt x="106" y="567"/>
                    </a:cubicBezTo>
                    <a:cubicBezTo>
                      <a:pt x="106" y="569"/>
                      <a:pt x="107" y="571"/>
                      <a:pt x="108" y="574"/>
                    </a:cubicBezTo>
                    <a:cubicBezTo>
                      <a:pt x="111" y="583"/>
                      <a:pt x="115" y="594"/>
                      <a:pt x="108" y="600"/>
                    </a:cubicBezTo>
                    <a:cubicBezTo>
                      <a:pt x="104" y="604"/>
                      <a:pt x="98" y="604"/>
                      <a:pt x="94" y="604"/>
                    </a:cubicBezTo>
                    <a:cubicBezTo>
                      <a:pt x="94" y="604"/>
                      <a:pt x="94" y="604"/>
                      <a:pt x="94" y="604"/>
                    </a:cubicBezTo>
                    <a:cubicBezTo>
                      <a:pt x="96" y="607"/>
                      <a:pt x="97" y="609"/>
                      <a:pt x="99" y="611"/>
                    </a:cubicBezTo>
                    <a:cubicBezTo>
                      <a:pt x="101" y="614"/>
                      <a:pt x="104" y="617"/>
                      <a:pt x="106" y="621"/>
                    </a:cubicBezTo>
                    <a:cubicBezTo>
                      <a:pt x="107" y="623"/>
                      <a:pt x="107" y="624"/>
                      <a:pt x="108" y="626"/>
                    </a:cubicBezTo>
                    <a:cubicBezTo>
                      <a:pt x="110" y="631"/>
                      <a:pt x="112" y="636"/>
                      <a:pt x="113" y="643"/>
                    </a:cubicBezTo>
                    <a:cubicBezTo>
                      <a:pt x="114" y="648"/>
                      <a:pt x="114" y="652"/>
                      <a:pt x="114" y="657"/>
                    </a:cubicBezTo>
                    <a:cubicBezTo>
                      <a:pt x="114" y="669"/>
                      <a:pt x="114" y="678"/>
                      <a:pt x="122" y="686"/>
                    </a:cubicBezTo>
                    <a:cubicBezTo>
                      <a:pt x="133" y="696"/>
                      <a:pt x="144" y="693"/>
                      <a:pt x="158" y="690"/>
                    </a:cubicBezTo>
                    <a:cubicBezTo>
                      <a:pt x="162" y="688"/>
                      <a:pt x="167" y="687"/>
                      <a:pt x="172" y="686"/>
                    </a:cubicBezTo>
                    <a:cubicBezTo>
                      <a:pt x="181" y="685"/>
                      <a:pt x="188" y="687"/>
                      <a:pt x="195" y="689"/>
                    </a:cubicBezTo>
                    <a:cubicBezTo>
                      <a:pt x="200" y="690"/>
                      <a:pt x="203" y="691"/>
                      <a:pt x="208" y="691"/>
                    </a:cubicBezTo>
                    <a:cubicBezTo>
                      <a:pt x="216" y="692"/>
                      <a:pt x="226" y="691"/>
                      <a:pt x="235" y="690"/>
                    </a:cubicBezTo>
                    <a:cubicBezTo>
                      <a:pt x="237" y="690"/>
                      <a:pt x="240" y="689"/>
                      <a:pt x="242" y="689"/>
                    </a:cubicBezTo>
                    <a:cubicBezTo>
                      <a:pt x="251" y="689"/>
                      <a:pt x="260" y="689"/>
                      <a:pt x="263" y="695"/>
                    </a:cubicBezTo>
                    <a:cubicBezTo>
                      <a:pt x="266" y="699"/>
                      <a:pt x="265" y="703"/>
                      <a:pt x="262" y="709"/>
                    </a:cubicBezTo>
                    <a:cubicBezTo>
                      <a:pt x="260" y="712"/>
                      <a:pt x="257" y="713"/>
                      <a:pt x="254" y="714"/>
                    </a:cubicBezTo>
                    <a:cubicBezTo>
                      <a:pt x="253" y="715"/>
                      <a:pt x="252" y="715"/>
                      <a:pt x="252" y="716"/>
                    </a:cubicBezTo>
                    <a:cubicBezTo>
                      <a:pt x="250" y="719"/>
                      <a:pt x="250" y="724"/>
                      <a:pt x="251" y="728"/>
                    </a:cubicBezTo>
                    <a:cubicBezTo>
                      <a:pt x="251" y="729"/>
                      <a:pt x="251" y="729"/>
                      <a:pt x="251" y="729"/>
                    </a:cubicBezTo>
                    <a:cubicBezTo>
                      <a:pt x="251" y="731"/>
                      <a:pt x="251" y="733"/>
                      <a:pt x="252" y="736"/>
                    </a:cubicBezTo>
                    <a:cubicBezTo>
                      <a:pt x="252" y="744"/>
                      <a:pt x="254" y="757"/>
                      <a:pt x="258" y="76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81" name="Freeform 78">
                <a:extLst>
                  <a:ext uri="{FF2B5EF4-FFF2-40B4-BE49-F238E27FC236}">
                    <a16:creationId xmlns:a16="http://schemas.microsoft.com/office/drawing/2014/main" id="{3E48BA82-ED32-4412-910E-4651C7FB08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2" y="2151"/>
                <a:ext cx="1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82" name="Freeform 79">
                <a:extLst>
                  <a:ext uri="{FF2B5EF4-FFF2-40B4-BE49-F238E27FC236}">
                    <a16:creationId xmlns:a16="http://schemas.microsoft.com/office/drawing/2014/main" id="{3308968D-32A2-4DD9-B5ED-876EFA5C31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1" y="2717"/>
                <a:ext cx="560" cy="533"/>
              </a:xfrm>
              <a:custGeom>
                <a:avLst/>
                <a:gdLst>
                  <a:gd name="T0" fmla="*/ 51 w 564"/>
                  <a:gd name="T1" fmla="*/ 389 h 537"/>
                  <a:gd name="T2" fmla="*/ 74 w 564"/>
                  <a:gd name="T3" fmla="*/ 395 h 537"/>
                  <a:gd name="T4" fmla="*/ 122 w 564"/>
                  <a:gd name="T5" fmla="*/ 391 h 537"/>
                  <a:gd name="T6" fmla="*/ 125 w 564"/>
                  <a:gd name="T7" fmla="*/ 384 h 537"/>
                  <a:gd name="T8" fmla="*/ 160 w 564"/>
                  <a:gd name="T9" fmla="*/ 395 h 537"/>
                  <a:gd name="T10" fmla="*/ 191 w 564"/>
                  <a:gd name="T11" fmla="*/ 418 h 537"/>
                  <a:gd name="T12" fmla="*/ 204 w 564"/>
                  <a:gd name="T13" fmla="*/ 454 h 537"/>
                  <a:gd name="T14" fmla="*/ 217 w 564"/>
                  <a:gd name="T15" fmla="*/ 508 h 537"/>
                  <a:gd name="T16" fmla="*/ 232 w 564"/>
                  <a:gd name="T17" fmla="*/ 531 h 537"/>
                  <a:gd name="T18" fmla="*/ 245 w 564"/>
                  <a:gd name="T19" fmla="*/ 525 h 537"/>
                  <a:gd name="T20" fmla="*/ 317 w 564"/>
                  <a:gd name="T21" fmla="*/ 516 h 537"/>
                  <a:gd name="T22" fmla="*/ 330 w 564"/>
                  <a:gd name="T23" fmla="*/ 485 h 537"/>
                  <a:gd name="T24" fmla="*/ 352 w 564"/>
                  <a:gd name="T25" fmla="*/ 445 h 537"/>
                  <a:gd name="T26" fmla="*/ 374 w 564"/>
                  <a:gd name="T27" fmla="*/ 433 h 537"/>
                  <a:gd name="T28" fmla="*/ 405 w 564"/>
                  <a:gd name="T29" fmla="*/ 412 h 537"/>
                  <a:gd name="T30" fmla="*/ 456 w 564"/>
                  <a:gd name="T31" fmla="*/ 375 h 537"/>
                  <a:gd name="T32" fmla="*/ 470 w 564"/>
                  <a:gd name="T33" fmla="*/ 359 h 537"/>
                  <a:gd name="T34" fmla="*/ 474 w 564"/>
                  <a:gd name="T35" fmla="*/ 343 h 537"/>
                  <a:gd name="T36" fmla="*/ 484 w 564"/>
                  <a:gd name="T37" fmla="*/ 321 h 537"/>
                  <a:gd name="T38" fmla="*/ 504 w 564"/>
                  <a:gd name="T39" fmla="*/ 288 h 537"/>
                  <a:gd name="T40" fmla="*/ 518 w 564"/>
                  <a:gd name="T41" fmla="*/ 265 h 537"/>
                  <a:gd name="T42" fmla="*/ 540 w 564"/>
                  <a:gd name="T43" fmla="*/ 242 h 537"/>
                  <a:gd name="T44" fmla="*/ 560 w 564"/>
                  <a:gd name="T45" fmla="*/ 228 h 537"/>
                  <a:gd name="T46" fmla="*/ 557 w 564"/>
                  <a:gd name="T47" fmla="*/ 197 h 537"/>
                  <a:gd name="T48" fmla="*/ 561 w 564"/>
                  <a:gd name="T49" fmla="*/ 180 h 537"/>
                  <a:gd name="T50" fmla="*/ 540 w 564"/>
                  <a:gd name="T51" fmla="*/ 164 h 537"/>
                  <a:gd name="T52" fmla="*/ 499 w 564"/>
                  <a:gd name="T53" fmla="*/ 147 h 537"/>
                  <a:gd name="T54" fmla="*/ 462 w 564"/>
                  <a:gd name="T55" fmla="*/ 130 h 537"/>
                  <a:gd name="T56" fmla="*/ 414 w 564"/>
                  <a:gd name="T57" fmla="*/ 107 h 537"/>
                  <a:gd name="T58" fmla="*/ 417 w 564"/>
                  <a:gd name="T59" fmla="*/ 93 h 537"/>
                  <a:gd name="T60" fmla="*/ 401 w 564"/>
                  <a:gd name="T61" fmla="*/ 84 h 537"/>
                  <a:gd name="T62" fmla="*/ 388 w 564"/>
                  <a:gd name="T63" fmla="*/ 74 h 537"/>
                  <a:gd name="T64" fmla="*/ 371 w 564"/>
                  <a:gd name="T65" fmla="*/ 66 h 537"/>
                  <a:gd name="T66" fmla="*/ 341 w 564"/>
                  <a:gd name="T67" fmla="*/ 58 h 537"/>
                  <a:gd name="T68" fmla="*/ 342 w 564"/>
                  <a:gd name="T69" fmla="*/ 14 h 537"/>
                  <a:gd name="T70" fmla="*/ 285 w 564"/>
                  <a:gd name="T71" fmla="*/ 27 h 537"/>
                  <a:gd name="T72" fmla="*/ 257 w 564"/>
                  <a:gd name="T73" fmla="*/ 32 h 537"/>
                  <a:gd name="T74" fmla="*/ 214 w 564"/>
                  <a:gd name="T75" fmla="*/ 25 h 537"/>
                  <a:gd name="T76" fmla="*/ 159 w 564"/>
                  <a:gd name="T77" fmla="*/ 0 h 537"/>
                  <a:gd name="T78" fmla="*/ 109 w 564"/>
                  <a:gd name="T79" fmla="*/ 14 h 537"/>
                  <a:gd name="T80" fmla="*/ 77 w 564"/>
                  <a:gd name="T81" fmla="*/ 42 h 537"/>
                  <a:gd name="T82" fmla="*/ 41 w 564"/>
                  <a:gd name="T83" fmla="*/ 32 h 537"/>
                  <a:gd name="T84" fmla="*/ 31 w 564"/>
                  <a:gd name="T85" fmla="*/ 23 h 537"/>
                  <a:gd name="T86" fmla="*/ 28 w 564"/>
                  <a:gd name="T87" fmla="*/ 37 h 537"/>
                  <a:gd name="T88" fmla="*/ 46 w 564"/>
                  <a:gd name="T89" fmla="*/ 79 h 537"/>
                  <a:gd name="T90" fmla="*/ 42 w 564"/>
                  <a:gd name="T91" fmla="*/ 91 h 537"/>
                  <a:gd name="T92" fmla="*/ 33 w 564"/>
                  <a:gd name="T93" fmla="*/ 113 h 537"/>
                  <a:gd name="T94" fmla="*/ 26 w 564"/>
                  <a:gd name="T95" fmla="*/ 159 h 537"/>
                  <a:gd name="T96" fmla="*/ 9 w 564"/>
                  <a:gd name="T97" fmla="*/ 177 h 537"/>
                  <a:gd name="T98" fmla="*/ 4 w 564"/>
                  <a:gd name="T99" fmla="*/ 206 h 537"/>
                  <a:gd name="T100" fmla="*/ 7 w 564"/>
                  <a:gd name="T101" fmla="*/ 233 h 537"/>
                  <a:gd name="T102" fmla="*/ 10 w 564"/>
                  <a:gd name="T103" fmla="*/ 264 h 537"/>
                  <a:gd name="T104" fmla="*/ 18 w 564"/>
                  <a:gd name="T105" fmla="*/ 286 h 537"/>
                  <a:gd name="T106" fmla="*/ 23 w 564"/>
                  <a:gd name="T107" fmla="*/ 323 h 537"/>
                  <a:gd name="T108" fmla="*/ 19 w 564"/>
                  <a:gd name="T109" fmla="*/ 359 h 537"/>
                  <a:gd name="T110" fmla="*/ 30 w 564"/>
                  <a:gd name="T111" fmla="*/ 381 h 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64" h="537">
                    <a:moveTo>
                      <a:pt x="36" y="382"/>
                    </a:moveTo>
                    <a:cubicBezTo>
                      <a:pt x="38" y="383"/>
                      <a:pt x="39" y="384"/>
                      <a:pt x="41" y="384"/>
                    </a:cubicBezTo>
                    <a:cubicBezTo>
                      <a:pt x="44" y="386"/>
                      <a:pt x="47" y="387"/>
                      <a:pt x="51" y="389"/>
                    </a:cubicBezTo>
                    <a:cubicBezTo>
                      <a:pt x="52" y="391"/>
                      <a:pt x="53" y="392"/>
                      <a:pt x="54" y="394"/>
                    </a:cubicBezTo>
                    <a:cubicBezTo>
                      <a:pt x="55" y="395"/>
                      <a:pt x="56" y="396"/>
                      <a:pt x="57" y="397"/>
                    </a:cubicBezTo>
                    <a:cubicBezTo>
                      <a:pt x="61" y="398"/>
                      <a:pt x="68" y="396"/>
                      <a:pt x="74" y="395"/>
                    </a:cubicBezTo>
                    <a:cubicBezTo>
                      <a:pt x="81" y="393"/>
                      <a:pt x="87" y="391"/>
                      <a:pt x="93" y="391"/>
                    </a:cubicBezTo>
                    <a:cubicBezTo>
                      <a:pt x="95" y="392"/>
                      <a:pt x="95" y="392"/>
                      <a:pt x="95" y="392"/>
                    </a:cubicBezTo>
                    <a:cubicBezTo>
                      <a:pt x="118" y="394"/>
                      <a:pt x="122" y="392"/>
                      <a:pt x="122" y="391"/>
                    </a:cubicBezTo>
                    <a:cubicBezTo>
                      <a:pt x="122" y="391"/>
                      <a:pt x="122" y="391"/>
                      <a:pt x="122" y="390"/>
                    </a:cubicBezTo>
                    <a:cubicBezTo>
                      <a:pt x="122" y="389"/>
                      <a:pt x="122" y="388"/>
                      <a:pt x="122" y="387"/>
                    </a:cubicBezTo>
                    <a:cubicBezTo>
                      <a:pt x="123" y="385"/>
                      <a:pt x="123" y="384"/>
                      <a:pt x="125" y="384"/>
                    </a:cubicBezTo>
                    <a:cubicBezTo>
                      <a:pt x="132" y="381"/>
                      <a:pt x="139" y="386"/>
                      <a:pt x="144" y="390"/>
                    </a:cubicBezTo>
                    <a:cubicBezTo>
                      <a:pt x="147" y="392"/>
                      <a:pt x="149" y="394"/>
                      <a:pt x="151" y="395"/>
                    </a:cubicBezTo>
                    <a:cubicBezTo>
                      <a:pt x="153" y="395"/>
                      <a:pt x="157" y="395"/>
                      <a:pt x="160" y="395"/>
                    </a:cubicBezTo>
                    <a:cubicBezTo>
                      <a:pt x="168" y="395"/>
                      <a:pt x="177" y="395"/>
                      <a:pt x="184" y="403"/>
                    </a:cubicBezTo>
                    <a:cubicBezTo>
                      <a:pt x="186" y="405"/>
                      <a:pt x="187" y="408"/>
                      <a:pt x="188" y="411"/>
                    </a:cubicBezTo>
                    <a:cubicBezTo>
                      <a:pt x="189" y="414"/>
                      <a:pt x="190" y="416"/>
                      <a:pt x="191" y="418"/>
                    </a:cubicBezTo>
                    <a:cubicBezTo>
                      <a:pt x="193" y="421"/>
                      <a:pt x="193" y="421"/>
                      <a:pt x="193" y="421"/>
                    </a:cubicBezTo>
                    <a:cubicBezTo>
                      <a:pt x="200" y="429"/>
                      <a:pt x="205" y="438"/>
                      <a:pt x="205" y="450"/>
                    </a:cubicBezTo>
                    <a:cubicBezTo>
                      <a:pt x="204" y="454"/>
                      <a:pt x="204" y="454"/>
                      <a:pt x="204" y="454"/>
                    </a:cubicBezTo>
                    <a:cubicBezTo>
                      <a:pt x="204" y="464"/>
                      <a:pt x="204" y="470"/>
                      <a:pt x="207" y="479"/>
                    </a:cubicBezTo>
                    <a:cubicBezTo>
                      <a:pt x="208" y="482"/>
                      <a:pt x="209" y="484"/>
                      <a:pt x="210" y="486"/>
                    </a:cubicBezTo>
                    <a:cubicBezTo>
                      <a:pt x="214" y="492"/>
                      <a:pt x="217" y="498"/>
                      <a:pt x="217" y="508"/>
                    </a:cubicBezTo>
                    <a:cubicBezTo>
                      <a:pt x="217" y="510"/>
                      <a:pt x="217" y="512"/>
                      <a:pt x="216" y="514"/>
                    </a:cubicBezTo>
                    <a:cubicBezTo>
                      <a:pt x="216" y="521"/>
                      <a:pt x="215" y="527"/>
                      <a:pt x="219" y="530"/>
                    </a:cubicBezTo>
                    <a:cubicBezTo>
                      <a:pt x="221" y="532"/>
                      <a:pt x="227" y="531"/>
                      <a:pt x="232" y="531"/>
                    </a:cubicBezTo>
                    <a:cubicBezTo>
                      <a:pt x="233" y="531"/>
                      <a:pt x="234" y="531"/>
                      <a:pt x="236" y="531"/>
                    </a:cubicBezTo>
                    <a:cubicBezTo>
                      <a:pt x="236" y="531"/>
                      <a:pt x="236" y="531"/>
                      <a:pt x="236" y="531"/>
                    </a:cubicBezTo>
                    <a:cubicBezTo>
                      <a:pt x="239" y="529"/>
                      <a:pt x="243" y="528"/>
                      <a:pt x="245" y="525"/>
                    </a:cubicBezTo>
                    <a:cubicBezTo>
                      <a:pt x="256" y="517"/>
                      <a:pt x="260" y="517"/>
                      <a:pt x="273" y="520"/>
                    </a:cubicBezTo>
                    <a:cubicBezTo>
                      <a:pt x="285" y="522"/>
                      <a:pt x="297" y="526"/>
                      <a:pt x="304" y="537"/>
                    </a:cubicBezTo>
                    <a:cubicBezTo>
                      <a:pt x="309" y="531"/>
                      <a:pt x="314" y="524"/>
                      <a:pt x="317" y="516"/>
                    </a:cubicBezTo>
                    <a:cubicBezTo>
                      <a:pt x="318" y="514"/>
                      <a:pt x="319" y="510"/>
                      <a:pt x="319" y="506"/>
                    </a:cubicBezTo>
                    <a:cubicBezTo>
                      <a:pt x="320" y="502"/>
                      <a:pt x="321" y="498"/>
                      <a:pt x="323" y="494"/>
                    </a:cubicBezTo>
                    <a:cubicBezTo>
                      <a:pt x="324" y="491"/>
                      <a:pt x="327" y="488"/>
                      <a:pt x="330" y="485"/>
                    </a:cubicBezTo>
                    <a:cubicBezTo>
                      <a:pt x="332" y="483"/>
                      <a:pt x="334" y="480"/>
                      <a:pt x="335" y="478"/>
                    </a:cubicBezTo>
                    <a:cubicBezTo>
                      <a:pt x="338" y="475"/>
                      <a:pt x="339" y="471"/>
                      <a:pt x="340" y="466"/>
                    </a:cubicBezTo>
                    <a:cubicBezTo>
                      <a:pt x="341" y="459"/>
                      <a:pt x="344" y="450"/>
                      <a:pt x="352" y="445"/>
                    </a:cubicBezTo>
                    <a:cubicBezTo>
                      <a:pt x="355" y="443"/>
                      <a:pt x="358" y="443"/>
                      <a:pt x="361" y="442"/>
                    </a:cubicBezTo>
                    <a:cubicBezTo>
                      <a:pt x="364" y="441"/>
                      <a:pt x="367" y="440"/>
                      <a:pt x="369" y="438"/>
                    </a:cubicBezTo>
                    <a:cubicBezTo>
                      <a:pt x="371" y="436"/>
                      <a:pt x="372" y="435"/>
                      <a:pt x="374" y="433"/>
                    </a:cubicBezTo>
                    <a:cubicBezTo>
                      <a:pt x="378" y="429"/>
                      <a:pt x="382" y="426"/>
                      <a:pt x="386" y="422"/>
                    </a:cubicBezTo>
                    <a:cubicBezTo>
                      <a:pt x="391" y="420"/>
                      <a:pt x="395" y="419"/>
                      <a:pt x="399" y="418"/>
                    </a:cubicBezTo>
                    <a:cubicBezTo>
                      <a:pt x="401" y="416"/>
                      <a:pt x="403" y="414"/>
                      <a:pt x="405" y="412"/>
                    </a:cubicBezTo>
                    <a:cubicBezTo>
                      <a:pt x="411" y="408"/>
                      <a:pt x="416" y="403"/>
                      <a:pt x="421" y="399"/>
                    </a:cubicBezTo>
                    <a:cubicBezTo>
                      <a:pt x="426" y="395"/>
                      <a:pt x="432" y="392"/>
                      <a:pt x="437" y="389"/>
                    </a:cubicBezTo>
                    <a:cubicBezTo>
                      <a:pt x="444" y="384"/>
                      <a:pt x="451" y="380"/>
                      <a:pt x="456" y="375"/>
                    </a:cubicBezTo>
                    <a:cubicBezTo>
                      <a:pt x="457" y="374"/>
                      <a:pt x="459" y="371"/>
                      <a:pt x="460" y="369"/>
                    </a:cubicBezTo>
                    <a:cubicBezTo>
                      <a:pt x="462" y="367"/>
                      <a:pt x="463" y="365"/>
                      <a:pt x="465" y="363"/>
                    </a:cubicBezTo>
                    <a:cubicBezTo>
                      <a:pt x="466" y="362"/>
                      <a:pt x="468" y="360"/>
                      <a:pt x="470" y="359"/>
                    </a:cubicBezTo>
                    <a:cubicBezTo>
                      <a:pt x="472" y="357"/>
                      <a:pt x="475" y="355"/>
                      <a:pt x="475" y="354"/>
                    </a:cubicBezTo>
                    <a:cubicBezTo>
                      <a:pt x="476" y="352"/>
                      <a:pt x="476" y="352"/>
                      <a:pt x="475" y="351"/>
                    </a:cubicBezTo>
                    <a:cubicBezTo>
                      <a:pt x="475" y="349"/>
                      <a:pt x="473" y="346"/>
                      <a:pt x="474" y="343"/>
                    </a:cubicBezTo>
                    <a:cubicBezTo>
                      <a:pt x="476" y="337"/>
                      <a:pt x="479" y="336"/>
                      <a:pt x="482" y="335"/>
                    </a:cubicBezTo>
                    <a:cubicBezTo>
                      <a:pt x="483" y="334"/>
                      <a:pt x="483" y="334"/>
                      <a:pt x="484" y="334"/>
                    </a:cubicBezTo>
                    <a:cubicBezTo>
                      <a:pt x="486" y="331"/>
                      <a:pt x="485" y="326"/>
                      <a:pt x="484" y="321"/>
                    </a:cubicBezTo>
                    <a:cubicBezTo>
                      <a:pt x="483" y="315"/>
                      <a:pt x="482" y="308"/>
                      <a:pt x="485" y="303"/>
                    </a:cubicBezTo>
                    <a:cubicBezTo>
                      <a:pt x="488" y="299"/>
                      <a:pt x="492" y="297"/>
                      <a:pt x="495" y="295"/>
                    </a:cubicBezTo>
                    <a:cubicBezTo>
                      <a:pt x="499" y="293"/>
                      <a:pt x="502" y="292"/>
                      <a:pt x="504" y="288"/>
                    </a:cubicBezTo>
                    <a:cubicBezTo>
                      <a:pt x="504" y="286"/>
                      <a:pt x="504" y="285"/>
                      <a:pt x="505" y="283"/>
                    </a:cubicBezTo>
                    <a:cubicBezTo>
                      <a:pt x="505" y="280"/>
                      <a:pt x="506" y="276"/>
                      <a:pt x="508" y="273"/>
                    </a:cubicBezTo>
                    <a:cubicBezTo>
                      <a:pt x="511" y="269"/>
                      <a:pt x="515" y="267"/>
                      <a:pt x="518" y="265"/>
                    </a:cubicBezTo>
                    <a:cubicBezTo>
                      <a:pt x="521" y="263"/>
                      <a:pt x="523" y="262"/>
                      <a:pt x="525" y="260"/>
                    </a:cubicBezTo>
                    <a:cubicBezTo>
                      <a:pt x="527" y="257"/>
                      <a:pt x="528" y="255"/>
                      <a:pt x="530" y="253"/>
                    </a:cubicBezTo>
                    <a:cubicBezTo>
                      <a:pt x="532" y="249"/>
                      <a:pt x="535" y="245"/>
                      <a:pt x="540" y="242"/>
                    </a:cubicBezTo>
                    <a:cubicBezTo>
                      <a:pt x="542" y="240"/>
                      <a:pt x="545" y="239"/>
                      <a:pt x="549" y="237"/>
                    </a:cubicBezTo>
                    <a:cubicBezTo>
                      <a:pt x="553" y="236"/>
                      <a:pt x="559" y="234"/>
                      <a:pt x="561" y="232"/>
                    </a:cubicBezTo>
                    <a:cubicBezTo>
                      <a:pt x="561" y="231"/>
                      <a:pt x="560" y="229"/>
                      <a:pt x="560" y="228"/>
                    </a:cubicBezTo>
                    <a:cubicBezTo>
                      <a:pt x="559" y="227"/>
                      <a:pt x="558" y="225"/>
                      <a:pt x="558" y="224"/>
                    </a:cubicBezTo>
                    <a:cubicBezTo>
                      <a:pt x="559" y="220"/>
                      <a:pt x="558" y="216"/>
                      <a:pt x="558" y="211"/>
                    </a:cubicBezTo>
                    <a:cubicBezTo>
                      <a:pt x="557" y="207"/>
                      <a:pt x="556" y="202"/>
                      <a:pt x="557" y="197"/>
                    </a:cubicBezTo>
                    <a:cubicBezTo>
                      <a:pt x="557" y="193"/>
                      <a:pt x="560" y="189"/>
                      <a:pt x="562" y="187"/>
                    </a:cubicBezTo>
                    <a:cubicBezTo>
                      <a:pt x="563" y="185"/>
                      <a:pt x="564" y="184"/>
                      <a:pt x="564" y="183"/>
                    </a:cubicBezTo>
                    <a:cubicBezTo>
                      <a:pt x="563" y="183"/>
                      <a:pt x="561" y="181"/>
                      <a:pt x="561" y="180"/>
                    </a:cubicBezTo>
                    <a:cubicBezTo>
                      <a:pt x="560" y="178"/>
                      <a:pt x="561" y="177"/>
                      <a:pt x="562" y="175"/>
                    </a:cubicBezTo>
                    <a:cubicBezTo>
                      <a:pt x="560" y="173"/>
                      <a:pt x="559" y="171"/>
                      <a:pt x="558" y="170"/>
                    </a:cubicBezTo>
                    <a:cubicBezTo>
                      <a:pt x="555" y="167"/>
                      <a:pt x="547" y="166"/>
                      <a:pt x="540" y="164"/>
                    </a:cubicBezTo>
                    <a:cubicBezTo>
                      <a:pt x="534" y="163"/>
                      <a:pt x="530" y="162"/>
                      <a:pt x="526" y="160"/>
                    </a:cubicBezTo>
                    <a:cubicBezTo>
                      <a:pt x="522" y="159"/>
                      <a:pt x="518" y="156"/>
                      <a:pt x="514" y="154"/>
                    </a:cubicBezTo>
                    <a:cubicBezTo>
                      <a:pt x="509" y="151"/>
                      <a:pt x="504" y="148"/>
                      <a:pt x="499" y="147"/>
                    </a:cubicBezTo>
                    <a:cubicBezTo>
                      <a:pt x="493" y="145"/>
                      <a:pt x="493" y="145"/>
                      <a:pt x="493" y="145"/>
                    </a:cubicBezTo>
                    <a:cubicBezTo>
                      <a:pt x="483" y="142"/>
                      <a:pt x="476" y="140"/>
                      <a:pt x="465" y="132"/>
                    </a:cubicBezTo>
                    <a:cubicBezTo>
                      <a:pt x="462" y="130"/>
                      <a:pt x="462" y="130"/>
                      <a:pt x="462" y="130"/>
                    </a:cubicBezTo>
                    <a:cubicBezTo>
                      <a:pt x="456" y="125"/>
                      <a:pt x="450" y="120"/>
                      <a:pt x="442" y="117"/>
                    </a:cubicBezTo>
                    <a:cubicBezTo>
                      <a:pt x="439" y="116"/>
                      <a:pt x="436" y="115"/>
                      <a:pt x="432" y="114"/>
                    </a:cubicBezTo>
                    <a:cubicBezTo>
                      <a:pt x="426" y="113"/>
                      <a:pt x="419" y="112"/>
                      <a:pt x="414" y="107"/>
                    </a:cubicBezTo>
                    <a:cubicBezTo>
                      <a:pt x="412" y="106"/>
                      <a:pt x="412" y="104"/>
                      <a:pt x="412" y="102"/>
                    </a:cubicBezTo>
                    <a:cubicBezTo>
                      <a:pt x="413" y="99"/>
                      <a:pt x="415" y="97"/>
                      <a:pt x="416" y="95"/>
                    </a:cubicBezTo>
                    <a:cubicBezTo>
                      <a:pt x="417" y="94"/>
                      <a:pt x="417" y="94"/>
                      <a:pt x="417" y="93"/>
                    </a:cubicBezTo>
                    <a:cubicBezTo>
                      <a:pt x="417" y="93"/>
                      <a:pt x="417" y="92"/>
                      <a:pt x="417" y="92"/>
                    </a:cubicBezTo>
                    <a:cubicBezTo>
                      <a:pt x="416" y="89"/>
                      <a:pt x="407" y="86"/>
                      <a:pt x="403" y="85"/>
                    </a:cubicBezTo>
                    <a:cubicBezTo>
                      <a:pt x="401" y="84"/>
                      <a:pt x="401" y="84"/>
                      <a:pt x="401" y="84"/>
                    </a:cubicBezTo>
                    <a:cubicBezTo>
                      <a:pt x="394" y="82"/>
                      <a:pt x="391" y="79"/>
                      <a:pt x="389" y="76"/>
                    </a:cubicBezTo>
                    <a:cubicBezTo>
                      <a:pt x="389" y="76"/>
                      <a:pt x="389" y="75"/>
                      <a:pt x="388" y="75"/>
                    </a:cubicBezTo>
                    <a:cubicBezTo>
                      <a:pt x="388" y="75"/>
                      <a:pt x="388" y="74"/>
                      <a:pt x="388" y="74"/>
                    </a:cubicBezTo>
                    <a:cubicBezTo>
                      <a:pt x="387" y="73"/>
                      <a:pt x="386" y="73"/>
                      <a:pt x="385" y="72"/>
                    </a:cubicBezTo>
                    <a:cubicBezTo>
                      <a:pt x="384" y="71"/>
                      <a:pt x="379" y="69"/>
                      <a:pt x="376" y="68"/>
                    </a:cubicBezTo>
                    <a:cubicBezTo>
                      <a:pt x="371" y="66"/>
                      <a:pt x="371" y="66"/>
                      <a:pt x="371" y="66"/>
                    </a:cubicBezTo>
                    <a:cubicBezTo>
                      <a:pt x="369" y="66"/>
                      <a:pt x="366" y="66"/>
                      <a:pt x="363" y="66"/>
                    </a:cubicBezTo>
                    <a:cubicBezTo>
                      <a:pt x="358" y="66"/>
                      <a:pt x="354" y="66"/>
                      <a:pt x="349" y="64"/>
                    </a:cubicBezTo>
                    <a:cubicBezTo>
                      <a:pt x="346" y="63"/>
                      <a:pt x="342" y="61"/>
                      <a:pt x="341" y="58"/>
                    </a:cubicBezTo>
                    <a:cubicBezTo>
                      <a:pt x="339" y="54"/>
                      <a:pt x="341" y="51"/>
                      <a:pt x="342" y="47"/>
                    </a:cubicBezTo>
                    <a:cubicBezTo>
                      <a:pt x="343" y="46"/>
                      <a:pt x="343" y="45"/>
                      <a:pt x="344" y="43"/>
                    </a:cubicBezTo>
                    <a:cubicBezTo>
                      <a:pt x="347" y="33"/>
                      <a:pt x="346" y="24"/>
                      <a:pt x="342" y="14"/>
                    </a:cubicBezTo>
                    <a:cubicBezTo>
                      <a:pt x="326" y="24"/>
                      <a:pt x="312" y="29"/>
                      <a:pt x="299" y="29"/>
                    </a:cubicBezTo>
                    <a:cubicBezTo>
                      <a:pt x="296" y="29"/>
                      <a:pt x="293" y="28"/>
                      <a:pt x="291" y="28"/>
                    </a:cubicBezTo>
                    <a:cubicBezTo>
                      <a:pt x="289" y="27"/>
                      <a:pt x="286" y="27"/>
                      <a:pt x="285" y="27"/>
                    </a:cubicBezTo>
                    <a:cubicBezTo>
                      <a:pt x="283" y="27"/>
                      <a:pt x="282" y="27"/>
                      <a:pt x="281" y="28"/>
                    </a:cubicBezTo>
                    <a:cubicBezTo>
                      <a:pt x="280" y="28"/>
                      <a:pt x="279" y="29"/>
                      <a:pt x="277" y="29"/>
                    </a:cubicBezTo>
                    <a:cubicBezTo>
                      <a:pt x="270" y="31"/>
                      <a:pt x="264" y="31"/>
                      <a:pt x="257" y="32"/>
                    </a:cubicBezTo>
                    <a:cubicBezTo>
                      <a:pt x="254" y="32"/>
                      <a:pt x="250" y="32"/>
                      <a:pt x="246" y="33"/>
                    </a:cubicBezTo>
                    <a:cubicBezTo>
                      <a:pt x="234" y="34"/>
                      <a:pt x="228" y="35"/>
                      <a:pt x="217" y="27"/>
                    </a:cubicBezTo>
                    <a:cubicBezTo>
                      <a:pt x="214" y="25"/>
                      <a:pt x="214" y="25"/>
                      <a:pt x="214" y="25"/>
                    </a:cubicBezTo>
                    <a:cubicBezTo>
                      <a:pt x="207" y="19"/>
                      <a:pt x="203" y="16"/>
                      <a:pt x="194" y="13"/>
                    </a:cubicBezTo>
                    <a:cubicBezTo>
                      <a:pt x="192" y="12"/>
                      <a:pt x="189" y="11"/>
                      <a:pt x="186" y="9"/>
                    </a:cubicBezTo>
                    <a:cubicBezTo>
                      <a:pt x="179" y="6"/>
                      <a:pt x="165" y="0"/>
                      <a:pt x="159" y="0"/>
                    </a:cubicBezTo>
                    <a:cubicBezTo>
                      <a:pt x="158" y="0"/>
                      <a:pt x="158" y="0"/>
                      <a:pt x="158" y="0"/>
                    </a:cubicBezTo>
                    <a:cubicBezTo>
                      <a:pt x="153" y="8"/>
                      <a:pt x="136" y="10"/>
                      <a:pt x="130" y="11"/>
                    </a:cubicBezTo>
                    <a:cubicBezTo>
                      <a:pt x="119" y="12"/>
                      <a:pt x="116" y="10"/>
                      <a:pt x="109" y="14"/>
                    </a:cubicBezTo>
                    <a:cubicBezTo>
                      <a:pt x="105" y="18"/>
                      <a:pt x="102" y="21"/>
                      <a:pt x="99" y="25"/>
                    </a:cubicBezTo>
                    <a:cubicBezTo>
                      <a:pt x="95" y="30"/>
                      <a:pt x="91" y="36"/>
                      <a:pt x="83" y="40"/>
                    </a:cubicBezTo>
                    <a:cubicBezTo>
                      <a:pt x="81" y="40"/>
                      <a:pt x="79" y="41"/>
                      <a:pt x="77" y="42"/>
                    </a:cubicBezTo>
                    <a:cubicBezTo>
                      <a:pt x="72" y="45"/>
                      <a:pt x="66" y="48"/>
                      <a:pt x="58" y="46"/>
                    </a:cubicBezTo>
                    <a:cubicBezTo>
                      <a:pt x="50" y="45"/>
                      <a:pt x="47" y="39"/>
                      <a:pt x="44" y="35"/>
                    </a:cubicBezTo>
                    <a:cubicBezTo>
                      <a:pt x="43" y="34"/>
                      <a:pt x="42" y="33"/>
                      <a:pt x="41" y="32"/>
                    </a:cubicBezTo>
                    <a:cubicBezTo>
                      <a:pt x="39" y="29"/>
                      <a:pt x="39" y="29"/>
                      <a:pt x="39" y="29"/>
                    </a:cubicBezTo>
                    <a:cubicBezTo>
                      <a:pt x="37" y="27"/>
                      <a:pt x="34" y="23"/>
                      <a:pt x="32" y="21"/>
                    </a:cubicBezTo>
                    <a:cubicBezTo>
                      <a:pt x="31" y="22"/>
                      <a:pt x="31" y="22"/>
                      <a:pt x="31" y="23"/>
                    </a:cubicBezTo>
                    <a:cubicBezTo>
                      <a:pt x="30" y="25"/>
                      <a:pt x="29" y="27"/>
                      <a:pt x="27" y="28"/>
                    </a:cubicBezTo>
                    <a:cubicBezTo>
                      <a:pt x="28" y="30"/>
                      <a:pt x="28" y="33"/>
                      <a:pt x="28" y="35"/>
                    </a:cubicBezTo>
                    <a:cubicBezTo>
                      <a:pt x="28" y="37"/>
                      <a:pt x="28" y="37"/>
                      <a:pt x="28" y="37"/>
                    </a:cubicBezTo>
                    <a:cubicBezTo>
                      <a:pt x="30" y="43"/>
                      <a:pt x="30" y="45"/>
                      <a:pt x="34" y="51"/>
                    </a:cubicBezTo>
                    <a:cubicBezTo>
                      <a:pt x="36" y="54"/>
                      <a:pt x="38" y="59"/>
                      <a:pt x="40" y="65"/>
                    </a:cubicBezTo>
                    <a:cubicBezTo>
                      <a:pt x="41" y="70"/>
                      <a:pt x="44" y="78"/>
                      <a:pt x="46" y="79"/>
                    </a:cubicBezTo>
                    <a:cubicBezTo>
                      <a:pt x="47" y="80"/>
                      <a:pt x="48" y="81"/>
                      <a:pt x="49" y="82"/>
                    </a:cubicBezTo>
                    <a:cubicBezTo>
                      <a:pt x="49" y="84"/>
                      <a:pt x="49" y="85"/>
                      <a:pt x="48" y="86"/>
                    </a:cubicBezTo>
                    <a:cubicBezTo>
                      <a:pt x="46" y="89"/>
                      <a:pt x="44" y="90"/>
                      <a:pt x="42" y="91"/>
                    </a:cubicBezTo>
                    <a:cubicBezTo>
                      <a:pt x="40" y="93"/>
                      <a:pt x="38" y="94"/>
                      <a:pt x="38" y="95"/>
                    </a:cubicBezTo>
                    <a:cubicBezTo>
                      <a:pt x="37" y="97"/>
                      <a:pt x="36" y="100"/>
                      <a:pt x="36" y="103"/>
                    </a:cubicBezTo>
                    <a:cubicBezTo>
                      <a:pt x="35" y="106"/>
                      <a:pt x="34" y="109"/>
                      <a:pt x="33" y="113"/>
                    </a:cubicBezTo>
                    <a:cubicBezTo>
                      <a:pt x="29" y="121"/>
                      <a:pt x="29" y="124"/>
                      <a:pt x="31" y="134"/>
                    </a:cubicBezTo>
                    <a:cubicBezTo>
                      <a:pt x="31" y="135"/>
                      <a:pt x="31" y="135"/>
                      <a:pt x="31" y="135"/>
                    </a:cubicBezTo>
                    <a:cubicBezTo>
                      <a:pt x="32" y="143"/>
                      <a:pt x="34" y="152"/>
                      <a:pt x="26" y="159"/>
                    </a:cubicBezTo>
                    <a:cubicBezTo>
                      <a:pt x="23" y="161"/>
                      <a:pt x="21" y="162"/>
                      <a:pt x="18" y="163"/>
                    </a:cubicBezTo>
                    <a:cubicBezTo>
                      <a:pt x="16" y="164"/>
                      <a:pt x="14" y="164"/>
                      <a:pt x="13" y="165"/>
                    </a:cubicBezTo>
                    <a:cubicBezTo>
                      <a:pt x="11" y="168"/>
                      <a:pt x="10" y="172"/>
                      <a:pt x="9" y="177"/>
                    </a:cubicBezTo>
                    <a:cubicBezTo>
                      <a:pt x="9" y="180"/>
                      <a:pt x="8" y="183"/>
                      <a:pt x="7" y="185"/>
                    </a:cubicBezTo>
                    <a:cubicBezTo>
                      <a:pt x="7" y="187"/>
                      <a:pt x="6" y="189"/>
                      <a:pt x="5" y="190"/>
                    </a:cubicBezTo>
                    <a:cubicBezTo>
                      <a:pt x="3" y="197"/>
                      <a:pt x="1" y="202"/>
                      <a:pt x="4" y="206"/>
                    </a:cubicBezTo>
                    <a:cubicBezTo>
                      <a:pt x="4" y="207"/>
                      <a:pt x="6" y="207"/>
                      <a:pt x="7" y="207"/>
                    </a:cubicBezTo>
                    <a:cubicBezTo>
                      <a:pt x="10" y="209"/>
                      <a:pt x="15" y="211"/>
                      <a:pt x="16" y="218"/>
                    </a:cubicBezTo>
                    <a:cubicBezTo>
                      <a:pt x="16" y="225"/>
                      <a:pt x="11" y="229"/>
                      <a:pt x="7" y="233"/>
                    </a:cubicBezTo>
                    <a:cubicBezTo>
                      <a:pt x="6" y="233"/>
                      <a:pt x="5" y="234"/>
                      <a:pt x="4" y="235"/>
                    </a:cubicBezTo>
                    <a:cubicBezTo>
                      <a:pt x="0" y="240"/>
                      <a:pt x="2" y="243"/>
                      <a:pt x="5" y="250"/>
                    </a:cubicBezTo>
                    <a:cubicBezTo>
                      <a:pt x="7" y="254"/>
                      <a:pt x="9" y="259"/>
                      <a:pt x="10" y="264"/>
                    </a:cubicBezTo>
                    <a:cubicBezTo>
                      <a:pt x="11" y="266"/>
                      <a:pt x="11" y="268"/>
                      <a:pt x="11" y="270"/>
                    </a:cubicBezTo>
                    <a:cubicBezTo>
                      <a:pt x="12" y="275"/>
                      <a:pt x="12" y="281"/>
                      <a:pt x="15" y="284"/>
                    </a:cubicBezTo>
                    <a:cubicBezTo>
                      <a:pt x="16" y="285"/>
                      <a:pt x="17" y="286"/>
                      <a:pt x="18" y="286"/>
                    </a:cubicBezTo>
                    <a:cubicBezTo>
                      <a:pt x="21" y="287"/>
                      <a:pt x="24" y="289"/>
                      <a:pt x="26" y="293"/>
                    </a:cubicBezTo>
                    <a:cubicBezTo>
                      <a:pt x="27" y="295"/>
                      <a:pt x="28" y="299"/>
                      <a:pt x="28" y="310"/>
                    </a:cubicBezTo>
                    <a:cubicBezTo>
                      <a:pt x="28" y="317"/>
                      <a:pt x="28" y="319"/>
                      <a:pt x="23" y="323"/>
                    </a:cubicBezTo>
                    <a:cubicBezTo>
                      <a:pt x="22" y="323"/>
                      <a:pt x="21" y="324"/>
                      <a:pt x="19" y="326"/>
                    </a:cubicBezTo>
                    <a:cubicBezTo>
                      <a:pt x="15" y="331"/>
                      <a:pt x="16" y="337"/>
                      <a:pt x="18" y="346"/>
                    </a:cubicBezTo>
                    <a:cubicBezTo>
                      <a:pt x="18" y="350"/>
                      <a:pt x="19" y="354"/>
                      <a:pt x="19" y="359"/>
                    </a:cubicBezTo>
                    <a:cubicBezTo>
                      <a:pt x="19" y="361"/>
                      <a:pt x="19" y="363"/>
                      <a:pt x="19" y="365"/>
                    </a:cubicBezTo>
                    <a:cubicBezTo>
                      <a:pt x="18" y="369"/>
                      <a:pt x="18" y="375"/>
                      <a:pt x="19" y="377"/>
                    </a:cubicBezTo>
                    <a:cubicBezTo>
                      <a:pt x="20" y="378"/>
                      <a:pt x="27" y="380"/>
                      <a:pt x="30" y="381"/>
                    </a:cubicBezTo>
                    <a:cubicBezTo>
                      <a:pt x="33" y="381"/>
                      <a:pt x="34" y="382"/>
                      <a:pt x="36" y="38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83" name="Freeform 80">
                <a:extLst>
                  <a:ext uri="{FF2B5EF4-FFF2-40B4-BE49-F238E27FC236}">
                    <a16:creationId xmlns:a16="http://schemas.microsoft.com/office/drawing/2014/main" id="{CFE21972-8DD9-4F4A-ACB9-49B1002CEB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2" y="2156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84" name="Oval 483">
                <a:extLst>
                  <a:ext uri="{FF2B5EF4-FFF2-40B4-BE49-F238E27FC236}">
                    <a16:creationId xmlns:a16="http://schemas.microsoft.com/office/drawing/2014/main" id="{8F13C696-4D0A-4555-BA25-621AD43CF5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4" y="2154"/>
                <a:ext cx="1" cy="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85" name="Freeform 82">
                <a:extLst>
                  <a:ext uri="{FF2B5EF4-FFF2-40B4-BE49-F238E27FC236}">
                    <a16:creationId xmlns:a16="http://schemas.microsoft.com/office/drawing/2014/main" id="{C082A206-A6FA-416E-AC46-3138CBEA41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1" y="3004"/>
                <a:ext cx="290" cy="165"/>
              </a:xfrm>
              <a:custGeom>
                <a:avLst/>
                <a:gdLst>
                  <a:gd name="T0" fmla="*/ 284 w 292"/>
                  <a:gd name="T1" fmla="*/ 43 h 166"/>
                  <a:gd name="T2" fmla="*/ 290 w 292"/>
                  <a:gd name="T3" fmla="*/ 29 h 166"/>
                  <a:gd name="T4" fmla="*/ 249 w 292"/>
                  <a:gd name="T5" fmla="*/ 28 h 166"/>
                  <a:gd name="T6" fmla="*/ 244 w 292"/>
                  <a:gd name="T7" fmla="*/ 22 h 166"/>
                  <a:gd name="T8" fmla="*/ 231 w 292"/>
                  <a:gd name="T9" fmla="*/ 19 h 166"/>
                  <a:gd name="T10" fmla="*/ 223 w 292"/>
                  <a:gd name="T11" fmla="*/ 4 h 166"/>
                  <a:gd name="T12" fmla="*/ 211 w 292"/>
                  <a:gd name="T13" fmla="*/ 11 h 166"/>
                  <a:gd name="T14" fmla="*/ 209 w 292"/>
                  <a:gd name="T15" fmla="*/ 28 h 166"/>
                  <a:gd name="T16" fmla="*/ 198 w 292"/>
                  <a:gd name="T17" fmla="*/ 42 h 166"/>
                  <a:gd name="T18" fmla="*/ 196 w 292"/>
                  <a:gd name="T19" fmla="*/ 59 h 166"/>
                  <a:gd name="T20" fmla="*/ 173 w 292"/>
                  <a:gd name="T21" fmla="*/ 81 h 166"/>
                  <a:gd name="T22" fmla="*/ 125 w 292"/>
                  <a:gd name="T23" fmla="*/ 100 h 166"/>
                  <a:gd name="T24" fmla="*/ 108 w 292"/>
                  <a:gd name="T25" fmla="*/ 95 h 166"/>
                  <a:gd name="T26" fmla="*/ 90 w 292"/>
                  <a:gd name="T27" fmla="*/ 100 h 166"/>
                  <a:gd name="T28" fmla="*/ 64 w 292"/>
                  <a:gd name="T29" fmla="*/ 105 h 166"/>
                  <a:gd name="T30" fmla="*/ 43 w 292"/>
                  <a:gd name="T31" fmla="*/ 115 h 166"/>
                  <a:gd name="T32" fmla="*/ 0 w 292"/>
                  <a:gd name="T33" fmla="*/ 126 h 166"/>
                  <a:gd name="T34" fmla="*/ 6 w 292"/>
                  <a:gd name="T35" fmla="*/ 130 h 166"/>
                  <a:gd name="T36" fmla="*/ 47 w 292"/>
                  <a:gd name="T37" fmla="*/ 139 h 166"/>
                  <a:gd name="T38" fmla="*/ 34 w 292"/>
                  <a:gd name="T39" fmla="*/ 157 h 166"/>
                  <a:gd name="T40" fmla="*/ 52 w 292"/>
                  <a:gd name="T41" fmla="*/ 158 h 166"/>
                  <a:gd name="T42" fmla="*/ 51 w 292"/>
                  <a:gd name="T43" fmla="*/ 166 h 166"/>
                  <a:gd name="T44" fmla="*/ 79 w 292"/>
                  <a:gd name="T45" fmla="*/ 152 h 166"/>
                  <a:gd name="T46" fmla="*/ 82 w 292"/>
                  <a:gd name="T47" fmla="*/ 164 h 166"/>
                  <a:gd name="T48" fmla="*/ 105 w 292"/>
                  <a:gd name="T49" fmla="*/ 158 h 166"/>
                  <a:gd name="T50" fmla="*/ 124 w 292"/>
                  <a:gd name="T51" fmla="*/ 155 h 166"/>
                  <a:gd name="T52" fmla="*/ 141 w 292"/>
                  <a:gd name="T53" fmla="*/ 156 h 166"/>
                  <a:gd name="T54" fmla="*/ 177 w 292"/>
                  <a:gd name="T55" fmla="*/ 156 h 166"/>
                  <a:gd name="T56" fmla="*/ 218 w 292"/>
                  <a:gd name="T57" fmla="*/ 151 h 166"/>
                  <a:gd name="T58" fmla="*/ 222 w 292"/>
                  <a:gd name="T59" fmla="*/ 138 h 166"/>
                  <a:gd name="T60" fmla="*/ 233 w 292"/>
                  <a:gd name="T61" fmla="*/ 117 h 166"/>
                  <a:gd name="T62" fmla="*/ 242 w 292"/>
                  <a:gd name="T63" fmla="*/ 102 h 166"/>
                  <a:gd name="T64" fmla="*/ 270 w 292"/>
                  <a:gd name="T65" fmla="*/ 89 h 166"/>
                  <a:gd name="T66" fmla="*/ 291 w 292"/>
                  <a:gd name="T67" fmla="*/ 78 h 166"/>
                  <a:gd name="T68" fmla="*/ 290 w 292"/>
                  <a:gd name="T69" fmla="*/ 5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92" h="166">
                    <a:moveTo>
                      <a:pt x="287" y="50"/>
                    </a:moveTo>
                    <a:cubicBezTo>
                      <a:pt x="286" y="47"/>
                      <a:pt x="285" y="45"/>
                      <a:pt x="284" y="43"/>
                    </a:cubicBezTo>
                    <a:cubicBezTo>
                      <a:pt x="284" y="36"/>
                      <a:pt x="287" y="33"/>
                      <a:pt x="289" y="30"/>
                    </a:cubicBezTo>
                    <a:cubicBezTo>
                      <a:pt x="290" y="30"/>
                      <a:pt x="290" y="29"/>
                      <a:pt x="290" y="29"/>
                    </a:cubicBezTo>
                    <a:cubicBezTo>
                      <a:pt x="286" y="28"/>
                      <a:pt x="281" y="29"/>
                      <a:pt x="276" y="30"/>
                    </a:cubicBezTo>
                    <a:cubicBezTo>
                      <a:pt x="267" y="32"/>
                      <a:pt x="257" y="33"/>
                      <a:pt x="249" y="28"/>
                    </a:cubicBezTo>
                    <a:cubicBezTo>
                      <a:pt x="247" y="27"/>
                      <a:pt x="246" y="25"/>
                      <a:pt x="245" y="23"/>
                    </a:cubicBezTo>
                    <a:cubicBezTo>
                      <a:pt x="245" y="23"/>
                      <a:pt x="244" y="22"/>
                      <a:pt x="244" y="22"/>
                    </a:cubicBezTo>
                    <a:cubicBezTo>
                      <a:pt x="243" y="22"/>
                      <a:pt x="241" y="21"/>
                      <a:pt x="240" y="21"/>
                    </a:cubicBezTo>
                    <a:cubicBezTo>
                      <a:pt x="237" y="21"/>
                      <a:pt x="233" y="21"/>
                      <a:pt x="231" y="19"/>
                    </a:cubicBezTo>
                    <a:cubicBezTo>
                      <a:pt x="227" y="15"/>
                      <a:pt x="227" y="7"/>
                      <a:pt x="227" y="0"/>
                    </a:cubicBezTo>
                    <a:cubicBezTo>
                      <a:pt x="226" y="1"/>
                      <a:pt x="225" y="3"/>
                      <a:pt x="223" y="4"/>
                    </a:cubicBezTo>
                    <a:cubicBezTo>
                      <a:pt x="221" y="5"/>
                      <a:pt x="219" y="6"/>
                      <a:pt x="217" y="7"/>
                    </a:cubicBezTo>
                    <a:cubicBezTo>
                      <a:pt x="214" y="8"/>
                      <a:pt x="212" y="9"/>
                      <a:pt x="211" y="11"/>
                    </a:cubicBezTo>
                    <a:cubicBezTo>
                      <a:pt x="210" y="13"/>
                      <a:pt x="210" y="15"/>
                      <a:pt x="210" y="18"/>
                    </a:cubicBezTo>
                    <a:cubicBezTo>
                      <a:pt x="210" y="21"/>
                      <a:pt x="210" y="24"/>
                      <a:pt x="209" y="28"/>
                    </a:cubicBezTo>
                    <a:cubicBezTo>
                      <a:pt x="207" y="32"/>
                      <a:pt x="205" y="35"/>
                      <a:pt x="202" y="37"/>
                    </a:cubicBezTo>
                    <a:cubicBezTo>
                      <a:pt x="201" y="39"/>
                      <a:pt x="199" y="40"/>
                      <a:pt x="198" y="42"/>
                    </a:cubicBezTo>
                    <a:cubicBezTo>
                      <a:pt x="196" y="46"/>
                      <a:pt x="196" y="51"/>
                      <a:pt x="196" y="57"/>
                    </a:cubicBezTo>
                    <a:cubicBezTo>
                      <a:pt x="196" y="59"/>
                      <a:pt x="196" y="59"/>
                      <a:pt x="196" y="59"/>
                    </a:cubicBezTo>
                    <a:cubicBezTo>
                      <a:pt x="196" y="75"/>
                      <a:pt x="192" y="78"/>
                      <a:pt x="182" y="79"/>
                    </a:cubicBezTo>
                    <a:cubicBezTo>
                      <a:pt x="179" y="79"/>
                      <a:pt x="176" y="80"/>
                      <a:pt x="173" y="81"/>
                    </a:cubicBezTo>
                    <a:cubicBezTo>
                      <a:pt x="168" y="82"/>
                      <a:pt x="162" y="86"/>
                      <a:pt x="157" y="89"/>
                    </a:cubicBezTo>
                    <a:cubicBezTo>
                      <a:pt x="147" y="95"/>
                      <a:pt x="137" y="101"/>
                      <a:pt x="125" y="100"/>
                    </a:cubicBezTo>
                    <a:cubicBezTo>
                      <a:pt x="121" y="100"/>
                      <a:pt x="118" y="99"/>
                      <a:pt x="115" y="97"/>
                    </a:cubicBezTo>
                    <a:cubicBezTo>
                      <a:pt x="113" y="96"/>
                      <a:pt x="110" y="95"/>
                      <a:pt x="108" y="95"/>
                    </a:cubicBezTo>
                    <a:cubicBezTo>
                      <a:pt x="104" y="96"/>
                      <a:pt x="101" y="97"/>
                      <a:pt x="98" y="98"/>
                    </a:cubicBezTo>
                    <a:cubicBezTo>
                      <a:pt x="95" y="99"/>
                      <a:pt x="93" y="100"/>
                      <a:pt x="90" y="100"/>
                    </a:cubicBezTo>
                    <a:cubicBezTo>
                      <a:pt x="86" y="101"/>
                      <a:pt x="82" y="101"/>
                      <a:pt x="78" y="102"/>
                    </a:cubicBezTo>
                    <a:cubicBezTo>
                      <a:pt x="73" y="102"/>
                      <a:pt x="68" y="103"/>
                      <a:pt x="64" y="105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55" y="110"/>
                      <a:pt x="50" y="113"/>
                      <a:pt x="43" y="115"/>
                    </a:cubicBezTo>
                    <a:cubicBezTo>
                      <a:pt x="37" y="116"/>
                      <a:pt x="32" y="117"/>
                      <a:pt x="27" y="118"/>
                    </a:cubicBezTo>
                    <a:cubicBezTo>
                      <a:pt x="17" y="119"/>
                      <a:pt x="8" y="120"/>
                      <a:pt x="0" y="126"/>
                    </a:cubicBezTo>
                    <a:cubicBezTo>
                      <a:pt x="1" y="126"/>
                      <a:pt x="1" y="127"/>
                      <a:pt x="2" y="127"/>
                    </a:cubicBezTo>
                    <a:cubicBezTo>
                      <a:pt x="3" y="128"/>
                      <a:pt x="5" y="129"/>
                      <a:pt x="6" y="130"/>
                    </a:cubicBezTo>
                    <a:cubicBezTo>
                      <a:pt x="9" y="131"/>
                      <a:pt x="14" y="130"/>
                      <a:pt x="19" y="129"/>
                    </a:cubicBezTo>
                    <a:cubicBezTo>
                      <a:pt x="29" y="128"/>
                      <a:pt x="45" y="126"/>
                      <a:pt x="47" y="139"/>
                    </a:cubicBezTo>
                    <a:cubicBezTo>
                      <a:pt x="48" y="151"/>
                      <a:pt x="36" y="155"/>
                      <a:pt x="27" y="157"/>
                    </a:cubicBezTo>
                    <a:cubicBezTo>
                      <a:pt x="29" y="157"/>
                      <a:pt x="32" y="157"/>
                      <a:pt x="34" y="157"/>
                    </a:cubicBezTo>
                    <a:cubicBezTo>
                      <a:pt x="39" y="157"/>
                      <a:pt x="43" y="157"/>
                      <a:pt x="48" y="156"/>
                    </a:cubicBezTo>
                    <a:cubicBezTo>
                      <a:pt x="49" y="156"/>
                      <a:pt x="51" y="157"/>
                      <a:pt x="52" y="158"/>
                    </a:cubicBezTo>
                    <a:cubicBezTo>
                      <a:pt x="53" y="159"/>
                      <a:pt x="53" y="161"/>
                      <a:pt x="53" y="162"/>
                    </a:cubicBezTo>
                    <a:cubicBezTo>
                      <a:pt x="52" y="163"/>
                      <a:pt x="52" y="165"/>
                      <a:pt x="51" y="166"/>
                    </a:cubicBezTo>
                    <a:cubicBezTo>
                      <a:pt x="53" y="164"/>
                      <a:pt x="54" y="163"/>
                      <a:pt x="56" y="162"/>
                    </a:cubicBezTo>
                    <a:cubicBezTo>
                      <a:pt x="62" y="157"/>
                      <a:pt x="69" y="152"/>
                      <a:pt x="79" y="152"/>
                    </a:cubicBezTo>
                    <a:cubicBezTo>
                      <a:pt x="82" y="152"/>
                      <a:pt x="84" y="154"/>
                      <a:pt x="84" y="156"/>
                    </a:cubicBezTo>
                    <a:cubicBezTo>
                      <a:pt x="85" y="159"/>
                      <a:pt x="84" y="162"/>
                      <a:pt x="82" y="164"/>
                    </a:cubicBezTo>
                    <a:cubicBezTo>
                      <a:pt x="87" y="164"/>
                      <a:pt x="94" y="163"/>
                      <a:pt x="99" y="161"/>
                    </a:cubicBezTo>
                    <a:cubicBezTo>
                      <a:pt x="101" y="161"/>
                      <a:pt x="103" y="159"/>
                      <a:pt x="105" y="158"/>
                    </a:cubicBezTo>
                    <a:cubicBezTo>
                      <a:pt x="107" y="156"/>
                      <a:pt x="110" y="154"/>
                      <a:pt x="114" y="153"/>
                    </a:cubicBezTo>
                    <a:cubicBezTo>
                      <a:pt x="117" y="152"/>
                      <a:pt x="120" y="153"/>
                      <a:pt x="124" y="155"/>
                    </a:cubicBezTo>
                    <a:cubicBezTo>
                      <a:pt x="125" y="155"/>
                      <a:pt x="128" y="156"/>
                      <a:pt x="128" y="156"/>
                    </a:cubicBezTo>
                    <a:cubicBezTo>
                      <a:pt x="133" y="157"/>
                      <a:pt x="137" y="156"/>
                      <a:pt x="141" y="156"/>
                    </a:cubicBezTo>
                    <a:cubicBezTo>
                      <a:pt x="142" y="155"/>
                      <a:pt x="143" y="155"/>
                      <a:pt x="145" y="155"/>
                    </a:cubicBezTo>
                    <a:cubicBezTo>
                      <a:pt x="156" y="154"/>
                      <a:pt x="167" y="155"/>
                      <a:pt x="177" y="156"/>
                    </a:cubicBezTo>
                    <a:cubicBezTo>
                      <a:pt x="180" y="156"/>
                      <a:pt x="180" y="156"/>
                      <a:pt x="180" y="156"/>
                    </a:cubicBezTo>
                    <a:cubicBezTo>
                      <a:pt x="191" y="156"/>
                      <a:pt x="211" y="158"/>
                      <a:pt x="218" y="151"/>
                    </a:cubicBezTo>
                    <a:cubicBezTo>
                      <a:pt x="221" y="149"/>
                      <a:pt x="221" y="148"/>
                      <a:pt x="221" y="144"/>
                    </a:cubicBezTo>
                    <a:cubicBezTo>
                      <a:pt x="221" y="142"/>
                      <a:pt x="221" y="140"/>
                      <a:pt x="222" y="138"/>
                    </a:cubicBezTo>
                    <a:cubicBezTo>
                      <a:pt x="223" y="130"/>
                      <a:pt x="227" y="124"/>
                      <a:pt x="231" y="119"/>
                    </a:cubicBezTo>
                    <a:cubicBezTo>
                      <a:pt x="233" y="117"/>
                      <a:pt x="233" y="117"/>
                      <a:pt x="233" y="117"/>
                    </a:cubicBezTo>
                    <a:cubicBezTo>
                      <a:pt x="235" y="115"/>
                      <a:pt x="236" y="112"/>
                      <a:pt x="237" y="110"/>
                    </a:cubicBezTo>
                    <a:cubicBezTo>
                      <a:pt x="239" y="107"/>
                      <a:pt x="240" y="104"/>
                      <a:pt x="242" y="102"/>
                    </a:cubicBezTo>
                    <a:cubicBezTo>
                      <a:pt x="249" y="96"/>
                      <a:pt x="254" y="99"/>
                      <a:pt x="257" y="97"/>
                    </a:cubicBezTo>
                    <a:cubicBezTo>
                      <a:pt x="262" y="96"/>
                      <a:pt x="266" y="93"/>
                      <a:pt x="270" y="89"/>
                    </a:cubicBezTo>
                    <a:cubicBezTo>
                      <a:pt x="274" y="86"/>
                      <a:pt x="278" y="82"/>
                      <a:pt x="284" y="80"/>
                    </a:cubicBezTo>
                    <a:cubicBezTo>
                      <a:pt x="287" y="79"/>
                      <a:pt x="289" y="78"/>
                      <a:pt x="291" y="78"/>
                    </a:cubicBezTo>
                    <a:cubicBezTo>
                      <a:pt x="291" y="78"/>
                      <a:pt x="291" y="78"/>
                      <a:pt x="292" y="76"/>
                    </a:cubicBezTo>
                    <a:cubicBezTo>
                      <a:pt x="292" y="73"/>
                      <a:pt x="291" y="60"/>
                      <a:pt x="290" y="56"/>
                    </a:cubicBezTo>
                    <a:cubicBezTo>
                      <a:pt x="289" y="54"/>
                      <a:pt x="288" y="52"/>
                      <a:pt x="287" y="5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86" name="Freeform 83">
                <a:extLst>
                  <a:ext uri="{FF2B5EF4-FFF2-40B4-BE49-F238E27FC236}">
                    <a16:creationId xmlns:a16="http://schemas.microsoft.com/office/drawing/2014/main" id="{435809E4-0247-487E-84A8-F311C24CA2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8" y="1997"/>
                <a:ext cx="540" cy="431"/>
              </a:xfrm>
              <a:custGeom>
                <a:avLst/>
                <a:gdLst>
                  <a:gd name="T0" fmla="*/ 479 w 543"/>
                  <a:gd name="T1" fmla="*/ 434 h 434"/>
                  <a:gd name="T2" fmla="*/ 506 w 543"/>
                  <a:gd name="T3" fmla="*/ 414 h 434"/>
                  <a:gd name="T4" fmla="*/ 524 w 543"/>
                  <a:gd name="T5" fmla="*/ 386 h 434"/>
                  <a:gd name="T6" fmla="*/ 543 w 543"/>
                  <a:gd name="T7" fmla="*/ 341 h 434"/>
                  <a:gd name="T8" fmla="*/ 535 w 543"/>
                  <a:gd name="T9" fmla="*/ 311 h 434"/>
                  <a:gd name="T10" fmla="*/ 539 w 543"/>
                  <a:gd name="T11" fmla="*/ 265 h 434"/>
                  <a:gd name="T12" fmla="*/ 531 w 543"/>
                  <a:gd name="T13" fmla="*/ 247 h 434"/>
                  <a:gd name="T14" fmla="*/ 511 w 543"/>
                  <a:gd name="T15" fmla="*/ 248 h 434"/>
                  <a:gd name="T16" fmla="*/ 469 w 543"/>
                  <a:gd name="T17" fmla="*/ 238 h 434"/>
                  <a:gd name="T18" fmla="*/ 416 w 543"/>
                  <a:gd name="T19" fmla="*/ 238 h 434"/>
                  <a:gd name="T20" fmla="*/ 409 w 543"/>
                  <a:gd name="T21" fmla="*/ 135 h 434"/>
                  <a:gd name="T22" fmla="*/ 406 w 543"/>
                  <a:gd name="T23" fmla="*/ 89 h 434"/>
                  <a:gd name="T24" fmla="*/ 409 w 543"/>
                  <a:gd name="T25" fmla="*/ 69 h 434"/>
                  <a:gd name="T26" fmla="*/ 404 w 543"/>
                  <a:gd name="T27" fmla="*/ 65 h 434"/>
                  <a:gd name="T28" fmla="*/ 392 w 543"/>
                  <a:gd name="T29" fmla="*/ 64 h 434"/>
                  <a:gd name="T30" fmla="*/ 372 w 543"/>
                  <a:gd name="T31" fmla="*/ 64 h 434"/>
                  <a:gd name="T32" fmla="*/ 338 w 543"/>
                  <a:gd name="T33" fmla="*/ 37 h 434"/>
                  <a:gd name="T34" fmla="*/ 329 w 543"/>
                  <a:gd name="T35" fmla="*/ 30 h 434"/>
                  <a:gd name="T36" fmla="*/ 311 w 543"/>
                  <a:gd name="T37" fmla="*/ 13 h 434"/>
                  <a:gd name="T38" fmla="*/ 297 w 543"/>
                  <a:gd name="T39" fmla="*/ 3 h 434"/>
                  <a:gd name="T40" fmla="*/ 276 w 543"/>
                  <a:gd name="T41" fmla="*/ 2 h 434"/>
                  <a:gd name="T42" fmla="*/ 261 w 543"/>
                  <a:gd name="T43" fmla="*/ 8 h 434"/>
                  <a:gd name="T44" fmla="*/ 244 w 543"/>
                  <a:gd name="T45" fmla="*/ 23 h 434"/>
                  <a:gd name="T46" fmla="*/ 227 w 543"/>
                  <a:gd name="T47" fmla="*/ 38 h 434"/>
                  <a:gd name="T48" fmla="*/ 215 w 543"/>
                  <a:gd name="T49" fmla="*/ 56 h 434"/>
                  <a:gd name="T50" fmla="*/ 197 w 543"/>
                  <a:gd name="T51" fmla="*/ 74 h 434"/>
                  <a:gd name="T52" fmla="*/ 149 w 543"/>
                  <a:gd name="T53" fmla="*/ 95 h 434"/>
                  <a:gd name="T54" fmla="*/ 118 w 543"/>
                  <a:gd name="T55" fmla="*/ 108 h 434"/>
                  <a:gd name="T56" fmla="*/ 92 w 543"/>
                  <a:gd name="T57" fmla="*/ 120 h 434"/>
                  <a:gd name="T58" fmla="*/ 67 w 543"/>
                  <a:gd name="T59" fmla="*/ 118 h 434"/>
                  <a:gd name="T60" fmla="*/ 26 w 543"/>
                  <a:gd name="T61" fmla="*/ 124 h 434"/>
                  <a:gd name="T62" fmla="*/ 14 w 543"/>
                  <a:gd name="T63" fmla="*/ 136 h 434"/>
                  <a:gd name="T64" fmla="*/ 10 w 543"/>
                  <a:gd name="T65" fmla="*/ 140 h 434"/>
                  <a:gd name="T66" fmla="*/ 16 w 543"/>
                  <a:gd name="T67" fmla="*/ 146 h 434"/>
                  <a:gd name="T68" fmla="*/ 28 w 543"/>
                  <a:gd name="T69" fmla="*/ 146 h 434"/>
                  <a:gd name="T70" fmla="*/ 52 w 543"/>
                  <a:gd name="T71" fmla="*/ 136 h 434"/>
                  <a:gd name="T72" fmla="*/ 83 w 543"/>
                  <a:gd name="T73" fmla="*/ 132 h 434"/>
                  <a:gd name="T74" fmla="*/ 93 w 543"/>
                  <a:gd name="T75" fmla="*/ 135 h 434"/>
                  <a:gd name="T76" fmla="*/ 115 w 543"/>
                  <a:gd name="T77" fmla="*/ 140 h 434"/>
                  <a:gd name="T78" fmla="*/ 115 w 543"/>
                  <a:gd name="T79" fmla="*/ 166 h 434"/>
                  <a:gd name="T80" fmla="*/ 111 w 543"/>
                  <a:gd name="T81" fmla="*/ 186 h 434"/>
                  <a:gd name="T82" fmla="*/ 119 w 543"/>
                  <a:gd name="T83" fmla="*/ 239 h 434"/>
                  <a:gd name="T84" fmla="*/ 120 w 543"/>
                  <a:gd name="T85" fmla="*/ 271 h 434"/>
                  <a:gd name="T86" fmla="*/ 157 w 543"/>
                  <a:gd name="T87" fmla="*/ 313 h 434"/>
                  <a:gd name="T88" fmla="*/ 183 w 543"/>
                  <a:gd name="T89" fmla="*/ 339 h 434"/>
                  <a:gd name="T90" fmla="*/ 245 w 543"/>
                  <a:gd name="T91" fmla="*/ 348 h 434"/>
                  <a:gd name="T92" fmla="*/ 273 w 543"/>
                  <a:gd name="T93" fmla="*/ 364 h 434"/>
                  <a:gd name="T94" fmla="*/ 309 w 543"/>
                  <a:gd name="T95" fmla="*/ 384 h 434"/>
                  <a:gd name="T96" fmla="*/ 349 w 543"/>
                  <a:gd name="T97" fmla="*/ 398 h 434"/>
                  <a:gd name="T98" fmla="*/ 373 w 543"/>
                  <a:gd name="T99" fmla="*/ 415 h 434"/>
                  <a:gd name="T100" fmla="*/ 400 w 543"/>
                  <a:gd name="T101" fmla="*/ 422 h 434"/>
                  <a:gd name="T102" fmla="*/ 424 w 543"/>
                  <a:gd name="T103" fmla="*/ 424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43" h="434">
                    <a:moveTo>
                      <a:pt x="472" y="432"/>
                    </a:moveTo>
                    <a:cubicBezTo>
                      <a:pt x="474" y="433"/>
                      <a:pt x="476" y="433"/>
                      <a:pt x="477" y="434"/>
                    </a:cubicBezTo>
                    <a:cubicBezTo>
                      <a:pt x="478" y="434"/>
                      <a:pt x="479" y="434"/>
                      <a:pt x="479" y="434"/>
                    </a:cubicBezTo>
                    <a:cubicBezTo>
                      <a:pt x="480" y="434"/>
                      <a:pt x="481" y="433"/>
                      <a:pt x="482" y="433"/>
                    </a:cubicBezTo>
                    <a:cubicBezTo>
                      <a:pt x="484" y="432"/>
                      <a:pt x="486" y="430"/>
                      <a:pt x="489" y="429"/>
                    </a:cubicBezTo>
                    <a:cubicBezTo>
                      <a:pt x="496" y="425"/>
                      <a:pt x="501" y="421"/>
                      <a:pt x="506" y="414"/>
                    </a:cubicBezTo>
                    <a:cubicBezTo>
                      <a:pt x="509" y="411"/>
                      <a:pt x="510" y="408"/>
                      <a:pt x="511" y="405"/>
                    </a:cubicBezTo>
                    <a:cubicBezTo>
                      <a:pt x="512" y="403"/>
                      <a:pt x="512" y="401"/>
                      <a:pt x="514" y="399"/>
                    </a:cubicBezTo>
                    <a:cubicBezTo>
                      <a:pt x="516" y="393"/>
                      <a:pt x="520" y="389"/>
                      <a:pt x="524" y="386"/>
                    </a:cubicBezTo>
                    <a:cubicBezTo>
                      <a:pt x="526" y="384"/>
                      <a:pt x="528" y="382"/>
                      <a:pt x="529" y="380"/>
                    </a:cubicBezTo>
                    <a:cubicBezTo>
                      <a:pt x="538" y="370"/>
                      <a:pt x="542" y="359"/>
                      <a:pt x="543" y="347"/>
                    </a:cubicBezTo>
                    <a:cubicBezTo>
                      <a:pt x="543" y="341"/>
                      <a:pt x="543" y="341"/>
                      <a:pt x="543" y="341"/>
                    </a:cubicBezTo>
                    <a:cubicBezTo>
                      <a:pt x="543" y="335"/>
                      <a:pt x="543" y="329"/>
                      <a:pt x="542" y="323"/>
                    </a:cubicBezTo>
                    <a:cubicBezTo>
                      <a:pt x="542" y="320"/>
                      <a:pt x="541" y="319"/>
                      <a:pt x="539" y="317"/>
                    </a:cubicBezTo>
                    <a:cubicBezTo>
                      <a:pt x="538" y="315"/>
                      <a:pt x="536" y="314"/>
                      <a:pt x="535" y="311"/>
                    </a:cubicBezTo>
                    <a:cubicBezTo>
                      <a:pt x="529" y="303"/>
                      <a:pt x="527" y="284"/>
                      <a:pt x="531" y="274"/>
                    </a:cubicBezTo>
                    <a:cubicBezTo>
                      <a:pt x="532" y="271"/>
                      <a:pt x="535" y="269"/>
                      <a:pt x="536" y="267"/>
                    </a:cubicBezTo>
                    <a:cubicBezTo>
                      <a:pt x="537" y="266"/>
                      <a:pt x="539" y="265"/>
                      <a:pt x="539" y="265"/>
                    </a:cubicBezTo>
                    <a:cubicBezTo>
                      <a:pt x="540" y="261"/>
                      <a:pt x="538" y="259"/>
                      <a:pt x="535" y="254"/>
                    </a:cubicBezTo>
                    <a:cubicBezTo>
                      <a:pt x="532" y="249"/>
                      <a:pt x="532" y="249"/>
                      <a:pt x="532" y="249"/>
                    </a:cubicBezTo>
                    <a:cubicBezTo>
                      <a:pt x="532" y="248"/>
                      <a:pt x="531" y="247"/>
                      <a:pt x="531" y="247"/>
                    </a:cubicBezTo>
                    <a:cubicBezTo>
                      <a:pt x="530" y="247"/>
                      <a:pt x="527" y="247"/>
                      <a:pt x="526" y="247"/>
                    </a:cubicBezTo>
                    <a:cubicBezTo>
                      <a:pt x="524" y="247"/>
                      <a:pt x="523" y="247"/>
                      <a:pt x="521" y="247"/>
                    </a:cubicBezTo>
                    <a:cubicBezTo>
                      <a:pt x="518" y="248"/>
                      <a:pt x="515" y="249"/>
                      <a:pt x="511" y="248"/>
                    </a:cubicBezTo>
                    <a:cubicBezTo>
                      <a:pt x="506" y="246"/>
                      <a:pt x="503" y="244"/>
                      <a:pt x="500" y="241"/>
                    </a:cubicBezTo>
                    <a:cubicBezTo>
                      <a:pt x="495" y="238"/>
                      <a:pt x="492" y="235"/>
                      <a:pt x="485" y="236"/>
                    </a:cubicBezTo>
                    <a:cubicBezTo>
                      <a:pt x="480" y="236"/>
                      <a:pt x="475" y="237"/>
                      <a:pt x="469" y="238"/>
                    </a:cubicBezTo>
                    <a:cubicBezTo>
                      <a:pt x="455" y="239"/>
                      <a:pt x="440" y="241"/>
                      <a:pt x="425" y="240"/>
                    </a:cubicBezTo>
                    <a:cubicBezTo>
                      <a:pt x="424" y="241"/>
                      <a:pt x="423" y="243"/>
                      <a:pt x="421" y="243"/>
                    </a:cubicBezTo>
                    <a:cubicBezTo>
                      <a:pt x="418" y="243"/>
                      <a:pt x="416" y="241"/>
                      <a:pt x="416" y="238"/>
                    </a:cubicBezTo>
                    <a:cubicBezTo>
                      <a:pt x="416" y="221"/>
                      <a:pt x="413" y="204"/>
                      <a:pt x="410" y="187"/>
                    </a:cubicBezTo>
                    <a:cubicBezTo>
                      <a:pt x="409" y="181"/>
                      <a:pt x="409" y="181"/>
                      <a:pt x="409" y="181"/>
                    </a:cubicBezTo>
                    <a:cubicBezTo>
                      <a:pt x="407" y="165"/>
                      <a:pt x="407" y="153"/>
                      <a:pt x="409" y="135"/>
                    </a:cubicBezTo>
                    <a:cubicBezTo>
                      <a:pt x="411" y="126"/>
                      <a:pt x="412" y="118"/>
                      <a:pt x="410" y="110"/>
                    </a:cubicBezTo>
                    <a:cubicBezTo>
                      <a:pt x="410" y="108"/>
                      <a:pt x="409" y="106"/>
                      <a:pt x="408" y="103"/>
                    </a:cubicBezTo>
                    <a:cubicBezTo>
                      <a:pt x="407" y="99"/>
                      <a:pt x="405" y="95"/>
                      <a:pt x="406" y="89"/>
                    </a:cubicBezTo>
                    <a:cubicBezTo>
                      <a:pt x="407" y="87"/>
                      <a:pt x="408" y="83"/>
                      <a:pt x="409" y="80"/>
                    </a:cubicBezTo>
                    <a:cubicBezTo>
                      <a:pt x="411" y="77"/>
                      <a:pt x="413" y="72"/>
                      <a:pt x="412" y="70"/>
                    </a:cubicBezTo>
                    <a:cubicBezTo>
                      <a:pt x="412" y="69"/>
                      <a:pt x="411" y="69"/>
                      <a:pt x="409" y="69"/>
                    </a:cubicBezTo>
                    <a:cubicBezTo>
                      <a:pt x="408" y="68"/>
                      <a:pt x="407" y="68"/>
                      <a:pt x="406" y="67"/>
                    </a:cubicBezTo>
                    <a:cubicBezTo>
                      <a:pt x="405" y="66"/>
                      <a:pt x="404" y="65"/>
                      <a:pt x="404" y="65"/>
                    </a:cubicBezTo>
                    <a:cubicBezTo>
                      <a:pt x="404" y="65"/>
                      <a:pt x="404" y="65"/>
                      <a:pt x="404" y="65"/>
                    </a:cubicBezTo>
                    <a:cubicBezTo>
                      <a:pt x="402" y="64"/>
                      <a:pt x="399" y="63"/>
                      <a:pt x="397" y="63"/>
                    </a:cubicBezTo>
                    <a:cubicBezTo>
                      <a:pt x="394" y="63"/>
                      <a:pt x="393" y="63"/>
                      <a:pt x="392" y="63"/>
                    </a:cubicBezTo>
                    <a:cubicBezTo>
                      <a:pt x="393" y="63"/>
                      <a:pt x="392" y="64"/>
                      <a:pt x="392" y="64"/>
                    </a:cubicBezTo>
                    <a:cubicBezTo>
                      <a:pt x="392" y="66"/>
                      <a:pt x="391" y="69"/>
                      <a:pt x="388" y="73"/>
                    </a:cubicBezTo>
                    <a:cubicBezTo>
                      <a:pt x="386" y="75"/>
                      <a:pt x="384" y="75"/>
                      <a:pt x="382" y="74"/>
                    </a:cubicBezTo>
                    <a:cubicBezTo>
                      <a:pt x="378" y="71"/>
                      <a:pt x="375" y="67"/>
                      <a:pt x="372" y="64"/>
                    </a:cubicBezTo>
                    <a:cubicBezTo>
                      <a:pt x="370" y="61"/>
                      <a:pt x="367" y="58"/>
                      <a:pt x="364" y="55"/>
                    </a:cubicBezTo>
                    <a:cubicBezTo>
                      <a:pt x="361" y="53"/>
                      <a:pt x="358" y="52"/>
                      <a:pt x="355" y="50"/>
                    </a:cubicBezTo>
                    <a:cubicBezTo>
                      <a:pt x="349" y="47"/>
                      <a:pt x="343" y="44"/>
                      <a:pt x="338" y="37"/>
                    </a:cubicBezTo>
                    <a:cubicBezTo>
                      <a:pt x="336" y="34"/>
                      <a:pt x="336" y="33"/>
                      <a:pt x="335" y="31"/>
                    </a:cubicBezTo>
                    <a:cubicBezTo>
                      <a:pt x="335" y="31"/>
                      <a:pt x="335" y="31"/>
                      <a:pt x="334" y="30"/>
                    </a:cubicBezTo>
                    <a:cubicBezTo>
                      <a:pt x="333" y="29"/>
                      <a:pt x="331" y="30"/>
                      <a:pt x="329" y="30"/>
                    </a:cubicBezTo>
                    <a:cubicBezTo>
                      <a:pt x="326" y="30"/>
                      <a:pt x="323" y="30"/>
                      <a:pt x="321" y="28"/>
                    </a:cubicBezTo>
                    <a:cubicBezTo>
                      <a:pt x="315" y="25"/>
                      <a:pt x="314" y="21"/>
                      <a:pt x="313" y="18"/>
                    </a:cubicBezTo>
                    <a:cubicBezTo>
                      <a:pt x="313" y="16"/>
                      <a:pt x="312" y="15"/>
                      <a:pt x="311" y="13"/>
                    </a:cubicBezTo>
                    <a:cubicBezTo>
                      <a:pt x="310" y="12"/>
                      <a:pt x="309" y="11"/>
                      <a:pt x="307" y="10"/>
                    </a:cubicBezTo>
                    <a:cubicBezTo>
                      <a:pt x="305" y="10"/>
                      <a:pt x="303" y="8"/>
                      <a:pt x="301" y="7"/>
                    </a:cubicBezTo>
                    <a:cubicBezTo>
                      <a:pt x="300" y="6"/>
                      <a:pt x="298" y="4"/>
                      <a:pt x="297" y="3"/>
                    </a:cubicBezTo>
                    <a:cubicBezTo>
                      <a:pt x="296" y="2"/>
                      <a:pt x="296" y="1"/>
                      <a:pt x="294" y="1"/>
                    </a:cubicBezTo>
                    <a:cubicBezTo>
                      <a:pt x="291" y="0"/>
                      <a:pt x="287" y="1"/>
                      <a:pt x="283" y="1"/>
                    </a:cubicBezTo>
                    <a:cubicBezTo>
                      <a:pt x="281" y="2"/>
                      <a:pt x="278" y="2"/>
                      <a:pt x="276" y="2"/>
                    </a:cubicBezTo>
                    <a:cubicBezTo>
                      <a:pt x="274" y="3"/>
                      <a:pt x="272" y="2"/>
                      <a:pt x="269" y="2"/>
                    </a:cubicBezTo>
                    <a:cubicBezTo>
                      <a:pt x="268" y="2"/>
                      <a:pt x="265" y="2"/>
                      <a:pt x="263" y="2"/>
                    </a:cubicBezTo>
                    <a:cubicBezTo>
                      <a:pt x="263" y="4"/>
                      <a:pt x="263" y="6"/>
                      <a:pt x="261" y="8"/>
                    </a:cubicBezTo>
                    <a:cubicBezTo>
                      <a:pt x="259" y="9"/>
                      <a:pt x="257" y="11"/>
                      <a:pt x="255" y="12"/>
                    </a:cubicBezTo>
                    <a:cubicBezTo>
                      <a:pt x="252" y="14"/>
                      <a:pt x="248" y="16"/>
                      <a:pt x="247" y="18"/>
                    </a:cubicBezTo>
                    <a:cubicBezTo>
                      <a:pt x="245" y="20"/>
                      <a:pt x="245" y="22"/>
                      <a:pt x="244" y="23"/>
                    </a:cubicBezTo>
                    <a:cubicBezTo>
                      <a:pt x="243" y="26"/>
                      <a:pt x="241" y="28"/>
                      <a:pt x="238" y="31"/>
                    </a:cubicBezTo>
                    <a:cubicBezTo>
                      <a:pt x="236" y="33"/>
                      <a:pt x="234" y="34"/>
                      <a:pt x="232" y="34"/>
                    </a:cubicBezTo>
                    <a:cubicBezTo>
                      <a:pt x="230" y="35"/>
                      <a:pt x="229" y="36"/>
                      <a:pt x="227" y="38"/>
                    </a:cubicBezTo>
                    <a:cubicBezTo>
                      <a:pt x="226" y="40"/>
                      <a:pt x="224" y="41"/>
                      <a:pt x="223" y="43"/>
                    </a:cubicBezTo>
                    <a:cubicBezTo>
                      <a:pt x="220" y="46"/>
                      <a:pt x="218" y="48"/>
                      <a:pt x="217" y="50"/>
                    </a:cubicBezTo>
                    <a:cubicBezTo>
                      <a:pt x="216" y="52"/>
                      <a:pt x="215" y="54"/>
                      <a:pt x="215" y="56"/>
                    </a:cubicBezTo>
                    <a:cubicBezTo>
                      <a:pt x="214" y="60"/>
                      <a:pt x="213" y="64"/>
                      <a:pt x="210" y="67"/>
                    </a:cubicBezTo>
                    <a:cubicBezTo>
                      <a:pt x="207" y="71"/>
                      <a:pt x="202" y="72"/>
                      <a:pt x="198" y="74"/>
                    </a:cubicBezTo>
                    <a:cubicBezTo>
                      <a:pt x="197" y="74"/>
                      <a:pt x="197" y="74"/>
                      <a:pt x="197" y="74"/>
                    </a:cubicBezTo>
                    <a:cubicBezTo>
                      <a:pt x="192" y="76"/>
                      <a:pt x="185" y="77"/>
                      <a:pt x="179" y="78"/>
                    </a:cubicBezTo>
                    <a:cubicBezTo>
                      <a:pt x="169" y="80"/>
                      <a:pt x="160" y="81"/>
                      <a:pt x="155" y="86"/>
                    </a:cubicBezTo>
                    <a:cubicBezTo>
                      <a:pt x="153" y="89"/>
                      <a:pt x="151" y="92"/>
                      <a:pt x="149" y="95"/>
                    </a:cubicBezTo>
                    <a:cubicBezTo>
                      <a:pt x="148" y="99"/>
                      <a:pt x="146" y="103"/>
                      <a:pt x="143" y="106"/>
                    </a:cubicBezTo>
                    <a:cubicBezTo>
                      <a:pt x="139" y="109"/>
                      <a:pt x="130" y="117"/>
                      <a:pt x="123" y="113"/>
                    </a:cubicBezTo>
                    <a:cubicBezTo>
                      <a:pt x="121" y="113"/>
                      <a:pt x="119" y="111"/>
                      <a:pt x="118" y="108"/>
                    </a:cubicBezTo>
                    <a:cubicBezTo>
                      <a:pt x="116" y="109"/>
                      <a:pt x="115" y="110"/>
                      <a:pt x="113" y="112"/>
                    </a:cubicBezTo>
                    <a:cubicBezTo>
                      <a:pt x="111" y="114"/>
                      <a:pt x="108" y="117"/>
                      <a:pt x="103" y="119"/>
                    </a:cubicBezTo>
                    <a:cubicBezTo>
                      <a:pt x="99" y="121"/>
                      <a:pt x="95" y="121"/>
                      <a:pt x="92" y="120"/>
                    </a:cubicBezTo>
                    <a:cubicBezTo>
                      <a:pt x="88" y="120"/>
                      <a:pt x="86" y="120"/>
                      <a:pt x="84" y="123"/>
                    </a:cubicBezTo>
                    <a:cubicBezTo>
                      <a:pt x="83" y="125"/>
                      <a:pt x="81" y="126"/>
                      <a:pt x="79" y="125"/>
                    </a:cubicBezTo>
                    <a:cubicBezTo>
                      <a:pt x="73" y="124"/>
                      <a:pt x="70" y="121"/>
                      <a:pt x="67" y="118"/>
                    </a:cubicBezTo>
                    <a:cubicBezTo>
                      <a:pt x="64" y="116"/>
                      <a:pt x="62" y="114"/>
                      <a:pt x="58" y="113"/>
                    </a:cubicBezTo>
                    <a:cubicBezTo>
                      <a:pt x="48" y="113"/>
                      <a:pt x="40" y="115"/>
                      <a:pt x="30" y="122"/>
                    </a:cubicBezTo>
                    <a:cubicBezTo>
                      <a:pt x="30" y="123"/>
                      <a:pt x="28" y="123"/>
                      <a:pt x="26" y="124"/>
                    </a:cubicBezTo>
                    <a:cubicBezTo>
                      <a:pt x="27" y="125"/>
                      <a:pt x="27" y="127"/>
                      <a:pt x="25" y="129"/>
                    </a:cubicBezTo>
                    <a:cubicBezTo>
                      <a:pt x="24" y="130"/>
                      <a:pt x="24" y="130"/>
                      <a:pt x="24" y="131"/>
                    </a:cubicBezTo>
                    <a:cubicBezTo>
                      <a:pt x="22" y="135"/>
                      <a:pt x="19" y="136"/>
                      <a:pt x="14" y="136"/>
                    </a:cubicBezTo>
                    <a:cubicBezTo>
                      <a:pt x="11" y="137"/>
                      <a:pt x="8" y="137"/>
                      <a:pt x="6" y="137"/>
                    </a:cubicBezTo>
                    <a:cubicBezTo>
                      <a:pt x="4" y="137"/>
                      <a:pt x="2" y="137"/>
                      <a:pt x="0" y="137"/>
                    </a:cubicBezTo>
                    <a:cubicBezTo>
                      <a:pt x="3" y="138"/>
                      <a:pt x="7" y="138"/>
                      <a:pt x="10" y="140"/>
                    </a:cubicBezTo>
                    <a:cubicBezTo>
                      <a:pt x="12" y="141"/>
                      <a:pt x="12" y="143"/>
                      <a:pt x="13" y="145"/>
                    </a:cubicBezTo>
                    <a:cubicBezTo>
                      <a:pt x="13" y="145"/>
                      <a:pt x="14" y="145"/>
                      <a:pt x="14" y="145"/>
                    </a:cubicBezTo>
                    <a:cubicBezTo>
                      <a:pt x="15" y="145"/>
                      <a:pt x="15" y="145"/>
                      <a:pt x="16" y="146"/>
                    </a:cubicBezTo>
                    <a:cubicBezTo>
                      <a:pt x="17" y="145"/>
                      <a:pt x="18" y="145"/>
                      <a:pt x="20" y="145"/>
                    </a:cubicBezTo>
                    <a:cubicBezTo>
                      <a:pt x="21" y="145"/>
                      <a:pt x="24" y="145"/>
                      <a:pt x="26" y="146"/>
                    </a:cubicBezTo>
                    <a:cubicBezTo>
                      <a:pt x="27" y="146"/>
                      <a:pt x="28" y="146"/>
                      <a:pt x="28" y="146"/>
                    </a:cubicBezTo>
                    <a:cubicBezTo>
                      <a:pt x="28" y="146"/>
                      <a:pt x="29" y="145"/>
                      <a:pt x="30" y="144"/>
                    </a:cubicBezTo>
                    <a:cubicBezTo>
                      <a:pt x="31" y="143"/>
                      <a:pt x="31" y="141"/>
                      <a:pt x="33" y="140"/>
                    </a:cubicBezTo>
                    <a:cubicBezTo>
                      <a:pt x="39" y="137"/>
                      <a:pt x="46" y="137"/>
                      <a:pt x="52" y="136"/>
                    </a:cubicBezTo>
                    <a:cubicBezTo>
                      <a:pt x="57" y="136"/>
                      <a:pt x="61" y="136"/>
                      <a:pt x="64" y="135"/>
                    </a:cubicBezTo>
                    <a:cubicBezTo>
                      <a:pt x="66" y="135"/>
                      <a:pt x="67" y="134"/>
                      <a:pt x="68" y="134"/>
                    </a:cubicBezTo>
                    <a:cubicBezTo>
                      <a:pt x="73" y="133"/>
                      <a:pt x="77" y="132"/>
                      <a:pt x="83" y="132"/>
                    </a:cubicBezTo>
                    <a:cubicBezTo>
                      <a:pt x="85" y="132"/>
                      <a:pt x="87" y="134"/>
                      <a:pt x="89" y="134"/>
                    </a:cubicBezTo>
                    <a:cubicBezTo>
                      <a:pt x="90" y="135"/>
                      <a:pt x="91" y="136"/>
                      <a:pt x="92" y="136"/>
                    </a:cubicBezTo>
                    <a:cubicBezTo>
                      <a:pt x="91" y="136"/>
                      <a:pt x="92" y="135"/>
                      <a:pt x="93" y="135"/>
                    </a:cubicBezTo>
                    <a:cubicBezTo>
                      <a:pt x="95" y="134"/>
                      <a:pt x="96" y="133"/>
                      <a:pt x="99" y="133"/>
                    </a:cubicBezTo>
                    <a:cubicBezTo>
                      <a:pt x="99" y="133"/>
                      <a:pt x="99" y="132"/>
                      <a:pt x="100" y="132"/>
                    </a:cubicBezTo>
                    <a:cubicBezTo>
                      <a:pt x="104" y="131"/>
                      <a:pt x="111" y="129"/>
                      <a:pt x="115" y="140"/>
                    </a:cubicBezTo>
                    <a:cubicBezTo>
                      <a:pt x="117" y="144"/>
                      <a:pt x="117" y="148"/>
                      <a:pt x="117" y="152"/>
                    </a:cubicBezTo>
                    <a:cubicBezTo>
                      <a:pt x="117" y="155"/>
                      <a:pt x="116" y="158"/>
                      <a:pt x="117" y="161"/>
                    </a:cubicBezTo>
                    <a:cubicBezTo>
                      <a:pt x="118" y="163"/>
                      <a:pt x="117" y="165"/>
                      <a:pt x="115" y="166"/>
                    </a:cubicBezTo>
                    <a:cubicBezTo>
                      <a:pt x="115" y="169"/>
                      <a:pt x="115" y="172"/>
                      <a:pt x="115" y="175"/>
                    </a:cubicBezTo>
                    <a:cubicBezTo>
                      <a:pt x="115" y="178"/>
                      <a:pt x="113" y="181"/>
                      <a:pt x="112" y="183"/>
                    </a:cubicBezTo>
                    <a:cubicBezTo>
                      <a:pt x="111" y="184"/>
                      <a:pt x="111" y="185"/>
                      <a:pt x="111" y="186"/>
                    </a:cubicBezTo>
                    <a:cubicBezTo>
                      <a:pt x="109" y="193"/>
                      <a:pt x="111" y="208"/>
                      <a:pt x="114" y="216"/>
                    </a:cubicBezTo>
                    <a:cubicBezTo>
                      <a:pt x="116" y="220"/>
                      <a:pt x="116" y="220"/>
                      <a:pt x="116" y="220"/>
                    </a:cubicBezTo>
                    <a:cubicBezTo>
                      <a:pt x="118" y="226"/>
                      <a:pt x="120" y="232"/>
                      <a:pt x="119" y="239"/>
                    </a:cubicBezTo>
                    <a:cubicBezTo>
                      <a:pt x="119" y="242"/>
                      <a:pt x="118" y="244"/>
                      <a:pt x="117" y="246"/>
                    </a:cubicBezTo>
                    <a:cubicBezTo>
                      <a:pt x="117" y="248"/>
                      <a:pt x="116" y="249"/>
                      <a:pt x="116" y="251"/>
                    </a:cubicBezTo>
                    <a:cubicBezTo>
                      <a:pt x="116" y="257"/>
                      <a:pt x="118" y="265"/>
                      <a:pt x="120" y="271"/>
                    </a:cubicBezTo>
                    <a:cubicBezTo>
                      <a:pt x="126" y="284"/>
                      <a:pt x="133" y="290"/>
                      <a:pt x="145" y="299"/>
                    </a:cubicBezTo>
                    <a:cubicBezTo>
                      <a:pt x="150" y="303"/>
                      <a:pt x="152" y="306"/>
                      <a:pt x="154" y="310"/>
                    </a:cubicBezTo>
                    <a:cubicBezTo>
                      <a:pt x="155" y="311"/>
                      <a:pt x="156" y="312"/>
                      <a:pt x="157" y="313"/>
                    </a:cubicBezTo>
                    <a:cubicBezTo>
                      <a:pt x="159" y="317"/>
                      <a:pt x="161" y="318"/>
                      <a:pt x="164" y="319"/>
                    </a:cubicBezTo>
                    <a:cubicBezTo>
                      <a:pt x="167" y="321"/>
                      <a:pt x="171" y="322"/>
                      <a:pt x="174" y="325"/>
                    </a:cubicBezTo>
                    <a:cubicBezTo>
                      <a:pt x="179" y="330"/>
                      <a:pt x="181" y="335"/>
                      <a:pt x="183" y="339"/>
                    </a:cubicBezTo>
                    <a:cubicBezTo>
                      <a:pt x="185" y="344"/>
                      <a:pt x="186" y="347"/>
                      <a:pt x="195" y="348"/>
                    </a:cubicBezTo>
                    <a:cubicBezTo>
                      <a:pt x="200" y="349"/>
                      <a:pt x="207" y="348"/>
                      <a:pt x="213" y="347"/>
                    </a:cubicBezTo>
                    <a:cubicBezTo>
                      <a:pt x="224" y="345"/>
                      <a:pt x="235" y="343"/>
                      <a:pt x="245" y="348"/>
                    </a:cubicBezTo>
                    <a:cubicBezTo>
                      <a:pt x="249" y="350"/>
                      <a:pt x="252" y="354"/>
                      <a:pt x="255" y="357"/>
                    </a:cubicBezTo>
                    <a:cubicBezTo>
                      <a:pt x="258" y="360"/>
                      <a:pt x="260" y="362"/>
                      <a:pt x="263" y="363"/>
                    </a:cubicBezTo>
                    <a:cubicBezTo>
                      <a:pt x="265" y="364"/>
                      <a:pt x="269" y="364"/>
                      <a:pt x="273" y="364"/>
                    </a:cubicBezTo>
                    <a:cubicBezTo>
                      <a:pt x="276" y="364"/>
                      <a:pt x="279" y="363"/>
                      <a:pt x="282" y="364"/>
                    </a:cubicBezTo>
                    <a:cubicBezTo>
                      <a:pt x="294" y="365"/>
                      <a:pt x="298" y="371"/>
                      <a:pt x="302" y="376"/>
                    </a:cubicBezTo>
                    <a:cubicBezTo>
                      <a:pt x="304" y="379"/>
                      <a:pt x="306" y="382"/>
                      <a:pt x="309" y="384"/>
                    </a:cubicBezTo>
                    <a:cubicBezTo>
                      <a:pt x="314" y="388"/>
                      <a:pt x="321" y="390"/>
                      <a:pt x="328" y="391"/>
                    </a:cubicBezTo>
                    <a:cubicBezTo>
                      <a:pt x="333" y="393"/>
                      <a:pt x="339" y="394"/>
                      <a:pt x="344" y="396"/>
                    </a:cubicBezTo>
                    <a:cubicBezTo>
                      <a:pt x="346" y="397"/>
                      <a:pt x="347" y="397"/>
                      <a:pt x="349" y="398"/>
                    </a:cubicBezTo>
                    <a:cubicBezTo>
                      <a:pt x="352" y="399"/>
                      <a:pt x="355" y="399"/>
                      <a:pt x="358" y="401"/>
                    </a:cubicBezTo>
                    <a:cubicBezTo>
                      <a:pt x="362" y="403"/>
                      <a:pt x="366" y="407"/>
                      <a:pt x="368" y="410"/>
                    </a:cubicBezTo>
                    <a:cubicBezTo>
                      <a:pt x="370" y="412"/>
                      <a:pt x="371" y="414"/>
                      <a:pt x="373" y="415"/>
                    </a:cubicBezTo>
                    <a:cubicBezTo>
                      <a:pt x="376" y="418"/>
                      <a:pt x="382" y="423"/>
                      <a:pt x="385" y="424"/>
                    </a:cubicBezTo>
                    <a:cubicBezTo>
                      <a:pt x="388" y="425"/>
                      <a:pt x="389" y="424"/>
                      <a:pt x="391" y="424"/>
                    </a:cubicBezTo>
                    <a:cubicBezTo>
                      <a:pt x="393" y="423"/>
                      <a:pt x="395" y="422"/>
                      <a:pt x="400" y="422"/>
                    </a:cubicBezTo>
                    <a:cubicBezTo>
                      <a:pt x="404" y="422"/>
                      <a:pt x="407" y="423"/>
                      <a:pt x="410" y="424"/>
                    </a:cubicBezTo>
                    <a:cubicBezTo>
                      <a:pt x="412" y="425"/>
                      <a:pt x="414" y="426"/>
                      <a:pt x="416" y="426"/>
                    </a:cubicBezTo>
                    <a:cubicBezTo>
                      <a:pt x="418" y="426"/>
                      <a:pt x="421" y="425"/>
                      <a:pt x="424" y="424"/>
                    </a:cubicBezTo>
                    <a:cubicBezTo>
                      <a:pt x="427" y="423"/>
                      <a:pt x="430" y="422"/>
                      <a:pt x="434" y="422"/>
                    </a:cubicBezTo>
                    <a:cubicBezTo>
                      <a:pt x="447" y="423"/>
                      <a:pt x="463" y="428"/>
                      <a:pt x="472" y="4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87" name="Freeform 84">
                <a:extLst>
                  <a:ext uri="{FF2B5EF4-FFF2-40B4-BE49-F238E27FC236}">
                    <a16:creationId xmlns:a16="http://schemas.microsoft.com/office/drawing/2014/main" id="{75453D70-8F03-4F80-B750-B7A9829BFA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2" y="2157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88" name="Freeform 85">
                <a:extLst>
                  <a:ext uri="{FF2B5EF4-FFF2-40B4-BE49-F238E27FC236}">
                    <a16:creationId xmlns:a16="http://schemas.microsoft.com/office/drawing/2014/main" id="{0889C190-7E52-49CD-98DA-97DE03BB69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3" y="2154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89" name="Freeform 86">
                <a:extLst>
                  <a:ext uri="{FF2B5EF4-FFF2-40B4-BE49-F238E27FC236}">
                    <a16:creationId xmlns:a16="http://schemas.microsoft.com/office/drawing/2014/main" id="{00472526-578B-43CE-A22B-7821C0E6A3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2" y="3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0" name="Freeform 87">
                <a:extLst>
                  <a:ext uri="{FF2B5EF4-FFF2-40B4-BE49-F238E27FC236}">
                    <a16:creationId xmlns:a16="http://schemas.microsoft.com/office/drawing/2014/main" id="{19853E85-0296-47F9-B31D-C5CDCA4917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1" y="2267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1" name="Freeform 88">
                <a:extLst>
                  <a:ext uri="{FF2B5EF4-FFF2-40B4-BE49-F238E27FC236}">
                    <a16:creationId xmlns:a16="http://schemas.microsoft.com/office/drawing/2014/main" id="{5A002980-5744-44D6-B5B9-43BBFC93CC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8" y="2391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2" name="Freeform 89">
                <a:extLst>
                  <a:ext uri="{FF2B5EF4-FFF2-40B4-BE49-F238E27FC236}">
                    <a16:creationId xmlns:a16="http://schemas.microsoft.com/office/drawing/2014/main" id="{69DCD9F1-1911-43A4-A8E5-6003D59B39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3" y="2115"/>
                <a:ext cx="119" cy="152"/>
              </a:xfrm>
              <a:custGeom>
                <a:avLst/>
                <a:gdLst>
                  <a:gd name="T0" fmla="*/ 114 w 120"/>
                  <a:gd name="T1" fmla="*/ 77 h 153"/>
                  <a:gd name="T2" fmla="*/ 117 w 120"/>
                  <a:gd name="T3" fmla="*/ 75 h 153"/>
                  <a:gd name="T4" fmla="*/ 119 w 120"/>
                  <a:gd name="T5" fmla="*/ 73 h 153"/>
                  <a:gd name="T6" fmla="*/ 120 w 120"/>
                  <a:gd name="T7" fmla="*/ 70 h 153"/>
                  <a:gd name="T8" fmla="*/ 97 w 120"/>
                  <a:gd name="T9" fmla="*/ 54 h 153"/>
                  <a:gd name="T10" fmla="*/ 86 w 120"/>
                  <a:gd name="T11" fmla="*/ 47 h 153"/>
                  <a:gd name="T12" fmla="*/ 77 w 120"/>
                  <a:gd name="T13" fmla="*/ 37 h 153"/>
                  <a:gd name="T14" fmla="*/ 65 w 120"/>
                  <a:gd name="T15" fmla="*/ 26 h 153"/>
                  <a:gd name="T16" fmla="*/ 58 w 120"/>
                  <a:gd name="T17" fmla="*/ 26 h 153"/>
                  <a:gd name="T18" fmla="*/ 48 w 120"/>
                  <a:gd name="T19" fmla="*/ 26 h 153"/>
                  <a:gd name="T20" fmla="*/ 36 w 120"/>
                  <a:gd name="T21" fmla="*/ 18 h 153"/>
                  <a:gd name="T22" fmla="*/ 26 w 120"/>
                  <a:gd name="T23" fmla="*/ 12 h 153"/>
                  <a:gd name="T24" fmla="*/ 13 w 120"/>
                  <a:gd name="T25" fmla="*/ 4 h 153"/>
                  <a:gd name="T26" fmla="*/ 7 w 120"/>
                  <a:gd name="T27" fmla="*/ 0 h 153"/>
                  <a:gd name="T28" fmla="*/ 7 w 120"/>
                  <a:gd name="T29" fmla="*/ 0 h 153"/>
                  <a:gd name="T30" fmla="*/ 10 w 120"/>
                  <a:gd name="T31" fmla="*/ 16 h 153"/>
                  <a:gd name="T32" fmla="*/ 11 w 120"/>
                  <a:gd name="T33" fmla="*/ 27 h 153"/>
                  <a:gd name="T34" fmla="*/ 18 w 120"/>
                  <a:gd name="T35" fmla="*/ 30 h 153"/>
                  <a:gd name="T36" fmla="*/ 29 w 120"/>
                  <a:gd name="T37" fmla="*/ 38 h 153"/>
                  <a:gd name="T38" fmla="*/ 30 w 120"/>
                  <a:gd name="T39" fmla="*/ 74 h 153"/>
                  <a:gd name="T40" fmla="*/ 29 w 120"/>
                  <a:gd name="T41" fmla="*/ 82 h 153"/>
                  <a:gd name="T42" fmla="*/ 28 w 120"/>
                  <a:gd name="T43" fmla="*/ 90 h 153"/>
                  <a:gd name="T44" fmla="*/ 18 w 120"/>
                  <a:gd name="T45" fmla="*/ 106 h 153"/>
                  <a:gd name="T46" fmla="*/ 6 w 120"/>
                  <a:gd name="T47" fmla="*/ 104 h 153"/>
                  <a:gd name="T48" fmla="*/ 0 w 120"/>
                  <a:gd name="T49" fmla="*/ 103 h 153"/>
                  <a:gd name="T50" fmla="*/ 13 w 120"/>
                  <a:gd name="T51" fmla="*/ 134 h 153"/>
                  <a:gd name="T52" fmla="*/ 16 w 120"/>
                  <a:gd name="T53" fmla="*/ 139 h 153"/>
                  <a:gd name="T54" fmla="*/ 31 w 120"/>
                  <a:gd name="T55" fmla="*/ 153 h 153"/>
                  <a:gd name="T56" fmla="*/ 33 w 120"/>
                  <a:gd name="T57" fmla="*/ 153 h 153"/>
                  <a:gd name="T58" fmla="*/ 76 w 120"/>
                  <a:gd name="T59" fmla="*/ 119 h 153"/>
                  <a:gd name="T60" fmla="*/ 81 w 120"/>
                  <a:gd name="T61" fmla="*/ 113 h 153"/>
                  <a:gd name="T62" fmla="*/ 92 w 120"/>
                  <a:gd name="T63" fmla="*/ 101 h 153"/>
                  <a:gd name="T64" fmla="*/ 97 w 120"/>
                  <a:gd name="T65" fmla="*/ 98 h 153"/>
                  <a:gd name="T66" fmla="*/ 104 w 120"/>
                  <a:gd name="T67" fmla="*/ 92 h 153"/>
                  <a:gd name="T68" fmla="*/ 106 w 120"/>
                  <a:gd name="T69" fmla="*/ 87 h 153"/>
                  <a:gd name="T70" fmla="*/ 114 w 120"/>
                  <a:gd name="T71" fmla="*/ 77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0" h="153">
                    <a:moveTo>
                      <a:pt x="114" y="77"/>
                    </a:moveTo>
                    <a:cubicBezTo>
                      <a:pt x="115" y="77"/>
                      <a:pt x="116" y="76"/>
                      <a:pt x="117" y="75"/>
                    </a:cubicBezTo>
                    <a:cubicBezTo>
                      <a:pt x="118" y="74"/>
                      <a:pt x="118" y="74"/>
                      <a:pt x="119" y="73"/>
                    </a:cubicBezTo>
                    <a:cubicBezTo>
                      <a:pt x="119" y="72"/>
                      <a:pt x="119" y="71"/>
                      <a:pt x="120" y="70"/>
                    </a:cubicBezTo>
                    <a:cubicBezTo>
                      <a:pt x="118" y="66"/>
                      <a:pt x="104" y="58"/>
                      <a:pt x="97" y="54"/>
                    </a:cubicBezTo>
                    <a:cubicBezTo>
                      <a:pt x="93" y="51"/>
                      <a:pt x="89" y="49"/>
                      <a:pt x="86" y="47"/>
                    </a:cubicBezTo>
                    <a:cubicBezTo>
                      <a:pt x="82" y="44"/>
                      <a:pt x="79" y="40"/>
                      <a:pt x="77" y="37"/>
                    </a:cubicBezTo>
                    <a:cubicBezTo>
                      <a:pt x="73" y="32"/>
                      <a:pt x="70" y="27"/>
                      <a:pt x="65" y="26"/>
                    </a:cubicBezTo>
                    <a:cubicBezTo>
                      <a:pt x="63" y="26"/>
                      <a:pt x="61" y="26"/>
                      <a:pt x="58" y="26"/>
                    </a:cubicBezTo>
                    <a:cubicBezTo>
                      <a:pt x="55" y="26"/>
                      <a:pt x="52" y="27"/>
                      <a:pt x="48" y="26"/>
                    </a:cubicBezTo>
                    <a:cubicBezTo>
                      <a:pt x="44" y="24"/>
                      <a:pt x="40" y="21"/>
                      <a:pt x="36" y="18"/>
                    </a:cubicBezTo>
                    <a:cubicBezTo>
                      <a:pt x="32" y="16"/>
                      <a:pt x="29" y="13"/>
                      <a:pt x="26" y="12"/>
                    </a:cubicBezTo>
                    <a:cubicBezTo>
                      <a:pt x="22" y="10"/>
                      <a:pt x="18" y="7"/>
                      <a:pt x="13" y="4"/>
                    </a:cubicBezTo>
                    <a:cubicBezTo>
                      <a:pt x="11" y="3"/>
                      <a:pt x="9" y="1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11" y="4"/>
                      <a:pt x="11" y="10"/>
                      <a:pt x="10" y="16"/>
                    </a:cubicBezTo>
                    <a:cubicBezTo>
                      <a:pt x="10" y="20"/>
                      <a:pt x="10" y="25"/>
                      <a:pt x="11" y="27"/>
                    </a:cubicBezTo>
                    <a:cubicBezTo>
                      <a:pt x="13" y="28"/>
                      <a:pt x="15" y="29"/>
                      <a:pt x="18" y="30"/>
                    </a:cubicBezTo>
                    <a:cubicBezTo>
                      <a:pt x="21" y="31"/>
                      <a:pt x="26" y="32"/>
                      <a:pt x="29" y="38"/>
                    </a:cubicBezTo>
                    <a:cubicBezTo>
                      <a:pt x="34" y="47"/>
                      <a:pt x="32" y="62"/>
                      <a:pt x="30" y="74"/>
                    </a:cubicBezTo>
                    <a:cubicBezTo>
                      <a:pt x="29" y="77"/>
                      <a:pt x="29" y="80"/>
                      <a:pt x="29" y="82"/>
                    </a:cubicBezTo>
                    <a:cubicBezTo>
                      <a:pt x="28" y="85"/>
                      <a:pt x="28" y="88"/>
                      <a:pt x="28" y="90"/>
                    </a:cubicBezTo>
                    <a:cubicBezTo>
                      <a:pt x="28" y="96"/>
                      <a:pt x="28" y="103"/>
                      <a:pt x="18" y="106"/>
                    </a:cubicBezTo>
                    <a:cubicBezTo>
                      <a:pt x="14" y="107"/>
                      <a:pt x="11" y="106"/>
                      <a:pt x="6" y="104"/>
                    </a:cubicBezTo>
                    <a:cubicBezTo>
                      <a:pt x="5" y="104"/>
                      <a:pt x="2" y="103"/>
                      <a:pt x="0" y="103"/>
                    </a:cubicBezTo>
                    <a:cubicBezTo>
                      <a:pt x="1" y="109"/>
                      <a:pt x="10" y="127"/>
                      <a:pt x="13" y="134"/>
                    </a:cubicBezTo>
                    <a:cubicBezTo>
                      <a:pt x="14" y="136"/>
                      <a:pt x="15" y="138"/>
                      <a:pt x="16" y="139"/>
                    </a:cubicBezTo>
                    <a:cubicBezTo>
                      <a:pt x="20" y="148"/>
                      <a:pt x="25" y="152"/>
                      <a:pt x="31" y="153"/>
                    </a:cubicBezTo>
                    <a:cubicBezTo>
                      <a:pt x="32" y="153"/>
                      <a:pt x="32" y="153"/>
                      <a:pt x="33" y="153"/>
                    </a:cubicBezTo>
                    <a:cubicBezTo>
                      <a:pt x="44" y="153"/>
                      <a:pt x="58" y="141"/>
                      <a:pt x="76" y="119"/>
                    </a:cubicBezTo>
                    <a:cubicBezTo>
                      <a:pt x="78" y="117"/>
                      <a:pt x="79" y="115"/>
                      <a:pt x="81" y="113"/>
                    </a:cubicBezTo>
                    <a:cubicBezTo>
                      <a:pt x="84" y="109"/>
                      <a:pt x="88" y="105"/>
                      <a:pt x="92" y="101"/>
                    </a:cubicBezTo>
                    <a:cubicBezTo>
                      <a:pt x="94" y="100"/>
                      <a:pt x="95" y="99"/>
                      <a:pt x="97" y="98"/>
                    </a:cubicBezTo>
                    <a:cubicBezTo>
                      <a:pt x="100" y="97"/>
                      <a:pt x="103" y="95"/>
                      <a:pt x="104" y="92"/>
                    </a:cubicBezTo>
                    <a:cubicBezTo>
                      <a:pt x="105" y="90"/>
                      <a:pt x="106" y="89"/>
                      <a:pt x="106" y="87"/>
                    </a:cubicBezTo>
                    <a:cubicBezTo>
                      <a:pt x="108" y="84"/>
                      <a:pt x="109" y="81"/>
                      <a:pt x="114" y="7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3" name="Freeform 90">
                <a:extLst>
                  <a:ext uri="{FF2B5EF4-FFF2-40B4-BE49-F238E27FC236}">
                    <a16:creationId xmlns:a16="http://schemas.microsoft.com/office/drawing/2014/main" id="{95C82886-009A-4C9A-8924-74316C1013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1948"/>
                <a:ext cx="483" cy="153"/>
              </a:xfrm>
              <a:custGeom>
                <a:avLst/>
                <a:gdLst>
                  <a:gd name="T0" fmla="*/ 452 w 486"/>
                  <a:gd name="T1" fmla="*/ 9 h 154"/>
                  <a:gd name="T2" fmla="*/ 444 w 486"/>
                  <a:gd name="T3" fmla="*/ 22 h 154"/>
                  <a:gd name="T4" fmla="*/ 427 w 486"/>
                  <a:gd name="T5" fmla="*/ 25 h 154"/>
                  <a:gd name="T6" fmla="*/ 414 w 486"/>
                  <a:gd name="T7" fmla="*/ 33 h 154"/>
                  <a:gd name="T8" fmla="*/ 401 w 486"/>
                  <a:gd name="T9" fmla="*/ 34 h 154"/>
                  <a:gd name="T10" fmla="*/ 370 w 486"/>
                  <a:gd name="T11" fmla="*/ 49 h 154"/>
                  <a:gd name="T12" fmla="*/ 354 w 486"/>
                  <a:gd name="T13" fmla="*/ 60 h 154"/>
                  <a:gd name="T14" fmla="*/ 343 w 486"/>
                  <a:gd name="T15" fmla="*/ 66 h 154"/>
                  <a:gd name="T16" fmla="*/ 319 w 486"/>
                  <a:gd name="T17" fmla="*/ 76 h 154"/>
                  <a:gd name="T18" fmla="*/ 316 w 486"/>
                  <a:gd name="T19" fmla="*/ 57 h 154"/>
                  <a:gd name="T20" fmla="*/ 306 w 486"/>
                  <a:gd name="T21" fmla="*/ 52 h 154"/>
                  <a:gd name="T22" fmla="*/ 300 w 486"/>
                  <a:gd name="T23" fmla="*/ 48 h 154"/>
                  <a:gd name="T24" fmla="*/ 298 w 486"/>
                  <a:gd name="T25" fmla="*/ 45 h 154"/>
                  <a:gd name="T26" fmla="*/ 303 w 486"/>
                  <a:gd name="T27" fmla="*/ 37 h 154"/>
                  <a:gd name="T28" fmla="*/ 308 w 486"/>
                  <a:gd name="T29" fmla="*/ 31 h 154"/>
                  <a:gd name="T30" fmla="*/ 304 w 486"/>
                  <a:gd name="T31" fmla="*/ 11 h 154"/>
                  <a:gd name="T32" fmla="*/ 309 w 486"/>
                  <a:gd name="T33" fmla="*/ 1 h 154"/>
                  <a:gd name="T34" fmla="*/ 284 w 486"/>
                  <a:gd name="T35" fmla="*/ 11 h 154"/>
                  <a:gd name="T36" fmla="*/ 246 w 486"/>
                  <a:gd name="T37" fmla="*/ 25 h 154"/>
                  <a:gd name="T38" fmla="*/ 241 w 486"/>
                  <a:gd name="T39" fmla="*/ 33 h 154"/>
                  <a:gd name="T40" fmla="*/ 195 w 486"/>
                  <a:gd name="T41" fmla="*/ 27 h 154"/>
                  <a:gd name="T42" fmla="*/ 184 w 486"/>
                  <a:gd name="T43" fmla="*/ 30 h 154"/>
                  <a:gd name="T44" fmla="*/ 174 w 486"/>
                  <a:gd name="T45" fmla="*/ 47 h 154"/>
                  <a:gd name="T46" fmla="*/ 168 w 486"/>
                  <a:gd name="T47" fmla="*/ 46 h 154"/>
                  <a:gd name="T48" fmla="*/ 159 w 486"/>
                  <a:gd name="T49" fmla="*/ 31 h 154"/>
                  <a:gd name="T50" fmla="*/ 142 w 486"/>
                  <a:gd name="T51" fmla="*/ 23 h 154"/>
                  <a:gd name="T52" fmla="*/ 116 w 486"/>
                  <a:gd name="T53" fmla="*/ 4 h 154"/>
                  <a:gd name="T54" fmla="*/ 83 w 486"/>
                  <a:gd name="T55" fmla="*/ 6 h 154"/>
                  <a:gd name="T56" fmla="*/ 55 w 486"/>
                  <a:gd name="T57" fmla="*/ 5 h 154"/>
                  <a:gd name="T58" fmla="*/ 50 w 486"/>
                  <a:gd name="T59" fmla="*/ 22 h 154"/>
                  <a:gd name="T60" fmla="*/ 28 w 486"/>
                  <a:gd name="T61" fmla="*/ 81 h 154"/>
                  <a:gd name="T62" fmla="*/ 8 w 486"/>
                  <a:gd name="T63" fmla="*/ 96 h 154"/>
                  <a:gd name="T64" fmla="*/ 0 w 486"/>
                  <a:gd name="T65" fmla="*/ 99 h 154"/>
                  <a:gd name="T66" fmla="*/ 31 w 486"/>
                  <a:gd name="T67" fmla="*/ 107 h 154"/>
                  <a:gd name="T68" fmla="*/ 37 w 486"/>
                  <a:gd name="T69" fmla="*/ 129 h 154"/>
                  <a:gd name="T70" fmla="*/ 37 w 486"/>
                  <a:gd name="T71" fmla="*/ 133 h 154"/>
                  <a:gd name="T72" fmla="*/ 43 w 486"/>
                  <a:gd name="T73" fmla="*/ 138 h 154"/>
                  <a:gd name="T74" fmla="*/ 56 w 486"/>
                  <a:gd name="T75" fmla="*/ 153 h 154"/>
                  <a:gd name="T76" fmla="*/ 60 w 486"/>
                  <a:gd name="T77" fmla="*/ 144 h 154"/>
                  <a:gd name="T78" fmla="*/ 89 w 486"/>
                  <a:gd name="T79" fmla="*/ 129 h 154"/>
                  <a:gd name="T80" fmla="*/ 91 w 486"/>
                  <a:gd name="T81" fmla="*/ 129 h 154"/>
                  <a:gd name="T82" fmla="*/ 101 w 486"/>
                  <a:gd name="T83" fmla="*/ 113 h 154"/>
                  <a:gd name="T84" fmla="*/ 169 w 486"/>
                  <a:gd name="T85" fmla="*/ 97 h 154"/>
                  <a:gd name="T86" fmla="*/ 216 w 486"/>
                  <a:gd name="T87" fmla="*/ 123 h 154"/>
                  <a:gd name="T88" fmla="*/ 240 w 486"/>
                  <a:gd name="T89" fmla="*/ 134 h 154"/>
                  <a:gd name="T90" fmla="*/ 254 w 486"/>
                  <a:gd name="T91" fmla="*/ 124 h 154"/>
                  <a:gd name="T92" fmla="*/ 298 w 486"/>
                  <a:gd name="T93" fmla="*/ 128 h 154"/>
                  <a:gd name="T94" fmla="*/ 330 w 486"/>
                  <a:gd name="T95" fmla="*/ 140 h 154"/>
                  <a:gd name="T96" fmla="*/ 347 w 486"/>
                  <a:gd name="T97" fmla="*/ 141 h 154"/>
                  <a:gd name="T98" fmla="*/ 394 w 486"/>
                  <a:gd name="T99" fmla="*/ 118 h 154"/>
                  <a:gd name="T100" fmla="*/ 393 w 486"/>
                  <a:gd name="T101" fmla="*/ 111 h 154"/>
                  <a:gd name="T102" fmla="*/ 402 w 486"/>
                  <a:gd name="T103" fmla="*/ 105 h 154"/>
                  <a:gd name="T104" fmla="*/ 426 w 486"/>
                  <a:gd name="T105" fmla="*/ 105 h 154"/>
                  <a:gd name="T106" fmla="*/ 443 w 486"/>
                  <a:gd name="T107" fmla="*/ 107 h 154"/>
                  <a:gd name="T108" fmla="*/ 462 w 486"/>
                  <a:gd name="T109" fmla="*/ 107 h 154"/>
                  <a:gd name="T110" fmla="*/ 479 w 486"/>
                  <a:gd name="T111" fmla="*/ 69 h 154"/>
                  <a:gd name="T112" fmla="*/ 477 w 486"/>
                  <a:gd name="T113" fmla="*/ 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86" h="154">
                    <a:moveTo>
                      <a:pt x="469" y="4"/>
                    </a:moveTo>
                    <a:cubicBezTo>
                      <a:pt x="462" y="3"/>
                      <a:pt x="454" y="6"/>
                      <a:pt x="452" y="9"/>
                    </a:cubicBezTo>
                    <a:cubicBezTo>
                      <a:pt x="451" y="10"/>
                      <a:pt x="451" y="10"/>
                      <a:pt x="451" y="12"/>
                    </a:cubicBezTo>
                    <a:cubicBezTo>
                      <a:pt x="452" y="16"/>
                      <a:pt x="451" y="19"/>
                      <a:pt x="444" y="22"/>
                    </a:cubicBezTo>
                    <a:cubicBezTo>
                      <a:pt x="441" y="25"/>
                      <a:pt x="436" y="25"/>
                      <a:pt x="433" y="24"/>
                    </a:cubicBezTo>
                    <a:cubicBezTo>
                      <a:pt x="431" y="24"/>
                      <a:pt x="429" y="24"/>
                      <a:pt x="427" y="25"/>
                    </a:cubicBezTo>
                    <a:cubicBezTo>
                      <a:pt x="425" y="25"/>
                      <a:pt x="423" y="27"/>
                      <a:pt x="420" y="29"/>
                    </a:cubicBezTo>
                    <a:cubicBezTo>
                      <a:pt x="418" y="30"/>
                      <a:pt x="416" y="32"/>
                      <a:pt x="414" y="33"/>
                    </a:cubicBezTo>
                    <a:cubicBezTo>
                      <a:pt x="409" y="35"/>
                      <a:pt x="407" y="35"/>
                      <a:pt x="404" y="34"/>
                    </a:cubicBezTo>
                    <a:cubicBezTo>
                      <a:pt x="403" y="34"/>
                      <a:pt x="402" y="34"/>
                      <a:pt x="401" y="34"/>
                    </a:cubicBezTo>
                    <a:cubicBezTo>
                      <a:pt x="386" y="35"/>
                      <a:pt x="375" y="38"/>
                      <a:pt x="372" y="43"/>
                    </a:cubicBezTo>
                    <a:cubicBezTo>
                      <a:pt x="371" y="46"/>
                      <a:pt x="370" y="48"/>
                      <a:pt x="370" y="49"/>
                    </a:cubicBezTo>
                    <a:cubicBezTo>
                      <a:pt x="370" y="55"/>
                      <a:pt x="367" y="56"/>
                      <a:pt x="360" y="58"/>
                    </a:cubicBezTo>
                    <a:cubicBezTo>
                      <a:pt x="358" y="59"/>
                      <a:pt x="356" y="59"/>
                      <a:pt x="354" y="60"/>
                    </a:cubicBezTo>
                    <a:cubicBezTo>
                      <a:pt x="351" y="60"/>
                      <a:pt x="350" y="60"/>
                      <a:pt x="347" y="62"/>
                    </a:cubicBezTo>
                    <a:cubicBezTo>
                      <a:pt x="346" y="63"/>
                      <a:pt x="344" y="64"/>
                      <a:pt x="343" y="66"/>
                    </a:cubicBezTo>
                    <a:cubicBezTo>
                      <a:pt x="338" y="71"/>
                      <a:pt x="332" y="78"/>
                      <a:pt x="325" y="78"/>
                    </a:cubicBezTo>
                    <a:cubicBezTo>
                      <a:pt x="323" y="78"/>
                      <a:pt x="321" y="77"/>
                      <a:pt x="319" y="76"/>
                    </a:cubicBezTo>
                    <a:cubicBezTo>
                      <a:pt x="311" y="72"/>
                      <a:pt x="314" y="65"/>
                      <a:pt x="315" y="62"/>
                    </a:cubicBezTo>
                    <a:cubicBezTo>
                      <a:pt x="316" y="60"/>
                      <a:pt x="316" y="59"/>
                      <a:pt x="316" y="57"/>
                    </a:cubicBezTo>
                    <a:cubicBezTo>
                      <a:pt x="317" y="54"/>
                      <a:pt x="315" y="52"/>
                      <a:pt x="309" y="50"/>
                    </a:cubicBezTo>
                    <a:cubicBezTo>
                      <a:pt x="308" y="51"/>
                      <a:pt x="307" y="52"/>
                      <a:pt x="306" y="52"/>
                    </a:cubicBezTo>
                    <a:cubicBezTo>
                      <a:pt x="305" y="52"/>
                      <a:pt x="305" y="52"/>
                      <a:pt x="305" y="52"/>
                    </a:cubicBezTo>
                    <a:cubicBezTo>
                      <a:pt x="303" y="52"/>
                      <a:pt x="301" y="51"/>
                      <a:pt x="300" y="48"/>
                    </a:cubicBezTo>
                    <a:cubicBezTo>
                      <a:pt x="300" y="48"/>
                      <a:pt x="300" y="47"/>
                      <a:pt x="300" y="46"/>
                    </a:cubicBezTo>
                    <a:cubicBezTo>
                      <a:pt x="299" y="46"/>
                      <a:pt x="299" y="45"/>
                      <a:pt x="298" y="45"/>
                    </a:cubicBezTo>
                    <a:cubicBezTo>
                      <a:pt x="298" y="43"/>
                      <a:pt x="297" y="41"/>
                      <a:pt x="298" y="40"/>
                    </a:cubicBezTo>
                    <a:cubicBezTo>
                      <a:pt x="299" y="38"/>
                      <a:pt x="301" y="37"/>
                      <a:pt x="303" y="37"/>
                    </a:cubicBezTo>
                    <a:cubicBezTo>
                      <a:pt x="304" y="36"/>
                      <a:pt x="305" y="35"/>
                      <a:pt x="305" y="34"/>
                    </a:cubicBezTo>
                    <a:cubicBezTo>
                      <a:pt x="306" y="33"/>
                      <a:pt x="308" y="32"/>
                      <a:pt x="308" y="31"/>
                    </a:cubicBezTo>
                    <a:cubicBezTo>
                      <a:pt x="308" y="29"/>
                      <a:pt x="307" y="27"/>
                      <a:pt x="306" y="25"/>
                    </a:cubicBezTo>
                    <a:cubicBezTo>
                      <a:pt x="304" y="22"/>
                      <a:pt x="301" y="17"/>
                      <a:pt x="304" y="11"/>
                    </a:cubicBezTo>
                    <a:cubicBezTo>
                      <a:pt x="307" y="8"/>
                      <a:pt x="311" y="7"/>
                      <a:pt x="315" y="6"/>
                    </a:cubicBezTo>
                    <a:cubicBezTo>
                      <a:pt x="313" y="5"/>
                      <a:pt x="311" y="4"/>
                      <a:pt x="309" y="1"/>
                    </a:cubicBezTo>
                    <a:cubicBezTo>
                      <a:pt x="301" y="0"/>
                      <a:pt x="297" y="2"/>
                      <a:pt x="290" y="7"/>
                    </a:cubicBezTo>
                    <a:cubicBezTo>
                      <a:pt x="288" y="8"/>
                      <a:pt x="286" y="10"/>
                      <a:pt x="284" y="11"/>
                    </a:cubicBezTo>
                    <a:cubicBezTo>
                      <a:pt x="278" y="14"/>
                      <a:pt x="271" y="16"/>
                      <a:pt x="265" y="17"/>
                    </a:cubicBezTo>
                    <a:cubicBezTo>
                      <a:pt x="258" y="18"/>
                      <a:pt x="251" y="20"/>
                      <a:pt x="246" y="25"/>
                    </a:cubicBezTo>
                    <a:cubicBezTo>
                      <a:pt x="246" y="25"/>
                      <a:pt x="245" y="26"/>
                      <a:pt x="245" y="26"/>
                    </a:cubicBezTo>
                    <a:cubicBezTo>
                      <a:pt x="245" y="28"/>
                      <a:pt x="244" y="31"/>
                      <a:pt x="241" y="33"/>
                    </a:cubicBezTo>
                    <a:cubicBezTo>
                      <a:pt x="234" y="38"/>
                      <a:pt x="223" y="36"/>
                      <a:pt x="216" y="35"/>
                    </a:cubicBezTo>
                    <a:cubicBezTo>
                      <a:pt x="206" y="33"/>
                      <a:pt x="201" y="31"/>
                      <a:pt x="195" y="27"/>
                    </a:cubicBezTo>
                    <a:cubicBezTo>
                      <a:pt x="195" y="27"/>
                      <a:pt x="195" y="27"/>
                      <a:pt x="195" y="27"/>
                    </a:cubicBezTo>
                    <a:cubicBezTo>
                      <a:pt x="191" y="27"/>
                      <a:pt x="187" y="27"/>
                      <a:pt x="184" y="30"/>
                    </a:cubicBezTo>
                    <a:cubicBezTo>
                      <a:pt x="182" y="31"/>
                      <a:pt x="182" y="34"/>
                      <a:pt x="181" y="37"/>
                    </a:cubicBezTo>
                    <a:cubicBezTo>
                      <a:pt x="179" y="40"/>
                      <a:pt x="178" y="44"/>
                      <a:pt x="174" y="47"/>
                    </a:cubicBezTo>
                    <a:cubicBezTo>
                      <a:pt x="173" y="48"/>
                      <a:pt x="172" y="48"/>
                      <a:pt x="171" y="48"/>
                    </a:cubicBezTo>
                    <a:cubicBezTo>
                      <a:pt x="170" y="48"/>
                      <a:pt x="169" y="47"/>
                      <a:pt x="168" y="46"/>
                    </a:cubicBezTo>
                    <a:cubicBezTo>
                      <a:pt x="166" y="44"/>
                      <a:pt x="165" y="41"/>
                      <a:pt x="163" y="38"/>
                    </a:cubicBezTo>
                    <a:cubicBezTo>
                      <a:pt x="162" y="35"/>
                      <a:pt x="161" y="32"/>
                      <a:pt x="159" y="31"/>
                    </a:cubicBezTo>
                    <a:cubicBezTo>
                      <a:pt x="158" y="30"/>
                      <a:pt x="156" y="30"/>
                      <a:pt x="154" y="30"/>
                    </a:cubicBezTo>
                    <a:cubicBezTo>
                      <a:pt x="151" y="29"/>
                      <a:pt x="147" y="29"/>
                      <a:pt x="142" y="23"/>
                    </a:cubicBezTo>
                    <a:cubicBezTo>
                      <a:pt x="141" y="21"/>
                      <a:pt x="139" y="19"/>
                      <a:pt x="138" y="18"/>
                    </a:cubicBezTo>
                    <a:cubicBezTo>
                      <a:pt x="132" y="8"/>
                      <a:pt x="130" y="6"/>
                      <a:pt x="116" y="4"/>
                    </a:cubicBezTo>
                    <a:cubicBezTo>
                      <a:pt x="107" y="2"/>
                      <a:pt x="101" y="2"/>
                      <a:pt x="92" y="3"/>
                    </a:cubicBezTo>
                    <a:cubicBezTo>
                      <a:pt x="90" y="4"/>
                      <a:pt x="86" y="5"/>
                      <a:pt x="83" y="6"/>
                    </a:cubicBezTo>
                    <a:cubicBezTo>
                      <a:pt x="78" y="7"/>
                      <a:pt x="73" y="9"/>
                      <a:pt x="69" y="9"/>
                    </a:cubicBezTo>
                    <a:cubicBezTo>
                      <a:pt x="62" y="8"/>
                      <a:pt x="58" y="6"/>
                      <a:pt x="55" y="5"/>
                    </a:cubicBezTo>
                    <a:cubicBezTo>
                      <a:pt x="51" y="3"/>
                      <a:pt x="50" y="2"/>
                      <a:pt x="46" y="6"/>
                    </a:cubicBezTo>
                    <a:cubicBezTo>
                      <a:pt x="49" y="10"/>
                      <a:pt x="50" y="16"/>
                      <a:pt x="50" y="22"/>
                    </a:cubicBezTo>
                    <a:cubicBezTo>
                      <a:pt x="51" y="26"/>
                      <a:pt x="51" y="29"/>
                      <a:pt x="52" y="31"/>
                    </a:cubicBezTo>
                    <a:cubicBezTo>
                      <a:pt x="59" y="54"/>
                      <a:pt x="43" y="69"/>
                      <a:pt x="28" y="81"/>
                    </a:cubicBezTo>
                    <a:cubicBezTo>
                      <a:pt x="26" y="83"/>
                      <a:pt x="23" y="85"/>
                      <a:pt x="21" y="87"/>
                    </a:cubicBezTo>
                    <a:cubicBezTo>
                      <a:pt x="17" y="90"/>
                      <a:pt x="13" y="93"/>
                      <a:pt x="8" y="96"/>
                    </a:cubicBezTo>
                    <a:cubicBezTo>
                      <a:pt x="6" y="97"/>
                      <a:pt x="4" y="98"/>
                      <a:pt x="2" y="99"/>
                    </a:cubicBezTo>
                    <a:cubicBezTo>
                      <a:pt x="1" y="99"/>
                      <a:pt x="1" y="99"/>
                      <a:pt x="0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12" y="100"/>
                      <a:pt x="25" y="102"/>
                      <a:pt x="31" y="107"/>
                    </a:cubicBezTo>
                    <a:cubicBezTo>
                      <a:pt x="38" y="112"/>
                      <a:pt x="38" y="118"/>
                      <a:pt x="37" y="123"/>
                    </a:cubicBezTo>
                    <a:cubicBezTo>
                      <a:pt x="37" y="125"/>
                      <a:pt x="37" y="127"/>
                      <a:pt x="37" y="129"/>
                    </a:cubicBezTo>
                    <a:cubicBezTo>
                      <a:pt x="37" y="130"/>
                      <a:pt x="37" y="131"/>
                      <a:pt x="37" y="132"/>
                    </a:cubicBezTo>
                    <a:cubicBezTo>
                      <a:pt x="37" y="132"/>
                      <a:pt x="37" y="132"/>
                      <a:pt x="37" y="133"/>
                    </a:cubicBezTo>
                    <a:cubicBezTo>
                      <a:pt x="37" y="133"/>
                      <a:pt x="37" y="133"/>
                      <a:pt x="38" y="134"/>
                    </a:cubicBezTo>
                    <a:cubicBezTo>
                      <a:pt x="39" y="134"/>
                      <a:pt x="42" y="135"/>
                      <a:pt x="43" y="138"/>
                    </a:cubicBezTo>
                    <a:cubicBezTo>
                      <a:pt x="47" y="145"/>
                      <a:pt x="45" y="150"/>
                      <a:pt x="42" y="154"/>
                    </a:cubicBezTo>
                    <a:cubicBezTo>
                      <a:pt x="47" y="154"/>
                      <a:pt x="53" y="154"/>
                      <a:pt x="56" y="153"/>
                    </a:cubicBezTo>
                    <a:cubicBezTo>
                      <a:pt x="56" y="153"/>
                      <a:pt x="58" y="152"/>
                      <a:pt x="59" y="152"/>
                    </a:cubicBezTo>
                    <a:cubicBezTo>
                      <a:pt x="59" y="149"/>
                      <a:pt x="59" y="147"/>
                      <a:pt x="60" y="144"/>
                    </a:cubicBezTo>
                    <a:cubicBezTo>
                      <a:pt x="63" y="132"/>
                      <a:pt x="70" y="126"/>
                      <a:pt x="82" y="127"/>
                    </a:cubicBezTo>
                    <a:cubicBezTo>
                      <a:pt x="85" y="128"/>
                      <a:pt x="87" y="129"/>
                      <a:pt x="89" y="129"/>
                    </a:cubicBezTo>
                    <a:cubicBezTo>
                      <a:pt x="89" y="130"/>
                      <a:pt x="90" y="130"/>
                      <a:pt x="90" y="130"/>
                    </a:cubicBezTo>
                    <a:cubicBezTo>
                      <a:pt x="90" y="130"/>
                      <a:pt x="90" y="130"/>
                      <a:pt x="91" y="129"/>
                    </a:cubicBezTo>
                    <a:cubicBezTo>
                      <a:pt x="93" y="128"/>
                      <a:pt x="94" y="125"/>
                      <a:pt x="95" y="122"/>
                    </a:cubicBezTo>
                    <a:cubicBezTo>
                      <a:pt x="97" y="119"/>
                      <a:pt x="99" y="115"/>
                      <a:pt x="101" y="113"/>
                    </a:cubicBezTo>
                    <a:cubicBezTo>
                      <a:pt x="107" y="107"/>
                      <a:pt x="119" y="99"/>
                      <a:pt x="125" y="96"/>
                    </a:cubicBezTo>
                    <a:cubicBezTo>
                      <a:pt x="136" y="92"/>
                      <a:pt x="158" y="93"/>
                      <a:pt x="169" y="97"/>
                    </a:cubicBezTo>
                    <a:cubicBezTo>
                      <a:pt x="183" y="101"/>
                      <a:pt x="198" y="111"/>
                      <a:pt x="211" y="119"/>
                    </a:cubicBezTo>
                    <a:cubicBezTo>
                      <a:pt x="216" y="123"/>
                      <a:pt x="216" y="123"/>
                      <a:pt x="216" y="123"/>
                    </a:cubicBezTo>
                    <a:cubicBezTo>
                      <a:pt x="223" y="127"/>
                      <a:pt x="228" y="130"/>
                      <a:pt x="233" y="137"/>
                    </a:cubicBezTo>
                    <a:cubicBezTo>
                      <a:pt x="235" y="136"/>
                      <a:pt x="238" y="135"/>
                      <a:pt x="240" y="134"/>
                    </a:cubicBezTo>
                    <a:cubicBezTo>
                      <a:pt x="244" y="132"/>
                      <a:pt x="248" y="131"/>
                      <a:pt x="250" y="129"/>
                    </a:cubicBezTo>
                    <a:cubicBezTo>
                      <a:pt x="252" y="127"/>
                      <a:pt x="253" y="126"/>
                      <a:pt x="254" y="124"/>
                    </a:cubicBezTo>
                    <a:cubicBezTo>
                      <a:pt x="255" y="120"/>
                      <a:pt x="257" y="116"/>
                      <a:pt x="265" y="113"/>
                    </a:cubicBezTo>
                    <a:cubicBezTo>
                      <a:pt x="282" y="109"/>
                      <a:pt x="291" y="120"/>
                      <a:pt x="298" y="128"/>
                    </a:cubicBezTo>
                    <a:cubicBezTo>
                      <a:pt x="301" y="132"/>
                      <a:pt x="305" y="135"/>
                      <a:pt x="308" y="138"/>
                    </a:cubicBezTo>
                    <a:cubicBezTo>
                      <a:pt x="313" y="141"/>
                      <a:pt x="322" y="141"/>
                      <a:pt x="330" y="140"/>
                    </a:cubicBezTo>
                    <a:cubicBezTo>
                      <a:pt x="333" y="140"/>
                      <a:pt x="337" y="140"/>
                      <a:pt x="339" y="140"/>
                    </a:cubicBezTo>
                    <a:cubicBezTo>
                      <a:pt x="341" y="140"/>
                      <a:pt x="344" y="141"/>
                      <a:pt x="347" y="141"/>
                    </a:cubicBezTo>
                    <a:cubicBezTo>
                      <a:pt x="354" y="141"/>
                      <a:pt x="362" y="141"/>
                      <a:pt x="368" y="140"/>
                    </a:cubicBezTo>
                    <a:cubicBezTo>
                      <a:pt x="372" y="139"/>
                      <a:pt x="392" y="126"/>
                      <a:pt x="394" y="118"/>
                    </a:cubicBezTo>
                    <a:cubicBezTo>
                      <a:pt x="395" y="116"/>
                      <a:pt x="394" y="115"/>
                      <a:pt x="394" y="115"/>
                    </a:cubicBezTo>
                    <a:cubicBezTo>
                      <a:pt x="393" y="114"/>
                      <a:pt x="393" y="112"/>
                      <a:pt x="393" y="111"/>
                    </a:cubicBezTo>
                    <a:cubicBezTo>
                      <a:pt x="394" y="109"/>
                      <a:pt x="395" y="108"/>
                      <a:pt x="397" y="107"/>
                    </a:cubicBezTo>
                    <a:cubicBezTo>
                      <a:pt x="398" y="107"/>
                      <a:pt x="400" y="106"/>
                      <a:pt x="402" y="105"/>
                    </a:cubicBezTo>
                    <a:cubicBezTo>
                      <a:pt x="408" y="103"/>
                      <a:pt x="414" y="101"/>
                      <a:pt x="420" y="102"/>
                    </a:cubicBezTo>
                    <a:cubicBezTo>
                      <a:pt x="422" y="102"/>
                      <a:pt x="424" y="103"/>
                      <a:pt x="426" y="105"/>
                    </a:cubicBezTo>
                    <a:cubicBezTo>
                      <a:pt x="428" y="106"/>
                      <a:pt x="429" y="106"/>
                      <a:pt x="431" y="107"/>
                    </a:cubicBezTo>
                    <a:cubicBezTo>
                      <a:pt x="435" y="107"/>
                      <a:pt x="439" y="107"/>
                      <a:pt x="443" y="107"/>
                    </a:cubicBezTo>
                    <a:cubicBezTo>
                      <a:pt x="448" y="106"/>
                      <a:pt x="454" y="106"/>
                      <a:pt x="459" y="107"/>
                    </a:cubicBezTo>
                    <a:cubicBezTo>
                      <a:pt x="460" y="107"/>
                      <a:pt x="461" y="107"/>
                      <a:pt x="462" y="107"/>
                    </a:cubicBezTo>
                    <a:cubicBezTo>
                      <a:pt x="465" y="96"/>
                      <a:pt x="470" y="86"/>
                      <a:pt x="475" y="76"/>
                    </a:cubicBezTo>
                    <a:cubicBezTo>
                      <a:pt x="479" y="69"/>
                      <a:pt x="479" y="69"/>
                      <a:pt x="479" y="69"/>
                    </a:cubicBezTo>
                    <a:cubicBezTo>
                      <a:pt x="482" y="62"/>
                      <a:pt x="486" y="26"/>
                      <a:pt x="485" y="15"/>
                    </a:cubicBezTo>
                    <a:cubicBezTo>
                      <a:pt x="481" y="14"/>
                      <a:pt x="479" y="11"/>
                      <a:pt x="477" y="9"/>
                    </a:cubicBezTo>
                    <a:cubicBezTo>
                      <a:pt x="474" y="7"/>
                      <a:pt x="471" y="5"/>
                      <a:pt x="46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4" name="Freeform 91">
                <a:extLst>
                  <a:ext uri="{FF2B5EF4-FFF2-40B4-BE49-F238E27FC236}">
                    <a16:creationId xmlns:a16="http://schemas.microsoft.com/office/drawing/2014/main" id="{E76AEE1A-667C-4FAB-B6E6-477098F1CA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9" y="2057"/>
                <a:ext cx="218" cy="125"/>
              </a:xfrm>
              <a:custGeom>
                <a:avLst/>
                <a:gdLst>
                  <a:gd name="T0" fmla="*/ 220 w 220"/>
                  <a:gd name="T1" fmla="*/ 6 h 125"/>
                  <a:gd name="T2" fmla="*/ 219 w 220"/>
                  <a:gd name="T3" fmla="*/ 6 h 125"/>
                  <a:gd name="T4" fmla="*/ 206 w 220"/>
                  <a:gd name="T5" fmla="*/ 6 h 125"/>
                  <a:gd name="T6" fmla="*/ 191 w 220"/>
                  <a:gd name="T7" fmla="*/ 6 h 125"/>
                  <a:gd name="T8" fmla="*/ 183 w 220"/>
                  <a:gd name="T9" fmla="*/ 3 h 125"/>
                  <a:gd name="T10" fmla="*/ 180 w 220"/>
                  <a:gd name="T11" fmla="*/ 1 h 125"/>
                  <a:gd name="T12" fmla="*/ 168 w 220"/>
                  <a:gd name="T13" fmla="*/ 4 h 125"/>
                  <a:gd name="T14" fmla="*/ 166 w 220"/>
                  <a:gd name="T15" fmla="*/ 5 h 125"/>
                  <a:gd name="T16" fmla="*/ 165 w 220"/>
                  <a:gd name="T17" fmla="*/ 11 h 125"/>
                  <a:gd name="T18" fmla="*/ 131 w 220"/>
                  <a:gd name="T19" fmla="*/ 39 h 125"/>
                  <a:gd name="T20" fmla="*/ 118 w 220"/>
                  <a:gd name="T21" fmla="*/ 40 h 125"/>
                  <a:gd name="T22" fmla="*/ 108 w 220"/>
                  <a:gd name="T23" fmla="*/ 40 h 125"/>
                  <a:gd name="T24" fmla="*/ 101 w 220"/>
                  <a:gd name="T25" fmla="*/ 40 h 125"/>
                  <a:gd name="T26" fmla="*/ 92 w 220"/>
                  <a:gd name="T27" fmla="*/ 40 h 125"/>
                  <a:gd name="T28" fmla="*/ 65 w 220"/>
                  <a:gd name="T29" fmla="*/ 35 h 125"/>
                  <a:gd name="T30" fmla="*/ 53 w 220"/>
                  <a:gd name="T31" fmla="*/ 24 h 125"/>
                  <a:gd name="T32" fmla="*/ 30 w 220"/>
                  <a:gd name="T33" fmla="*/ 12 h 125"/>
                  <a:gd name="T34" fmla="*/ 24 w 220"/>
                  <a:gd name="T35" fmla="*/ 18 h 125"/>
                  <a:gd name="T36" fmla="*/ 19 w 220"/>
                  <a:gd name="T37" fmla="*/ 25 h 125"/>
                  <a:gd name="T38" fmla="*/ 5 w 220"/>
                  <a:gd name="T39" fmla="*/ 33 h 125"/>
                  <a:gd name="T40" fmla="*/ 0 w 220"/>
                  <a:gd name="T41" fmla="*/ 35 h 125"/>
                  <a:gd name="T42" fmla="*/ 5 w 220"/>
                  <a:gd name="T43" fmla="*/ 45 h 125"/>
                  <a:gd name="T44" fmla="*/ 23 w 220"/>
                  <a:gd name="T45" fmla="*/ 55 h 125"/>
                  <a:gd name="T46" fmla="*/ 34 w 220"/>
                  <a:gd name="T47" fmla="*/ 62 h 125"/>
                  <a:gd name="T48" fmla="*/ 45 w 220"/>
                  <a:gd name="T49" fmla="*/ 69 h 125"/>
                  <a:gd name="T50" fmla="*/ 56 w 220"/>
                  <a:gd name="T51" fmla="*/ 75 h 125"/>
                  <a:gd name="T52" fmla="*/ 61 w 220"/>
                  <a:gd name="T53" fmla="*/ 75 h 125"/>
                  <a:gd name="T54" fmla="*/ 72 w 220"/>
                  <a:gd name="T55" fmla="*/ 75 h 125"/>
                  <a:gd name="T56" fmla="*/ 88 w 220"/>
                  <a:gd name="T57" fmla="*/ 89 h 125"/>
                  <a:gd name="T58" fmla="*/ 96 w 220"/>
                  <a:gd name="T59" fmla="*/ 98 h 125"/>
                  <a:gd name="T60" fmla="*/ 106 w 220"/>
                  <a:gd name="T61" fmla="*/ 104 h 125"/>
                  <a:gd name="T62" fmla="*/ 132 w 220"/>
                  <a:gd name="T63" fmla="*/ 125 h 125"/>
                  <a:gd name="T64" fmla="*/ 134 w 220"/>
                  <a:gd name="T65" fmla="*/ 125 h 125"/>
                  <a:gd name="T66" fmla="*/ 141 w 220"/>
                  <a:gd name="T67" fmla="*/ 123 h 125"/>
                  <a:gd name="T68" fmla="*/ 144 w 220"/>
                  <a:gd name="T69" fmla="*/ 116 h 125"/>
                  <a:gd name="T70" fmla="*/ 148 w 220"/>
                  <a:gd name="T71" fmla="*/ 103 h 125"/>
                  <a:gd name="T72" fmla="*/ 157 w 220"/>
                  <a:gd name="T73" fmla="*/ 98 h 125"/>
                  <a:gd name="T74" fmla="*/ 163 w 220"/>
                  <a:gd name="T75" fmla="*/ 94 h 125"/>
                  <a:gd name="T76" fmla="*/ 168 w 220"/>
                  <a:gd name="T77" fmla="*/ 85 h 125"/>
                  <a:gd name="T78" fmla="*/ 177 w 220"/>
                  <a:gd name="T79" fmla="*/ 71 h 125"/>
                  <a:gd name="T80" fmla="*/ 188 w 220"/>
                  <a:gd name="T81" fmla="*/ 61 h 125"/>
                  <a:gd name="T82" fmla="*/ 206 w 220"/>
                  <a:gd name="T83" fmla="*/ 42 h 125"/>
                  <a:gd name="T84" fmla="*/ 210 w 220"/>
                  <a:gd name="T85" fmla="*/ 30 h 125"/>
                  <a:gd name="T86" fmla="*/ 220 w 220"/>
                  <a:gd name="T87" fmla="*/ 6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0" h="125">
                    <a:moveTo>
                      <a:pt x="220" y="6"/>
                    </a:moveTo>
                    <a:cubicBezTo>
                      <a:pt x="220" y="6"/>
                      <a:pt x="220" y="6"/>
                      <a:pt x="219" y="6"/>
                    </a:cubicBezTo>
                    <a:cubicBezTo>
                      <a:pt x="215" y="5"/>
                      <a:pt x="210" y="6"/>
                      <a:pt x="206" y="6"/>
                    </a:cubicBezTo>
                    <a:cubicBezTo>
                      <a:pt x="201" y="6"/>
                      <a:pt x="196" y="6"/>
                      <a:pt x="191" y="6"/>
                    </a:cubicBezTo>
                    <a:cubicBezTo>
                      <a:pt x="188" y="5"/>
                      <a:pt x="185" y="4"/>
                      <a:pt x="183" y="3"/>
                    </a:cubicBezTo>
                    <a:cubicBezTo>
                      <a:pt x="182" y="2"/>
                      <a:pt x="181" y="1"/>
                      <a:pt x="180" y="1"/>
                    </a:cubicBezTo>
                    <a:cubicBezTo>
                      <a:pt x="177" y="0"/>
                      <a:pt x="172" y="2"/>
                      <a:pt x="168" y="4"/>
                    </a:cubicBezTo>
                    <a:cubicBezTo>
                      <a:pt x="167" y="4"/>
                      <a:pt x="166" y="4"/>
                      <a:pt x="166" y="5"/>
                    </a:cubicBezTo>
                    <a:cubicBezTo>
                      <a:pt x="166" y="7"/>
                      <a:pt x="166" y="9"/>
                      <a:pt x="165" y="11"/>
                    </a:cubicBezTo>
                    <a:cubicBezTo>
                      <a:pt x="161" y="23"/>
                      <a:pt x="138" y="38"/>
                      <a:pt x="131" y="39"/>
                    </a:cubicBezTo>
                    <a:cubicBezTo>
                      <a:pt x="128" y="40"/>
                      <a:pt x="123" y="40"/>
                      <a:pt x="118" y="40"/>
                    </a:cubicBezTo>
                    <a:cubicBezTo>
                      <a:pt x="115" y="40"/>
                      <a:pt x="112" y="40"/>
                      <a:pt x="108" y="40"/>
                    </a:cubicBezTo>
                    <a:cubicBezTo>
                      <a:pt x="106" y="40"/>
                      <a:pt x="103" y="40"/>
                      <a:pt x="101" y="40"/>
                    </a:cubicBezTo>
                    <a:cubicBezTo>
                      <a:pt x="98" y="40"/>
                      <a:pt x="95" y="40"/>
                      <a:pt x="92" y="40"/>
                    </a:cubicBezTo>
                    <a:cubicBezTo>
                      <a:pt x="83" y="40"/>
                      <a:pt x="72" y="40"/>
                      <a:pt x="65" y="35"/>
                    </a:cubicBezTo>
                    <a:cubicBezTo>
                      <a:pt x="60" y="32"/>
                      <a:pt x="57" y="28"/>
                      <a:pt x="53" y="24"/>
                    </a:cubicBezTo>
                    <a:cubicBezTo>
                      <a:pt x="46" y="16"/>
                      <a:pt x="41" y="10"/>
                      <a:pt x="30" y="12"/>
                    </a:cubicBezTo>
                    <a:cubicBezTo>
                      <a:pt x="26" y="13"/>
                      <a:pt x="25" y="15"/>
                      <a:pt x="24" y="18"/>
                    </a:cubicBezTo>
                    <a:cubicBezTo>
                      <a:pt x="23" y="20"/>
                      <a:pt x="22" y="22"/>
                      <a:pt x="19" y="25"/>
                    </a:cubicBezTo>
                    <a:cubicBezTo>
                      <a:pt x="16" y="29"/>
                      <a:pt x="11" y="31"/>
                      <a:pt x="5" y="33"/>
                    </a:cubicBezTo>
                    <a:cubicBezTo>
                      <a:pt x="3" y="33"/>
                      <a:pt x="2" y="34"/>
                      <a:pt x="0" y="35"/>
                    </a:cubicBezTo>
                    <a:cubicBezTo>
                      <a:pt x="2" y="38"/>
                      <a:pt x="3" y="41"/>
                      <a:pt x="5" y="45"/>
                    </a:cubicBezTo>
                    <a:cubicBezTo>
                      <a:pt x="11" y="47"/>
                      <a:pt x="17" y="51"/>
                      <a:pt x="23" y="55"/>
                    </a:cubicBezTo>
                    <a:cubicBezTo>
                      <a:pt x="27" y="58"/>
                      <a:pt x="31" y="60"/>
                      <a:pt x="34" y="62"/>
                    </a:cubicBezTo>
                    <a:cubicBezTo>
                      <a:pt x="38" y="63"/>
                      <a:pt x="42" y="66"/>
                      <a:pt x="45" y="69"/>
                    </a:cubicBezTo>
                    <a:cubicBezTo>
                      <a:pt x="49" y="71"/>
                      <a:pt x="52" y="74"/>
                      <a:pt x="56" y="75"/>
                    </a:cubicBezTo>
                    <a:cubicBezTo>
                      <a:pt x="57" y="75"/>
                      <a:pt x="59" y="75"/>
                      <a:pt x="61" y="75"/>
                    </a:cubicBezTo>
                    <a:cubicBezTo>
                      <a:pt x="65" y="75"/>
                      <a:pt x="68" y="74"/>
                      <a:pt x="72" y="75"/>
                    </a:cubicBezTo>
                    <a:cubicBezTo>
                      <a:pt x="79" y="77"/>
                      <a:pt x="84" y="84"/>
                      <a:pt x="88" y="89"/>
                    </a:cubicBezTo>
                    <a:cubicBezTo>
                      <a:pt x="91" y="93"/>
                      <a:pt x="93" y="96"/>
                      <a:pt x="96" y="98"/>
                    </a:cubicBezTo>
                    <a:cubicBezTo>
                      <a:pt x="98" y="100"/>
                      <a:pt x="102" y="102"/>
                      <a:pt x="106" y="104"/>
                    </a:cubicBezTo>
                    <a:cubicBezTo>
                      <a:pt x="119" y="112"/>
                      <a:pt x="129" y="118"/>
                      <a:pt x="132" y="125"/>
                    </a:cubicBezTo>
                    <a:cubicBezTo>
                      <a:pt x="133" y="125"/>
                      <a:pt x="133" y="125"/>
                      <a:pt x="134" y="125"/>
                    </a:cubicBezTo>
                    <a:cubicBezTo>
                      <a:pt x="137" y="125"/>
                      <a:pt x="140" y="124"/>
                      <a:pt x="141" y="123"/>
                    </a:cubicBezTo>
                    <a:cubicBezTo>
                      <a:pt x="145" y="121"/>
                      <a:pt x="145" y="120"/>
                      <a:pt x="144" y="116"/>
                    </a:cubicBezTo>
                    <a:cubicBezTo>
                      <a:pt x="144" y="113"/>
                      <a:pt x="144" y="108"/>
                      <a:pt x="148" y="103"/>
                    </a:cubicBezTo>
                    <a:cubicBezTo>
                      <a:pt x="151" y="101"/>
                      <a:pt x="154" y="99"/>
                      <a:pt x="157" y="98"/>
                    </a:cubicBezTo>
                    <a:cubicBezTo>
                      <a:pt x="159" y="97"/>
                      <a:pt x="162" y="96"/>
                      <a:pt x="163" y="94"/>
                    </a:cubicBezTo>
                    <a:cubicBezTo>
                      <a:pt x="165" y="91"/>
                      <a:pt x="166" y="88"/>
                      <a:pt x="168" y="85"/>
                    </a:cubicBezTo>
                    <a:cubicBezTo>
                      <a:pt x="170" y="80"/>
                      <a:pt x="173" y="75"/>
                      <a:pt x="177" y="71"/>
                    </a:cubicBezTo>
                    <a:cubicBezTo>
                      <a:pt x="180" y="67"/>
                      <a:pt x="184" y="64"/>
                      <a:pt x="188" y="61"/>
                    </a:cubicBezTo>
                    <a:cubicBezTo>
                      <a:pt x="195" y="55"/>
                      <a:pt x="202" y="48"/>
                      <a:pt x="206" y="42"/>
                    </a:cubicBezTo>
                    <a:cubicBezTo>
                      <a:pt x="207" y="39"/>
                      <a:pt x="208" y="35"/>
                      <a:pt x="210" y="30"/>
                    </a:cubicBezTo>
                    <a:cubicBezTo>
                      <a:pt x="212" y="22"/>
                      <a:pt x="215" y="12"/>
                      <a:pt x="22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5" name="Freeform 92">
                <a:extLst>
                  <a:ext uri="{FF2B5EF4-FFF2-40B4-BE49-F238E27FC236}">
                    <a16:creationId xmlns:a16="http://schemas.microsoft.com/office/drawing/2014/main" id="{41E4E3B7-C814-43A5-BCF4-0710EF9482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7" y="2392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6" name="Freeform 93">
                <a:extLst>
                  <a:ext uri="{FF2B5EF4-FFF2-40B4-BE49-F238E27FC236}">
                    <a16:creationId xmlns:a16="http://schemas.microsoft.com/office/drawing/2014/main" id="{028714DA-D0B8-4A20-9913-32FACA071F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1" y="2049"/>
                <a:ext cx="708" cy="745"/>
              </a:xfrm>
              <a:custGeom>
                <a:avLst/>
                <a:gdLst>
                  <a:gd name="T0" fmla="*/ 672 w 712"/>
                  <a:gd name="T1" fmla="*/ 210 h 750"/>
                  <a:gd name="T2" fmla="*/ 681 w 712"/>
                  <a:gd name="T3" fmla="*/ 164 h 750"/>
                  <a:gd name="T4" fmla="*/ 686 w 712"/>
                  <a:gd name="T5" fmla="*/ 109 h 750"/>
                  <a:gd name="T6" fmla="*/ 666 w 712"/>
                  <a:gd name="T7" fmla="*/ 74 h 750"/>
                  <a:gd name="T8" fmla="*/ 658 w 712"/>
                  <a:gd name="T9" fmla="*/ 61 h 750"/>
                  <a:gd name="T10" fmla="*/ 634 w 712"/>
                  <a:gd name="T11" fmla="*/ 29 h 750"/>
                  <a:gd name="T12" fmla="*/ 531 w 712"/>
                  <a:gd name="T13" fmla="*/ 19 h 750"/>
                  <a:gd name="T14" fmla="*/ 504 w 712"/>
                  <a:gd name="T15" fmla="*/ 36 h 750"/>
                  <a:gd name="T16" fmla="*/ 456 w 712"/>
                  <a:gd name="T17" fmla="*/ 60 h 750"/>
                  <a:gd name="T18" fmla="*/ 458 w 712"/>
                  <a:gd name="T19" fmla="*/ 42 h 750"/>
                  <a:gd name="T20" fmla="*/ 451 w 712"/>
                  <a:gd name="T21" fmla="*/ 22 h 750"/>
                  <a:gd name="T22" fmla="*/ 416 w 712"/>
                  <a:gd name="T23" fmla="*/ 6 h 750"/>
                  <a:gd name="T24" fmla="*/ 354 w 712"/>
                  <a:gd name="T25" fmla="*/ 57 h 750"/>
                  <a:gd name="T26" fmla="*/ 318 w 712"/>
                  <a:gd name="T27" fmla="*/ 67 h 750"/>
                  <a:gd name="T28" fmla="*/ 282 w 712"/>
                  <a:gd name="T29" fmla="*/ 59 h 750"/>
                  <a:gd name="T30" fmla="*/ 245 w 712"/>
                  <a:gd name="T31" fmla="*/ 52 h 750"/>
                  <a:gd name="T32" fmla="*/ 222 w 712"/>
                  <a:gd name="T33" fmla="*/ 71 h 750"/>
                  <a:gd name="T34" fmla="*/ 227 w 712"/>
                  <a:gd name="T35" fmla="*/ 120 h 750"/>
                  <a:gd name="T36" fmla="*/ 173 w 712"/>
                  <a:gd name="T37" fmla="*/ 151 h 750"/>
                  <a:gd name="T38" fmla="*/ 131 w 712"/>
                  <a:gd name="T39" fmla="*/ 173 h 750"/>
                  <a:gd name="T40" fmla="*/ 89 w 712"/>
                  <a:gd name="T41" fmla="*/ 135 h 750"/>
                  <a:gd name="T42" fmla="*/ 51 w 712"/>
                  <a:gd name="T43" fmla="*/ 156 h 750"/>
                  <a:gd name="T44" fmla="*/ 25 w 712"/>
                  <a:gd name="T45" fmla="*/ 177 h 750"/>
                  <a:gd name="T46" fmla="*/ 9 w 712"/>
                  <a:gd name="T47" fmla="*/ 205 h 750"/>
                  <a:gd name="T48" fmla="*/ 41 w 712"/>
                  <a:gd name="T49" fmla="*/ 221 h 750"/>
                  <a:gd name="T50" fmla="*/ 34 w 712"/>
                  <a:gd name="T51" fmla="*/ 240 h 750"/>
                  <a:gd name="T52" fmla="*/ 24 w 712"/>
                  <a:gd name="T53" fmla="*/ 284 h 750"/>
                  <a:gd name="T54" fmla="*/ 29 w 712"/>
                  <a:gd name="T55" fmla="*/ 305 h 750"/>
                  <a:gd name="T56" fmla="*/ 38 w 712"/>
                  <a:gd name="T57" fmla="*/ 334 h 750"/>
                  <a:gd name="T58" fmla="*/ 33 w 712"/>
                  <a:gd name="T59" fmla="*/ 373 h 750"/>
                  <a:gd name="T60" fmla="*/ 28 w 712"/>
                  <a:gd name="T61" fmla="*/ 398 h 750"/>
                  <a:gd name="T62" fmla="*/ 49 w 712"/>
                  <a:gd name="T63" fmla="*/ 443 h 750"/>
                  <a:gd name="T64" fmla="*/ 45 w 712"/>
                  <a:gd name="T65" fmla="*/ 497 h 750"/>
                  <a:gd name="T66" fmla="*/ 115 w 712"/>
                  <a:gd name="T67" fmla="*/ 470 h 750"/>
                  <a:gd name="T68" fmla="*/ 145 w 712"/>
                  <a:gd name="T69" fmla="*/ 445 h 750"/>
                  <a:gd name="T70" fmla="*/ 186 w 712"/>
                  <a:gd name="T71" fmla="*/ 435 h 750"/>
                  <a:gd name="T72" fmla="*/ 224 w 712"/>
                  <a:gd name="T73" fmla="*/ 457 h 750"/>
                  <a:gd name="T74" fmla="*/ 215 w 712"/>
                  <a:gd name="T75" fmla="*/ 464 h 750"/>
                  <a:gd name="T76" fmla="*/ 243 w 712"/>
                  <a:gd name="T77" fmla="*/ 480 h 750"/>
                  <a:gd name="T78" fmla="*/ 278 w 712"/>
                  <a:gd name="T79" fmla="*/ 468 h 750"/>
                  <a:gd name="T80" fmla="*/ 309 w 712"/>
                  <a:gd name="T81" fmla="*/ 488 h 750"/>
                  <a:gd name="T82" fmla="*/ 377 w 712"/>
                  <a:gd name="T83" fmla="*/ 508 h 750"/>
                  <a:gd name="T84" fmla="*/ 412 w 712"/>
                  <a:gd name="T85" fmla="*/ 544 h 750"/>
                  <a:gd name="T86" fmla="*/ 430 w 712"/>
                  <a:gd name="T87" fmla="*/ 552 h 750"/>
                  <a:gd name="T88" fmla="*/ 521 w 712"/>
                  <a:gd name="T89" fmla="*/ 602 h 750"/>
                  <a:gd name="T90" fmla="*/ 509 w 712"/>
                  <a:gd name="T91" fmla="*/ 622 h 750"/>
                  <a:gd name="T92" fmla="*/ 496 w 712"/>
                  <a:gd name="T93" fmla="*/ 637 h 750"/>
                  <a:gd name="T94" fmla="*/ 475 w 712"/>
                  <a:gd name="T95" fmla="*/ 662 h 750"/>
                  <a:gd name="T96" fmla="*/ 480 w 712"/>
                  <a:gd name="T97" fmla="*/ 699 h 750"/>
                  <a:gd name="T98" fmla="*/ 500 w 712"/>
                  <a:gd name="T99" fmla="*/ 725 h 750"/>
                  <a:gd name="T100" fmla="*/ 532 w 712"/>
                  <a:gd name="T101" fmla="*/ 750 h 750"/>
                  <a:gd name="T102" fmla="*/ 572 w 712"/>
                  <a:gd name="T103" fmla="*/ 701 h 750"/>
                  <a:gd name="T104" fmla="*/ 571 w 712"/>
                  <a:gd name="T105" fmla="*/ 661 h 750"/>
                  <a:gd name="T106" fmla="*/ 582 w 712"/>
                  <a:gd name="T107" fmla="*/ 611 h 750"/>
                  <a:gd name="T108" fmla="*/ 594 w 712"/>
                  <a:gd name="T109" fmla="*/ 553 h 750"/>
                  <a:gd name="T110" fmla="*/ 590 w 712"/>
                  <a:gd name="T111" fmla="*/ 489 h 750"/>
                  <a:gd name="T112" fmla="*/ 587 w 712"/>
                  <a:gd name="T113" fmla="*/ 413 h 750"/>
                  <a:gd name="T114" fmla="*/ 587 w 712"/>
                  <a:gd name="T115" fmla="*/ 392 h 750"/>
                  <a:gd name="T116" fmla="*/ 591 w 712"/>
                  <a:gd name="T117" fmla="*/ 369 h 750"/>
                  <a:gd name="T118" fmla="*/ 631 w 712"/>
                  <a:gd name="T119" fmla="*/ 335 h 750"/>
                  <a:gd name="T120" fmla="*/ 662 w 712"/>
                  <a:gd name="T121" fmla="*/ 308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712" h="750">
                    <a:moveTo>
                      <a:pt x="712" y="225"/>
                    </a:moveTo>
                    <a:cubicBezTo>
                      <a:pt x="707" y="228"/>
                      <a:pt x="703" y="229"/>
                      <a:pt x="698" y="229"/>
                    </a:cubicBezTo>
                    <a:cubicBezTo>
                      <a:pt x="697" y="229"/>
                      <a:pt x="696" y="229"/>
                      <a:pt x="696" y="229"/>
                    </a:cubicBezTo>
                    <a:cubicBezTo>
                      <a:pt x="686" y="228"/>
                      <a:pt x="678" y="222"/>
                      <a:pt x="672" y="210"/>
                    </a:cubicBezTo>
                    <a:cubicBezTo>
                      <a:pt x="672" y="209"/>
                      <a:pt x="671" y="207"/>
                      <a:pt x="669" y="205"/>
                    </a:cubicBezTo>
                    <a:cubicBezTo>
                      <a:pt x="657" y="179"/>
                      <a:pt x="654" y="170"/>
                      <a:pt x="657" y="165"/>
                    </a:cubicBezTo>
                    <a:cubicBezTo>
                      <a:pt x="660" y="158"/>
                      <a:pt x="668" y="161"/>
                      <a:pt x="674" y="163"/>
                    </a:cubicBezTo>
                    <a:cubicBezTo>
                      <a:pt x="676" y="163"/>
                      <a:pt x="679" y="164"/>
                      <a:pt x="681" y="164"/>
                    </a:cubicBezTo>
                    <a:cubicBezTo>
                      <a:pt x="683" y="163"/>
                      <a:pt x="684" y="163"/>
                      <a:pt x="684" y="157"/>
                    </a:cubicBezTo>
                    <a:cubicBezTo>
                      <a:pt x="684" y="154"/>
                      <a:pt x="684" y="151"/>
                      <a:pt x="684" y="148"/>
                    </a:cubicBezTo>
                    <a:cubicBezTo>
                      <a:pt x="685" y="146"/>
                      <a:pt x="685" y="143"/>
                      <a:pt x="686" y="139"/>
                    </a:cubicBezTo>
                    <a:cubicBezTo>
                      <a:pt x="687" y="129"/>
                      <a:pt x="690" y="116"/>
                      <a:pt x="686" y="109"/>
                    </a:cubicBezTo>
                    <a:cubicBezTo>
                      <a:pt x="685" y="107"/>
                      <a:pt x="684" y="107"/>
                      <a:pt x="680" y="106"/>
                    </a:cubicBezTo>
                    <a:cubicBezTo>
                      <a:pt x="677" y="105"/>
                      <a:pt x="673" y="104"/>
                      <a:pt x="669" y="100"/>
                    </a:cubicBezTo>
                    <a:cubicBezTo>
                      <a:pt x="665" y="95"/>
                      <a:pt x="666" y="88"/>
                      <a:pt x="666" y="82"/>
                    </a:cubicBezTo>
                    <a:cubicBezTo>
                      <a:pt x="666" y="79"/>
                      <a:pt x="667" y="75"/>
                      <a:pt x="666" y="74"/>
                    </a:cubicBezTo>
                    <a:cubicBezTo>
                      <a:pt x="666" y="74"/>
                      <a:pt x="665" y="73"/>
                      <a:pt x="662" y="74"/>
                    </a:cubicBezTo>
                    <a:cubicBezTo>
                      <a:pt x="660" y="74"/>
                      <a:pt x="658" y="73"/>
                      <a:pt x="658" y="72"/>
                    </a:cubicBezTo>
                    <a:cubicBezTo>
                      <a:pt x="657" y="70"/>
                      <a:pt x="656" y="69"/>
                      <a:pt x="657" y="67"/>
                    </a:cubicBezTo>
                    <a:cubicBezTo>
                      <a:pt x="658" y="65"/>
                      <a:pt x="658" y="63"/>
                      <a:pt x="658" y="61"/>
                    </a:cubicBezTo>
                    <a:cubicBezTo>
                      <a:pt x="657" y="60"/>
                      <a:pt x="657" y="59"/>
                      <a:pt x="657" y="58"/>
                    </a:cubicBezTo>
                    <a:cubicBezTo>
                      <a:pt x="657" y="58"/>
                      <a:pt x="657" y="57"/>
                      <a:pt x="657" y="57"/>
                    </a:cubicBezTo>
                    <a:cubicBezTo>
                      <a:pt x="655" y="53"/>
                      <a:pt x="653" y="48"/>
                      <a:pt x="650" y="44"/>
                    </a:cubicBezTo>
                    <a:cubicBezTo>
                      <a:pt x="645" y="37"/>
                      <a:pt x="641" y="34"/>
                      <a:pt x="634" y="29"/>
                    </a:cubicBezTo>
                    <a:cubicBezTo>
                      <a:pt x="629" y="26"/>
                      <a:pt x="629" y="26"/>
                      <a:pt x="629" y="26"/>
                    </a:cubicBezTo>
                    <a:cubicBezTo>
                      <a:pt x="617" y="18"/>
                      <a:pt x="602" y="8"/>
                      <a:pt x="589" y="5"/>
                    </a:cubicBezTo>
                    <a:cubicBezTo>
                      <a:pt x="580" y="2"/>
                      <a:pt x="560" y="0"/>
                      <a:pt x="552" y="4"/>
                    </a:cubicBezTo>
                    <a:cubicBezTo>
                      <a:pt x="546" y="6"/>
                      <a:pt x="536" y="13"/>
                      <a:pt x="531" y="19"/>
                    </a:cubicBezTo>
                    <a:cubicBezTo>
                      <a:pt x="529" y="20"/>
                      <a:pt x="528" y="22"/>
                      <a:pt x="527" y="25"/>
                    </a:cubicBezTo>
                    <a:cubicBezTo>
                      <a:pt x="525" y="29"/>
                      <a:pt x="523" y="34"/>
                      <a:pt x="519" y="36"/>
                    </a:cubicBezTo>
                    <a:cubicBezTo>
                      <a:pt x="514" y="39"/>
                      <a:pt x="510" y="38"/>
                      <a:pt x="507" y="37"/>
                    </a:cubicBezTo>
                    <a:cubicBezTo>
                      <a:pt x="506" y="36"/>
                      <a:pt x="505" y="36"/>
                      <a:pt x="504" y="36"/>
                    </a:cubicBezTo>
                    <a:cubicBezTo>
                      <a:pt x="498" y="35"/>
                      <a:pt x="494" y="37"/>
                      <a:pt x="492" y="45"/>
                    </a:cubicBezTo>
                    <a:cubicBezTo>
                      <a:pt x="491" y="48"/>
                      <a:pt x="491" y="50"/>
                      <a:pt x="491" y="51"/>
                    </a:cubicBezTo>
                    <a:cubicBezTo>
                      <a:pt x="491" y="57"/>
                      <a:pt x="488" y="58"/>
                      <a:pt x="482" y="61"/>
                    </a:cubicBezTo>
                    <a:cubicBezTo>
                      <a:pt x="474" y="64"/>
                      <a:pt x="462" y="62"/>
                      <a:pt x="456" y="60"/>
                    </a:cubicBezTo>
                    <a:cubicBezTo>
                      <a:pt x="455" y="60"/>
                      <a:pt x="454" y="59"/>
                      <a:pt x="453" y="57"/>
                    </a:cubicBezTo>
                    <a:cubicBezTo>
                      <a:pt x="452" y="56"/>
                      <a:pt x="453" y="55"/>
                      <a:pt x="453" y="53"/>
                    </a:cubicBezTo>
                    <a:cubicBezTo>
                      <a:pt x="454" y="52"/>
                      <a:pt x="455" y="51"/>
                      <a:pt x="456" y="49"/>
                    </a:cubicBezTo>
                    <a:cubicBezTo>
                      <a:pt x="459" y="45"/>
                      <a:pt x="459" y="44"/>
                      <a:pt x="458" y="42"/>
                    </a:cubicBezTo>
                    <a:cubicBezTo>
                      <a:pt x="458" y="42"/>
                      <a:pt x="457" y="41"/>
                      <a:pt x="457" y="41"/>
                    </a:cubicBezTo>
                    <a:cubicBezTo>
                      <a:pt x="455" y="40"/>
                      <a:pt x="452" y="39"/>
                      <a:pt x="451" y="35"/>
                    </a:cubicBezTo>
                    <a:cubicBezTo>
                      <a:pt x="450" y="33"/>
                      <a:pt x="450" y="31"/>
                      <a:pt x="451" y="29"/>
                    </a:cubicBezTo>
                    <a:cubicBezTo>
                      <a:pt x="451" y="26"/>
                      <a:pt x="451" y="24"/>
                      <a:pt x="451" y="22"/>
                    </a:cubicBezTo>
                    <a:cubicBezTo>
                      <a:pt x="451" y="17"/>
                      <a:pt x="451" y="15"/>
                      <a:pt x="448" y="13"/>
                    </a:cubicBezTo>
                    <a:cubicBezTo>
                      <a:pt x="444" y="9"/>
                      <a:pt x="428" y="8"/>
                      <a:pt x="422" y="8"/>
                    </a:cubicBezTo>
                    <a:cubicBezTo>
                      <a:pt x="420" y="7"/>
                      <a:pt x="419" y="7"/>
                      <a:pt x="418" y="7"/>
                    </a:cubicBezTo>
                    <a:cubicBezTo>
                      <a:pt x="417" y="7"/>
                      <a:pt x="417" y="7"/>
                      <a:pt x="416" y="6"/>
                    </a:cubicBezTo>
                    <a:cubicBezTo>
                      <a:pt x="416" y="7"/>
                      <a:pt x="415" y="9"/>
                      <a:pt x="414" y="10"/>
                    </a:cubicBezTo>
                    <a:cubicBezTo>
                      <a:pt x="413" y="15"/>
                      <a:pt x="404" y="25"/>
                      <a:pt x="395" y="30"/>
                    </a:cubicBezTo>
                    <a:cubicBezTo>
                      <a:pt x="397" y="35"/>
                      <a:pt x="396" y="38"/>
                      <a:pt x="395" y="41"/>
                    </a:cubicBezTo>
                    <a:cubicBezTo>
                      <a:pt x="389" y="53"/>
                      <a:pt x="364" y="58"/>
                      <a:pt x="354" y="57"/>
                    </a:cubicBezTo>
                    <a:cubicBezTo>
                      <a:pt x="350" y="56"/>
                      <a:pt x="350" y="56"/>
                      <a:pt x="350" y="56"/>
                    </a:cubicBezTo>
                    <a:cubicBezTo>
                      <a:pt x="345" y="56"/>
                      <a:pt x="342" y="56"/>
                      <a:pt x="337" y="58"/>
                    </a:cubicBezTo>
                    <a:cubicBezTo>
                      <a:pt x="335" y="59"/>
                      <a:pt x="333" y="60"/>
                      <a:pt x="331" y="61"/>
                    </a:cubicBezTo>
                    <a:cubicBezTo>
                      <a:pt x="327" y="64"/>
                      <a:pt x="323" y="66"/>
                      <a:pt x="318" y="67"/>
                    </a:cubicBezTo>
                    <a:cubicBezTo>
                      <a:pt x="315" y="68"/>
                      <a:pt x="315" y="68"/>
                      <a:pt x="315" y="68"/>
                    </a:cubicBezTo>
                    <a:cubicBezTo>
                      <a:pt x="309" y="69"/>
                      <a:pt x="302" y="71"/>
                      <a:pt x="296" y="70"/>
                    </a:cubicBezTo>
                    <a:cubicBezTo>
                      <a:pt x="292" y="68"/>
                      <a:pt x="289" y="65"/>
                      <a:pt x="286" y="63"/>
                    </a:cubicBezTo>
                    <a:cubicBezTo>
                      <a:pt x="285" y="61"/>
                      <a:pt x="283" y="59"/>
                      <a:pt x="282" y="59"/>
                    </a:cubicBezTo>
                    <a:cubicBezTo>
                      <a:pt x="278" y="57"/>
                      <a:pt x="274" y="58"/>
                      <a:pt x="269" y="59"/>
                    </a:cubicBezTo>
                    <a:cubicBezTo>
                      <a:pt x="265" y="60"/>
                      <a:pt x="261" y="61"/>
                      <a:pt x="257" y="60"/>
                    </a:cubicBezTo>
                    <a:cubicBezTo>
                      <a:pt x="250" y="59"/>
                      <a:pt x="247" y="55"/>
                      <a:pt x="246" y="52"/>
                    </a:cubicBezTo>
                    <a:cubicBezTo>
                      <a:pt x="245" y="52"/>
                      <a:pt x="245" y="52"/>
                      <a:pt x="245" y="52"/>
                    </a:cubicBezTo>
                    <a:cubicBezTo>
                      <a:pt x="245" y="52"/>
                      <a:pt x="245" y="52"/>
                      <a:pt x="245" y="52"/>
                    </a:cubicBezTo>
                    <a:cubicBezTo>
                      <a:pt x="243" y="55"/>
                      <a:pt x="241" y="58"/>
                      <a:pt x="238" y="61"/>
                    </a:cubicBezTo>
                    <a:cubicBezTo>
                      <a:pt x="236" y="64"/>
                      <a:pt x="233" y="65"/>
                      <a:pt x="229" y="67"/>
                    </a:cubicBezTo>
                    <a:cubicBezTo>
                      <a:pt x="227" y="68"/>
                      <a:pt x="223" y="70"/>
                      <a:pt x="222" y="71"/>
                    </a:cubicBezTo>
                    <a:cubicBezTo>
                      <a:pt x="221" y="74"/>
                      <a:pt x="224" y="77"/>
                      <a:pt x="229" y="82"/>
                    </a:cubicBezTo>
                    <a:cubicBezTo>
                      <a:pt x="232" y="85"/>
                      <a:pt x="235" y="88"/>
                      <a:pt x="236" y="92"/>
                    </a:cubicBezTo>
                    <a:cubicBezTo>
                      <a:pt x="238" y="97"/>
                      <a:pt x="234" y="104"/>
                      <a:pt x="230" y="114"/>
                    </a:cubicBezTo>
                    <a:cubicBezTo>
                      <a:pt x="228" y="116"/>
                      <a:pt x="227" y="118"/>
                      <a:pt x="227" y="120"/>
                    </a:cubicBezTo>
                    <a:cubicBezTo>
                      <a:pt x="224" y="130"/>
                      <a:pt x="220" y="137"/>
                      <a:pt x="211" y="143"/>
                    </a:cubicBezTo>
                    <a:cubicBezTo>
                      <a:pt x="205" y="148"/>
                      <a:pt x="196" y="154"/>
                      <a:pt x="188" y="154"/>
                    </a:cubicBezTo>
                    <a:cubicBezTo>
                      <a:pt x="185" y="154"/>
                      <a:pt x="182" y="153"/>
                      <a:pt x="180" y="152"/>
                    </a:cubicBezTo>
                    <a:cubicBezTo>
                      <a:pt x="178" y="152"/>
                      <a:pt x="176" y="151"/>
                      <a:pt x="173" y="151"/>
                    </a:cubicBezTo>
                    <a:cubicBezTo>
                      <a:pt x="171" y="152"/>
                      <a:pt x="171" y="152"/>
                      <a:pt x="169" y="154"/>
                    </a:cubicBezTo>
                    <a:cubicBezTo>
                      <a:pt x="168" y="155"/>
                      <a:pt x="167" y="156"/>
                      <a:pt x="165" y="157"/>
                    </a:cubicBezTo>
                    <a:cubicBezTo>
                      <a:pt x="160" y="162"/>
                      <a:pt x="153" y="167"/>
                      <a:pt x="145" y="170"/>
                    </a:cubicBezTo>
                    <a:cubicBezTo>
                      <a:pt x="140" y="172"/>
                      <a:pt x="135" y="173"/>
                      <a:pt x="131" y="173"/>
                    </a:cubicBezTo>
                    <a:cubicBezTo>
                      <a:pt x="123" y="173"/>
                      <a:pt x="116" y="170"/>
                      <a:pt x="109" y="167"/>
                    </a:cubicBezTo>
                    <a:cubicBezTo>
                      <a:pt x="107" y="166"/>
                      <a:pt x="105" y="165"/>
                      <a:pt x="102" y="164"/>
                    </a:cubicBezTo>
                    <a:cubicBezTo>
                      <a:pt x="89" y="160"/>
                      <a:pt x="90" y="151"/>
                      <a:pt x="91" y="146"/>
                    </a:cubicBezTo>
                    <a:cubicBezTo>
                      <a:pt x="91" y="141"/>
                      <a:pt x="91" y="138"/>
                      <a:pt x="89" y="135"/>
                    </a:cubicBezTo>
                    <a:cubicBezTo>
                      <a:pt x="84" y="130"/>
                      <a:pt x="65" y="130"/>
                      <a:pt x="57" y="134"/>
                    </a:cubicBezTo>
                    <a:cubicBezTo>
                      <a:pt x="57" y="134"/>
                      <a:pt x="57" y="134"/>
                      <a:pt x="57" y="134"/>
                    </a:cubicBezTo>
                    <a:cubicBezTo>
                      <a:pt x="57" y="134"/>
                      <a:pt x="58" y="135"/>
                      <a:pt x="58" y="135"/>
                    </a:cubicBezTo>
                    <a:cubicBezTo>
                      <a:pt x="59" y="142"/>
                      <a:pt x="60" y="147"/>
                      <a:pt x="51" y="156"/>
                    </a:cubicBezTo>
                    <a:cubicBezTo>
                      <a:pt x="47" y="159"/>
                      <a:pt x="42" y="160"/>
                      <a:pt x="38" y="161"/>
                    </a:cubicBezTo>
                    <a:cubicBezTo>
                      <a:pt x="35" y="162"/>
                      <a:pt x="33" y="163"/>
                      <a:pt x="31" y="165"/>
                    </a:cubicBezTo>
                    <a:cubicBezTo>
                      <a:pt x="29" y="166"/>
                      <a:pt x="29" y="168"/>
                      <a:pt x="28" y="171"/>
                    </a:cubicBezTo>
                    <a:cubicBezTo>
                      <a:pt x="27" y="173"/>
                      <a:pt x="26" y="175"/>
                      <a:pt x="25" y="177"/>
                    </a:cubicBezTo>
                    <a:cubicBezTo>
                      <a:pt x="23" y="179"/>
                      <a:pt x="21" y="180"/>
                      <a:pt x="20" y="180"/>
                    </a:cubicBezTo>
                    <a:cubicBezTo>
                      <a:pt x="19" y="183"/>
                      <a:pt x="19" y="185"/>
                      <a:pt x="19" y="187"/>
                    </a:cubicBezTo>
                    <a:cubicBezTo>
                      <a:pt x="18" y="190"/>
                      <a:pt x="18" y="195"/>
                      <a:pt x="15" y="200"/>
                    </a:cubicBezTo>
                    <a:cubicBezTo>
                      <a:pt x="13" y="201"/>
                      <a:pt x="11" y="203"/>
                      <a:pt x="9" y="205"/>
                    </a:cubicBezTo>
                    <a:cubicBezTo>
                      <a:pt x="5" y="208"/>
                      <a:pt x="0" y="213"/>
                      <a:pt x="1" y="215"/>
                    </a:cubicBezTo>
                    <a:cubicBezTo>
                      <a:pt x="1" y="216"/>
                      <a:pt x="8" y="216"/>
                      <a:pt x="11" y="215"/>
                    </a:cubicBezTo>
                    <a:cubicBezTo>
                      <a:pt x="13" y="215"/>
                      <a:pt x="15" y="215"/>
                      <a:pt x="16" y="215"/>
                    </a:cubicBezTo>
                    <a:cubicBezTo>
                      <a:pt x="26" y="215"/>
                      <a:pt x="33" y="218"/>
                      <a:pt x="41" y="221"/>
                    </a:cubicBezTo>
                    <a:cubicBezTo>
                      <a:pt x="42" y="222"/>
                      <a:pt x="43" y="223"/>
                      <a:pt x="44" y="225"/>
                    </a:cubicBezTo>
                    <a:cubicBezTo>
                      <a:pt x="44" y="227"/>
                      <a:pt x="43" y="228"/>
                      <a:pt x="42" y="229"/>
                    </a:cubicBezTo>
                    <a:cubicBezTo>
                      <a:pt x="40" y="231"/>
                      <a:pt x="40" y="231"/>
                      <a:pt x="40" y="231"/>
                    </a:cubicBezTo>
                    <a:cubicBezTo>
                      <a:pt x="36" y="235"/>
                      <a:pt x="34" y="237"/>
                      <a:pt x="34" y="240"/>
                    </a:cubicBezTo>
                    <a:cubicBezTo>
                      <a:pt x="34" y="241"/>
                      <a:pt x="35" y="242"/>
                      <a:pt x="36" y="243"/>
                    </a:cubicBezTo>
                    <a:cubicBezTo>
                      <a:pt x="39" y="247"/>
                      <a:pt x="40" y="251"/>
                      <a:pt x="35" y="259"/>
                    </a:cubicBezTo>
                    <a:cubicBezTo>
                      <a:pt x="33" y="263"/>
                      <a:pt x="31" y="265"/>
                      <a:pt x="28" y="268"/>
                    </a:cubicBezTo>
                    <a:cubicBezTo>
                      <a:pt x="24" y="273"/>
                      <a:pt x="21" y="275"/>
                      <a:pt x="24" y="284"/>
                    </a:cubicBezTo>
                    <a:cubicBezTo>
                      <a:pt x="24" y="285"/>
                      <a:pt x="25" y="286"/>
                      <a:pt x="26" y="287"/>
                    </a:cubicBezTo>
                    <a:cubicBezTo>
                      <a:pt x="27" y="289"/>
                      <a:pt x="29" y="292"/>
                      <a:pt x="30" y="296"/>
                    </a:cubicBezTo>
                    <a:cubicBezTo>
                      <a:pt x="30" y="298"/>
                      <a:pt x="30" y="301"/>
                      <a:pt x="30" y="302"/>
                    </a:cubicBezTo>
                    <a:cubicBezTo>
                      <a:pt x="29" y="303"/>
                      <a:pt x="29" y="305"/>
                      <a:pt x="29" y="305"/>
                    </a:cubicBezTo>
                    <a:cubicBezTo>
                      <a:pt x="29" y="310"/>
                      <a:pt x="30" y="313"/>
                      <a:pt x="32" y="316"/>
                    </a:cubicBezTo>
                    <a:cubicBezTo>
                      <a:pt x="32" y="318"/>
                      <a:pt x="33" y="320"/>
                      <a:pt x="34" y="323"/>
                    </a:cubicBezTo>
                    <a:cubicBezTo>
                      <a:pt x="34" y="325"/>
                      <a:pt x="35" y="327"/>
                      <a:pt x="35" y="329"/>
                    </a:cubicBezTo>
                    <a:cubicBezTo>
                      <a:pt x="37" y="330"/>
                      <a:pt x="38" y="332"/>
                      <a:pt x="38" y="334"/>
                    </a:cubicBezTo>
                    <a:cubicBezTo>
                      <a:pt x="40" y="340"/>
                      <a:pt x="37" y="347"/>
                      <a:pt x="34" y="352"/>
                    </a:cubicBezTo>
                    <a:cubicBezTo>
                      <a:pt x="33" y="352"/>
                      <a:pt x="33" y="353"/>
                      <a:pt x="33" y="353"/>
                    </a:cubicBezTo>
                    <a:cubicBezTo>
                      <a:pt x="36" y="355"/>
                      <a:pt x="38" y="358"/>
                      <a:pt x="39" y="361"/>
                    </a:cubicBezTo>
                    <a:cubicBezTo>
                      <a:pt x="40" y="366"/>
                      <a:pt x="37" y="371"/>
                      <a:pt x="33" y="373"/>
                    </a:cubicBezTo>
                    <a:cubicBezTo>
                      <a:pt x="32" y="374"/>
                      <a:pt x="30" y="375"/>
                      <a:pt x="28" y="374"/>
                    </a:cubicBezTo>
                    <a:cubicBezTo>
                      <a:pt x="28" y="377"/>
                      <a:pt x="28" y="380"/>
                      <a:pt x="28" y="383"/>
                    </a:cubicBezTo>
                    <a:cubicBezTo>
                      <a:pt x="28" y="385"/>
                      <a:pt x="29" y="387"/>
                      <a:pt x="29" y="389"/>
                    </a:cubicBezTo>
                    <a:cubicBezTo>
                      <a:pt x="28" y="392"/>
                      <a:pt x="28" y="395"/>
                      <a:pt x="28" y="398"/>
                    </a:cubicBezTo>
                    <a:cubicBezTo>
                      <a:pt x="27" y="404"/>
                      <a:pt x="26" y="411"/>
                      <a:pt x="27" y="416"/>
                    </a:cubicBezTo>
                    <a:cubicBezTo>
                      <a:pt x="29" y="421"/>
                      <a:pt x="31" y="423"/>
                      <a:pt x="36" y="427"/>
                    </a:cubicBezTo>
                    <a:cubicBezTo>
                      <a:pt x="37" y="428"/>
                      <a:pt x="38" y="429"/>
                      <a:pt x="40" y="430"/>
                    </a:cubicBezTo>
                    <a:cubicBezTo>
                      <a:pt x="46" y="435"/>
                      <a:pt x="48" y="438"/>
                      <a:pt x="49" y="443"/>
                    </a:cubicBezTo>
                    <a:cubicBezTo>
                      <a:pt x="49" y="444"/>
                      <a:pt x="50" y="446"/>
                      <a:pt x="51" y="447"/>
                    </a:cubicBezTo>
                    <a:cubicBezTo>
                      <a:pt x="52" y="451"/>
                      <a:pt x="52" y="451"/>
                      <a:pt x="52" y="451"/>
                    </a:cubicBezTo>
                    <a:cubicBezTo>
                      <a:pt x="54" y="459"/>
                      <a:pt x="59" y="473"/>
                      <a:pt x="48" y="480"/>
                    </a:cubicBezTo>
                    <a:cubicBezTo>
                      <a:pt x="48" y="485"/>
                      <a:pt x="47" y="492"/>
                      <a:pt x="45" y="497"/>
                    </a:cubicBezTo>
                    <a:cubicBezTo>
                      <a:pt x="46" y="500"/>
                      <a:pt x="46" y="503"/>
                      <a:pt x="45" y="507"/>
                    </a:cubicBezTo>
                    <a:cubicBezTo>
                      <a:pt x="51" y="503"/>
                      <a:pt x="58" y="501"/>
                      <a:pt x="65" y="499"/>
                    </a:cubicBezTo>
                    <a:cubicBezTo>
                      <a:pt x="73" y="496"/>
                      <a:pt x="81" y="494"/>
                      <a:pt x="87" y="489"/>
                    </a:cubicBezTo>
                    <a:cubicBezTo>
                      <a:pt x="95" y="482"/>
                      <a:pt x="104" y="475"/>
                      <a:pt x="115" y="470"/>
                    </a:cubicBezTo>
                    <a:cubicBezTo>
                      <a:pt x="117" y="469"/>
                      <a:pt x="119" y="468"/>
                      <a:pt x="121" y="467"/>
                    </a:cubicBezTo>
                    <a:cubicBezTo>
                      <a:pt x="129" y="464"/>
                      <a:pt x="132" y="462"/>
                      <a:pt x="138" y="454"/>
                    </a:cubicBezTo>
                    <a:cubicBezTo>
                      <a:pt x="139" y="452"/>
                      <a:pt x="139" y="451"/>
                      <a:pt x="139" y="451"/>
                    </a:cubicBezTo>
                    <a:cubicBezTo>
                      <a:pt x="140" y="448"/>
                      <a:pt x="142" y="447"/>
                      <a:pt x="145" y="445"/>
                    </a:cubicBezTo>
                    <a:cubicBezTo>
                      <a:pt x="148" y="443"/>
                      <a:pt x="152" y="442"/>
                      <a:pt x="156" y="442"/>
                    </a:cubicBezTo>
                    <a:cubicBezTo>
                      <a:pt x="159" y="441"/>
                      <a:pt x="162" y="441"/>
                      <a:pt x="164" y="439"/>
                    </a:cubicBezTo>
                    <a:cubicBezTo>
                      <a:pt x="168" y="438"/>
                      <a:pt x="168" y="438"/>
                      <a:pt x="168" y="438"/>
                    </a:cubicBezTo>
                    <a:cubicBezTo>
                      <a:pt x="174" y="434"/>
                      <a:pt x="176" y="434"/>
                      <a:pt x="186" y="435"/>
                    </a:cubicBezTo>
                    <a:cubicBezTo>
                      <a:pt x="189" y="435"/>
                      <a:pt x="193" y="435"/>
                      <a:pt x="197" y="435"/>
                    </a:cubicBezTo>
                    <a:cubicBezTo>
                      <a:pt x="205" y="435"/>
                      <a:pt x="214" y="434"/>
                      <a:pt x="219" y="438"/>
                    </a:cubicBezTo>
                    <a:cubicBezTo>
                      <a:pt x="228" y="442"/>
                      <a:pt x="226" y="448"/>
                      <a:pt x="225" y="453"/>
                    </a:cubicBezTo>
                    <a:cubicBezTo>
                      <a:pt x="225" y="454"/>
                      <a:pt x="224" y="455"/>
                      <a:pt x="224" y="457"/>
                    </a:cubicBezTo>
                    <a:cubicBezTo>
                      <a:pt x="224" y="458"/>
                      <a:pt x="223" y="459"/>
                      <a:pt x="221" y="460"/>
                    </a:cubicBezTo>
                    <a:cubicBezTo>
                      <a:pt x="220" y="460"/>
                      <a:pt x="219" y="460"/>
                      <a:pt x="217" y="460"/>
                    </a:cubicBezTo>
                    <a:cubicBezTo>
                      <a:pt x="217" y="460"/>
                      <a:pt x="216" y="459"/>
                      <a:pt x="214" y="459"/>
                    </a:cubicBezTo>
                    <a:cubicBezTo>
                      <a:pt x="215" y="461"/>
                      <a:pt x="215" y="462"/>
                      <a:pt x="215" y="464"/>
                    </a:cubicBezTo>
                    <a:cubicBezTo>
                      <a:pt x="216" y="466"/>
                      <a:pt x="217" y="468"/>
                      <a:pt x="217" y="471"/>
                    </a:cubicBezTo>
                    <a:cubicBezTo>
                      <a:pt x="223" y="470"/>
                      <a:pt x="229" y="470"/>
                      <a:pt x="235" y="475"/>
                    </a:cubicBezTo>
                    <a:cubicBezTo>
                      <a:pt x="237" y="476"/>
                      <a:pt x="239" y="477"/>
                      <a:pt x="240" y="478"/>
                    </a:cubicBezTo>
                    <a:cubicBezTo>
                      <a:pt x="240" y="479"/>
                      <a:pt x="241" y="479"/>
                      <a:pt x="243" y="480"/>
                    </a:cubicBezTo>
                    <a:cubicBezTo>
                      <a:pt x="243" y="480"/>
                      <a:pt x="243" y="480"/>
                      <a:pt x="244" y="479"/>
                    </a:cubicBezTo>
                    <a:cubicBezTo>
                      <a:pt x="244" y="479"/>
                      <a:pt x="245" y="479"/>
                      <a:pt x="245" y="478"/>
                    </a:cubicBezTo>
                    <a:cubicBezTo>
                      <a:pt x="245" y="474"/>
                      <a:pt x="245" y="469"/>
                      <a:pt x="251" y="465"/>
                    </a:cubicBezTo>
                    <a:cubicBezTo>
                      <a:pt x="258" y="461"/>
                      <a:pt x="273" y="466"/>
                      <a:pt x="278" y="468"/>
                    </a:cubicBezTo>
                    <a:cubicBezTo>
                      <a:pt x="283" y="470"/>
                      <a:pt x="285" y="473"/>
                      <a:pt x="286" y="475"/>
                    </a:cubicBezTo>
                    <a:cubicBezTo>
                      <a:pt x="287" y="476"/>
                      <a:pt x="288" y="476"/>
                      <a:pt x="288" y="477"/>
                    </a:cubicBezTo>
                    <a:cubicBezTo>
                      <a:pt x="292" y="479"/>
                      <a:pt x="294" y="479"/>
                      <a:pt x="296" y="479"/>
                    </a:cubicBezTo>
                    <a:cubicBezTo>
                      <a:pt x="300" y="480"/>
                      <a:pt x="303" y="481"/>
                      <a:pt x="309" y="488"/>
                    </a:cubicBezTo>
                    <a:cubicBezTo>
                      <a:pt x="316" y="497"/>
                      <a:pt x="322" y="497"/>
                      <a:pt x="333" y="498"/>
                    </a:cubicBezTo>
                    <a:cubicBezTo>
                      <a:pt x="336" y="498"/>
                      <a:pt x="339" y="498"/>
                      <a:pt x="342" y="499"/>
                    </a:cubicBezTo>
                    <a:cubicBezTo>
                      <a:pt x="352" y="500"/>
                      <a:pt x="357" y="502"/>
                      <a:pt x="362" y="504"/>
                    </a:cubicBezTo>
                    <a:cubicBezTo>
                      <a:pt x="367" y="506"/>
                      <a:pt x="371" y="507"/>
                      <a:pt x="377" y="508"/>
                    </a:cubicBezTo>
                    <a:cubicBezTo>
                      <a:pt x="390" y="509"/>
                      <a:pt x="395" y="517"/>
                      <a:pt x="400" y="525"/>
                    </a:cubicBezTo>
                    <a:cubicBezTo>
                      <a:pt x="400" y="526"/>
                      <a:pt x="401" y="528"/>
                      <a:pt x="402" y="529"/>
                    </a:cubicBezTo>
                    <a:cubicBezTo>
                      <a:pt x="404" y="531"/>
                      <a:pt x="408" y="536"/>
                      <a:pt x="412" y="542"/>
                    </a:cubicBezTo>
                    <a:cubicBezTo>
                      <a:pt x="412" y="543"/>
                      <a:pt x="412" y="543"/>
                      <a:pt x="412" y="544"/>
                    </a:cubicBezTo>
                    <a:cubicBezTo>
                      <a:pt x="413" y="545"/>
                      <a:pt x="413" y="546"/>
                      <a:pt x="413" y="548"/>
                    </a:cubicBezTo>
                    <a:cubicBezTo>
                      <a:pt x="414" y="550"/>
                      <a:pt x="415" y="556"/>
                      <a:pt x="416" y="557"/>
                    </a:cubicBezTo>
                    <a:cubicBezTo>
                      <a:pt x="417" y="557"/>
                      <a:pt x="424" y="557"/>
                      <a:pt x="426" y="557"/>
                    </a:cubicBezTo>
                    <a:cubicBezTo>
                      <a:pt x="427" y="556"/>
                      <a:pt x="429" y="554"/>
                      <a:pt x="430" y="552"/>
                    </a:cubicBezTo>
                    <a:cubicBezTo>
                      <a:pt x="431" y="550"/>
                      <a:pt x="433" y="548"/>
                      <a:pt x="435" y="547"/>
                    </a:cubicBezTo>
                    <a:cubicBezTo>
                      <a:pt x="445" y="543"/>
                      <a:pt x="472" y="552"/>
                      <a:pt x="479" y="556"/>
                    </a:cubicBezTo>
                    <a:cubicBezTo>
                      <a:pt x="499" y="564"/>
                      <a:pt x="524" y="577"/>
                      <a:pt x="525" y="591"/>
                    </a:cubicBezTo>
                    <a:cubicBezTo>
                      <a:pt x="525" y="594"/>
                      <a:pt x="525" y="598"/>
                      <a:pt x="521" y="602"/>
                    </a:cubicBezTo>
                    <a:cubicBezTo>
                      <a:pt x="521" y="603"/>
                      <a:pt x="521" y="604"/>
                      <a:pt x="521" y="605"/>
                    </a:cubicBezTo>
                    <a:cubicBezTo>
                      <a:pt x="521" y="610"/>
                      <a:pt x="517" y="613"/>
                      <a:pt x="514" y="616"/>
                    </a:cubicBezTo>
                    <a:cubicBezTo>
                      <a:pt x="512" y="617"/>
                      <a:pt x="511" y="618"/>
                      <a:pt x="511" y="619"/>
                    </a:cubicBezTo>
                    <a:cubicBezTo>
                      <a:pt x="510" y="620"/>
                      <a:pt x="510" y="621"/>
                      <a:pt x="509" y="622"/>
                    </a:cubicBezTo>
                    <a:cubicBezTo>
                      <a:pt x="508" y="624"/>
                      <a:pt x="508" y="626"/>
                      <a:pt x="505" y="629"/>
                    </a:cubicBezTo>
                    <a:cubicBezTo>
                      <a:pt x="503" y="631"/>
                      <a:pt x="501" y="631"/>
                      <a:pt x="499" y="632"/>
                    </a:cubicBezTo>
                    <a:cubicBezTo>
                      <a:pt x="498" y="633"/>
                      <a:pt x="497" y="633"/>
                      <a:pt x="496" y="633"/>
                    </a:cubicBezTo>
                    <a:cubicBezTo>
                      <a:pt x="496" y="634"/>
                      <a:pt x="496" y="635"/>
                      <a:pt x="496" y="637"/>
                    </a:cubicBezTo>
                    <a:cubicBezTo>
                      <a:pt x="496" y="639"/>
                      <a:pt x="496" y="642"/>
                      <a:pt x="494" y="644"/>
                    </a:cubicBezTo>
                    <a:cubicBezTo>
                      <a:pt x="492" y="647"/>
                      <a:pt x="490" y="648"/>
                      <a:pt x="489" y="648"/>
                    </a:cubicBezTo>
                    <a:cubicBezTo>
                      <a:pt x="488" y="649"/>
                      <a:pt x="487" y="649"/>
                      <a:pt x="486" y="650"/>
                    </a:cubicBezTo>
                    <a:cubicBezTo>
                      <a:pt x="478" y="655"/>
                      <a:pt x="475" y="657"/>
                      <a:pt x="475" y="662"/>
                    </a:cubicBezTo>
                    <a:cubicBezTo>
                      <a:pt x="474" y="663"/>
                      <a:pt x="474" y="663"/>
                      <a:pt x="474" y="664"/>
                    </a:cubicBezTo>
                    <a:cubicBezTo>
                      <a:pt x="475" y="672"/>
                      <a:pt x="475" y="681"/>
                      <a:pt x="474" y="688"/>
                    </a:cubicBezTo>
                    <a:cubicBezTo>
                      <a:pt x="475" y="688"/>
                      <a:pt x="475" y="689"/>
                      <a:pt x="476" y="689"/>
                    </a:cubicBezTo>
                    <a:cubicBezTo>
                      <a:pt x="479" y="691"/>
                      <a:pt x="480" y="696"/>
                      <a:pt x="480" y="699"/>
                    </a:cubicBezTo>
                    <a:cubicBezTo>
                      <a:pt x="481" y="701"/>
                      <a:pt x="481" y="704"/>
                      <a:pt x="482" y="705"/>
                    </a:cubicBezTo>
                    <a:cubicBezTo>
                      <a:pt x="483" y="705"/>
                      <a:pt x="485" y="706"/>
                      <a:pt x="487" y="707"/>
                    </a:cubicBezTo>
                    <a:cubicBezTo>
                      <a:pt x="491" y="708"/>
                      <a:pt x="498" y="710"/>
                      <a:pt x="500" y="720"/>
                    </a:cubicBezTo>
                    <a:cubicBezTo>
                      <a:pt x="500" y="722"/>
                      <a:pt x="500" y="724"/>
                      <a:pt x="500" y="725"/>
                    </a:cubicBezTo>
                    <a:cubicBezTo>
                      <a:pt x="507" y="727"/>
                      <a:pt x="512" y="733"/>
                      <a:pt x="517" y="739"/>
                    </a:cubicBezTo>
                    <a:cubicBezTo>
                      <a:pt x="520" y="741"/>
                      <a:pt x="522" y="744"/>
                      <a:pt x="524" y="745"/>
                    </a:cubicBezTo>
                    <a:cubicBezTo>
                      <a:pt x="526" y="747"/>
                      <a:pt x="528" y="748"/>
                      <a:pt x="531" y="749"/>
                    </a:cubicBezTo>
                    <a:cubicBezTo>
                      <a:pt x="531" y="749"/>
                      <a:pt x="531" y="750"/>
                      <a:pt x="532" y="750"/>
                    </a:cubicBezTo>
                    <a:cubicBezTo>
                      <a:pt x="534" y="739"/>
                      <a:pt x="541" y="730"/>
                      <a:pt x="549" y="722"/>
                    </a:cubicBezTo>
                    <a:cubicBezTo>
                      <a:pt x="551" y="720"/>
                      <a:pt x="553" y="717"/>
                      <a:pt x="555" y="715"/>
                    </a:cubicBezTo>
                    <a:cubicBezTo>
                      <a:pt x="558" y="710"/>
                      <a:pt x="562" y="706"/>
                      <a:pt x="565" y="703"/>
                    </a:cubicBezTo>
                    <a:cubicBezTo>
                      <a:pt x="568" y="702"/>
                      <a:pt x="570" y="701"/>
                      <a:pt x="572" y="701"/>
                    </a:cubicBezTo>
                    <a:cubicBezTo>
                      <a:pt x="573" y="701"/>
                      <a:pt x="575" y="700"/>
                      <a:pt x="576" y="700"/>
                    </a:cubicBezTo>
                    <a:cubicBezTo>
                      <a:pt x="576" y="699"/>
                      <a:pt x="574" y="696"/>
                      <a:pt x="573" y="694"/>
                    </a:cubicBezTo>
                    <a:cubicBezTo>
                      <a:pt x="571" y="692"/>
                      <a:pt x="570" y="689"/>
                      <a:pt x="570" y="687"/>
                    </a:cubicBezTo>
                    <a:cubicBezTo>
                      <a:pt x="568" y="679"/>
                      <a:pt x="570" y="670"/>
                      <a:pt x="571" y="661"/>
                    </a:cubicBezTo>
                    <a:cubicBezTo>
                      <a:pt x="572" y="658"/>
                      <a:pt x="572" y="655"/>
                      <a:pt x="573" y="651"/>
                    </a:cubicBezTo>
                    <a:cubicBezTo>
                      <a:pt x="573" y="645"/>
                      <a:pt x="574" y="642"/>
                      <a:pt x="577" y="637"/>
                    </a:cubicBezTo>
                    <a:cubicBezTo>
                      <a:pt x="577" y="636"/>
                      <a:pt x="578" y="634"/>
                      <a:pt x="579" y="632"/>
                    </a:cubicBezTo>
                    <a:cubicBezTo>
                      <a:pt x="582" y="626"/>
                      <a:pt x="582" y="618"/>
                      <a:pt x="582" y="611"/>
                    </a:cubicBezTo>
                    <a:cubicBezTo>
                      <a:pt x="582" y="606"/>
                      <a:pt x="582" y="601"/>
                      <a:pt x="583" y="596"/>
                    </a:cubicBezTo>
                    <a:cubicBezTo>
                      <a:pt x="585" y="588"/>
                      <a:pt x="587" y="583"/>
                      <a:pt x="591" y="577"/>
                    </a:cubicBezTo>
                    <a:cubicBezTo>
                      <a:pt x="592" y="574"/>
                      <a:pt x="592" y="574"/>
                      <a:pt x="592" y="574"/>
                    </a:cubicBezTo>
                    <a:cubicBezTo>
                      <a:pt x="595" y="567"/>
                      <a:pt x="595" y="561"/>
                      <a:pt x="594" y="553"/>
                    </a:cubicBezTo>
                    <a:cubicBezTo>
                      <a:pt x="593" y="549"/>
                      <a:pt x="593" y="549"/>
                      <a:pt x="593" y="549"/>
                    </a:cubicBezTo>
                    <a:cubicBezTo>
                      <a:pt x="591" y="535"/>
                      <a:pt x="591" y="520"/>
                      <a:pt x="591" y="505"/>
                    </a:cubicBezTo>
                    <a:cubicBezTo>
                      <a:pt x="591" y="498"/>
                      <a:pt x="591" y="498"/>
                      <a:pt x="591" y="498"/>
                    </a:cubicBezTo>
                    <a:cubicBezTo>
                      <a:pt x="591" y="495"/>
                      <a:pt x="590" y="492"/>
                      <a:pt x="590" y="489"/>
                    </a:cubicBezTo>
                    <a:cubicBezTo>
                      <a:pt x="589" y="487"/>
                      <a:pt x="589" y="485"/>
                      <a:pt x="588" y="482"/>
                    </a:cubicBezTo>
                    <a:cubicBezTo>
                      <a:pt x="587" y="474"/>
                      <a:pt x="589" y="466"/>
                      <a:pt x="590" y="458"/>
                    </a:cubicBezTo>
                    <a:cubicBezTo>
                      <a:pt x="592" y="452"/>
                      <a:pt x="593" y="447"/>
                      <a:pt x="593" y="441"/>
                    </a:cubicBezTo>
                    <a:cubicBezTo>
                      <a:pt x="593" y="430"/>
                      <a:pt x="592" y="423"/>
                      <a:pt x="587" y="413"/>
                    </a:cubicBezTo>
                    <a:cubicBezTo>
                      <a:pt x="585" y="411"/>
                      <a:pt x="585" y="411"/>
                      <a:pt x="584" y="410"/>
                    </a:cubicBezTo>
                    <a:cubicBezTo>
                      <a:pt x="581" y="408"/>
                      <a:pt x="582" y="405"/>
                      <a:pt x="583" y="402"/>
                    </a:cubicBezTo>
                    <a:cubicBezTo>
                      <a:pt x="583" y="400"/>
                      <a:pt x="583" y="400"/>
                      <a:pt x="583" y="400"/>
                    </a:cubicBezTo>
                    <a:cubicBezTo>
                      <a:pt x="584" y="397"/>
                      <a:pt x="585" y="394"/>
                      <a:pt x="587" y="392"/>
                    </a:cubicBezTo>
                    <a:cubicBezTo>
                      <a:pt x="588" y="390"/>
                      <a:pt x="589" y="387"/>
                      <a:pt x="590" y="385"/>
                    </a:cubicBezTo>
                    <a:cubicBezTo>
                      <a:pt x="590" y="382"/>
                      <a:pt x="591" y="379"/>
                      <a:pt x="591" y="377"/>
                    </a:cubicBezTo>
                    <a:cubicBezTo>
                      <a:pt x="591" y="375"/>
                      <a:pt x="591" y="374"/>
                      <a:pt x="591" y="373"/>
                    </a:cubicBezTo>
                    <a:cubicBezTo>
                      <a:pt x="590" y="371"/>
                      <a:pt x="590" y="370"/>
                      <a:pt x="591" y="369"/>
                    </a:cubicBezTo>
                    <a:cubicBezTo>
                      <a:pt x="592" y="366"/>
                      <a:pt x="593" y="362"/>
                      <a:pt x="594" y="359"/>
                    </a:cubicBezTo>
                    <a:cubicBezTo>
                      <a:pt x="597" y="350"/>
                      <a:pt x="600" y="340"/>
                      <a:pt x="606" y="336"/>
                    </a:cubicBezTo>
                    <a:cubicBezTo>
                      <a:pt x="613" y="331"/>
                      <a:pt x="619" y="332"/>
                      <a:pt x="623" y="334"/>
                    </a:cubicBezTo>
                    <a:cubicBezTo>
                      <a:pt x="626" y="335"/>
                      <a:pt x="628" y="335"/>
                      <a:pt x="631" y="335"/>
                    </a:cubicBezTo>
                    <a:cubicBezTo>
                      <a:pt x="634" y="334"/>
                      <a:pt x="639" y="332"/>
                      <a:pt x="642" y="329"/>
                    </a:cubicBezTo>
                    <a:cubicBezTo>
                      <a:pt x="645" y="328"/>
                      <a:pt x="648" y="326"/>
                      <a:pt x="650" y="325"/>
                    </a:cubicBezTo>
                    <a:cubicBezTo>
                      <a:pt x="658" y="322"/>
                      <a:pt x="658" y="321"/>
                      <a:pt x="660" y="313"/>
                    </a:cubicBezTo>
                    <a:cubicBezTo>
                      <a:pt x="660" y="312"/>
                      <a:pt x="661" y="310"/>
                      <a:pt x="662" y="308"/>
                    </a:cubicBezTo>
                    <a:cubicBezTo>
                      <a:pt x="667" y="289"/>
                      <a:pt x="680" y="271"/>
                      <a:pt x="692" y="255"/>
                    </a:cubicBezTo>
                    <a:cubicBezTo>
                      <a:pt x="699" y="245"/>
                      <a:pt x="706" y="235"/>
                      <a:pt x="712" y="225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7" name="Freeform 94">
                <a:extLst>
                  <a:ext uri="{FF2B5EF4-FFF2-40B4-BE49-F238E27FC236}">
                    <a16:creationId xmlns:a16="http://schemas.microsoft.com/office/drawing/2014/main" id="{39A8B2D5-7AD7-4524-9AF6-85E58AA484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2" y="2777"/>
                <a:ext cx="164" cy="251"/>
              </a:xfrm>
              <a:custGeom>
                <a:avLst/>
                <a:gdLst>
                  <a:gd name="T0" fmla="*/ 160 w 165"/>
                  <a:gd name="T1" fmla="*/ 77 h 252"/>
                  <a:gd name="T2" fmla="*/ 159 w 165"/>
                  <a:gd name="T3" fmla="*/ 48 h 252"/>
                  <a:gd name="T4" fmla="*/ 162 w 165"/>
                  <a:gd name="T5" fmla="*/ 32 h 252"/>
                  <a:gd name="T6" fmla="*/ 159 w 165"/>
                  <a:gd name="T7" fmla="*/ 27 h 252"/>
                  <a:gd name="T8" fmla="*/ 145 w 165"/>
                  <a:gd name="T9" fmla="*/ 20 h 252"/>
                  <a:gd name="T10" fmla="*/ 122 w 165"/>
                  <a:gd name="T11" fmla="*/ 1 h 252"/>
                  <a:gd name="T12" fmla="*/ 106 w 165"/>
                  <a:gd name="T13" fmla="*/ 1 h 252"/>
                  <a:gd name="T14" fmla="*/ 83 w 165"/>
                  <a:gd name="T15" fmla="*/ 3 h 252"/>
                  <a:gd name="T16" fmla="*/ 81 w 165"/>
                  <a:gd name="T17" fmla="*/ 9 h 252"/>
                  <a:gd name="T18" fmla="*/ 55 w 165"/>
                  <a:gd name="T19" fmla="*/ 30 h 252"/>
                  <a:gd name="T20" fmla="*/ 67 w 165"/>
                  <a:gd name="T21" fmla="*/ 58 h 252"/>
                  <a:gd name="T22" fmla="*/ 70 w 165"/>
                  <a:gd name="T23" fmla="*/ 65 h 252"/>
                  <a:gd name="T24" fmla="*/ 55 w 165"/>
                  <a:gd name="T25" fmla="*/ 73 h 252"/>
                  <a:gd name="T26" fmla="*/ 61 w 165"/>
                  <a:gd name="T27" fmla="*/ 104 h 252"/>
                  <a:gd name="T28" fmla="*/ 61 w 165"/>
                  <a:gd name="T29" fmla="*/ 118 h 252"/>
                  <a:gd name="T30" fmla="*/ 54 w 165"/>
                  <a:gd name="T31" fmla="*/ 140 h 252"/>
                  <a:gd name="T32" fmla="*/ 44 w 165"/>
                  <a:gd name="T33" fmla="*/ 159 h 252"/>
                  <a:gd name="T34" fmla="*/ 27 w 165"/>
                  <a:gd name="T35" fmla="*/ 182 h 252"/>
                  <a:gd name="T36" fmla="*/ 23 w 165"/>
                  <a:gd name="T37" fmla="*/ 176 h 252"/>
                  <a:gd name="T38" fmla="*/ 1 w 165"/>
                  <a:gd name="T39" fmla="*/ 201 h 252"/>
                  <a:gd name="T40" fmla="*/ 8 w 165"/>
                  <a:gd name="T41" fmla="*/ 211 h 252"/>
                  <a:gd name="T42" fmla="*/ 4 w 165"/>
                  <a:gd name="T43" fmla="*/ 217 h 252"/>
                  <a:gd name="T44" fmla="*/ 4 w 165"/>
                  <a:gd name="T45" fmla="*/ 224 h 252"/>
                  <a:gd name="T46" fmla="*/ 7 w 165"/>
                  <a:gd name="T47" fmla="*/ 240 h 252"/>
                  <a:gd name="T48" fmla="*/ 20 w 165"/>
                  <a:gd name="T49" fmla="*/ 246 h 252"/>
                  <a:gd name="T50" fmla="*/ 41 w 165"/>
                  <a:gd name="T51" fmla="*/ 249 h 252"/>
                  <a:gd name="T52" fmla="*/ 69 w 165"/>
                  <a:gd name="T53" fmla="*/ 239 h 252"/>
                  <a:gd name="T54" fmla="*/ 85 w 165"/>
                  <a:gd name="T55" fmla="*/ 224 h 252"/>
                  <a:gd name="T56" fmla="*/ 101 w 165"/>
                  <a:gd name="T57" fmla="*/ 203 h 252"/>
                  <a:gd name="T58" fmla="*/ 111 w 165"/>
                  <a:gd name="T59" fmla="*/ 195 h 252"/>
                  <a:gd name="T60" fmla="*/ 117 w 165"/>
                  <a:gd name="T61" fmla="*/ 172 h 252"/>
                  <a:gd name="T62" fmla="*/ 161 w 165"/>
                  <a:gd name="T63" fmla="*/ 103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5" h="252">
                    <a:moveTo>
                      <a:pt x="161" y="103"/>
                    </a:moveTo>
                    <a:cubicBezTo>
                      <a:pt x="165" y="92"/>
                      <a:pt x="163" y="86"/>
                      <a:pt x="160" y="77"/>
                    </a:cubicBezTo>
                    <a:cubicBezTo>
                      <a:pt x="159" y="74"/>
                      <a:pt x="158" y="72"/>
                      <a:pt x="157" y="69"/>
                    </a:cubicBezTo>
                    <a:cubicBezTo>
                      <a:pt x="154" y="60"/>
                      <a:pt x="157" y="54"/>
                      <a:pt x="159" y="48"/>
                    </a:cubicBezTo>
                    <a:cubicBezTo>
                      <a:pt x="160" y="44"/>
                      <a:pt x="162" y="41"/>
                      <a:pt x="162" y="37"/>
                    </a:cubicBezTo>
                    <a:cubicBezTo>
                      <a:pt x="162" y="35"/>
                      <a:pt x="162" y="34"/>
                      <a:pt x="162" y="32"/>
                    </a:cubicBezTo>
                    <a:cubicBezTo>
                      <a:pt x="160" y="32"/>
                      <a:pt x="159" y="31"/>
                      <a:pt x="159" y="29"/>
                    </a:cubicBezTo>
                    <a:cubicBezTo>
                      <a:pt x="159" y="28"/>
                      <a:pt x="159" y="28"/>
                      <a:pt x="159" y="27"/>
                    </a:cubicBezTo>
                    <a:cubicBezTo>
                      <a:pt x="157" y="26"/>
                      <a:pt x="155" y="25"/>
                      <a:pt x="153" y="24"/>
                    </a:cubicBezTo>
                    <a:cubicBezTo>
                      <a:pt x="151" y="23"/>
                      <a:pt x="148" y="22"/>
                      <a:pt x="145" y="20"/>
                    </a:cubicBezTo>
                    <a:cubicBezTo>
                      <a:pt x="143" y="18"/>
                      <a:pt x="140" y="15"/>
                      <a:pt x="137" y="12"/>
                    </a:cubicBezTo>
                    <a:cubicBezTo>
                      <a:pt x="132" y="6"/>
                      <a:pt x="127" y="1"/>
                      <a:pt x="122" y="1"/>
                    </a:cubicBezTo>
                    <a:cubicBezTo>
                      <a:pt x="121" y="1"/>
                      <a:pt x="120" y="1"/>
                      <a:pt x="120" y="0"/>
                    </a:cubicBezTo>
                    <a:cubicBezTo>
                      <a:pt x="116" y="2"/>
                      <a:pt x="111" y="1"/>
                      <a:pt x="106" y="1"/>
                    </a:cubicBezTo>
                    <a:cubicBezTo>
                      <a:pt x="103" y="1"/>
                      <a:pt x="101" y="1"/>
                      <a:pt x="99" y="1"/>
                    </a:cubicBezTo>
                    <a:cubicBezTo>
                      <a:pt x="92" y="1"/>
                      <a:pt x="88" y="1"/>
                      <a:pt x="83" y="3"/>
                    </a:cubicBezTo>
                    <a:cubicBezTo>
                      <a:pt x="84" y="4"/>
                      <a:pt x="84" y="5"/>
                      <a:pt x="84" y="5"/>
                    </a:cubicBezTo>
                    <a:cubicBezTo>
                      <a:pt x="84" y="7"/>
                      <a:pt x="83" y="9"/>
                      <a:pt x="81" y="9"/>
                    </a:cubicBezTo>
                    <a:cubicBezTo>
                      <a:pt x="79" y="10"/>
                      <a:pt x="77" y="11"/>
                      <a:pt x="75" y="12"/>
                    </a:cubicBezTo>
                    <a:cubicBezTo>
                      <a:pt x="61" y="18"/>
                      <a:pt x="54" y="22"/>
                      <a:pt x="55" y="30"/>
                    </a:cubicBezTo>
                    <a:cubicBezTo>
                      <a:pt x="56" y="30"/>
                      <a:pt x="57" y="30"/>
                      <a:pt x="58" y="31"/>
                    </a:cubicBezTo>
                    <a:cubicBezTo>
                      <a:pt x="65" y="35"/>
                      <a:pt x="66" y="46"/>
                      <a:pt x="67" y="58"/>
                    </a:cubicBezTo>
                    <a:cubicBezTo>
                      <a:pt x="68" y="58"/>
                      <a:pt x="69" y="59"/>
                      <a:pt x="70" y="60"/>
                    </a:cubicBezTo>
                    <a:cubicBezTo>
                      <a:pt x="71" y="62"/>
                      <a:pt x="71" y="64"/>
                      <a:pt x="70" y="65"/>
                    </a:cubicBezTo>
                    <a:cubicBezTo>
                      <a:pt x="67" y="70"/>
                      <a:pt x="61" y="71"/>
                      <a:pt x="57" y="73"/>
                    </a:cubicBezTo>
                    <a:cubicBezTo>
                      <a:pt x="56" y="73"/>
                      <a:pt x="56" y="73"/>
                      <a:pt x="55" y="73"/>
                    </a:cubicBezTo>
                    <a:cubicBezTo>
                      <a:pt x="67" y="80"/>
                      <a:pt x="65" y="90"/>
                      <a:pt x="63" y="98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0" y="108"/>
                      <a:pt x="59" y="111"/>
                      <a:pt x="60" y="115"/>
                    </a:cubicBezTo>
                    <a:cubicBezTo>
                      <a:pt x="60" y="116"/>
                      <a:pt x="61" y="117"/>
                      <a:pt x="61" y="118"/>
                    </a:cubicBezTo>
                    <a:cubicBezTo>
                      <a:pt x="63" y="121"/>
                      <a:pt x="65" y="124"/>
                      <a:pt x="64" y="128"/>
                    </a:cubicBezTo>
                    <a:cubicBezTo>
                      <a:pt x="63" y="133"/>
                      <a:pt x="59" y="137"/>
                      <a:pt x="54" y="140"/>
                    </a:cubicBezTo>
                    <a:cubicBezTo>
                      <a:pt x="52" y="141"/>
                      <a:pt x="50" y="143"/>
                      <a:pt x="50" y="144"/>
                    </a:cubicBezTo>
                    <a:cubicBezTo>
                      <a:pt x="47" y="148"/>
                      <a:pt x="45" y="153"/>
                      <a:pt x="44" y="159"/>
                    </a:cubicBezTo>
                    <a:cubicBezTo>
                      <a:pt x="42" y="167"/>
                      <a:pt x="39" y="176"/>
                      <a:pt x="32" y="181"/>
                    </a:cubicBezTo>
                    <a:cubicBezTo>
                      <a:pt x="31" y="182"/>
                      <a:pt x="29" y="183"/>
                      <a:pt x="27" y="182"/>
                    </a:cubicBezTo>
                    <a:cubicBezTo>
                      <a:pt x="26" y="181"/>
                      <a:pt x="25" y="180"/>
                      <a:pt x="25" y="178"/>
                    </a:cubicBezTo>
                    <a:cubicBezTo>
                      <a:pt x="25" y="177"/>
                      <a:pt x="24" y="176"/>
                      <a:pt x="23" y="176"/>
                    </a:cubicBezTo>
                    <a:cubicBezTo>
                      <a:pt x="17" y="175"/>
                      <a:pt x="7" y="179"/>
                      <a:pt x="5" y="182"/>
                    </a:cubicBezTo>
                    <a:cubicBezTo>
                      <a:pt x="2" y="186"/>
                      <a:pt x="0" y="197"/>
                      <a:pt x="1" y="201"/>
                    </a:cubicBezTo>
                    <a:cubicBezTo>
                      <a:pt x="1" y="202"/>
                      <a:pt x="2" y="203"/>
                      <a:pt x="3" y="204"/>
                    </a:cubicBezTo>
                    <a:cubicBezTo>
                      <a:pt x="5" y="206"/>
                      <a:pt x="7" y="208"/>
                      <a:pt x="8" y="211"/>
                    </a:cubicBezTo>
                    <a:cubicBezTo>
                      <a:pt x="9" y="214"/>
                      <a:pt x="8" y="216"/>
                      <a:pt x="5" y="217"/>
                    </a:cubicBezTo>
                    <a:cubicBezTo>
                      <a:pt x="5" y="217"/>
                      <a:pt x="5" y="217"/>
                      <a:pt x="4" y="217"/>
                    </a:cubicBezTo>
                    <a:cubicBezTo>
                      <a:pt x="4" y="217"/>
                      <a:pt x="4" y="217"/>
                      <a:pt x="4" y="218"/>
                    </a:cubicBezTo>
                    <a:cubicBezTo>
                      <a:pt x="4" y="219"/>
                      <a:pt x="4" y="221"/>
                      <a:pt x="4" y="224"/>
                    </a:cubicBezTo>
                    <a:cubicBezTo>
                      <a:pt x="3" y="228"/>
                      <a:pt x="2" y="238"/>
                      <a:pt x="5" y="240"/>
                    </a:cubicBezTo>
                    <a:cubicBezTo>
                      <a:pt x="5" y="240"/>
                      <a:pt x="6" y="240"/>
                      <a:pt x="7" y="240"/>
                    </a:cubicBezTo>
                    <a:cubicBezTo>
                      <a:pt x="10" y="240"/>
                      <a:pt x="13" y="240"/>
                      <a:pt x="15" y="242"/>
                    </a:cubicBezTo>
                    <a:cubicBezTo>
                      <a:pt x="18" y="243"/>
                      <a:pt x="19" y="245"/>
                      <a:pt x="20" y="246"/>
                    </a:cubicBezTo>
                    <a:cubicBezTo>
                      <a:pt x="20" y="247"/>
                      <a:pt x="20" y="248"/>
                      <a:pt x="21" y="248"/>
                    </a:cubicBezTo>
                    <a:cubicBezTo>
                      <a:pt x="26" y="252"/>
                      <a:pt x="33" y="250"/>
                      <a:pt x="41" y="249"/>
                    </a:cubicBezTo>
                    <a:cubicBezTo>
                      <a:pt x="49" y="248"/>
                      <a:pt x="57" y="246"/>
                      <a:pt x="65" y="250"/>
                    </a:cubicBezTo>
                    <a:cubicBezTo>
                      <a:pt x="68" y="248"/>
                      <a:pt x="72" y="244"/>
                      <a:pt x="69" y="239"/>
                    </a:cubicBezTo>
                    <a:cubicBezTo>
                      <a:pt x="68" y="237"/>
                      <a:pt x="69" y="234"/>
                      <a:pt x="71" y="233"/>
                    </a:cubicBezTo>
                    <a:cubicBezTo>
                      <a:pt x="77" y="230"/>
                      <a:pt x="81" y="227"/>
                      <a:pt x="85" y="224"/>
                    </a:cubicBezTo>
                    <a:cubicBezTo>
                      <a:pt x="91" y="219"/>
                      <a:pt x="93" y="215"/>
                      <a:pt x="97" y="209"/>
                    </a:cubicBezTo>
                    <a:cubicBezTo>
                      <a:pt x="98" y="207"/>
                      <a:pt x="99" y="206"/>
                      <a:pt x="101" y="203"/>
                    </a:cubicBezTo>
                    <a:cubicBezTo>
                      <a:pt x="103" y="200"/>
                      <a:pt x="106" y="199"/>
                      <a:pt x="108" y="197"/>
                    </a:cubicBezTo>
                    <a:cubicBezTo>
                      <a:pt x="110" y="197"/>
                      <a:pt x="111" y="196"/>
                      <a:pt x="111" y="195"/>
                    </a:cubicBezTo>
                    <a:cubicBezTo>
                      <a:pt x="115" y="192"/>
                      <a:pt x="115" y="187"/>
                      <a:pt x="116" y="182"/>
                    </a:cubicBezTo>
                    <a:cubicBezTo>
                      <a:pt x="116" y="179"/>
                      <a:pt x="116" y="175"/>
                      <a:pt x="117" y="172"/>
                    </a:cubicBezTo>
                    <a:cubicBezTo>
                      <a:pt x="122" y="157"/>
                      <a:pt x="131" y="146"/>
                      <a:pt x="140" y="135"/>
                    </a:cubicBezTo>
                    <a:cubicBezTo>
                      <a:pt x="148" y="125"/>
                      <a:pt x="156" y="115"/>
                      <a:pt x="161" y="10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8" name="Oval 497">
                <a:extLst>
                  <a:ext uri="{FF2B5EF4-FFF2-40B4-BE49-F238E27FC236}">
                    <a16:creationId xmlns:a16="http://schemas.microsoft.com/office/drawing/2014/main" id="{18CC290E-2BD8-40FD-B075-D45CD89C02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9" y="3036"/>
                <a:ext cx="1" cy="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9" name="Freeform 96">
                <a:extLst>
                  <a:ext uri="{FF2B5EF4-FFF2-40B4-BE49-F238E27FC236}">
                    <a16:creationId xmlns:a16="http://schemas.microsoft.com/office/drawing/2014/main" id="{78F63828-420F-44A8-BC5B-E627C69896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6" y="2394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0" name="Freeform 97">
                <a:extLst>
                  <a:ext uri="{FF2B5EF4-FFF2-40B4-BE49-F238E27FC236}">
                    <a16:creationId xmlns:a16="http://schemas.microsoft.com/office/drawing/2014/main" id="{58ED9985-462A-4183-AD17-C9574D576E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2" y="2404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1" name="Freeform 98">
                <a:extLst>
                  <a:ext uri="{FF2B5EF4-FFF2-40B4-BE49-F238E27FC236}">
                    <a16:creationId xmlns:a16="http://schemas.microsoft.com/office/drawing/2014/main" id="{607A6AEA-B22A-4DDC-9700-C6CABA4C01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5" y="2396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2" name="Freeform 99">
                <a:extLst>
                  <a:ext uri="{FF2B5EF4-FFF2-40B4-BE49-F238E27FC236}">
                    <a16:creationId xmlns:a16="http://schemas.microsoft.com/office/drawing/2014/main" id="{FB3BBC49-F799-4D61-BCE9-E8B057ED0F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4" y="2398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3" name="Freeform 100">
                <a:extLst>
                  <a:ext uri="{FF2B5EF4-FFF2-40B4-BE49-F238E27FC236}">
                    <a16:creationId xmlns:a16="http://schemas.microsoft.com/office/drawing/2014/main" id="{A14FBE93-8A6F-4831-B9E7-42EBB803B8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3" y="2401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4" name="Freeform 101">
                <a:extLst>
                  <a:ext uri="{FF2B5EF4-FFF2-40B4-BE49-F238E27FC236}">
                    <a16:creationId xmlns:a16="http://schemas.microsoft.com/office/drawing/2014/main" id="{CAADAD49-294E-47D2-A1E8-A89ADA2BBD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4" y="1144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5" name="Freeform 102">
                <a:extLst>
                  <a:ext uri="{FF2B5EF4-FFF2-40B4-BE49-F238E27FC236}">
                    <a16:creationId xmlns:a16="http://schemas.microsoft.com/office/drawing/2014/main" id="{206D84C6-34FC-48EC-9734-D10DF1A61B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3" y="948"/>
                <a:ext cx="450" cy="528"/>
              </a:xfrm>
              <a:custGeom>
                <a:avLst/>
                <a:gdLst>
                  <a:gd name="T0" fmla="*/ 20 w 453"/>
                  <a:gd name="T1" fmla="*/ 95 h 531"/>
                  <a:gd name="T2" fmla="*/ 36 w 453"/>
                  <a:gd name="T3" fmla="*/ 123 h 531"/>
                  <a:gd name="T4" fmla="*/ 26 w 453"/>
                  <a:gd name="T5" fmla="*/ 161 h 531"/>
                  <a:gd name="T6" fmla="*/ 31 w 453"/>
                  <a:gd name="T7" fmla="*/ 172 h 531"/>
                  <a:gd name="T8" fmla="*/ 33 w 453"/>
                  <a:gd name="T9" fmla="*/ 204 h 531"/>
                  <a:gd name="T10" fmla="*/ 60 w 453"/>
                  <a:gd name="T11" fmla="*/ 224 h 531"/>
                  <a:gd name="T12" fmla="*/ 76 w 453"/>
                  <a:gd name="T13" fmla="*/ 222 h 531"/>
                  <a:gd name="T14" fmla="*/ 98 w 453"/>
                  <a:gd name="T15" fmla="*/ 248 h 531"/>
                  <a:gd name="T16" fmla="*/ 124 w 453"/>
                  <a:gd name="T17" fmla="*/ 276 h 531"/>
                  <a:gd name="T18" fmla="*/ 138 w 453"/>
                  <a:gd name="T19" fmla="*/ 306 h 531"/>
                  <a:gd name="T20" fmla="*/ 151 w 453"/>
                  <a:gd name="T21" fmla="*/ 336 h 531"/>
                  <a:gd name="T22" fmla="*/ 160 w 453"/>
                  <a:gd name="T23" fmla="*/ 375 h 531"/>
                  <a:gd name="T24" fmla="*/ 167 w 453"/>
                  <a:gd name="T25" fmla="*/ 428 h 531"/>
                  <a:gd name="T26" fmla="*/ 174 w 453"/>
                  <a:gd name="T27" fmla="*/ 480 h 531"/>
                  <a:gd name="T28" fmla="*/ 177 w 453"/>
                  <a:gd name="T29" fmla="*/ 497 h 531"/>
                  <a:gd name="T30" fmla="*/ 228 w 453"/>
                  <a:gd name="T31" fmla="*/ 500 h 531"/>
                  <a:gd name="T32" fmla="*/ 263 w 453"/>
                  <a:gd name="T33" fmla="*/ 461 h 531"/>
                  <a:gd name="T34" fmla="*/ 304 w 453"/>
                  <a:gd name="T35" fmla="*/ 487 h 531"/>
                  <a:gd name="T36" fmla="*/ 325 w 453"/>
                  <a:gd name="T37" fmla="*/ 471 h 531"/>
                  <a:gd name="T38" fmla="*/ 344 w 453"/>
                  <a:gd name="T39" fmla="*/ 442 h 531"/>
                  <a:gd name="T40" fmla="*/ 367 w 453"/>
                  <a:gd name="T41" fmla="*/ 403 h 531"/>
                  <a:gd name="T42" fmla="*/ 406 w 453"/>
                  <a:gd name="T43" fmla="*/ 397 h 531"/>
                  <a:gd name="T44" fmla="*/ 451 w 453"/>
                  <a:gd name="T45" fmla="*/ 392 h 531"/>
                  <a:gd name="T46" fmla="*/ 448 w 453"/>
                  <a:gd name="T47" fmla="*/ 360 h 531"/>
                  <a:gd name="T48" fmla="*/ 451 w 453"/>
                  <a:gd name="T49" fmla="*/ 332 h 531"/>
                  <a:gd name="T50" fmla="*/ 432 w 453"/>
                  <a:gd name="T51" fmla="*/ 314 h 531"/>
                  <a:gd name="T52" fmla="*/ 414 w 453"/>
                  <a:gd name="T53" fmla="*/ 301 h 531"/>
                  <a:gd name="T54" fmla="*/ 380 w 453"/>
                  <a:gd name="T55" fmla="*/ 252 h 531"/>
                  <a:gd name="T56" fmla="*/ 375 w 453"/>
                  <a:gd name="T57" fmla="*/ 229 h 531"/>
                  <a:gd name="T58" fmla="*/ 364 w 453"/>
                  <a:gd name="T59" fmla="*/ 187 h 531"/>
                  <a:gd name="T60" fmla="*/ 369 w 453"/>
                  <a:gd name="T61" fmla="*/ 150 h 531"/>
                  <a:gd name="T62" fmla="*/ 392 w 453"/>
                  <a:gd name="T63" fmla="*/ 112 h 531"/>
                  <a:gd name="T64" fmla="*/ 399 w 453"/>
                  <a:gd name="T65" fmla="*/ 100 h 531"/>
                  <a:gd name="T66" fmla="*/ 366 w 453"/>
                  <a:gd name="T67" fmla="*/ 59 h 531"/>
                  <a:gd name="T68" fmla="*/ 350 w 453"/>
                  <a:gd name="T69" fmla="*/ 44 h 531"/>
                  <a:gd name="T70" fmla="*/ 361 w 453"/>
                  <a:gd name="T71" fmla="*/ 20 h 531"/>
                  <a:gd name="T72" fmla="*/ 353 w 453"/>
                  <a:gd name="T73" fmla="*/ 5 h 531"/>
                  <a:gd name="T74" fmla="*/ 343 w 453"/>
                  <a:gd name="T75" fmla="*/ 5 h 531"/>
                  <a:gd name="T76" fmla="*/ 316 w 453"/>
                  <a:gd name="T77" fmla="*/ 7 h 531"/>
                  <a:gd name="T78" fmla="*/ 305 w 453"/>
                  <a:gd name="T79" fmla="*/ 37 h 531"/>
                  <a:gd name="T80" fmla="*/ 299 w 453"/>
                  <a:gd name="T81" fmla="*/ 45 h 531"/>
                  <a:gd name="T82" fmla="*/ 277 w 453"/>
                  <a:gd name="T83" fmla="*/ 58 h 531"/>
                  <a:gd name="T84" fmla="*/ 262 w 453"/>
                  <a:gd name="T85" fmla="*/ 61 h 531"/>
                  <a:gd name="T86" fmla="*/ 250 w 453"/>
                  <a:gd name="T87" fmla="*/ 66 h 531"/>
                  <a:gd name="T88" fmla="*/ 229 w 453"/>
                  <a:gd name="T89" fmla="*/ 80 h 531"/>
                  <a:gd name="T90" fmla="*/ 203 w 453"/>
                  <a:gd name="T91" fmla="*/ 92 h 531"/>
                  <a:gd name="T92" fmla="*/ 157 w 453"/>
                  <a:gd name="T93" fmla="*/ 105 h 531"/>
                  <a:gd name="T94" fmla="*/ 125 w 453"/>
                  <a:gd name="T95" fmla="*/ 127 h 531"/>
                  <a:gd name="T96" fmla="*/ 95 w 453"/>
                  <a:gd name="T97" fmla="*/ 111 h 531"/>
                  <a:gd name="T98" fmla="*/ 53 w 453"/>
                  <a:gd name="T99" fmla="*/ 100 h 531"/>
                  <a:gd name="T100" fmla="*/ 1 w 453"/>
                  <a:gd name="T101" fmla="*/ 81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53" h="531">
                    <a:moveTo>
                      <a:pt x="0" y="85"/>
                    </a:moveTo>
                    <a:cubicBezTo>
                      <a:pt x="2" y="88"/>
                      <a:pt x="8" y="93"/>
                      <a:pt x="12" y="94"/>
                    </a:cubicBezTo>
                    <a:cubicBezTo>
                      <a:pt x="16" y="95"/>
                      <a:pt x="18" y="95"/>
                      <a:pt x="20" y="95"/>
                    </a:cubicBezTo>
                    <a:cubicBezTo>
                      <a:pt x="29" y="97"/>
                      <a:pt x="29" y="99"/>
                      <a:pt x="31" y="109"/>
                    </a:cubicBezTo>
                    <a:cubicBezTo>
                      <a:pt x="32" y="113"/>
                      <a:pt x="32" y="113"/>
                      <a:pt x="32" y="113"/>
                    </a:cubicBezTo>
                    <a:cubicBezTo>
                      <a:pt x="33" y="117"/>
                      <a:pt x="34" y="120"/>
                      <a:pt x="36" y="123"/>
                    </a:cubicBezTo>
                    <a:cubicBezTo>
                      <a:pt x="39" y="128"/>
                      <a:pt x="43" y="134"/>
                      <a:pt x="39" y="145"/>
                    </a:cubicBezTo>
                    <a:cubicBezTo>
                      <a:pt x="36" y="150"/>
                      <a:pt x="33" y="153"/>
                      <a:pt x="30" y="156"/>
                    </a:cubicBezTo>
                    <a:cubicBezTo>
                      <a:pt x="28" y="157"/>
                      <a:pt x="27" y="159"/>
                      <a:pt x="26" y="161"/>
                    </a:cubicBezTo>
                    <a:cubicBezTo>
                      <a:pt x="24" y="164"/>
                      <a:pt x="25" y="167"/>
                      <a:pt x="25" y="167"/>
                    </a:cubicBezTo>
                    <a:cubicBezTo>
                      <a:pt x="25" y="168"/>
                      <a:pt x="26" y="168"/>
                      <a:pt x="26" y="168"/>
                    </a:cubicBezTo>
                    <a:cubicBezTo>
                      <a:pt x="29" y="168"/>
                      <a:pt x="30" y="170"/>
                      <a:pt x="31" y="172"/>
                    </a:cubicBezTo>
                    <a:cubicBezTo>
                      <a:pt x="31" y="175"/>
                      <a:pt x="31" y="178"/>
                      <a:pt x="32" y="181"/>
                    </a:cubicBezTo>
                    <a:cubicBezTo>
                      <a:pt x="32" y="186"/>
                      <a:pt x="33" y="192"/>
                      <a:pt x="33" y="197"/>
                    </a:cubicBezTo>
                    <a:cubicBezTo>
                      <a:pt x="33" y="199"/>
                      <a:pt x="33" y="202"/>
                      <a:pt x="33" y="204"/>
                    </a:cubicBezTo>
                    <a:cubicBezTo>
                      <a:pt x="33" y="209"/>
                      <a:pt x="32" y="214"/>
                      <a:pt x="34" y="216"/>
                    </a:cubicBezTo>
                    <a:cubicBezTo>
                      <a:pt x="36" y="217"/>
                      <a:pt x="42" y="216"/>
                      <a:pt x="47" y="217"/>
                    </a:cubicBezTo>
                    <a:cubicBezTo>
                      <a:pt x="53" y="219"/>
                      <a:pt x="56" y="221"/>
                      <a:pt x="60" y="224"/>
                    </a:cubicBezTo>
                    <a:cubicBezTo>
                      <a:pt x="63" y="223"/>
                      <a:pt x="66" y="223"/>
                      <a:pt x="68" y="224"/>
                    </a:cubicBezTo>
                    <a:cubicBezTo>
                      <a:pt x="70" y="224"/>
                      <a:pt x="71" y="225"/>
                      <a:pt x="73" y="225"/>
                    </a:cubicBezTo>
                    <a:cubicBezTo>
                      <a:pt x="73" y="224"/>
                      <a:pt x="75" y="223"/>
                      <a:pt x="76" y="222"/>
                    </a:cubicBezTo>
                    <a:cubicBezTo>
                      <a:pt x="80" y="220"/>
                      <a:pt x="85" y="217"/>
                      <a:pt x="91" y="219"/>
                    </a:cubicBezTo>
                    <a:cubicBezTo>
                      <a:pt x="93" y="220"/>
                      <a:pt x="96" y="222"/>
                      <a:pt x="98" y="228"/>
                    </a:cubicBezTo>
                    <a:cubicBezTo>
                      <a:pt x="100" y="233"/>
                      <a:pt x="100" y="242"/>
                      <a:pt x="98" y="248"/>
                    </a:cubicBezTo>
                    <a:cubicBezTo>
                      <a:pt x="108" y="250"/>
                      <a:pt x="117" y="253"/>
                      <a:pt x="120" y="261"/>
                    </a:cubicBezTo>
                    <a:cubicBezTo>
                      <a:pt x="121" y="263"/>
                      <a:pt x="122" y="266"/>
                      <a:pt x="122" y="269"/>
                    </a:cubicBezTo>
                    <a:cubicBezTo>
                      <a:pt x="122" y="271"/>
                      <a:pt x="123" y="274"/>
                      <a:pt x="124" y="276"/>
                    </a:cubicBezTo>
                    <a:cubicBezTo>
                      <a:pt x="125" y="278"/>
                      <a:pt x="125" y="278"/>
                      <a:pt x="125" y="278"/>
                    </a:cubicBezTo>
                    <a:cubicBezTo>
                      <a:pt x="127" y="283"/>
                      <a:pt x="129" y="286"/>
                      <a:pt x="131" y="292"/>
                    </a:cubicBezTo>
                    <a:cubicBezTo>
                      <a:pt x="132" y="298"/>
                      <a:pt x="135" y="301"/>
                      <a:pt x="138" y="306"/>
                    </a:cubicBezTo>
                    <a:cubicBezTo>
                      <a:pt x="141" y="310"/>
                      <a:pt x="145" y="315"/>
                      <a:pt x="147" y="321"/>
                    </a:cubicBezTo>
                    <a:cubicBezTo>
                      <a:pt x="148" y="324"/>
                      <a:pt x="148" y="326"/>
                      <a:pt x="149" y="328"/>
                    </a:cubicBezTo>
                    <a:cubicBezTo>
                      <a:pt x="149" y="332"/>
                      <a:pt x="150" y="334"/>
                      <a:pt x="151" y="336"/>
                    </a:cubicBezTo>
                    <a:cubicBezTo>
                      <a:pt x="153" y="335"/>
                      <a:pt x="154" y="335"/>
                      <a:pt x="156" y="336"/>
                    </a:cubicBezTo>
                    <a:cubicBezTo>
                      <a:pt x="162" y="341"/>
                      <a:pt x="161" y="354"/>
                      <a:pt x="160" y="365"/>
                    </a:cubicBezTo>
                    <a:cubicBezTo>
                      <a:pt x="160" y="369"/>
                      <a:pt x="160" y="373"/>
                      <a:pt x="160" y="375"/>
                    </a:cubicBezTo>
                    <a:cubicBezTo>
                      <a:pt x="160" y="382"/>
                      <a:pt x="162" y="389"/>
                      <a:pt x="163" y="397"/>
                    </a:cubicBezTo>
                    <a:cubicBezTo>
                      <a:pt x="165" y="402"/>
                      <a:pt x="166" y="408"/>
                      <a:pt x="166" y="414"/>
                    </a:cubicBezTo>
                    <a:cubicBezTo>
                      <a:pt x="167" y="419"/>
                      <a:pt x="167" y="424"/>
                      <a:pt x="167" y="428"/>
                    </a:cubicBezTo>
                    <a:cubicBezTo>
                      <a:pt x="167" y="436"/>
                      <a:pt x="167" y="443"/>
                      <a:pt x="170" y="450"/>
                    </a:cubicBezTo>
                    <a:cubicBezTo>
                      <a:pt x="171" y="451"/>
                      <a:pt x="171" y="451"/>
                      <a:pt x="171" y="451"/>
                    </a:cubicBezTo>
                    <a:cubicBezTo>
                      <a:pt x="176" y="465"/>
                      <a:pt x="179" y="475"/>
                      <a:pt x="174" y="480"/>
                    </a:cubicBezTo>
                    <a:cubicBezTo>
                      <a:pt x="172" y="484"/>
                      <a:pt x="168" y="484"/>
                      <a:pt x="165" y="484"/>
                    </a:cubicBezTo>
                    <a:cubicBezTo>
                      <a:pt x="165" y="484"/>
                      <a:pt x="165" y="484"/>
                      <a:pt x="165" y="484"/>
                    </a:cubicBezTo>
                    <a:cubicBezTo>
                      <a:pt x="167" y="488"/>
                      <a:pt x="172" y="492"/>
                      <a:pt x="177" y="497"/>
                    </a:cubicBezTo>
                    <a:cubicBezTo>
                      <a:pt x="179" y="499"/>
                      <a:pt x="182" y="502"/>
                      <a:pt x="184" y="504"/>
                    </a:cubicBezTo>
                    <a:cubicBezTo>
                      <a:pt x="197" y="518"/>
                      <a:pt x="210" y="526"/>
                      <a:pt x="227" y="531"/>
                    </a:cubicBezTo>
                    <a:cubicBezTo>
                      <a:pt x="228" y="521"/>
                      <a:pt x="228" y="511"/>
                      <a:pt x="228" y="500"/>
                    </a:cubicBezTo>
                    <a:cubicBezTo>
                      <a:pt x="228" y="487"/>
                      <a:pt x="228" y="480"/>
                      <a:pt x="242" y="472"/>
                    </a:cubicBezTo>
                    <a:cubicBezTo>
                      <a:pt x="244" y="471"/>
                      <a:pt x="247" y="470"/>
                      <a:pt x="249" y="468"/>
                    </a:cubicBezTo>
                    <a:cubicBezTo>
                      <a:pt x="254" y="465"/>
                      <a:pt x="258" y="462"/>
                      <a:pt x="263" y="461"/>
                    </a:cubicBezTo>
                    <a:cubicBezTo>
                      <a:pt x="274" y="458"/>
                      <a:pt x="281" y="464"/>
                      <a:pt x="286" y="470"/>
                    </a:cubicBezTo>
                    <a:cubicBezTo>
                      <a:pt x="290" y="473"/>
                      <a:pt x="292" y="476"/>
                      <a:pt x="294" y="478"/>
                    </a:cubicBezTo>
                    <a:cubicBezTo>
                      <a:pt x="298" y="482"/>
                      <a:pt x="301" y="485"/>
                      <a:pt x="304" y="487"/>
                    </a:cubicBezTo>
                    <a:cubicBezTo>
                      <a:pt x="307" y="486"/>
                      <a:pt x="310" y="486"/>
                      <a:pt x="313" y="485"/>
                    </a:cubicBezTo>
                    <a:cubicBezTo>
                      <a:pt x="317" y="485"/>
                      <a:pt x="320" y="485"/>
                      <a:pt x="322" y="482"/>
                    </a:cubicBezTo>
                    <a:cubicBezTo>
                      <a:pt x="324" y="479"/>
                      <a:pt x="324" y="475"/>
                      <a:pt x="325" y="471"/>
                    </a:cubicBezTo>
                    <a:cubicBezTo>
                      <a:pt x="325" y="465"/>
                      <a:pt x="326" y="459"/>
                      <a:pt x="331" y="453"/>
                    </a:cubicBezTo>
                    <a:cubicBezTo>
                      <a:pt x="333" y="450"/>
                      <a:pt x="336" y="449"/>
                      <a:pt x="339" y="447"/>
                    </a:cubicBezTo>
                    <a:cubicBezTo>
                      <a:pt x="341" y="446"/>
                      <a:pt x="343" y="444"/>
                      <a:pt x="344" y="442"/>
                    </a:cubicBezTo>
                    <a:cubicBezTo>
                      <a:pt x="345" y="441"/>
                      <a:pt x="346" y="438"/>
                      <a:pt x="346" y="436"/>
                    </a:cubicBezTo>
                    <a:cubicBezTo>
                      <a:pt x="347" y="434"/>
                      <a:pt x="347" y="432"/>
                      <a:pt x="348" y="431"/>
                    </a:cubicBezTo>
                    <a:cubicBezTo>
                      <a:pt x="351" y="421"/>
                      <a:pt x="356" y="406"/>
                      <a:pt x="367" y="403"/>
                    </a:cubicBezTo>
                    <a:cubicBezTo>
                      <a:pt x="371" y="401"/>
                      <a:pt x="377" y="401"/>
                      <a:pt x="383" y="401"/>
                    </a:cubicBezTo>
                    <a:cubicBezTo>
                      <a:pt x="387" y="401"/>
                      <a:pt x="391" y="401"/>
                      <a:pt x="394" y="401"/>
                    </a:cubicBezTo>
                    <a:cubicBezTo>
                      <a:pt x="398" y="400"/>
                      <a:pt x="402" y="399"/>
                      <a:pt x="406" y="397"/>
                    </a:cubicBezTo>
                    <a:cubicBezTo>
                      <a:pt x="411" y="396"/>
                      <a:pt x="416" y="394"/>
                      <a:pt x="421" y="393"/>
                    </a:cubicBezTo>
                    <a:cubicBezTo>
                      <a:pt x="425" y="393"/>
                      <a:pt x="430" y="393"/>
                      <a:pt x="435" y="394"/>
                    </a:cubicBezTo>
                    <a:cubicBezTo>
                      <a:pt x="441" y="394"/>
                      <a:pt x="450" y="395"/>
                      <a:pt x="451" y="392"/>
                    </a:cubicBezTo>
                    <a:cubicBezTo>
                      <a:pt x="452" y="390"/>
                      <a:pt x="452" y="377"/>
                      <a:pt x="451" y="372"/>
                    </a:cubicBezTo>
                    <a:cubicBezTo>
                      <a:pt x="451" y="369"/>
                      <a:pt x="450" y="368"/>
                      <a:pt x="450" y="366"/>
                    </a:cubicBezTo>
                    <a:cubicBezTo>
                      <a:pt x="449" y="364"/>
                      <a:pt x="448" y="363"/>
                      <a:pt x="448" y="360"/>
                    </a:cubicBezTo>
                    <a:cubicBezTo>
                      <a:pt x="446" y="356"/>
                      <a:pt x="445" y="346"/>
                      <a:pt x="447" y="341"/>
                    </a:cubicBezTo>
                    <a:cubicBezTo>
                      <a:pt x="447" y="338"/>
                      <a:pt x="449" y="337"/>
                      <a:pt x="450" y="335"/>
                    </a:cubicBezTo>
                    <a:cubicBezTo>
                      <a:pt x="451" y="334"/>
                      <a:pt x="451" y="333"/>
                      <a:pt x="451" y="332"/>
                    </a:cubicBezTo>
                    <a:cubicBezTo>
                      <a:pt x="451" y="331"/>
                      <a:pt x="452" y="329"/>
                      <a:pt x="453" y="328"/>
                    </a:cubicBezTo>
                    <a:cubicBezTo>
                      <a:pt x="453" y="322"/>
                      <a:pt x="452" y="318"/>
                      <a:pt x="447" y="316"/>
                    </a:cubicBezTo>
                    <a:cubicBezTo>
                      <a:pt x="443" y="315"/>
                      <a:pt x="438" y="316"/>
                      <a:pt x="432" y="314"/>
                    </a:cubicBezTo>
                    <a:cubicBezTo>
                      <a:pt x="428" y="313"/>
                      <a:pt x="425" y="310"/>
                      <a:pt x="423" y="307"/>
                    </a:cubicBezTo>
                    <a:cubicBezTo>
                      <a:pt x="422" y="306"/>
                      <a:pt x="421" y="304"/>
                      <a:pt x="419" y="303"/>
                    </a:cubicBezTo>
                    <a:cubicBezTo>
                      <a:pt x="418" y="302"/>
                      <a:pt x="416" y="301"/>
                      <a:pt x="414" y="301"/>
                    </a:cubicBezTo>
                    <a:cubicBezTo>
                      <a:pt x="410" y="298"/>
                      <a:pt x="407" y="297"/>
                      <a:pt x="402" y="290"/>
                    </a:cubicBezTo>
                    <a:cubicBezTo>
                      <a:pt x="398" y="282"/>
                      <a:pt x="396" y="280"/>
                      <a:pt x="390" y="274"/>
                    </a:cubicBezTo>
                    <a:cubicBezTo>
                      <a:pt x="383" y="268"/>
                      <a:pt x="382" y="259"/>
                      <a:pt x="380" y="252"/>
                    </a:cubicBezTo>
                    <a:cubicBezTo>
                      <a:pt x="380" y="249"/>
                      <a:pt x="380" y="247"/>
                      <a:pt x="379" y="245"/>
                    </a:cubicBezTo>
                    <a:cubicBezTo>
                      <a:pt x="379" y="243"/>
                      <a:pt x="378" y="242"/>
                      <a:pt x="378" y="240"/>
                    </a:cubicBezTo>
                    <a:cubicBezTo>
                      <a:pt x="377" y="236"/>
                      <a:pt x="376" y="232"/>
                      <a:pt x="375" y="229"/>
                    </a:cubicBezTo>
                    <a:cubicBezTo>
                      <a:pt x="375" y="229"/>
                      <a:pt x="374" y="228"/>
                      <a:pt x="373" y="227"/>
                    </a:cubicBezTo>
                    <a:cubicBezTo>
                      <a:pt x="372" y="226"/>
                      <a:pt x="370" y="225"/>
                      <a:pt x="369" y="223"/>
                    </a:cubicBezTo>
                    <a:cubicBezTo>
                      <a:pt x="364" y="215"/>
                      <a:pt x="364" y="200"/>
                      <a:pt x="364" y="187"/>
                    </a:cubicBezTo>
                    <a:cubicBezTo>
                      <a:pt x="363" y="186"/>
                      <a:pt x="362" y="184"/>
                      <a:pt x="363" y="182"/>
                    </a:cubicBezTo>
                    <a:cubicBezTo>
                      <a:pt x="364" y="177"/>
                      <a:pt x="365" y="173"/>
                      <a:pt x="365" y="168"/>
                    </a:cubicBezTo>
                    <a:cubicBezTo>
                      <a:pt x="365" y="163"/>
                      <a:pt x="365" y="156"/>
                      <a:pt x="369" y="150"/>
                    </a:cubicBezTo>
                    <a:cubicBezTo>
                      <a:pt x="371" y="146"/>
                      <a:pt x="373" y="142"/>
                      <a:pt x="374" y="138"/>
                    </a:cubicBezTo>
                    <a:cubicBezTo>
                      <a:pt x="377" y="130"/>
                      <a:pt x="380" y="123"/>
                      <a:pt x="387" y="116"/>
                    </a:cubicBezTo>
                    <a:cubicBezTo>
                      <a:pt x="388" y="115"/>
                      <a:pt x="390" y="113"/>
                      <a:pt x="392" y="112"/>
                    </a:cubicBezTo>
                    <a:cubicBezTo>
                      <a:pt x="396" y="109"/>
                      <a:pt x="400" y="106"/>
                      <a:pt x="400" y="103"/>
                    </a:cubicBezTo>
                    <a:cubicBezTo>
                      <a:pt x="400" y="102"/>
                      <a:pt x="400" y="101"/>
                      <a:pt x="400" y="101"/>
                    </a:cubicBezTo>
                    <a:cubicBezTo>
                      <a:pt x="400" y="101"/>
                      <a:pt x="399" y="101"/>
                      <a:pt x="399" y="100"/>
                    </a:cubicBezTo>
                    <a:cubicBezTo>
                      <a:pt x="398" y="100"/>
                      <a:pt x="396" y="99"/>
                      <a:pt x="395" y="97"/>
                    </a:cubicBezTo>
                    <a:cubicBezTo>
                      <a:pt x="388" y="87"/>
                      <a:pt x="385" y="81"/>
                      <a:pt x="382" y="71"/>
                    </a:cubicBezTo>
                    <a:cubicBezTo>
                      <a:pt x="379" y="62"/>
                      <a:pt x="375" y="61"/>
                      <a:pt x="366" y="59"/>
                    </a:cubicBezTo>
                    <a:cubicBezTo>
                      <a:pt x="363" y="59"/>
                      <a:pt x="363" y="59"/>
                      <a:pt x="363" y="59"/>
                    </a:cubicBezTo>
                    <a:cubicBezTo>
                      <a:pt x="361" y="58"/>
                      <a:pt x="360" y="58"/>
                      <a:pt x="360" y="58"/>
                    </a:cubicBezTo>
                    <a:cubicBezTo>
                      <a:pt x="353" y="56"/>
                      <a:pt x="349" y="54"/>
                      <a:pt x="350" y="44"/>
                    </a:cubicBezTo>
                    <a:cubicBezTo>
                      <a:pt x="351" y="37"/>
                      <a:pt x="354" y="35"/>
                      <a:pt x="357" y="34"/>
                    </a:cubicBezTo>
                    <a:cubicBezTo>
                      <a:pt x="358" y="34"/>
                      <a:pt x="359" y="34"/>
                      <a:pt x="359" y="33"/>
                    </a:cubicBezTo>
                    <a:cubicBezTo>
                      <a:pt x="361" y="31"/>
                      <a:pt x="362" y="25"/>
                      <a:pt x="361" y="20"/>
                    </a:cubicBezTo>
                    <a:cubicBezTo>
                      <a:pt x="361" y="18"/>
                      <a:pt x="361" y="18"/>
                      <a:pt x="360" y="18"/>
                    </a:cubicBezTo>
                    <a:cubicBezTo>
                      <a:pt x="359" y="17"/>
                      <a:pt x="357" y="16"/>
                      <a:pt x="355" y="13"/>
                    </a:cubicBezTo>
                    <a:cubicBezTo>
                      <a:pt x="353" y="10"/>
                      <a:pt x="353" y="7"/>
                      <a:pt x="353" y="5"/>
                    </a:cubicBezTo>
                    <a:cubicBezTo>
                      <a:pt x="352" y="3"/>
                      <a:pt x="352" y="2"/>
                      <a:pt x="351" y="1"/>
                    </a:cubicBezTo>
                    <a:cubicBezTo>
                      <a:pt x="349" y="0"/>
                      <a:pt x="347" y="0"/>
                      <a:pt x="347" y="0"/>
                    </a:cubicBezTo>
                    <a:cubicBezTo>
                      <a:pt x="347" y="3"/>
                      <a:pt x="346" y="5"/>
                      <a:pt x="343" y="5"/>
                    </a:cubicBezTo>
                    <a:cubicBezTo>
                      <a:pt x="341" y="5"/>
                      <a:pt x="339" y="5"/>
                      <a:pt x="336" y="6"/>
                    </a:cubicBezTo>
                    <a:cubicBezTo>
                      <a:pt x="329" y="7"/>
                      <a:pt x="322" y="8"/>
                      <a:pt x="315" y="6"/>
                    </a:cubicBezTo>
                    <a:cubicBezTo>
                      <a:pt x="315" y="7"/>
                      <a:pt x="315" y="7"/>
                      <a:pt x="316" y="7"/>
                    </a:cubicBezTo>
                    <a:cubicBezTo>
                      <a:pt x="319" y="10"/>
                      <a:pt x="320" y="12"/>
                      <a:pt x="321" y="13"/>
                    </a:cubicBezTo>
                    <a:cubicBezTo>
                      <a:pt x="324" y="23"/>
                      <a:pt x="316" y="29"/>
                      <a:pt x="311" y="32"/>
                    </a:cubicBezTo>
                    <a:cubicBezTo>
                      <a:pt x="307" y="34"/>
                      <a:pt x="305" y="36"/>
                      <a:pt x="305" y="37"/>
                    </a:cubicBezTo>
                    <a:cubicBezTo>
                      <a:pt x="305" y="38"/>
                      <a:pt x="305" y="39"/>
                      <a:pt x="304" y="40"/>
                    </a:cubicBezTo>
                    <a:cubicBezTo>
                      <a:pt x="304" y="42"/>
                      <a:pt x="303" y="44"/>
                      <a:pt x="300" y="45"/>
                    </a:cubicBezTo>
                    <a:cubicBezTo>
                      <a:pt x="300" y="45"/>
                      <a:pt x="299" y="45"/>
                      <a:pt x="299" y="45"/>
                    </a:cubicBezTo>
                    <a:cubicBezTo>
                      <a:pt x="298" y="46"/>
                      <a:pt x="298" y="46"/>
                      <a:pt x="297" y="48"/>
                    </a:cubicBezTo>
                    <a:cubicBezTo>
                      <a:pt x="296" y="50"/>
                      <a:pt x="295" y="54"/>
                      <a:pt x="288" y="57"/>
                    </a:cubicBezTo>
                    <a:cubicBezTo>
                      <a:pt x="285" y="58"/>
                      <a:pt x="280" y="58"/>
                      <a:pt x="277" y="58"/>
                    </a:cubicBezTo>
                    <a:cubicBezTo>
                      <a:pt x="274" y="58"/>
                      <a:pt x="271" y="58"/>
                      <a:pt x="270" y="59"/>
                    </a:cubicBezTo>
                    <a:cubicBezTo>
                      <a:pt x="268" y="59"/>
                      <a:pt x="267" y="59"/>
                      <a:pt x="266" y="60"/>
                    </a:cubicBezTo>
                    <a:cubicBezTo>
                      <a:pt x="264" y="60"/>
                      <a:pt x="263" y="61"/>
                      <a:pt x="262" y="61"/>
                    </a:cubicBezTo>
                    <a:cubicBezTo>
                      <a:pt x="260" y="62"/>
                      <a:pt x="258" y="62"/>
                      <a:pt x="256" y="62"/>
                    </a:cubicBezTo>
                    <a:cubicBezTo>
                      <a:pt x="253" y="62"/>
                      <a:pt x="252" y="63"/>
                      <a:pt x="251" y="64"/>
                    </a:cubicBezTo>
                    <a:cubicBezTo>
                      <a:pt x="250" y="65"/>
                      <a:pt x="250" y="65"/>
                      <a:pt x="250" y="66"/>
                    </a:cubicBezTo>
                    <a:cubicBezTo>
                      <a:pt x="249" y="69"/>
                      <a:pt x="247" y="72"/>
                      <a:pt x="243" y="74"/>
                    </a:cubicBezTo>
                    <a:cubicBezTo>
                      <a:pt x="239" y="77"/>
                      <a:pt x="235" y="77"/>
                      <a:pt x="233" y="78"/>
                    </a:cubicBezTo>
                    <a:cubicBezTo>
                      <a:pt x="230" y="78"/>
                      <a:pt x="230" y="78"/>
                      <a:pt x="229" y="80"/>
                    </a:cubicBezTo>
                    <a:cubicBezTo>
                      <a:pt x="229" y="81"/>
                      <a:pt x="229" y="81"/>
                      <a:pt x="229" y="82"/>
                    </a:cubicBezTo>
                    <a:cubicBezTo>
                      <a:pt x="230" y="85"/>
                      <a:pt x="230" y="88"/>
                      <a:pt x="225" y="91"/>
                    </a:cubicBezTo>
                    <a:cubicBezTo>
                      <a:pt x="220" y="94"/>
                      <a:pt x="213" y="93"/>
                      <a:pt x="203" y="92"/>
                    </a:cubicBezTo>
                    <a:cubicBezTo>
                      <a:pt x="201" y="92"/>
                      <a:pt x="198" y="92"/>
                      <a:pt x="197" y="92"/>
                    </a:cubicBezTo>
                    <a:cubicBezTo>
                      <a:pt x="188" y="92"/>
                      <a:pt x="165" y="92"/>
                      <a:pt x="158" y="97"/>
                    </a:cubicBezTo>
                    <a:cubicBezTo>
                      <a:pt x="156" y="99"/>
                      <a:pt x="156" y="100"/>
                      <a:pt x="157" y="105"/>
                    </a:cubicBezTo>
                    <a:cubicBezTo>
                      <a:pt x="157" y="109"/>
                      <a:pt x="158" y="112"/>
                      <a:pt x="157" y="117"/>
                    </a:cubicBezTo>
                    <a:cubicBezTo>
                      <a:pt x="156" y="121"/>
                      <a:pt x="153" y="125"/>
                      <a:pt x="148" y="127"/>
                    </a:cubicBezTo>
                    <a:cubicBezTo>
                      <a:pt x="141" y="131"/>
                      <a:pt x="131" y="131"/>
                      <a:pt x="125" y="127"/>
                    </a:cubicBezTo>
                    <a:cubicBezTo>
                      <a:pt x="120" y="125"/>
                      <a:pt x="118" y="121"/>
                      <a:pt x="117" y="118"/>
                    </a:cubicBezTo>
                    <a:cubicBezTo>
                      <a:pt x="116" y="115"/>
                      <a:pt x="115" y="113"/>
                      <a:pt x="113" y="112"/>
                    </a:cubicBezTo>
                    <a:cubicBezTo>
                      <a:pt x="109" y="110"/>
                      <a:pt x="101" y="110"/>
                      <a:pt x="95" y="111"/>
                    </a:cubicBezTo>
                    <a:cubicBezTo>
                      <a:pt x="93" y="111"/>
                      <a:pt x="91" y="111"/>
                      <a:pt x="89" y="111"/>
                    </a:cubicBezTo>
                    <a:cubicBezTo>
                      <a:pt x="81" y="110"/>
                      <a:pt x="75" y="107"/>
                      <a:pt x="70" y="105"/>
                    </a:cubicBezTo>
                    <a:cubicBezTo>
                      <a:pt x="65" y="102"/>
                      <a:pt x="60" y="100"/>
                      <a:pt x="53" y="100"/>
                    </a:cubicBezTo>
                    <a:cubicBezTo>
                      <a:pt x="41" y="99"/>
                      <a:pt x="38" y="94"/>
                      <a:pt x="36" y="88"/>
                    </a:cubicBezTo>
                    <a:cubicBezTo>
                      <a:pt x="35" y="86"/>
                      <a:pt x="34" y="84"/>
                      <a:pt x="30" y="82"/>
                    </a:cubicBezTo>
                    <a:cubicBezTo>
                      <a:pt x="27" y="80"/>
                      <a:pt x="5" y="79"/>
                      <a:pt x="1" y="81"/>
                    </a:cubicBezTo>
                    <a:cubicBezTo>
                      <a:pt x="0" y="83"/>
                      <a:pt x="0" y="84"/>
                      <a:pt x="0" y="8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6" name="Freeform 103">
                <a:extLst>
                  <a:ext uri="{FF2B5EF4-FFF2-40B4-BE49-F238E27FC236}">
                    <a16:creationId xmlns:a16="http://schemas.microsoft.com/office/drawing/2014/main" id="{0B5921AD-63C7-4D97-B695-E9A0068B88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7" y="981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7" name="Freeform 104">
                <a:extLst>
                  <a:ext uri="{FF2B5EF4-FFF2-40B4-BE49-F238E27FC236}">
                    <a16:creationId xmlns:a16="http://schemas.microsoft.com/office/drawing/2014/main" id="{33EAB030-266C-4A18-AD0E-92244119DF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8" y="979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8" name="Freeform 105">
                <a:extLst>
                  <a:ext uri="{FF2B5EF4-FFF2-40B4-BE49-F238E27FC236}">
                    <a16:creationId xmlns:a16="http://schemas.microsoft.com/office/drawing/2014/main" id="{BD2579D9-B48A-4C24-A999-F0D3B12AB2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5" y="1155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9" name="Freeform 106">
                <a:extLst>
                  <a:ext uri="{FF2B5EF4-FFF2-40B4-BE49-F238E27FC236}">
                    <a16:creationId xmlns:a16="http://schemas.microsoft.com/office/drawing/2014/main" id="{674F3F96-5D3A-4766-9F1A-0D70A801B1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2" y="975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0" name="Freeform 107">
                <a:extLst>
                  <a:ext uri="{FF2B5EF4-FFF2-40B4-BE49-F238E27FC236}">
                    <a16:creationId xmlns:a16="http://schemas.microsoft.com/office/drawing/2014/main" id="{7D8F5B93-2ABE-4F3C-9B6C-A842CDB1B8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5" y="1152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1" name="Freeform 108">
                <a:extLst>
                  <a:ext uri="{FF2B5EF4-FFF2-40B4-BE49-F238E27FC236}">
                    <a16:creationId xmlns:a16="http://schemas.microsoft.com/office/drawing/2014/main" id="{EE757E85-E23D-495A-8269-A8684EB78C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3" y="974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2" name="Freeform 109">
                <a:extLst>
                  <a:ext uri="{FF2B5EF4-FFF2-40B4-BE49-F238E27FC236}">
                    <a16:creationId xmlns:a16="http://schemas.microsoft.com/office/drawing/2014/main" id="{34513155-3540-4502-9A7D-E3B8077B88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5" y="972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3" name="Freeform 110">
                <a:extLst>
                  <a:ext uri="{FF2B5EF4-FFF2-40B4-BE49-F238E27FC236}">
                    <a16:creationId xmlns:a16="http://schemas.microsoft.com/office/drawing/2014/main" id="{8A4DDC15-9AF1-4801-B93B-EB498881E7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4" y="113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4" name="Freeform 111">
                <a:extLst>
                  <a:ext uri="{FF2B5EF4-FFF2-40B4-BE49-F238E27FC236}">
                    <a16:creationId xmlns:a16="http://schemas.microsoft.com/office/drawing/2014/main" id="{C6ACAEE3-56F6-4D82-8FED-090B3109E2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4" y="1150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5" name="Freeform 112">
                <a:extLst>
                  <a:ext uri="{FF2B5EF4-FFF2-40B4-BE49-F238E27FC236}">
                    <a16:creationId xmlns:a16="http://schemas.microsoft.com/office/drawing/2014/main" id="{616972C5-E8C0-4117-A099-4137438B8A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6" y="1160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6" name="Freeform 113">
                <a:extLst>
                  <a:ext uri="{FF2B5EF4-FFF2-40B4-BE49-F238E27FC236}">
                    <a16:creationId xmlns:a16="http://schemas.microsoft.com/office/drawing/2014/main" id="{D79808FC-A25E-4AD4-8475-C574482516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6" y="1158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7" name="Freeform 114">
                <a:extLst>
                  <a:ext uri="{FF2B5EF4-FFF2-40B4-BE49-F238E27FC236}">
                    <a16:creationId xmlns:a16="http://schemas.microsoft.com/office/drawing/2014/main" id="{C6992A44-ADBB-481C-BC27-0ABCC1BA89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7" y="1162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8" name="Freeform 115">
                <a:extLst>
                  <a:ext uri="{FF2B5EF4-FFF2-40B4-BE49-F238E27FC236}">
                    <a16:creationId xmlns:a16="http://schemas.microsoft.com/office/drawing/2014/main" id="{DB260A7E-C7A9-4AE3-B0BA-57B80C2734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4" y="1141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9" name="Freeform 116">
                <a:extLst>
                  <a:ext uri="{FF2B5EF4-FFF2-40B4-BE49-F238E27FC236}">
                    <a16:creationId xmlns:a16="http://schemas.microsoft.com/office/drawing/2014/main" id="{017A6416-BFF3-4259-A27F-BC1BBDF0BE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4" y="1147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0" name="Freeform 117">
                <a:extLst>
                  <a:ext uri="{FF2B5EF4-FFF2-40B4-BE49-F238E27FC236}">
                    <a16:creationId xmlns:a16="http://schemas.microsoft.com/office/drawing/2014/main" id="{74B397EE-F53A-4A43-832B-C489BA2AC2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" y="1167"/>
                <a:ext cx="992" cy="973"/>
              </a:xfrm>
              <a:custGeom>
                <a:avLst/>
                <a:gdLst>
                  <a:gd name="T0" fmla="*/ 3 w 998"/>
                  <a:gd name="T1" fmla="*/ 125 h 979"/>
                  <a:gd name="T2" fmla="*/ 4 w 998"/>
                  <a:gd name="T3" fmla="*/ 176 h 979"/>
                  <a:gd name="T4" fmla="*/ 7 w 998"/>
                  <a:gd name="T5" fmla="*/ 209 h 979"/>
                  <a:gd name="T6" fmla="*/ 18 w 998"/>
                  <a:gd name="T7" fmla="*/ 257 h 979"/>
                  <a:gd name="T8" fmla="*/ 45 w 998"/>
                  <a:gd name="T9" fmla="*/ 283 h 979"/>
                  <a:gd name="T10" fmla="*/ 96 w 998"/>
                  <a:gd name="T11" fmla="*/ 319 h 979"/>
                  <a:gd name="T12" fmla="*/ 157 w 998"/>
                  <a:gd name="T13" fmla="*/ 350 h 979"/>
                  <a:gd name="T14" fmla="*/ 214 w 998"/>
                  <a:gd name="T15" fmla="*/ 351 h 979"/>
                  <a:gd name="T16" fmla="*/ 220 w 998"/>
                  <a:gd name="T17" fmla="*/ 375 h 979"/>
                  <a:gd name="T18" fmla="*/ 125 w 998"/>
                  <a:gd name="T19" fmla="*/ 559 h 979"/>
                  <a:gd name="T20" fmla="*/ 82 w 998"/>
                  <a:gd name="T21" fmla="*/ 649 h 979"/>
                  <a:gd name="T22" fmla="*/ 45 w 998"/>
                  <a:gd name="T23" fmla="*/ 728 h 979"/>
                  <a:gd name="T24" fmla="*/ 63 w 998"/>
                  <a:gd name="T25" fmla="*/ 780 h 979"/>
                  <a:gd name="T26" fmla="*/ 96 w 998"/>
                  <a:gd name="T27" fmla="*/ 844 h 979"/>
                  <a:gd name="T28" fmla="*/ 123 w 998"/>
                  <a:gd name="T29" fmla="*/ 904 h 979"/>
                  <a:gd name="T30" fmla="*/ 159 w 998"/>
                  <a:gd name="T31" fmla="*/ 934 h 979"/>
                  <a:gd name="T32" fmla="*/ 217 w 998"/>
                  <a:gd name="T33" fmla="*/ 944 h 979"/>
                  <a:gd name="T34" fmla="*/ 305 w 998"/>
                  <a:gd name="T35" fmla="*/ 951 h 979"/>
                  <a:gd name="T36" fmla="*/ 460 w 998"/>
                  <a:gd name="T37" fmla="*/ 958 h 979"/>
                  <a:gd name="T38" fmla="*/ 685 w 998"/>
                  <a:gd name="T39" fmla="*/ 971 h 979"/>
                  <a:gd name="T40" fmla="*/ 720 w 998"/>
                  <a:gd name="T41" fmla="*/ 905 h 979"/>
                  <a:gd name="T42" fmla="*/ 753 w 998"/>
                  <a:gd name="T43" fmla="*/ 819 h 979"/>
                  <a:gd name="T44" fmla="*/ 758 w 998"/>
                  <a:gd name="T45" fmla="*/ 752 h 979"/>
                  <a:gd name="T46" fmla="*/ 808 w 998"/>
                  <a:gd name="T47" fmla="*/ 715 h 979"/>
                  <a:gd name="T48" fmla="*/ 831 w 998"/>
                  <a:gd name="T49" fmla="*/ 672 h 979"/>
                  <a:gd name="T50" fmla="*/ 838 w 998"/>
                  <a:gd name="T51" fmla="*/ 649 h 979"/>
                  <a:gd name="T52" fmla="*/ 806 w 998"/>
                  <a:gd name="T53" fmla="*/ 615 h 979"/>
                  <a:gd name="T54" fmla="*/ 855 w 998"/>
                  <a:gd name="T55" fmla="*/ 571 h 979"/>
                  <a:gd name="T56" fmla="*/ 897 w 998"/>
                  <a:gd name="T57" fmla="*/ 538 h 979"/>
                  <a:gd name="T58" fmla="*/ 929 w 998"/>
                  <a:gd name="T59" fmla="*/ 481 h 979"/>
                  <a:gd name="T60" fmla="*/ 954 w 998"/>
                  <a:gd name="T61" fmla="*/ 446 h 979"/>
                  <a:gd name="T62" fmla="*/ 968 w 998"/>
                  <a:gd name="T63" fmla="*/ 406 h 979"/>
                  <a:gd name="T64" fmla="*/ 986 w 998"/>
                  <a:gd name="T65" fmla="*/ 367 h 979"/>
                  <a:gd name="T66" fmla="*/ 976 w 998"/>
                  <a:gd name="T67" fmla="*/ 344 h 979"/>
                  <a:gd name="T68" fmla="*/ 996 w 998"/>
                  <a:gd name="T69" fmla="*/ 319 h 979"/>
                  <a:gd name="T70" fmla="*/ 989 w 998"/>
                  <a:gd name="T71" fmla="*/ 289 h 979"/>
                  <a:gd name="T72" fmla="*/ 950 w 998"/>
                  <a:gd name="T73" fmla="*/ 271 h 979"/>
                  <a:gd name="T74" fmla="*/ 895 w 998"/>
                  <a:gd name="T75" fmla="*/ 263 h 979"/>
                  <a:gd name="T76" fmla="*/ 839 w 998"/>
                  <a:gd name="T77" fmla="*/ 289 h 979"/>
                  <a:gd name="T78" fmla="*/ 795 w 998"/>
                  <a:gd name="T79" fmla="*/ 323 h 979"/>
                  <a:gd name="T80" fmla="*/ 748 w 998"/>
                  <a:gd name="T81" fmla="*/ 351 h 979"/>
                  <a:gd name="T82" fmla="*/ 726 w 998"/>
                  <a:gd name="T83" fmla="*/ 361 h 979"/>
                  <a:gd name="T84" fmla="*/ 701 w 998"/>
                  <a:gd name="T85" fmla="*/ 355 h 979"/>
                  <a:gd name="T86" fmla="*/ 640 w 998"/>
                  <a:gd name="T87" fmla="*/ 350 h 979"/>
                  <a:gd name="T88" fmla="*/ 624 w 998"/>
                  <a:gd name="T89" fmla="*/ 305 h 979"/>
                  <a:gd name="T90" fmla="*/ 581 w 998"/>
                  <a:gd name="T91" fmla="*/ 308 h 979"/>
                  <a:gd name="T92" fmla="*/ 525 w 998"/>
                  <a:gd name="T93" fmla="*/ 315 h 979"/>
                  <a:gd name="T94" fmla="*/ 494 w 998"/>
                  <a:gd name="T95" fmla="*/ 263 h 979"/>
                  <a:gd name="T96" fmla="*/ 455 w 998"/>
                  <a:gd name="T97" fmla="*/ 198 h 979"/>
                  <a:gd name="T98" fmla="*/ 447 w 998"/>
                  <a:gd name="T99" fmla="*/ 171 h 979"/>
                  <a:gd name="T100" fmla="*/ 427 w 998"/>
                  <a:gd name="T101" fmla="*/ 130 h 979"/>
                  <a:gd name="T102" fmla="*/ 404 w 998"/>
                  <a:gd name="T103" fmla="*/ 102 h 979"/>
                  <a:gd name="T104" fmla="*/ 376 w 998"/>
                  <a:gd name="T105" fmla="*/ 89 h 979"/>
                  <a:gd name="T106" fmla="*/ 340 w 998"/>
                  <a:gd name="T107" fmla="*/ 66 h 979"/>
                  <a:gd name="T108" fmla="*/ 324 w 998"/>
                  <a:gd name="T109" fmla="*/ 20 h 979"/>
                  <a:gd name="T110" fmla="*/ 268 w 998"/>
                  <a:gd name="T111" fmla="*/ 11 h 979"/>
                  <a:gd name="T112" fmla="*/ 228 w 998"/>
                  <a:gd name="T113" fmla="*/ 18 h 979"/>
                  <a:gd name="T114" fmla="*/ 233 w 998"/>
                  <a:gd name="T115" fmla="*/ 38 h 979"/>
                  <a:gd name="T116" fmla="*/ 127 w 998"/>
                  <a:gd name="T117" fmla="*/ 56 h 979"/>
                  <a:gd name="T118" fmla="*/ 74 w 998"/>
                  <a:gd name="T119" fmla="*/ 75 h 979"/>
                  <a:gd name="T120" fmla="*/ 34 w 998"/>
                  <a:gd name="T121" fmla="*/ 96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98" h="979">
                    <a:moveTo>
                      <a:pt x="17" y="109"/>
                    </a:moveTo>
                    <a:cubicBezTo>
                      <a:pt x="14" y="110"/>
                      <a:pt x="10" y="111"/>
                      <a:pt x="8" y="112"/>
                    </a:cubicBezTo>
                    <a:cubicBezTo>
                      <a:pt x="8" y="113"/>
                      <a:pt x="8" y="114"/>
                      <a:pt x="8" y="115"/>
                    </a:cubicBezTo>
                    <a:cubicBezTo>
                      <a:pt x="7" y="117"/>
                      <a:pt x="7" y="119"/>
                      <a:pt x="7" y="121"/>
                    </a:cubicBezTo>
                    <a:cubicBezTo>
                      <a:pt x="7" y="123"/>
                      <a:pt x="5" y="125"/>
                      <a:pt x="3" y="125"/>
                    </a:cubicBezTo>
                    <a:cubicBezTo>
                      <a:pt x="2" y="125"/>
                      <a:pt x="1" y="125"/>
                      <a:pt x="1" y="125"/>
                    </a:cubicBezTo>
                    <a:cubicBezTo>
                      <a:pt x="0" y="129"/>
                      <a:pt x="1" y="135"/>
                      <a:pt x="2" y="138"/>
                    </a:cubicBezTo>
                    <a:cubicBezTo>
                      <a:pt x="2" y="140"/>
                      <a:pt x="2" y="141"/>
                      <a:pt x="3" y="142"/>
                    </a:cubicBezTo>
                    <a:cubicBezTo>
                      <a:pt x="4" y="144"/>
                      <a:pt x="5" y="147"/>
                      <a:pt x="5" y="150"/>
                    </a:cubicBezTo>
                    <a:cubicBezTo>
                      <a:pt x="6" y="153"/>
                      <a:pt x="7" y="170"/>
                      <a:pt x="4" y="176"/>
                    </a:cubicBezTo>
                    <a:cubicBezTo>
                      <a:pt x="4" y="176"/>
                      <a:pt x="4" y="176"/>
                      <a:pt x="4" y="177"/>
                    </a:cubicBezTo>
                    <a:cubicBezTo>
                      <a:pt x="4" y="177"/>
                      <a:pt x="4" y="177"/>
                      <a:pt x="4" y="177"/>
                    </a:cubicBezTo>
                    <a:cubicBezTo>
                      <a:pt x="4" y="179"/>
                      <a:pt x="4" y="179"/>
                      <a:pt x="4" y="179"/>
                    </a:cubicBezTo>
                    <a:cubicBezTo>
                      <a:pt x="4" y="181"/>
                      <a:pt x="3" y="183"/>
                      <a:pt x="2" y="183"/>
                    </a:cubicBezTo>
                    <a:cubicBezTo>
                      <a:pt x="0" y="191"/>
                      <a:pt x="4" y="200"/>
                      <a:pt x="7" y="209"/>
                    </a:cubicBezTo>
                    <a:cubicBezTo>
                      <a:pt x="9" y="215"/>
                      <a:pt x="12" y="221"/>
                      <a:pt x="13" y="227"/>
                    </a:cubicBezTo>
                    <a:cubicBezTo>
                      <a:pt x="13" y="230"/>
                      <a:pt x="13" y="232"/>
                      <a:pt x="13" y="234"/>
                    </a:cubicBezTo>
                    <a:cubicBezTo>
                      <a:pt x="13" y="236"/>
                      <a:pt x="13" y="239"/>
                      <a:pt x="14" y="241"/>
                    </a:cubicBezTo>
                    <a:cubicBezTo>
                      <a:pt x="14" y="243"/>
                      <a:pt x="15" y="246"/>
                      <a:pt x="15" y="248"/>
                    </a:cubicBezTo>
                    <a:cubicBezTo>
                      <a:pt x="16" y="253"/>
                      <a:pt x="16" y="256"/>
                      <a:pt x="18" y="257"/>
                    </a:cubicBezTo>
                    <a:cubicBezTo>
                      <a:pt x="19" y="257"/>
                      <a:pt x="21" y="257"/>
                      <a:pt x="23" y="257"/>
                    </a:cubicBezTo>
                    <a:cubicBezTo>
                      <a:pt x="26" y="256"/>
                      <a:pt x="31" y="256"/>
                      <a:pt x="35" y="259"/>
                    </a:cubicBezTo>
                    <a:cubicBezTo>
                      <a:pt x="39" y="263"/>
                      <a:pt x="40" y="268"/>
                      <a:pt x="41" y="272"/>
                    </a:cubicBezTo>
                    <a:cubicBezTo>
                      <a:pt x="41" y="273"/>
                      <a:pt x="41" y="274"/>
                      <a:pt x="41" y="275"/>
                    </a:cubicBezTo>
                    <a:cubicBezTo>
                      <a:pt x="43" y="281"/>
                      <a:pt x="43" y="281"/>
                      <a:pt x="45" y="283"/>
                    </a:cubicBezTo>
                    <a:cubicBezTo>
                      <a:pt x="45" y="284"/>
                      <a:pt x="47" y="285"/>
                      <a:pt x="48" y="287"/>
                    </a:cubicBezTo>
                    <a:cubicBezTo>
                      <a:pt x="51" y="290"/>
                      <a:pt x="51" y="292"/>
                      <a:pt x="52" y="295"/>
                    </a:cubicBezTo>
                    <a:cubicBezTo>
                      <a:pt x="52" y="296"/>
                      <a:pt x="53" y="297"/>
                      <a:pt x="53" y="299"/>
                    </a:cubicBezTo>
                    <a:cubicBezTo>
                      <a:pt x="56" y="304"/>
                      <a:pt x="68" y="313"/>
                      <a:pt x="74" y="316"/>
                    </a:cubicBezTo>
                    <a:cubicBezTo>
                      <a:pt x="80" y="318"/>
                      <a:pt x="88" y="318"/>
                      <a:pt x="96" y="319"/>
                    </a:cubicBezTo>
                    <a:cubicBezTo>
                      <a:pt x="104" y="319"/>
                      <a:pt x="112" y="319"/>
                      <a:pt x="119" y="321"/>
                    </a:cubicBezTo>
                    <a:cubicBezTo>
                      <a:pt x="123" y="322"/>
                      <a:pt x="123" y="322"/>
                      <a:pt x="123" y="322"/>
                    </a:cubicBezTo>
                    <a:cubicBezTo>
                      <a:pt x="134" y="325"/>
                      <a:pt x="142" y="327"/>
                      <a:pt x="150" y="341"/>
                    </a:cubicBezTo>
                    <a:cubicBezTo>
                      <a:pt x="152" y="345"/>
                      <a:pt x="153" y="347"/>
                      <a:pt x="153" y="348"/>
                    </a:cubicBezTo>
                    <a:cubicBezTo>
                      <a:pt x="153" y="349"/>
                      <a:pt x="155" y="349"/>
                      <a:pt x="157" y="350"/>
                    </a:cubicBezTo>
                    <a:cubicBezTo>
                      <a:pt x="159" y="350"/>
                      <a:pt x="161" y="350"/>
                      <a:pt x="162" y="350"/>
                    </a:cubicBezTo>
                    <a:cubicBezTo>
                      <a:pt x="168" y="351"/>
                      <a:pt x="172" y="352"/>
                      <a:pt x="177" y="359"/>
                    </a:cubicBezTo>
                    <a:cubicBezTo>
                      <a:pt x="178" y="360"/>
                      <a:pt x="178" y="362"/>
                      <a:pt x="178" y="364"/>
                    </a:cubicBezTo>
                    <a:cubicBezTo>
                      <a:pt x="190" y="364"/>
                      <a:pt x="203" y="359"/>
                      <a:pt x="212" y="352"/>
                    </a:cubicBezTo>
                    <a:cubicBezTo>
                      <a:pt x="214" y="351"/>
                      <a:pt x="214" y="351"/>
                      <a:pt x="214" y="351"/>
                    </a:cubicBezTo>
                    <a:cubicBezTo>
                      <a:pt x="218" y="348"/>
                      <a:pt x="223" y="344"/>
                      <a:pt x="228" y="346"/>
                    </a:cubicBezTo>
                    <a:cubicBezTo>
                      <a:pt x="230" y="346"/>
                      <a:pt x="233" y="348"/>
                      <a:pt x="235" y="352"/>
                    </a:cubicBezTo>
                    <a:cubicBezTo>
                      <a:pt x="237" y="359"/>
                      <a:pt x="230" y="365"/>
                      <a:pt x="225" y="369"/>
                    </a:cubicBezTo>
                    <a:cubicBezTo>
                      <a:pt x="224" y="369"/>
                      <a:pt x="223" y="370"/>
                      <a:pt x="222" y="371"/>
                    </a:cubicBezTo>
                    <a:cubicBezTo>
                      <a:pt x="222" y="372"/>
                      <a:pt x="222" y="374"/>
                      <a:pt x="220" y="375"/>
                    </a:cubicBezTo>
                    <a:cubicBezTo>
                      <a:pt x="205" y="388"/>
                      <a:pt x="193" y="411"/>
                      <a:pt x="183" y="431"/>
                    </a:cubicBezTo>
                    <a:cubicBezTo>
                      <a:pt x="178" y="442"/>
                      <a:pt x="172" y="453"/>
                      <a:pt x="167" y="463"/>
                    </a:cubicBezTo>
                    <a:cubicBezTo>
                      <a:pt x="159" y="476"/>
                      <a:pt x="151" y="490"/>
                      <a:pt x="146" y="505"/>
                    </a:cubicBezTo>
                    <a:cubicBezTo>
                      <a:pt x="143" y="511"/>
                      <a:pt x="141" y="517"/>
                      <a:pt x="139" y="524"/>
                    </a:cubicBezTo>
                    <a:cubicBezTo>
                      <a:pt x="134" y="535"/>
                      <a:pt x="130" y="547"/>
                      <a:pt x="125" y="559"/>
                    </a:cubicBezTo>
                    <a:cubicBezTo>
                      <a:pt x="123" y="562"/>
                      <a:pt x="121" y="566"/>
                      <a:pt x="119" y="570"/>
                    </a:cubicBezTo>
                    <a:cubicBezTo>
                      <a:pt x="117" y="574"/>
                      <a:pt x="114" y="578"/>
                      <a:pt x="113" y="582"/>
                    </a:cubicBezTo>
                    <a:cubicBezTo>
                      <a:pt x="110" y="588"/>
                      <a:pt x="109" y="594"/>
                      <a:pt x="107" y="600"/>
                    </a:cubicBezTo>
                    <a:cubicBezTo>
                      <a:pt x="105" y="606"/>
                      <a:pt x="103" y="613"/>
                      <a:pt x="101" y="619"/>
                    </a:cubicBezTo>
                    <a:cubicBezTo>
                      <a:pt x="96" y="630"/>
                      <a:pt x="89" y="640"/>
                      <a:pt x="82" y="649"/>
                    </a:cubicBezTo>
                    <a:cubicBezTo>
                      <a:pt x="78" y="656"/>
                      <a:pt x="73" y="662"/>
                      <a:pt x="69" y="669"/>
                    </a:cubicBezTo>
                    <a:cubicBezTo>
                      <a:pt x="64" y="680"/>
                      <a:pt x="58" y="690"/>
                      <a:pt x="54" y="702"/>
                    </a:cubicBezTo>
                    <a:cubicBezTo>
                      <a:pt x="53" y="704"/>
                      <a:pt x="52" y="706"/>
                      <a:pt x="51" y="709"/>
                    </a:cubicBezTo>
                    <a:cubicBezTo>
                      <a:pt x="50" y="714"/>
                      <a:pt x="48" y="720"/>
                      <a:pt x="45" y="725"/>
                    </a:cubicBezTo>
                    <a:cubicBezTo>
                      <a:pt x="45" y="726"/>
                      <a:pt x="45" y="727"/>
                      <a:pt x="45" y="728"/>
                    </a:cubicBezTo>
                    <a:cubicBezTo>
                      <a:pt x="44" y="733"/>
                      <a:pt x="45" y="735"/>
                      <a:pt x="51" y="740"/>
                    </a:cubicBezTo>
                    <a:cubicBezTo>
                      <a:pt x="55" y="742"/>
                      <a:pt x="60" y="746"/>
                      <a:pt x="62" y="752"/>
                    </a:cubicBezTo>
                    <a:cubicBezTo>
                      <a:pt x="65" y="757"/>
                      <a:pt x="67" y="764"/>
                      <a:pt x="66" y="772"/>
                    </a:cubicBezTo>
                    <a:cubicBezTo>
                      <a:pt x="65" y="774"/>
                      <a:pt x="64" y="776"/>
                      <a:pt x="63" y="778"/>
                    </a:cubicBezTo>
                    <a:cubicBezTo>
                      <a:pt x="63" y="779"/>
                      <a:pt x="63" y="779"/>
                      <a:pt x="63" y="780"/>
                    </a:cubicBezTo>
                    <a:cubicBezTo>
                      <a:pt x="75" y="783"/>
                      <a:pt x="76" y="795"/>
                      <a:pt x="77" y="803"/>
                    </a:cubicBezTo>
                    <a:cubicBezTo>
                      <a:pt x="77" y="807"/>
                      <a:pt x="77" y="810"/>
                      <a:pt x="78" y="813"/>
                    </a:cubicBezTo>
                    <a:cubicBezTo>
                      <a:pt x="80" y="818"/>
                      <a:pt x="83" y="822"/>
                      <a:pt x="86" y="826"/>
                    </a:cubicBezTo>
                    <a:cubicBezTo>
                      <a:pt x="89" y="830"/>
                      <a:pt x="92" y="834"/>
                      <a:pt x="94" y="839"/>
                    </a:cubicBezTo>
                    <a:cubicBezTo>
                      <a:pt x="96" y="844"/>
                      <a:pt x="96" y="844"/>
                      <a:pt x="96" y="844"/>
                    </a:cubicBezTo>
                    <a:cubicBezTo>
                      <a:pt x="99" y="852"/>
                      <a:pt x="102" y="860"/>
                      <a:pt x="102" y="868"/>
                    </a:cubicBezTo>
                    <a:cubicBezTo>
                      <a:pt x="102" y="872"/>
                      <a:pt x="102" y="876"/>
                      <a:pt x="103" y="881"/>
                    </a:cubicBezTo>
                    <a:cubicBezTo>
                      <a:pt x="103" y="884"/>
                      <a:pt x="103" y="887"/>
                      <a:pt x="103" y="891"/>
                    </a:cubicBezTo>
                    <a:cubicBezTo>
                      <a:pt x="110" y="891"/>
                      <a:pt x="115" y="896"/>
                      <a:pt x="119" y="900"/>
                    </a:cubicBezTo>
                    <a:cubicBezTo>
                      <a:pt x="120" y="902"/>
                      <a:pt x="121" y="903"/>
                      <a:pt x="123" y="904"/>
                    </a:cubicBezTo>
                    <a:cubicBezTo>
                      <a:pt x="127" y="907"/>
                      <a:pt x="131" y="910"/>
                      <a:pt x="134" y="914"/>
                    </a:cubicBezTo>
                    <a:cubicBezTo>
                      <a:pt x="137" y="917"/>
                      <a:pt x="139" y="920"/>
                      <a:pt x="140" y="923"/>
                    </a:cubicBezTo>
                    <a:cubicBezTo>
                      <a:pt x="142" y="927"/>
                      <a:pt x="144" y="930"/>
                      <a:pt x="145" y="932"/>
                    </a:cubicBezTo>
                    <a:cubicBezTo>
                      <a:pt x="147" y="934"/>
                      <a:pt x="148" y="934"/>
                      <a:pt x="152" y="934"/>
                    </a:cubicBezTo>
                    <a:cubicBezTo>
                      <a:pt x="154" y="933"/>
                      <a:pt x="156" y="933"/>
                      <a:pt x="159" y="934"/>
                    </a:cubicBezTo>
                    <a:cubicBezTo>
                      <a:pt x="166" y="935"/>
                      <a:pt x="168" y="939"/>
                      <a:pt x="170" y="942"/>
                    </a:cubicBezTo>
                    <a:cubicBezTo>
                      <a:pt x="171" y="943"/>
                      <a:pt x="172" y="944"/>
                      <a:pt x="174" y="945"/>
                    </a:cubicBezTo>
                    <a:cubicBezTo>
                      <a:pt x="177" y="947"/>
                      <a:pt x="183" y="946"/>
                      <a:pt x="188" y="945"/>
                    </a:cubicBezTo>
                    <a:cubicBezTo>
                      <a:pt x="191" y="945"/>
                      <a:pt x="194" y="944"/>
                      <a:pt x="197" y="944"/>
                    </a:cubicBezTo>
                    <a:cubicBezTo>
                      <a:pt x="204" y="944"/>
                      <a:pt x="210" y="944"/>
                      <a:pt x="217" y="944"/>
                    </a:cubicBezTo>
                    <a:cubicBezTo>
                      <a:pt x="224" y="944"/>
                      <a:pt x="231" y="944"/>
                      <a:pt x="237" y="944"/>
                    </a:cubicBezTo>
                    <a:cubicBezTo>
                      <a:pt x="237" y="944"/>
                      <a:pt x="237" y="944"/>
                      <a:pt x="237" y="944"/>
                    </a:cubicBezTo>
                    <a:cubicBezTo>
                      <a:pt x="244" y="944"/>
                      <a:pt x="250" y="945"/>
                      <a:pt x="255" y="946"/>
                    </a:cubicBezTo>
                    <a:cubicBezTo>
                      <a:pt x="259" y="947"/>
                      <a:pt x="262" y="948"/>
                      <a:pt x="266" y="948"/>
                    </a:cubicBezTo>
                    <a:cubicBezTo>
                      <a:pt x="280" y="949"/>
                      <a:pt x="292" y="950"/>
                      <a:pt x="305" y="951"/>
                    </a:cubicBezTo>
                    <a:cubicBezTo>
                      <a:pt x="311" y="951"/>
                      <a:pt x="316" y="951"/>
                      <a:pt x="321" y="951"/>
                    </a:cubicBezTo>
                    <a:cubicBezTo>
                      <a:pt x="329" y="951"/>
                      <a:pt x="338" y="951"/>
                      <a:pt x="346" y="952"/>
                    </a:cubicBezTo>
                    <a:cubicBezTo>
                      <a:pt x="355" y="953"/>
                      <a:pt x="355" y="953"/>
                      <a:pt x="355" y="953"/>
                    </a:cubicBezTo>
                    <a:cubicBezTo>
                      <a:pt x="365" y="954"/>
                      <a:pt x="375" y="955"/>
                      <a:pt x="385" y="955"/>
                    </a:cubicBezTo>
                    <a:cubicBezTo>
                      <a:pt x="410" y="955"/>
                      <a:pt x="436" y="957"/>
                      <a:pt x="460" y="958"/>
                    </a:cubicBezTo>
                    <a:cubicBezTo>
                      <a:pt x="487" y="960"/>
                      <a:pt x="515" y="961"/>
                      <a:pt x="542" y="961"/>
                    </a:cubicBezTo>
                    <a:cubicBezTo>
                      <a:pt x="575" y="961"/>
                      <a:pt x="611" y="965"/>
                      <a:pt x="649" y="972"/>
                    </a:cubicBezTo>
                    <a:cubicBezTo>
                      <a:pt x="653" y="973"/>
                      <a:pt x="653" y="973"/>
                      <a:pt x="653" y="973"/>
                    </a:cubicBezTo>
                    <a:cubicBezTo>
                      <a:pt x="660" y="975"/>
                      <a:pt x="678" y="979"/>
                      <a:pt x="685" y="974"/>
                    </a:cubicBezTo>
                    <a:cubicBezTo>
                      <a:pt x="685" y="973"/>
                      <a:pt x="685" y="972"/>
                      <a:pt x="685" y="971"/>
                    </a:cubicBezTo>
                    <a:cubicBezTo>
                      <a:pt x="685" y="964"/>
                      <a:pt x="686" y="958"/>
                      <a:pt x="687" y="952"/>
                    </a:cubicBezTo>
                    <a:cubicBezTo>
                      <a:pt x="689" y="947"/>
                      <a:pt x="691" y="944"/>
                      <a:pt x="693" y="942"/>
                    </a:cubicBezTo>
                    <a:cubicBezTo>
                      <a:pt x="694" y="940"/>
                      <a:pt x="695" y="939"/>
                      <a:pt x="696" y="937"/>
                    </a:cubicBezTo>
                    <a:cubicBezTo>
                      <a:pt x="698" y="934"/>
                      <a:pt x="699" y="930"/>
                      <a:pt x="701" y="927"/>
                    </a:cubicBezTo>
                    <a:cubicBezTo>
                      <a:pt x="704" y="918"/>
                      <a:pt x="707" y="910"/>
                      <a:pt x="720" y="905"/>
                    </a:cubicBezTo>
                    <a:cubicBezTo>
                      <a:pt x="730" y="901"/>
                      <a:pt x="730" y="899"/>
                      <a:pt x="732" y="892"/>
                    </a:cubicBezTo>
                    <a:cubicBezTo>
                      <a:pt x="732" y="890"/>
                      <a:pt x="733" y="886"/>
                      <a:pt x="735" y="882"/>
                    </a:cubicBezTo>
                    <a:cubicBezTo>
                      <a:pt x="737" y="874"/>
                      <a:pt x="742" y="868"/>
                      <a:pt x="747" y="862"/>
                    </a:cubicBezTo>
                    <a:cubicBezTo>
                      <a:pt x="750" y="857"/>
                      <a:pt x="754" y="852"/>
                      <a:pt x="756" y="847"/>
                    </a:cubicBezTo>
                    <a:cubicBezTo>
                      <a:pt x="761" y="835"/>
                      <a:pt x="756" y="823"/>
                      <a:pt x="753" y="819"/>
                    </a:cubicBezTo>
                    <a:cubicBezTo>
                      <a:pt x="747" y="809"/>
                      <a:pt x="741" y="799"/>
                      <a:pt x="748" y="785"/>
                    </a:cubicBezTo>
                    <a:cubicBezTo>
                      <a:pt x="750" y="782"/>
                      <a:pt x="753" y="780"/>
                      <a:pt x="755" y="778"/>
                    </a:cubicBezTo>
                    <a:cubicBezTo>
                      <a:pt x="757" y="776"/>
                      <a:pt x="759" y="775"/>
                      <a:pt x="760" y="773"/>
                    </a:cubicBezTo>
                    <a:cubicBezTo>
                      <a:pt x="762" y="770"/>
                      <a:pt x="761" y="766"/>
                      <a:pt x="760" y="762"/>
                    </a:cubicBezTo>
                    <a:cubicBezTo>
                      <a:pt x="759" y="759"/>
                      <a:pt x="758" y="755"/>
                      <a:pt x="758" y="752"/>
                    </a:cubicBezTo>
                    <a:cubicBezTo>
                      <a:pt x="759" y="744"/>
                      <a:pt x="768" y="738"/>
                      <a:pt x="771" y="736"/>
                    </a:cubicBezTo>
                    <a:cubicBezTo>
                      <a:pt x="777" y="732"/>
                      <a:pt x="786" y="728"/>
                      <a:pt x="793" y="730"/>
                    </a:cubicBezTo>
                    <a:cubicBezTo>
                      <a:pt x="793" y="728"/>
                      <a:pt x="795" y="726"/>
                      <a:pt x="797" y="727"/>
                    </a:cubicBezTo>
                    <a:cubicBezTo>
                      <a:pt x="799" y="727"/>
                      <a:pt x="800" y="728"/>
                      <a:pt x="801" y="729"/>
                    </a:cubicBezTo>
                    <a:cubicBezTo>
                      <a:pt x="805" y="727"/>
                      <a:pt x="807" y="722"/>
                      <a:pt x="808" y="715"/>
                    </a:cubicBezTo>
                    <a:cubicBezTo>
                      <a:pt x="810" y="709"/>
                      <a:pt x="812" y="701"/>
                      <a:pt x="818" y="696"/>
                    </a:cubicBezTo>
                    <a:cubicBezTo>
                      <a:pt x="819" y="694"/>
                      <a:pt x="821" y="692"/>
                      <a:pt x="822" y="691"/>
                    </a:cubicBezTo>
                    <a:cubicBezTo>
                      <a:pt x="826" y="688"/>
                      <a:pt x="828" y="686"/>
                      <a:pt x="830" y="680"/>
                    </a:cubicBezTo>
                    <a:cubicBezTo>
                      <a:pt x="830" y="679"/>
                      <a:pt x="830" y="678"/>
                      <a:pt x="830" y="677"/>
                    </a:cubicBezTo>
                    <a:cubicBezTo>
                      <a:pt x="831" y="675"/>
                      <a:pt x="831" y="674"/>
                      <a:pt x="831" y="672"/>
                    </a:cubicBezTo>
                    <a:cubicBezTo>
                      <a:pt x="831" y="671"/>
                      <a:pt x="831" y="668"/>
                      <a:pt x="831" y="667"/>
                    </a:cubicBezTo>
                    <a:cubicBezTo>
                      <a:pt x="830" y="666"/>
                      <a:pt x="830" y="666"/>
                      <a:pt x="830" y="665"/>
                    </a:cubicBezTo>
                    <a:cubicBezTo>
                      <a:pt x="830" y="665"/>
                      <a:pt x="830" y="664"/>
                      <a:pt x="830" y="664"/>
                    </a:cubicBezTo>
                    <a:cubicBezTo>
                      <a:pt x="831" y="659"/>
                      <a:pt x="834" y="656"/>
                      <a:pt x="836" y="653"/>
                    </a:cubicBezTo>
                    <a:cubicBezTo>
                      <a:pt x="837" y="652"/>
                      <a:pt x="838" y="650"/>
                      <a:pt x="838" y="649"/>
                    </a:cubicBezTo>
                    <a:cubicBezTo>
                      <a:pt x="838" y="649"/>
                      <a:pt x="837" y="648"/>
                      <a:pt x="832" y="645"/>
                    </a:cubicBezTo>
                    <a:cubicBezTo>
                      <a:pt x="828" y="644"/>
                      <a:pt x="824" y="643"/>
                      <a:pt x="819" y="642"/>
                    </a:cubicBezTo>
                    <a:cubicBezTo>
                      <a:pt x="810" y="640"/>
                      <a:pt x="800" y="638"/>
                      <a:pt x="795" y="631"/>
                    </a:cubicBezTo>
                    <a:cubicBezTo>
                      <a:pt x="793" y="629"/>
                      <a:pt x="793" y="627"/>
                      <a:pt x="794" y="625"/>
                    </a:cubicBezTo>
                    <a:cubicBezTo>
                      <a:pt x="797" y="619"/>
                      <a:pt x="802" y="617"/>
                      <a:pt x="806" y="615"/>
                    </a:cubicBezTo>
                    <a:cubicBezTo>
                      <a:pt x="809" y="614"/>
                      <a:pt x="811" y="613"/>
                      <a:pt x="813" y="611"/>
                    </a:cubicBezTo>
                    <a:cubicBezTo>
                      <a:pt x="814" y="610"/>
                      <a:pt x="816" y="607"/>
                      <a:pt x="817" y="605"/>
                    </a:cubicBezTo>
                    <a:cubicBezTo>
                      <a:pt x="819" y="602"/>
                      <a:pt x="820" y="600"/>
                      <a:pt x="822" y="597"/>
                    </a:cubicBezTo>
                    <a:cubicBezTo>
                      <a:pt x="828" y="592"/>
                      <a:pt x="833" y="588"/>
                      <a:pt x="839" y="584"/>
                    </a:cubicBezTo>
                    <a:cubicBezTo>
                      <a:pt x="845" y="581"/>
                      <a:pt x="851" y="577"/>
                      <a:pt x="855" y="571"/>
                    </a:cubicBezTo>
                    <a:cubicBezTo>
                      <a:pt x="856" y="570"/>
                      <a:pt x="856" y="568"/>
                      <a:pt x="857" y="567"/>
                    </a:cubicBezTo>
                    <a:cubicBezTo>
                      <a:pt x="859" y="564"/>
                      <a:pt x="862" y="559"/>
                      <a:pt x="867" y="557"/>
                    </a:cubicBezTo>
                    <a:cubicBezTo>
                      <a:pt x="870" y="556"/>
                      <a:pt x="873" y="556"/>
                      <a:pt x="875" y="556"/>
                    </a:cubicBezTo>
                    <a:cubicBezTo>
                      <a:pt x="877" y="556"/>
                      <a:pt x="879" y="556"/>
                      <a:pt x="881" y="556"/>
                    </a:cubicBezTo>
                    <a:cubicBezTo>
                      <a:pt x="889" y="553"/>
                      <a:pt x="893" y="546"/>
                      <a:pt x="897" y="538"/>
                    </a:cubicBezTo>
                    <a:cubicBezTo>
                      <a:pt x="899" y="535"/>
                      <a:pt x="901" y="531"/>
                      <a:pt x="903" y="528"/>
                    </a:cubicBezTo>
                    <a:cubicBezTo>
                      <a:pt x="905" y="525"/>
                      <a:pt x="908" y="521"/>
                      <a:pt x="911" y="518"/>
                    </a:cubicBezTo>
                    <a:cubicBezTo>
                      <a:pt x="915" y="512"/>
                      <a:pt x="919" y="507"/>
                      <a:pt x="922" y="501"/>
                    </a:cubicBezTo>
                    <a:cubicBezTo>
                      <a:pt x="923" y="499"/>
                      <a:pt x="924" y="496"/>
                      <a:pt x="925" y="493"/>
                    </a:cubicBezTo>
                    <a:cubicBezTo>
                      <a:pt x="926" y="489"/>
                      <a:pt x="927" y="484"/>
                      <a:pt x="929" y="481"/>
                    </a:cubicBezTo>
                    <a:cubicBezTo>
                      <a:pt x="931" y="479"/>
                      <a:pt x="933" y="477"/>
                      <a:pt x="935" y="475"/>
                    </a:cubicBezTo>
                    <a:cubicBezTo>
                      <a:pt x="936" y="474"/>
                      <a:pt x="938" y="473"/>
                      <a:pt x="939" y="473"/>
                    </a:cubicBezTo>
                    <a:cubicBezTo>
                      <a:pt x="941" y="470"/>
                      <a:pt x="942" y="467"/>
                      <a:pt x="943" y="463"/>
                    </a:cubicBezTo>
                    <a:cubicBezTo>
                      <a:pt x="944" y="460"/>
                      <a:pt x="945" y="456"/>
                      <a:pt x="947" y="452"/>
                    </a:cubicBezTo>
                    <a:cubicBezTo>
                      <a:pt x="950" y="449"/>
                      <a:pt x="952" y="448"/>
                      <a:pt x="954" y="446"/>
                    </a:cubicBezTo>
                    <a:cubicBezTo>
                      <a:pt x="957" y="444"/>
                      <a:pt x="958" y="443"/>
                      <a:pt x="959" y="441"/>
                    </a:cubicBezTo>
                    <a:cubicBezTo>
                      <a:pt x="960" y="439"/>
                      <a:pt x="963" y="431"/>
                      <a:pt x="963" y="430"/>
                    </a:cubicBezTo>
                    <a:cubicBezTo>
                      <a:pt x="963" y="428"/>
                      <a:pt x="963" y="426"/>
                      <a:pt x="962" y="424"/>
                    </a:cubicBezTo>
                    <a:cubicBezTo>
                      <a:pt x="962" y="422"/>
                      <a:pt x="961" y="420"/>
                      <a:pt x="962" y="416"/>
                    </a:cubicBezTo>
                    <a:cubicBezTo>
                      <a:pt x="962" y="411"/>
                      <a:pt x="966" y="408"/>
                      <a:pt x="968" y="406"/>
                    </a:cubicBezTo>
                    <a:cubicBezTo>
                      <a:pt x="969" y="405"/>
                      <a:pt x="971" y="404"/>
                      <a:pt x="971" y="402"/>
                    </a:cubicBezTo>
                    <a:cubicBezTo>
                      <a:pt x="972" y="400"/>
                      <a:pt x="973" y="397"/>
                      <a:pt x="974" y="394"/>
                    </a:cubicBezTo>
                    <a:cubicBezTo>
                      <a:pt x="974" y="391"/>
                      <a:pt x="975" y="387"/>
                      <a:pt x="977" y="384"/>
                    </a:cubicBezTo>
                    <a:cubicBezTo>
                      <a:pt x="978" y="381"/>
                      <a:pt x="980" y="378"/>
                      <a:pt x="981" y="375"/>
                    </a:cubicBezTo>
                    <a:cubicBezTo>
                      <a:pt x="983" y="373"/>
                      <a:pt x="984" y="370"/>
                      <a:pt x="986" y="367"/>
                    </a:cubicBezTo>
                    <a:cubicBezTo>
                      <a:pt x="986" y="367"/>
                      <a:pt x="986" y="366"/>
                      <a:pt x="986" y="364"/>
                    </a:cubicBezTo>
                    <a:cubicBezTo>
                      <a:pt x="986" y="362"/>
                      <a:pt x="987" y="358"/>
                      <a:pt x="989" y="355"/>
                    </a:cubicBezTo>
                    <a:cubicBezTo>
                      <a:pt x="989" y="355"/>
                      <a:pt x="989" y="355"/>
                      <a:pt x="989" y="355"/>
                    </a:cubicBezTo>
                    <a:cubicBezTo>
                      <a:pt x="989" y="354"/>
                      <a:pt x="989" y="353"/>
                      <a:pt x="985" y="352"/>
                    </a:cubicBezTo>
                    <a:cubicBezTo>
                      <a:pt x="981" y="350"/>
                      <a:pt x="977" y="349"/>
                      <a:pt x="976" y="344"/>
                    </a:cubicBezTo>
                    <a:cubicBezTo>
                      <a:pt x="976" y="340"/>
                      <a:pt x="978" y="337"/>
                      <a:pt x="979" y="336"/>
                    </a:cubicBezTo>
                    <a:cubicBezTo>
                      <a:pt x="981" y="334"/>
                      <a:pt x="984" y="333"/>
                      <a:pt x="988" y="332"/>
                    </a:cubicBezTo>
                    <a:cubicBezTo>
                      <a:pt x="989" y="331"/>
                      <a:pt x="990" y="331"/>
                      <a:pt x="991" y="330"/>
                    </a:cubicBezTo>
                    <a:cubicBezTo>
                      <a:pt x="993" y="328"/>
                      <a:pt x="993" y="328"/>
                      <a:pt x="995" y="325"/>
                    </a:cubicBezTo>
                    <a:cubicBezTo>
                      <a:pt x="996" y="319"/>
                      <a:pt x="996" y="319"/>
                      <a:pt x="996" y="319"/>
                    </a:cubicBezTo>
                    <a:cubicBezTo>
                      <a:pt x="997" y="314"/>
                      <a:pt x="998" y="307"/>
                      <a:pt x="998" y="303"/>
                    </a:cubicBezTo>
                    <a:cubicBezTo>
                      <a:pt x="997" y="302"/>
                      <a:pt x="997" y="302"/>
                      <a:pt x="996" y="301"/>
                    </a:cubicBezTo>
                    <a:cubicBezTo>
                      <a:pt x="995" y="299"/>
                      <a:pt x="996" y="297"/>
                      <a:pt x="997" y="295"/>
                    </a:cubicBezTo>
                    <a:cubicBezTo>
                      <a:pt x="996" y="293"/>
                      <a:pt x="995" y="293"/>
                      <a:pt x="992" y="291"/>
                    </a:cubicBezTo>
                    <a:cubicBezTo>
                      <a:pt x="989" y="289"/>
                      <a:pt x="989" y="289"/>
                      <a:pt x="989" y="289"/>
                    </a:cubicBezTo>
                    <a:cubicBezTo>
                      <a:pt x="986" y="288"/>
                      <a:pt x="984" y="286"/>
                      <a:pt x="981" y="284"/>
                    </a:cubicBezTo>
                    <a:cubicBezTo>
                      <a:pt x="978" y="281"/>
                      <a:pt x="975" y="279"/>
                      <a:pt x="972" y="278"/>
                    </a:cubicBezTo>
                    <a:cubicBezTo>
                      <a:pt x="971" y="278"/>
                      <a:pt x="970" y="278"/>
                      <a:pt x="968" y="278"/>
                    </a:cubicBezTo>
                    <a:cubicBezTo>
                      <a:pt x="965" y="278"/>
                      <a:pt x="961" y="278"/>
                      <a:pt x="958" y="277"/>
                    </a:cubicBezTo>
                    <a:cubicBezTo>
                      <a:pt x="954" y="276"/>
                      <a:pt x="952" y="273"/>
                      <a:pt x="950" y="271"/>
                    </a:cubicBezTo>
                    <a:cubicBezTo>
                      <a:pt x="949" y="270"/>
                      <a:pt x="948" y="269"/>
                      <a:pt x="946" y="268"/>
                    </a:cubicBezTo>
                    <a:cubicBezTo>
                      <a:pt x="942" y="266"/>
                      <a:pt x="936" y="265"/>
                      <a:pt x="930" y="266"/>
                    </a:cubicBezTo>
                    <a:cubicBezTo>
                      <a:pt x="927" y="266"/>
                      <a:pt x="923" y="266"/>
                      <a:pt x="920" y="265"/>
                    </a:cubicBezTo>
                    <a:cubicBezTo>
                      <a:pt x="916" y="265"/>
                      <a:pt x="913" y="264"/>
                      <a:pt x="910" y="264"/>
                    </a:cubicBezTo>
                    <a:cubicBezTo>
                      <a:pt x="905" y="264"/>
                      <a:pt x="900" y="264"/>
                      <a:pt x="895" y="263"/>
                    </a:cubicBezTo>
                    <a:cubicBezTo>
                      <a:pt x="893" y="262"/>
                      <a:pt x="891" y="261"/>
                      <a:pt x="889" y="261"/>
                    </a:cubicBezTo>
                    <a:cubicBezTo>
                      <a:pt x="883" y="259"/>
                      <a:pt x="879" y="257"/>
                      <a:pt x="873" y="260"/>
                    </a:cubicBezTo>
                    <a:cubicBezTo>
                      <a:pt x="868" y="262"/>
                      <a:pt x="860" y="268"/>
                      <a:pt x="857" y="272"/>
                    </a:cubicBezTo>
                    <a:cubicBezTo>
                      <a:pt x="852" y="280"/>
                      <a:pt x="849" y="282"/>
                      <a:pt x="842" y="287"/>
                    </a:cubicBezTo>
                    <a:cubicBezTo>
                      <a:pt x="839" y="289"/>
                      <a:pt x="839" y="289"/>
                      <a:pt x="839" y="289"/>
                    </a:cubicBezTo>
                    <a:cubicBezTo>
                      <a:pt x="835" y="291"/>
                      <a:pt x="833" y="295"/>
                      <a:pt x="830" y="299"/>
                    </a:cubicBezTo>
                    <a:cubicBezTo>
                      <a:pt x="828" y="301"/>
                      <a:pt x="827" y="303"/>
                      <a:pt x="825" y="305"/>
                    </a:cubicBezTo>
                    <a:cubicBezTo>
                      <a:pt x="820" y="310"/>
                      <a:pt x="813" y="313"/>
                      <a:pt x="807" y="316"/>
                    </a:cubicBezTo>
                    <a:cubicBezTo>
                      <a:pt x="804" y="318"/>
                      <a:pt x="801" y="319"/>
                      <a:pt x="799" y="321"/>
                    </a:cubicBezTo>
                    <a:cubicBezTo>
                      <a:pt x="795" y="323"/>
                      <a:pt x="795" y="323"/>
                      <a:pt x="795" y="323"/>
                    </a:cubicBezTo>
                    <a:cubicBezTo>
                      <a:pt x="788" y="328"/>
                      <a:pt x="780" y="334"/>
                      <a:pt x="775" y="340"/>
                    </a:cubicBezTo>
                    <a:cubicBezTo>
                      <a:pt x="773" y="342"/>
                      <a:pt x="772" y="344"/>
                      <a:pt x="771" y="346"/>
                    </a:cubicBezTo>
                    <a:cubicBezTo>
                      <a:pt x="767" y="352"/>
                      <a:pt x="762" y="361"/>
                      <a:pt x="751" y="359"/>
                    </a:cubicBezTo>
                    <a:cubicBezTo>
                      <a:pt x="749" y="358"/>
                      <a:pt x="747" y="356"/>
                      <a:pt x="748" y="353"/>
                    </a:cubicBezTo>
                    <a:cubicBezTo>
                      <a:pt x="748" y="351"/>
                      <a:pt x="748" y="351"/>
                      <a:pt x="748" y="351"/>
                    </a:cubicBezTo>
                    <a:cubicBezTo>
                      <a:pt x="749" y="349"/>
                      <a:pt x="749" y="348"/>
                      <a:pt x="749" y="346"/>
                    </a:cubicBezTo>
                    <a:cubicBezTo>
                      <a:pt x="748" y="347"/>
                      <a:pt x="747" y="349"/>
                      <a:pt x="745" y="350"/>
                    </a:cubicBezTo>
                    <a:cubicBezTo>
                      <a:pt x="741" y="352"/>
                      <a:pt x="738" y="353"/>
                      <a:pt x="735" y="353"/>
                    </a:cubicBezTo>
                    <a:cubicBezTo>
                      <a:pt x="734" y="353"/>
                      <a:pt x="733" y="353"/>
                      <a:pt x="732" y="354"/>
                    </a:cubicBezTo>
                    <a:cubicBezTo>
                      <a:pt x="728" y="355"/>
                      <a:pt x="727" y="357"/>
                      <a:pt x="726" y="361"/>
                    </a:cubicBezTo>
                    <a:cubicBezTo>
                      <a:pt x="724" y="364"/>
                      <a:pt x="723" y="368"/>
                      <a:pt x="718" y="372"/>
                    </a:cubicBezTo>
                    <a:cubicBezTo>
                      <a:pt x="717" y="372"/>
                      <a:pt x="716" y="373"/>
                      <a:pt x="715" y="373"/>
                    </a:cubicBezTo>
                    <a:cubicBezTo>
                      <a:pt x="714" y="373"/>
                      <a:pt x="713" y="372"/>
                      <a:pt x="712" y="371"/>
                    </a:cubicBezTo>
                    <a:cubicBezTo>
                      <a:pt x="708" y="367"/>
                      <a:pt x="705" y="362"/>
                      <a:pt x="703" y="357"/>
                    </a:cubicBezTo>
                    <a:cubicBezTo>
                      <a:pt x="702" y="357"/>
                      <a:pt x="701" y="356"/>
                      <a:pt x="701" y="355"/>
                    </a:cubicBezTo>
                    <a:cubicBezTo>
                      <a:pt x="699" y="356"/>
                      <a:pt x="697" y="356"/>
                      <a:pt x="695" y="357"/>
                    </a:cubicBezTo>
                    <a:cubicBezTo>
                      <a:pt x="694" y="357"/>
                      <a:pt x="693" y="357"/>
                      <a:pt x="691" y="357"/>
                    </a:cubicBezTo>
                    <a:cubicBezTo>
                      <a:pt x="688" y="358"/>
                      <a:pt x="685" y="360"/>
                      <a:pt x="682" y="362"/>
                    </a:cubicBezTo>
                    <a:cubicBezTo>
                      <a:pt x="679" y="364"/>
                      <a:pt x="675" y="366"/>
                      <a:pt x="672" y="367"/>
                    </a:cubicBezTo>
                    <a:cubicBezTo>
                      <a:pt x="662" y="369"/>
                      <a:pt x="645" y="356"/>
                      <a:pt x="640" y="350"/>
                    </a:cubicBezTo>
                    <a:cubicBezTo>
                      <a:pt x="637" y="346"/>
                      <a:pt x="636" y="340"/>
                      <a:pt x="635" y="335"/>
                    </a:cubicBezTo>
                    <a:cubicBezTo>
                      <a:pt x="634" y="331"/>
                      <a:pt x="633" y="327"/>
                      <a:pt x="631" y="324"/>
                    </a:cubicBezTo>
                    <a:cubicBezTo>
                      <a:pt x="630" y="323"/>
                      <a:pt x="630" y="322"/>
                      <a:pt x="629" y="322"/>
                    </a:cubicBezTo>
                    <a:cubicBezTo>
                      <a:pt x="627" y="319"/>
                      <a:pt x="625" y="317"/>
                      <a:pt x="623" y="313"/>
                    </a:cubicBezTo>
                    <a:cubicBezTo>
                      <a:pt x="622" y="310"/>
                      <a:pt x="623" y="307"/>
                      <a:pt x="624" y="305"/>
                    </a:cubicBezTo>
                    <a:cubicBezTo>
                      <a:pt x="624" y="304"/>
                      <a:pt x="625" y="303"/>
                      <a:pt x="624" y="302"/>
                    </a:cubicBezTo>
                    <a:cubicBezTo>
                      <a:pt x="624" y="298"/>
                      <a:pt x="623" y="296"/>
                      <a:pt x="617" y="295"/>
                    </a:cubicBezTo>
                    <a:cubicBezTo>
                      <a:pt x="611" y="295"/>
                      <a:pt x="603" y="295"/>
                      <a:pt x="600" y="297"/>
                    </a:cubicBezTo>
                    <a:cubicBezTo>
                      <a:pt x="597" y="299"/>
                      <a:pt x="596" y="301"/>
                      <a:pt x="595" y="302"/>
                    </a:cubicBezTo>
                    <a:cubicBezTo>
                      <a:pt x="592" y="306"/>
                      <a:pt x="590" y="308"/>
                      <a:pt x="581" y="308"/>
                    </a:cubicBezTo>
                    <a:cubicBezTo>
                      <a:pt x="579" y="308"/>
                      <a:pt x="579" y="308"/>
                      <a:pt x="579" y="308"/>
                    </a:cubicBezTo>
                    <a:cubicBezTo>
                      <a:pt x="573" y="309"/>
                      <a:pt x="573" y="309"/>
                      <a:pt x="569" y="316"/>
                    </a:cubicBezTo>
                    <a:cubicBezTo>
                      <a:pt x="563" y="326"/>
                      <a:pt x="559" y="333"/>
                      <a:pt x="546" y="336"/>
                    </a:cubicBezTo>
                    <a:cubicBezTo>
                      <a:pt x="537" y="339"/>
                      <a:pt x="521" y="336"/>
                      <a:pt x="518" y="328"/>
                    </a:cubicBezTo>
                    <a:cubicBezTo>
                      <a:pt x="517" y="325"/>
                      <a:pt x="516" y="320"/>
                      <a:pt x="525" y="315"/>
                    </a:cubicBezTo>
                    <a:cubicBezTo>
                      <a:pt x="528" y="313"/>
                      <a:pt x="531" y="313"/>
                      <a:pt x="534" y="312"/>
                    </a:cubicBezTo>
                    <a:cubicBezTo>
                      <a:pt x="537" y="312"/>
                      <a:pt x="539" y="312"/>
                      <a:pt x="542" y="309"/>
                    </a:cubicBezTo>
                    <a:cubicBezTo>
                      <a:pt x="544" y="307"/>
                      <a:pt x="546" y="304"/>
                      <a:pt x="547" y="300"/>
                    </a:cubicBezTo>
                    <a:cubicBezTo>
                      <a:pt x="537" y="300"/>
                      <a:pt x="522" y="293"/>
                      <a:pt x="522" y="293"/>
                    </a:cubicBezTo>
                    <a:cubicBezTo>
                      <a:pt x="511" y="288"/>
                      <a:pt x="498" y="280"/>
                      <a:pt x="494" y="263"/>
                    </a:cubicBezTo>
                    <a:cubicBezTo>
                      <a:pt x="494" y="260"/>
                      <a:pt x="493" y="257"/>
                      <a:pt x="493" y="254"/>
                    </a:cubicBezTo>
                    <a:cubicBezTo>
                      <a:pt x="492" y="247"/>
                      <a:pt x="492" y="240"/>
                      <a:pt x="489" y="236"/>
                    </a:cubicBezTo>
                    <a:cubicBezTo>
                      <a:pt x="487" y="233"/>
                      <a:pt x="485" y="233"/>
                      <a:pt x="482" y="232"/>
                    </a:cubicBezTo>
                    <a:cubicBezTo>
                      <a:pt x="480" y="232"/>
                      <a:pt x="477" y="231"/>
                      <a:pt x="473" y="228"/>
                    </a:cubicBezTo>
                    <a:cubicBezTo>
                      <a:pt x="466" y="223"/>
                      <a:pt x="460" y="210"/>
                      <a:pt x="455" y="198"/>
                    </a:cubicBezTo>
                    <a:cubicBezTo>
                      <a:pt x="455" y="196"/>
                      <a:pt x="454" y="194"/>
                      <a:pt x="453" y="192"/>
                    </a:cubicBezTo>
                    <a:cubicBezTo>
                      <a:pt x="453" y="190"/>
                      <a:pt x="453" y="189"/>
                      <a:pt x="452" y="188"/>
                    </a:cubicBezTo>
                    <a:cubicBezTo>
                      <a:pt x="452" y="188"/>
                      <a:pt x="452" y="187"/>
                      <a:pt x="451" y="187"/>
                    </a:cubicBezTo>
                    <a:cubicBezTo>
                      <a:pt x="450" y="186"/>
                      <a:pt x="448" y="185"/>
                      <a:pt x="447" y="184"/>
                    </a:cubicBezTo>
                    <a:cubicBezTo>
                      <a:pt x="446" y="179"/>
                      <a:pt x="446" y="175"/>
                      <a:pt x="447" y="171"/>
                    </a:cubicBezTo>
                    <a:cubicBezTo>
                      <a:pt x="447" y="170"/>
                      <a:pt x="447" y="168"/>
                      <a:pt x="447" y="167"/>
                    </a:cubicBezTo>
                    <a:cubicBezTo>
                      <a:pt x="447" y="164"/>
                      <a:pt x="446" y="159"/>
                      <a:pt x="446" y="153"/>
                    </a:cubicBezTo>
                    <a:cubicBezTo>
                      <a:pt x="446" y="149"/>
                      <a:pt x="445" y="147"/>
                      <a:pt x="445" y="145"/>
                    </a:cubicBezTo>
                    <a:cubicBezTo>
                      <a:pt x="436" y="144"/>
                      <a:pt x="432" y="138"/>
                      <a:pt x="429" y="133"/>
                    </a:cubicBezTo>
                    <a:cubicBezTo>
                      <a:pt x="427" y="130"/>
                      <a:pt x="427" y="130"/>
                      <a:pt x="427" y="130"/>
                    </a:cubicBezTo>
                    <a:cubicBezTo>
                      <a:pt x="423" y="125"/>
                      <a:pt x="420" y="119"/>
                      <a:pt x="417" y="113"/>
                    </a:cubicBezTo>
                    <a:cubicBezTo>
                      <a:pt x="416" y="110"/>
                      <a:pt x="416" y="108"/>
                      <a:pt x="416" y="106"/>
                    </a:cubicBezTo>
                    <a:cubicBezTo>
                      <a:pt x="416" y="105"/>
                      <a:pt x="416" y="105"/>
                      <a:pt x="415" y="103"/>
                    </a:cubicBezTo>
                    <a:cubicBezTo>
                      <a:pt x="414" y="103"/>
                      <a:pt x="413" y="103"/>
                      <a:pt x="411" y="103"/>
                    </a:cubicBezTo>
                    <a:cubicBezTo>
                      <a:pt x="409" y="103"/>
                      <a:pt x="407" y="103"/>
                      <a:pt x="404" y="102"/>
                    </a:cubicBezTo>
                    <a:cubicBezTo>
                      <a:pt x="399" y="100"/>
                      <a:pt x="396" y="97"/>
                      <a:pt x="393" y="93"/>
                    </a:cubicBezTo>
                    <a:cubicBezTo>
                      <a:pt x="392" y="92"/>
                      <a:pt x="391" y="90"/>
                      <a:pt x="389" y="89"/>
                    </a:cubicBezTo>
                    <a:cubicBezTo>
                      <a:pt x="386" y="87"/>
                      <a:pt x="383" y="86"/>
                      <a:pt x="379" y="85"/>
                    </a:cubicBezTo>
                    <a:cubicBezTo>
                      <a:pt x="379" y="85"/>
                      <a:pt x="378" y="85"/>
                      <a:pt x="378" y="85"/>
                    </a:cubicBezTo>
                    <a:cubicBezTo>
                      <a:pt x="378" y="87"/>
                      <a:pt x="377" y="88"/>
                      <a:pt x="376" y="89"/>
                    </a:cubicBezTo>
                    <a:cubicBezTo>
                      <a:pt x="374" y="90"/>
                      <a:pt x="371" y="89"/>
                      <a:pt x="370" y="86"/>
                    </a:cubicBezTo>
                    <a:cubicBezTo>
                      <a:pt x="369" y="85"/>
                      <a:pt x="368" y="83"/>
                      <a:pt x="367" y="82"/>
                    </a:cubicBezTo>
                    <a:cubicBezTo>
                      <a:pt x="366" y="81"/>
                      <a:pt x="366" y="81"/>
                      <a:pt x="366" y="81"/>
                    </a:cubicBezTo>
                    <a:cubicBezTo>
                      <a:pt x="365" y="81"/>
                      <a:pt x="364" y="79"/>
                      <a:pt x="364" y="78"/>
                    </a:cubicBezTo>
                    <a:cubicBezTo>
                      <a:pt x="357" y="71"/>
                      <a:pt x="348" y="66"/>
                      <a:pt x="340" y="66"/>
                    </a:cubicBezTo>
                    <a:cubicBezTo>
                      <a:pt x="336" y="65"/>
                      <a:pt x="336" y="65"/>
                      <a:pt x="336" y="65"/>
                    </a:cubicBezTo>
                    <a:cubicBezTo>
                      <a:pt x="330" y="65"/>
                      <a:pt x="327" y="65"/>
                      <a:pt x="324" y="62"/>
                    </a:cubicBezTo>
                    <a:cubicBezTo>
                      <a:pt x="321" y="59"/>
                      <a:pt x="321" y="55"/>
                      <a:pt x="321" y="49"/>
                    </a:cubicBezTo>
                    <a:cubicBezTo>
                      <a:pt x="321" y="44"/>
                      <a:pt x="322" y="38"/>
                      <a:pt x="323" y="32"/>
                    </a:cubicBezTo>
                    <a:cubicBezTo>
                      <a:pt x="323" y="28"/>
                      <a:pt x="324" y="24"/>
                      <a:pt x="324" y="20"/>
                    </a:cubicBezTo>
                    <a:cubicBezTo>
                      <a:pt x="323" y="19"/>
                      <a:pt x="322" y="18"/>
                      <a:pt x="322" y="17"/>
                    </a:cubicBezTo>
                    <a:cubicBezTo>
                      <a:pt x="320" y="15"/>
                      <a:pt x="321" y="12"/>
                      <a:pt x="323" y="11"/>
                    </a:cubicBezTo>
                    <a:cubicBezTo>
                      <a:pt x="322" y="9"/>
                      <a:pt x="321" y="7"/>
                      <a:pt x="319" y="6"/>
                    </a:cubicBezTo>
                    <a:cubicBezTo>
                      <a:pt x="311" y="0"/>
                      <a:pt x="293" y="2"/>
                      <a:pt x="280" y="6"/>
                    </a:cubicBezTo>
                    <a:cubicBezTo>
                      <a:pt x="276" y="6"/>
                      <a:pt x="272" y="9"/>
                      <a:pt x="268" y="11"/>
                    </a:cubicBezTo>
                    <a:cubicBezTo>
                      <a:pt x="260" y="15"/>
                      <a:pt x="252" y="20"/>
                      <a:pt x="244" y="18"/>
                    </a:cubicBezTo>
                    <a:cubicBezTo>
                      <a:pt x="239" y="18"/>
                      <a:pt x="236" y="15"/>
                      <a:pt x="233" y="12"/>
                    </a:cubicBezTo>
                    <a:cubicBezTo>
                      <a:pt x="233" y="12"/>
                      <a:pt x="233" y="12"/>
                      <a:pt x="233" y="12"/>
                    </a:cubicBezTo>
                    <a:cubicBezTo>
                      <a:pt x="232" y="13"/>
                      <a:pt x="231" y="15"/>
                      <a:pt x="229" y="17"/>
                    </a:cubicBezTo>
                    <a:cubicBezTo>
                      <a:pt x="228" y="18"/>
                      <a:pt x="228" y="18"/>
                      <a:pt x="228" y="18"/>
                    </a:cubicBezTo>
                    <a:cubicBezTo>
                      <a:pt x="227" y="20"/>
                      <a:pt x="225" y="22"/>
                      <a:pt x="223" y="23"/>
                    </a:cubicBezTo>
                    <a:cubicBezTo>
                      <a:pt x="223" y="23"/>
                      <a:pt x="223" y="23"/>
                      <a:pt x="223" y="24"/>
                    </a:cubicBezTo>
                    <a:cubicBezTo>
                      <a:pt x="223" y="24"/>
                      <a:pt x="224" y="25"/>
                      <a:pt x="225" y="27"/>
                    </a:cubicBezTo>
                    <a:cubicBezTo>
                      <a:pt x="226" y="29"/>
                      <a:pt x="227" y="30"/>
                      <a:pt x="228" y="32"/>
                    </a:cubicBezTo>
                    <a:cubicBezTo>
                      <a:pt x="230" y="34"/>
                      <a:pt x="231" y="35"/>
                      <a:pt x="233" y="38"/>
                    </a:cubicBezTo>
                    <a:cubicBezTo>
                      <a:pt x="236" y="46"/>
                      <a:pt x="235" y="52"/>
                      <a:pt x="231" y="57"/>
                    </a:cubicBezTo>
                    <a:cubicBezTo>
                      <a:pt x="225" y="64"/>
                      <a:pt x="210" y="62"/>
                      <a:pt x="199" y="59"/>
                    </a:cubicBezTo>
                    <a:cubicBezTo>
                      <a:pt x="187" y="56"/>
                      <a:pt x="177" y="56"/>
                      <a:pt x="162" y="57"/>
                    </a:cubicBezTo>
                    <a:cubicBezTo>
                      <a:pt x="157" y="57"/>
                      <a:pt x="151" y="56"/>
                      <a:pt x="146" y="56"/>
                    </a:cubicBezTo>
                    <a:cubicBezTo>
                      <a:pt x="140" y="55"/>
                      <a:pt x="133" y="55"/>
                      <a:pt x="127" y="56"/>
                    </a:cubicBezTo>
                    <a:cubicBezTo>
                      <a:pt x="120" y="57"/>
                      <a:pt x="118" y="58"/>
                      <a:pt x="113" y="63"/>
                    </a:cubicBezTo>
                    <a:cubicBezTo>
                      <a:pt x="112" y="64"/>
                      <a:pt x="111" y="65"/>
                      <a:pt x="111" y="66"/>
                    </a:cubicBezTo>
                    <a:cubicBezTo>
                      <a:pt x="109" y="70"/>
                      <a:pt x="107" y="72"/>
                      <a:pt x="101" y="74"/>
                    </a:cubicBezTo>
                    <a:cubicBezTo>
                      <a:pt x="96" y="76"/>
                      <a:pt x="91" y="75"/>
                      <a:pt x="87" y="75"/>
                    </a:cubicBezTo>
                    <a:cubicBezTo>
                      <a:pt x="82" y="74"/>
                      <a:pt x="77" y="74"/>
                      <a:pt x="74" y="75"/>
                    </a:cubicBezTo>
                    <a:cubicBezTo>
                      <a:pt x="74" y="76"/>
                      <a:pt x="73" y="76"/>
                      <a:pt x="73" y="78"/>
                    </a:cubicBezTo>
                    <a:cubicBezTo>
                      <a:pt x="71" y="80"/>
                      <a:pt x="70" y="83"/>
                      <a:pt x="64" y="86"/>
                    </a:cubicBezTo>
                    <a:cubicBezTo>
                      <a:pt x="59" y="88"/>
                      <a:pt x="54" y="88"/>
                      <a:pt x="50" y="88"/>
                    </a:cubicBezTo>
                    <a:cubicBezTo>
                      <a:pt x="43" y="88"/>
                      <a:pt x="39" y="88"/>
                      <a:pt x="35" y="93"/>
                    </a:cubicBezTo>
                    <a:cubicBezTo>
                      <a:pt x="35" y="94"/>
                      <a:pt x="35" y="94"/>
                      <a:pt x="34" y="96"/>
                    </a:cubicBezTo>
                    <a:cubicBezTo>
                      <a:pt x="34" y="98"/>
                      <a:pt x="34" y="101"/>
                      <a:pt x="30" y="104"/>
                    </a:cubicBezTo>
                    <a:cubicBezTo>
                      <a:pt x="26" y="107"/>
                      <a:pt x="22" y="108"/>
                      <a:pt x="17" y="10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1" name="Freeform 118">
                <a:extLst>
                  <a:ext uri="{FF2B5EF4-FFF2-40B4-BE49-F238E27FC236}">
                    <a16:creationId xmlns:a16="http://schemas.microsoft.com/office/drawing/2014/main" id="{F4E13DE2-BD2C-4CE0-9C54-873CCC0431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" y="2231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2" name="Freeform 119">
                <a:extLst>
                  <a:ext uri="{FF2B5EF4-FFF2-40B4-BE49-F238E27FC236}">
                    <a16:creationId xmlns:a16="http://schemas.microsoft.com/office/drawing/2014/main" id="{1EB753E1-E818-4787-9238-ADF0B85290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" y="2107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3" name="Freeform 120">
                <a:extLst>
                  <a:ext uri="{FF2B5EF4-FFF2-40B4-BE49-F238E27FC236}">
                    <a16:creationId xmlns:a16="http://schemas.microsoft.com/office/drawing/2014/main" id="{6EC0E925-6954-4F2B-A9FB-2E0DF15B4D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" y="2107"/>
                <a:ext cx="2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4" name="Freeform 121">
                <a:extLst>
                  <a:ext uri="{FF2B5EF4-FFF2-40B4-BE49-F238E27FC236}">
                    <a16:creationId xmlns:a16="http://schemas.microsoft.com/office/drawing/2014/main" id="{BC2B862D-1BBA-4F9D-B40E-046AC1D67A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" y="2107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5" name="Freeform 122">
                <a:extLst>
                  <a:ext uri="{FF2B5EF4-FFF2-40B4-BE49-F238E27FC236}">
                    <a16:creationId xmlns:a16="http://schemas.microsoft.com/office/drawing/2014/main" id="{29D6B208-71C2-4665-AFD7-AB5E44488A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" y="1940"/>
                <a:ext cx="547" cy="296"/>
              </a:xfrm>
              <a:custGeom>
                <a:avLst/>
                <a:gdLst>
                  <a:gd name="T0" fmla="*/ 523 w 550"/>
                  <a:gd name="T1" fmla="*/ 223 h 298"/>
                  <a:gd name="T2" fmla="*/ 544 w 550"/>
                  <a:gd name="T3" fmla="*/ 211 h 298"/>
                  <a:gd name="T4" fmla="*/ 550 w 550"/>
                  <a:gd name="T5" fmla="*/ 205 h 298"/>
                  <a:gd name="T6" fmla="*/ 539 w 550"/>
                  <a:gd name="T7" fmla="*/ 203 h 298"/>
                  <a:gd name="T8" fmla="*/ 535 w 550"/>
                  <a:gd name="T9" fmla="*/ 203 h 298"/>
                  <a:gd name="T10" fmla="*/ 535 w 550"/>
                  <a:gd name="T11" fmla="*/ 203 h 298"/>
                  <a:gd name="T12" fmla="*/ 517 w 550"/>
                  <a:gd name="T13" fmla="*/ 192 h 298"/>
                  <a:gd name="T14" fmla="*/ 483 w 550"/>
                  <a:gd name="T15" fmla="*/ 173 h 298"/>
                  <a:gd name="T16" fmla="*/ 387 w 550"/>
                  <a:gd name="T17" fmla="*/ 130 h 298"/>
                  <a:gd name="T18" fmla="*/ 281 w 550"/>
                  <a:gd name="T19" fmla="*/ 79 h 298"/>
                  <a:gd name="T20" fmla="*/ 174 w 550"/>
                  <a:gd name="T21" fmla="*/ 47 h 298"/>
                  <a:gd name="T22" fmla="*/ 93 w 550"/>
                  <a:gd name="T23" fmla="*/ 28 h 298"/>
                  <a:gd name="T24" fmla="*/ 34 w 550"/>
                  <a:gd name="T25" fmla="*/ 8 h 298"/>
                  <a:gd name="T26" fmla="*/ 18 w 550"/>
                  <a:gd name="T27" fmla="*/ 6 h 298"/>
                  <a:gd name="T28" fmla="*/ 8 w 550"/>
                  <a:gd name="T29" fmla="*/ 11 h 298"/>
                  <a:gd name="T30" fmla="*/ 2 w 550"/>
                  <a:gd name="T31" fmla="*/ 19 h 298"/>
                  <a:gd name="T32" fmla="*/ 20 w 550"/>
                  <a:gd name="T33" fmla="*/ 46 h 298"/>
                  <a:gd name="T34" fmla="*/ 16 w 550"/>
                  <a:gd name="T35" fmla="*/ 52 h 298"/>
                  <a:gd name="T36" fmla="*/ 14 w 550"/>
                  <a:gd name="T37" fmla="*/ 57 h 298"/>
                  <a:gd name="T38" fmla="*/ 23 w 550"/>
                  <a:gd name="T39" fmla="*/ 59 h 298"/>
                  <a:gd name="T40" fmla="*/ 31 w 550"/>
                  <a:gd name="T41" fmla="*/ 69 h 298"/>
                  <a:gd name="T42" fmla="*/ 39 w 550"/>
                  <a:gd name="T43" fmla="*/ 90 h 298"/>
                  <a:gd name="T44" fmla="*/ 69 w 550"/>
                  <a:gd name="T45" fmla="*/ 127 h 298"/>
                  <a:gd name="T46" fmla="*/ 61 w 550"/>
                  <a:gd name="T47" fmla="*/ 159 h 298"/>
                  <a:gd name="T48" fmla="*/ 110 w 550"/>
                  <a:gd name="T49" fmla="*/ 171 h 298"/>
                  <a:gd name="T50" fmla="*/ 130 w 550"/>
                  <a:gd name="T51" fmla="*/ 200 h 298"/>
                  <a:gd name="T52" fmla="*/ 142 w 550"/>
                  <a:gd name="T53" fmla="*/ 210 h 298"/>
                  <a:gd name="T54" fmla="*/ 160 w 550"/>
                  <a:gd name="T55" fmla="*/ 214 h 298"/>
                  <a:gd name="T56" fmla="*/ 200 w 550"/>
                  <a:gd name="T57" fmla="*/ 209 h 298"/>
                  <a:gd name="T58" fmla="*/ 220 w 550"/>
                  <a:gd name="T59" fmla="*/ 195 h 298"/>
                  <a:gd name="T60" fmla="*/ 232 w 550"/>
                  <a:gd name="T61" fmla="*/ 184 h 298"/>
                  <a:gd name="T62" fmla="*/ 263 w 550"/>
                  <a:gd name="T63" fmla="*/ 165 h 298"/>
                  <a:gd name="T64" fmla="*/ 253 w 550"/>
                  <a:gd name="T65" fmla="*/ 239 h 298"/>
                  <a:gd name="T66" fmla="*/ 254 w 550"/>
                  <a:gd name="T67" fmla="*/ 288 h 298"/>
                  <a:gd name="T68" fmla="*/ 257 w 550"/>
                  <a:gd name="T69" fmla="*/ 292 h 298"/>
                  <a:gd name="T70" fmla="*/ 271 w 550"/>
                  <a:gd name="T71" fmla="*/ 292 h 298"/>
                  <a:gd name="T72" fmla="*/ 290 w 550"/>
                  <a:gd name="T73" fmla="*/ 286 h 298"/>
                  <a:gd name="T74" fmla="*/ 320 w 550"/>
                  <a:gd name="T75" fmla="*/ 284 h 298"/>
                  <a:gd name="T76" fmla="*/ 360 w 550"/>
                  <a:gd name="T77" fmla="*/ 287 h 298"/>
                  <a:gd name="T78" fmla="*/ 395 w 550"/>
                  <a:gd name="T79" fmla="*/ 298 h 298"/>
                  <a:gd name="T80" fmla="*/ 430 w 550"/>
                  <a:gd name="T81" fmla="*/ 274 h 298"/>
                  <a:gd name="T82" fmla="*/ 462 w 550"/>
                  <a:gd name="T83" fmla="*/ 262 h 298"/>
                  <a:gd name="T84" fmla="*/ 476 w 550"/>
                  <a:gd name="T85" fmla="*/ 254 h 298"/>
                  <a:gd name="T86" fmla="*/ 499 w 550"/>
                  <a:gd name="T87" fmla="*/ 236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50" h="298">
                    <a:moveTo>
                      <a:pt x="513" y="231"/>
                    </a:moveTo>
                    <a:cubicBezTo>
                      <a:pt x="516" y="229"/>
                      <a:pt x="520" y="226"/>
                      <a:pt x="523" y="223"/>
                    </a:cubicBezTo>
                    <a:cubicBezTo>
                      <a:pt x="527" y="220"/>
                      <a:pt x="531" y="216"/>
                      <a:pt x="536" y="214"/>
                    </a:cubicBezTo>
                    <a:cubicBezTo>
                      <a:pt x="539" y="212"/>
                      <a:pt x="542" y="211"/>
                      <a:pt x="544" y="211"/>
                    </a:cubicBezTo>
                    <a:cubicBezTo>
                      <a:pt x="547" y="210"/>
                      <a:pt x="548" y="209"/>
                      <a:pt x="550" y="209"/>
                    </a:cubicBezTo>
                    <a:cubicBezTo>
                      <a:pt x="550" y="208"/>
                      <a:pt x="550" y="206"/>
                      <a:pt x="550" y="205"/>
                    </a:cubicBezTo>
                    <a:cubicBezTo>
                      <a:pt x="550" y="205"/>
                      <a:pt x="550" y="205"/>
                      <a:pt x="550" y="204"/>
                    </a:cubicBezTo>
                    <a:cubicBezTo>
                      <a:pt x="547" y="204"/>
                      <a:pt x="542" y="203"/>
                      <a:pt x="539" y="203"/>
                    </a:cubicBezTo>
                    <a:cubicBezTo>
                      <a:pt x="538" y="203"/>
                      <a:pt x="537" y="203"/>
                      <a:pt x="537" y="203"/>
                    </a:cubicBezTo>
                    <a:cubicBezTo>
                      <a:pt x="536" y="203"/>
                      <a:pt x="536" y="203"/>
                      <a:pt x="535" y="203"/>
                    </a:cubicBezTo>
                    <a:cubicBezTo>
                      <a:pt x="535" y="203"/>
                      <a:pt x="535" y="203"/>
                      <a:pt x="535" y="203"/>
                    </a:cubicBezTo>
                    <a:cubicBezTo>
                      <a:pt x="535" y="203"/>
                      <a:pt x="535" y="203"/>
                      <a:pt x="535" y="203"/>
                    </a:cubicBezTo>
                    <a:cubicBezTo>
                      <a:pt x="534" y="203"/>
                      <a:pt x="534" y="203"/>
                      <a:pt x="533" y="203"/>
                    </a:cubicBezTo>
                    <a:cubicBezTo>
                      <a:pt x="527" y="201"/>
                      <a:pt x="522" y="196"/>
                      <a:pt x="517" y="192"/>
                    </a:cubicBezTo>
                    <a:cubicBezTo>
                      <a:pt x="514" y="189"/>
                      <a:pt x="511" y="186"/>
                      <a:pt x="509" y="184"/>
                    </a:cubicBezTo>
                    <a:cubicBezTo>
                      <a:pt x="501" y="179"/>
                      <a:pt x="492" y="176"/>
                      <a:pt x="483" y="173"/>
                    </a:cubicBezTo>
                    <a:cubicBezTo>
                      <a:pt x="476" y="170"/>
                      <a:pt x="469" y="168"/>
                      <a:pt x="462" y="164"/>
                    </a:cubicBezTo>
                    <a:cubicBezTo>
                      <a:pt x="438" y="152"/>
                      <a:pt x="412" y="141"/>
                      <a:pt x="387" y="130"/>
                    </a:cubicBezTo>
                    <a:cubicBezTo>
                      <a:pt x="359" y="117"/>
                      <a:pt x="330" y="104"/>
                      <a:pt x="303" y="90"/>
                    </a:cubicBezTo>
                    <a:cubicBezTo>
                      <a:pt x="295" y="87"/>
                      <a:pt x="288" y="83"/>
                      <a:pt x="281" y="79"/>
                    </a:cubicBezTo>
                    <a:cubicBezTo>
                      <a:pt x="262" y="69"/>
                      <a:pt x="245" y="59"/>
                      <a:pt x="223" y="56"/>
                    </a:cubicBezTo>
                    <a:cubicBezTo>
                      <a:pt x="206" y="54"/>
                      <a:pt x="190" y="50"/>
                      <a:pt x="174" y="47"/>
                    </a:cubicBezTo>
                    <a:cubicBezTo>
                      <a:pt x="160" y="44"/>
                      <a:pt x="146" y="41"/>
                      <a:pt x="133" y="39"/>
                    </a:cubicBezTo>
                    <a:cubicBezTo>
                      <a:pt x="119" y="37"/>
                      <a:pt x="106" y="32"/>
                      <a:pt x="93" y="28"/>
                    </a:cubicBezTo>
                    <a:cubicBezTo>
                      <a:pt x="81" y="24"/>
                      <a:pt x="70" y="21"/>
                      <a:pt x="59" y="18"/>
                    </a:cubicBezTo>
                    <a:cubicBezTo>
                      <a:pt x="49" y="16"/>
                      <a:pt x="41" y="12"/>
                      <a:pt x="34" y="8"/>
                    </a:cubicBezTo>
                    <a:cubicBezTo>
                      <a:pt x="28" y="5"/>
                      <a:pt x="23" y="2"/>
                      <a:pt x="18" y="0"/>
                    </a:cubicBezTo>
                    <a:cubicBezTo>
                      <a:pt x="18" y="2"/>
                      <a:pt x="18" y="4"/>
                      <a:pt x="18" y="6"/>
                    </a:cubicBezTo>
                    <a:cubicBezTo>
                      <a:pt x="18" y="8"/>
                      <a:pt x="16" y="9"/>
                      <a:pt x="14" y="10"/>
                    </a:cubicBezTo>
                    <a:cubicBezTo>
                      <a:pt x="12" y="10"/>
                      <a:pt x="10" y="11"/>
                      <a:pt x="8" y="11"/>
                    </a:cubicBezTo>
                    <a:cubicBezTo>
                      <a:pt x="6" y="11"/>
                      <a:pt x="2" y="12"/>
                      <a:pt x="1" y="13"/>
                    </a:cubicBezTo>
                    <a:cubicBezTo>
                      <a:pt x="1" y="13"/>
                      <a:pt x="0" y="14"/>
                      <a:pt x="2" y="19"/>
                    </a:cubicBezTo>
                    <a:cubicBezTo>
                      <a:pt x="3" y="23"/>
                      <a:pt x="6" y="26"/>
                      <a:pt x="10" y="30"/>
                    </a:cubicBezTo>
                    <a:cubicBezTo>
                      <a:pt x="13" y="35"/>
                      <a:pt x="18" y="40"/>
                      <a:pt x="20" y="46"/>
                    </a:cubicBezTo>
                    <a:cubicBezTo>
                      <a:pt x="21" y="47"/>
                      <a:pt x="20" y="49"/>
                      <a:pt x="19" y="50"/>
                    </a:cubicBezTo>
                    <a:cubicBezTo>
                      <a:pt x="19" y="51"/>
                      <a:pt x="18" y="52"/>
                      <a:pt x="16" y="52"/>
                    </a:cubicBezTo>
                    <a:cubicBezTo>
                      <a:pt x="16" y="52"/>
                      <a:pt x="16" y="53"/>
                      <a:pt x="16" y="53"/>
                    </a:cubicBezTo>
                    <a:cubicBezTo>
                      <a:pt x="16" y="54"/>
                      <a:pt x="15" y="56"/>
                      <a:pt x="14" y="57"/>
                    </a:cubicBezTo>
                    <a:cubicBezTo>
                      <a:pt x="15" y="57"/>
                      <a:pt x="15" y="57"/>
                      <a:pt x="16" y="57"/>
                    </a:cubicBezTo>
                    <a:cubicBezTo>
                      <a:pt x="18" y="57"/>
                      <a:pt x="21" y="57"/>
                      <a:pt x="23" y="59"/>
                    </a:cubicBezTo>
                    <a:cubicBezTo>
                      <a:pt x="27" y="61"/>
                      <a:pt x="29" y="64"/>
                      <a:pt x="30" y="67"/>
                    </a:cubicBezTo>
                    <a:cubicBezTo>
                      <a:pt x="31" y="69"/>
                      <a:pt x="31" y="69"/>
                      <a:pt x="31" y="69"/>
                    </a:cubicBezTo>
                    <a:cubicBezTo>
                      <a:pt x="33" y="73"/>
                      <a:pt x="34" y="77"/>
                      <a:pt x="35" y="80"/>
                    </a:cubicBezTo>
                    <a:cubicBezTo>
                      <a:pt x="36" y="84"/>
                      <a:pt x="37" y="87"/>
                      <a:pt x="39" y="90"/>
                    </a:cubicBezTo>
                    <a:cubicBezTo>
                      <a:pt x="45" y="98"/>
                      <a:pt x="51" y="106"/>
                      <a:pt x="58" y="114"/>
                    </a:cubicBezTo>
                    <a:cubicBezTo>
                      <a:pt x="62" y="118"/>
                      <a:pt x="66" y="123"/>
                      <a:pt x="69" y="127"/>
                    </a:cubicBezTo>
                    <a:cubicBezTo>
                      <a:pt x="79" y="139"/>
                      <a:pt x="71" y="148"/>
                      <a:pt x="66" y="153"/>
                    </a:cubicBezTo>
                    <a:cubicBezTo>
                      <a:pt x="63" y="155"/>
                      <a:pt x="61" y="157"/>
                      <a:pt x="61" y="159"/>
                    </a:cubicBezTo>
                    <a:cubicBezTo>
                      <a:pt x="61" y="159"/>
                      <a:pt x="61" y="160"/>
                      <a:pt x="62" y="161"/>
                    </a:cubicBezTo>
                    <a:cubicBezTo>
                      <a:pt x="76" y="154"/>
                      <a:pt x="100" y="162"/>
                      <a:pt x="110" y="171"/>
                    </a:cubicBezTo>
                    <a:cubicBezTo>
                      <a:pt x="117" y="176"/>
                      <a:pt x="122" y="182"/>
                      <a:pt x="126" y="189"/>
                    </a:cubicBezTo>
                    <a:cubicBezTo>
                      <a:pt x="128" y="193"/>
                      <a:pt x="129" y="197"/>
                      <a:pt x="130" y="200"/>
                    </a:cubicBezTo>
                    <a:cubicBezTo>
                      <a:pt x="131" y="205"/>
                      <a:pt x="132" y="208"/>
                      <a:pt x="135" y="209"/>
                    </a:cubicBezTo>
                    <a:cubicBezTo>
                      <a:pt x="136" y="210"/>
                      <a:pt x="140" y="210"/>
                      <a:pt x="142" y="210"/>
                    </a:cubicBezTo>
                    <a:cubicBezTo>
                      <a:pt x="146" y="210"/>
                      <a:pt x="150" y="210"/>
                      <a:pt x="153" y="211"/>
                    </a:cubicBezTo>
                    <a:cubicBezTo>
                      <a:pt x="155" y="211"/>
                      <a:pt x="158" y="212"/>
                      <a:pt x="160" y="214"/>
                    </a:cubicBezTo>
                    <a:cubicBezTo>
                      <a:pt x="161" y="214"/>
                      <a:pt x="163" y="215"/>
                      <a:pt x="164" y="215"/>
                    </a:cubicBezTo>
                    <a:cubicBezTo>
                      <a:pt x="172" y="217"/>
                      <a:pt x="189" y="212"/>
                      <a:pt x="200" y="209"/>
                    </a:cubicBezTo>
                    <a:cubicBezTo>
                      <a:pt x="201" y="209"/>
                      <a:pt x="201" y="209"/>
                      <a:pt x="201" y="209"/>
                    </a:cubicBezTo>
                    <a:cubicBezTo>
                      <a:pt x="208" y="207"/>
                      <a:pt x="214" y="201"/>
                      <a:pt x="220" y="195"/>
                    </a:cubicBezTo>
                    <a:cubicBezTo>
                      <a:pt x="222" y="193"/>
                      <a:pt x="225" y="190"/>
                      <a:pt x="227" y="188"/>
                    </a:cubicBezTo>
                    <a:cubicBezTo>
                      <a:pt x="232" y="184"/>
                      <a:pt x="232" y="184"/>
                      <a:pt x="232" y="184"/>
                    </a:cubicBezTo>
                    <a:cubicBezTo>
                      <a:pt x="240" y="177"/>
                      <a:pt x="249" y="169"/>
                      <a:pt x="258" y="164"/>
                    </a:cubicBezTo>
                    <a:cubicBezTo>
                      <a:pt x="260" y="163"/>
                      <a:pt x="262" y="163"/>
                      <a:pt x="263" y="165"/>
                    </a:cubicBezTo>
                    <a:cubicBezTo>
                      <a:pt x="264" y="166"/>
                      <a:pt x="265" y="168"/>
                      <a:pt x="265" y="169"/>
                    </a:cubicBezTo>
                    <a:cubicBezTo>
                      <a:pt x="258" y="190"/>
                      <a:pt x="255" y="213"/>
                      <a:pt x="253" y="239"/>
                    </a:cubicBezTo>
                    <a:cubicBezTo>
                      <a:pt x="252" y="242"/>
                      <a:pt x="252" y="242"/>
                      <a:pt x="252" y="242"/>
                    </a:cubicBezTo>
                    <a:cubicBezTo>
                      <a:pt x="251" y="256"/>
                      <a:pt x="249" y="276"/>
                      <a:pt x="254" y="288"/>
                    </a:cubicBezTo>
                    <a:cubicBezTo>
                      <a:pt x="254" y="289"/>
                      <a:pt x="254" y="290"/>
                      <a:pt x="254" y="290"/>
                    </a:cubicBezTo>
                    <a:cubicBezTo>
                      <a:pt x="255" y="291"/>
                      <a:pt x="256" y="292"/>
                      <a:pt x="257" y="292"/>
                    </a:cubicBezTo>
                    <a:cubicBezTo>
                      <a:pt x="259" y="294"/>
                      <a:pt x="260" y="296"/>
                      <a:pt x="262" y="296"/>
                    </a:cubicBezTo>
                    <a:cubicBezTo>
                      <a:pt x="263" y="296"/>
                      <a:pt x="268" y="294"/>
                      <a:pt x="271" y="292"/>
                    </a:cubicBezTo>
                    <a:cubicBezTo>
                      <a:pt x="274" y="290"/>
                      <a:pt x="277" y="289"/>
                      <a:pt x="279" y="288"/>
                    </a:cubicBezTo>
                    <a:cubicBezTo>
                      <a:pt x="283" y="287"/>
                      <a:pt x="287" y="287"/>
                      <a:pt x="290" y="286"/>
                    </a:cubicBezTo>
                    <a:cubicBezTo>
                      <a:pt x="294" y="286"/>
                      <a:pt x="297" y="286"/>
                      <a:pt x="300" y="285"/>
                    </a:cubicBezTo>
                    <a:cubicBezTo>
                      <a:pt x="308" y="283"/>
                      <a:pt x="313" y="284"/>
                      <a:pt x="320" y="284"/>
                    </a:cubicBezTo>
                    <a:cubicBezTo>
                      <a:pt x="322" y="284"/>
                      <a:pt x="324" y="285"/>
                      <a:pt x="327" y="285"/>
                    </a:cubicBezTo>
                    <a:cubicBezTo>
                      <a:pt x="339" y="286"/>
                      <a:pt x="348" y="284"/>
                      <a:pt x="360" y="287"/>
                    </a:cubicBezTo>
                    <a:cubicBezTo>
                      <a:pt x="363" y="289"/>
                      <a:pt x="366" y="290"/>
                      <a:pt x="369" y="291"/>
                    </a:cubicBezTo>
                    <a:cubicBezTo>
                      <a:pt x="378" y="294"/>
                      <a:pt x="386" y="298"/>
                      <a:pt x="395" y="298"/>
                    </a:cubicBezTo>
                    <a:cubicBezTo>
                      <a:pt x="403" y="298"/>
                      <a:pt x="418" y="287"/>
                      <a:pt x="422" y="283"/>
                    </a:cubicBezTo>
                    <a:cubicBezTo>
                      <a:pt x="425" y="281"/>
                      <a:pt x="427" y="278"/>
                      <a:pt x="430" y="274"/>
                    </a:cubicBezTo>
                    <a:cubicBezTo>
                      <a:pt x="434" y="266"/>
                      <a:pt x="440" y="256"/>
                      <a:pt x="453" y="258"/>
                    </a:cubicBezTo>
                    <a:cubicBezTo>
                      <a:pt x="456" y="259"/>
                      <a:pt x="459" y="261"/>
                      <a:pt x="462" y="262"/>
                    </a:cubicBezTo>
                    <a:cubicBezTo>
                      <a:pt x="468" y="265"/>
                      <a:pt x="469" y="266"/>
                      <a:pt x="473" y="260"/>
                    </a:cubicBezTo>
                    <a:cubicBezTo>
                      <a:pt x="475" y="258"/>
                      <a:pt x="476" y="256"/>
                      <a:pt x="476" y="254"/>
                    </a:cubicBezTo>
                    <a:cubicBezTo>
                      <a:pt x="477" y="251"/>
                      <a:pt x="478" y="247"/>
                      <a:pt x="483" y="243"/>
                    </a:cubicBezTo>
                    <a:cubicBezTo>
                      <a:pt x="488" y="240"/>
                      <a:pt x="494" y="238"/>
                      <a:pt x="499" y="236"/>
                    </a:cubicBezTo>
                    <a:cubicBezTo>
                      <a:pt x="504" y="235"/>
                      <a:pt x="509" y="233"/>
                      <a:pt x="513" y="2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6" name="Oval 525">
                <a:extLst>
                  <a:ext uri="{FF2B5EF4-FFF2-40B4-BE49-F238E27FC236}">
                    <a16:creationId xmlns:a16="http://schemas.microsoft.com/office/drawing/2014/main" id="{8D9BDE5D-9D51-4CEC-A2EE-C4DFD040B5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9" y="2228"/>
                <a:ext cx="1" cy="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7" name="Freeform 124">
                <a:extLst>
                  <a:ext uri="{FF2B5EF4-FFF2-40B4-BE49-F238E27FC236}">
                    <a16:creationId xmlns:a16="http://schemas.microsoft.com/office/drawing/2014/main" id="{D76E3615-1449-4746-B6F0-FD5AF98F06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" y="1200"/>
                <a:ext cx="1386" cy="932"/>
              </a:xfrm>
              <a:custGeom>
                <a:avLst/>
                <a:gdLst>
                  <a:gd name="T0" fmla="*/ 87 w 1394"/>
                  <a:gd name="T1" fmla="*/ 764 h 938"/>
                  <a:gd name="T2" fmla="*/ 298 w 1394"/>
                  <a:gd name="T3" fmla="*/ 827 h 938"/>
                  <a:gd name="T4" fmla="*/ 515 w 1394"/>
                  <a:gd name="T5" fmla="*/ 930 h 938"/>
                  <a:gd name="T6" fmla="*/ 544 w 1394"/>
                  <a:gd name="T7" fmla="*/ 929 h 938"/>
                  <a:gd name="T8" fmla="*/ 560 w 1394"/>
                  <a:gd name="T9" fmla="*/ 917 h 938"/>
                  <a:gd name="T10" fmla="*/ 630 w 1394"/>
                  <a:gd name="T11" fmla="*/ 913 h 938"/>
                  <a:gd name="T12" fmla="*/ 663 w 1394"/>
                  <a:gd name="T13" fmla="*/ 903 h 938"/>
                  <a:gd name="T14" fmla="*/ 686 w 1394"/>
                  <a:gd name="T15" fmla="*/ 881 h 938"/>
                  <a:gd name="T16" fmla="*/ 743 w 1394"/>
                  <a:gd name="T17" fmla="*/ 856 h 938"/>
                  <a:gd name="T18" fmla="*/ 769 w 1394"/>
                  <a:gd name="T19" fmla="*/ 826 h 938"/>
                  <a:gd name="T20" fmla="*/ 794 w 1394"/>
                  <a:gd name="T21" fmla="*/ 797 h 938"/>
                  <a:gd name="T22" fmla="*/ 841 w 1394"/>
                  <a:gd name="T23" fmla="*/ 799 h 938"/>
                  <a:gd name="T24" fmla="*/ 862 w 1394"/>
                  <a:gd name="T25" fmla="*/ 822 h 938"/>
                  <a:gd name="T26" fmla="*/ 896 w 1394"/>
                  <a:gd name="T27" fmla="*/ 844 h 938"/>
                  <a:gd name="T28" fmla="*/ 934 w 1394"/>
                  <a:gd name="T29" fmla="*/ 856 h 938"/>
                  <a:gd name="T30" fmla="*/ 1075 w 1394"/>
                  <a:gd name="T31" fmla="*/ 858 h 938"/>
                  <a:gd name="T32" fmla="*/ 1204 w 1394"/>
                  <a:gd name="T33" fmla="*/ 842 h 938"/>
                  <a:gd name="T34" fmla="*/ 1221 w 1394"/>
                  <a:gd name="T35" fmla="*/ 755 h 938"/>
                  <a:gd name="T36" fmla="*/ 1204 w 1394"/>
                  <a:gd name="T37" fmla="*/ 696 h 938"/>
                  <a:gd name="T38" fmla="*/ 1243 w 1394"/>
                  <a:gd name="T39" fmla="*/ 611 h 938"/>
                  <a:gd name="T40" fmla="*/ 1284 w 1394"/>
                  <a:gd name="T41" fmla="*/ 522 h 938"/>
                  <a:gd name="T42" fmla="*/ 1379 w 1394"/>
                  <a:gd name="T43" fmla="*/ 338 h 938"/>
                  <a:gd name="T44" fmla="*/ 1386 w 1394"/>
                  <a:gd name="T45" fmla="*/ 327 h 938"/>
                  <a:gd name="T46" fmla="*/ 1323 w 1394"/>
                  <a:gd name="T47" fmla="*/ 326 h 938"/>
                  <a:gd name="T48" fmla="*/ 1264 w 1394"/>
                  <a:gd name="T49" fmla="*/ 295 h 938"/>
                  <a:gd name="T50" fmla="*/ 1206 w 1394"/>
                  <a:gd name="T51" fmla="*/ 256 h 938"/>
                  <a:gd name="T52" fmla="*/ 1183 w 1394"/>
                  <a:gd name="T53" fmla="*/ 233 h 938"/>
                  <a:gd name="T54" fmla="*/ 1166 w 1394"/>
                  <a:gd name="T55" fmla="*/ 179 h 938"/>
                  <a:gd name="T56" fmla="*/ 1109 w 1394"/>
                  <a:gd name="T57" fmla="*/ 157 h 938"/>
                  <a:gd name="T58" fmla="*/ 1065 w 1394"/>
                  <a:gd name="T59" fmla="*/ 194 h 938"/>
                  <a:gd name="T60" fmla="*/ 1027 w 1394"/>
                  <a:gd name="T61" fmla="*/ 242 h 938"/>
                  <a:gd name="T62" fmla="*/ 994 w 1394"/>
                  <a:gd name="T63" fmla="*/ 224 h 938"/>
                  <a:gd name="T64" fmla="*/ 951 w 1394"/>
                  <a:gd name="T65" fmla="*/ 247 h 938"/>
                  <a:gd name="T66" fmla="*/ 890 w 1394"/>
                  <a:gd name="T67" fmla="*/ 257 h 938"/>
                  <a:gd name="T68" fmla="*/ 880 w 1394"/>
                  <a:gd name="T69" fmla="*/ 221 h 938"/>
                  <a:gd name="T70" fmla="*/ 867 w 1394"/>
                  <a:gd name="T71" fmla="*/ 146 h 938"/>
                  <a:gd name="T72" fmla="*/ 851 w 1394"/>
                  <a:gd name="T73" fmla="*/ 71 h 938"/>
                  <a:gd name="T74" fmla="*/ 826 w 1394"/>
                  <a:gd name="T75" fmla="*/ 17 h 938"/>
                  <a:gd name="T76" fmla="*/ 793 w 1394"/>
                  <a:gd name="T77" fmla="*/ 0 h 938"/>
                  <a:gd name="T78" fmla="*/ 774 w 1394"/>
                  <a:gd name="T79" fmla="*/ 11 h 938"/>
                  <a:gd name="T80" fmla="*/ 741 w 1394"/>
                  <a:gd name="T81" fmla="*/ 47 h 938"/>
                  <a:gd name="T82" fmla="*/ 694 w 1394"/>
                  <a:gd name="T83" fmla="*/ 72 h 938"/>
                  <a:gd name="T84" fmla="*/ 657 w 1394"/>
                  <a:gd name="T85" fmla="*/ 93 h 938"/>
                  <a:gd name="T86" fmla="*/ 629 w 1394"/>
                  <a:gd name="T87" fmla="*/ 96 h 938"/>
                  <a:gd name="T88" fmla="*/ 561 w 1394"/>
                  <a:gd name="T89" fmla="*/ 102 h 938"/>
                  <a:gd name="T90" fmla="*/ 515 w 1394"/>
                  <a:gd name="T91" fmla="*/ 45 h 938"/>
                  <a:gd name="T92" fmla="*/ 495 w 1394"/>
                  <a:gd name="T93" fmla="*/ 15 h 938"/>
                  <a:gd name="T94" fmla="*/ 439 w 1394"/>
                  <a:gd name="T95" fmla="*/ 29 h 938"/>
                  <a:gd name="T96" fmla="*/ 429 w 1394"/>
                  <a:gd name="T97" fmla="*/ 33 h 938"/>
                  <a:gd name="T98" fmla="*/ 359 w 1394"/>
                  <a:gd name="T99" fmla="*/ 36 h 938"/>
                  <a:gd name="T100" fmla="*/ 301 w 1394"/>
                  <a:gd name="T101" fmla="*/ 54 h 938"/>
                  <a:gd name="T102" fmla="*/ 350 w 1394"/>
                  <a:gd name="T103" fmla="*/ 94 h 938"/>
                  <a:gd name="T104" fmla="*/ 313 w 1394"/>
                  <a:gd name="T105" fmla="*/ 124 h 938"/>
                  <a:gd name="T106" fmla="*/ 283 w 1394"/>
                  <a:gd name="T107" fmla="*/ 180 h 938"/>
                  <a:gd name="T108" fmla="*/ 314 w 1394"/>
                  <a:gd name="T109" fmla="*/ 240 h 938"/>
                  <a:gd name="T110" fmla="*/ 307 w 1394"/>
                  <a:gd name="T111" fmla="*/ 436 h 938"/>
                  <a:gd name="T112" fmla="*/ 264 w 1394"/>
                  <a:gd name="T113" fmla="*/ 511 h 938"/>
                  <a:gd name="T114" fmla="*/ 197 w 1394"/>
                  <a:gd name="T115" fmla="*/ 522 h 938"/>
                  <a:gd name="T116" fmla="*/ 80 w 1394"/>
                  <a:gd name="T117" fmla="*/ 569 h 938"/>
                  <a:gd name="T118" fmla="*/ 59 w 1394"/>
                  <a:gd name="T119" fmla="*/ 609 h 938"/>
                  <a:gd name="T120" fmla="*/ 46 w 1394"/>
                  <a:gd name="T121" fmla="*/ 657 h 938"/>
                  <a:gd name="T122" fmla="*/ 31 w 1394"/>
                  <a:gd name="T123" fmla="*/ 695 h 9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94" h="938">
                    <a:moveTo>
                      <a:pt x="0" y="726"/>
                    </a:moveTo>
                    <a:cubicBezTo>
                      <a:pt x="4" y="728"/>
                      <a:pt x="6" y="731"/>
                      <a:pt x="9" y="735"/>
                    </a:cubicBezTo>
                    <a:cubicBezTo>
                      <a:pt x="16" y="737"/>
                      <a:pt x="23" y="741"/>
                      <a:pt x="29" y="745"/>
                    </a:cubicBezTo>
                    <a:cubicBezTo>
                      <a:pt x="37" y="749"/>
                      <a:pt x="44" y="752"/>
                      <a:pt x="52" y="754"/>
                    </a:cubicBezTo>
                    <a:cubicBezTo>
                      <a:pt x="63" y="756"/>
                      <a:pt x="75" y="760"/>
                      <a:pt x="87" y="764"/>
                    </a:cubicBezTo>
                    <a:cubicBezTo>
                      <a:pt x="99" y="768"/>
                      <a:pt x="112" y="772"/>
                      <a:pt x="125" y="775"/>
                    </a:cubicBezTo>
                    <a:cubicBezTo>
                      <a:pt x="139" y="777"/>
                      <a:pt x="153" y="780"/>
                      <a:pt x="167" y="783"/>
                    </a:cubicBezTo>
                    <a:cubicBezTo>
                      <a:pt x="182" y="786"/>
                      <a:pt x="199" y="790"/>
                      <a:pt x="215" y="792"/>
                    </a:cubicBezTo>
                    <a:cubicBezTo>
                      <a:pt x="238" y="795"/>
                      <a:pt x="257" y="805"/>
                      <a:pt x="276" y="816"/>
                    </a:cubicBezTo>
                    <a:cubicBezTo>
                      <a:pt x="283" y="820"/>
                      <a:pt x="290" y="823"/>
                      <a:pt x="298" y="827"/>
                    </a:cubicBezTo>
                    <a:cubicBezTo>
                      <a:pt x="325" y="841"/>
                      <a:pt x="354" y="854"/>
                      <a:pt x="382" y="866"/>
                    </a:cubicBezTo>
                    <a:cubicBezTo>
                      <a:pt x="407" y="877"/>
                      <a:pt x="433" y="889"/>
                      <a:pt x="458" y="901"/>
                    </a:cubicBezTo>
                    <a:cubicBezTo>
                      <a:pt x="464" y="904"/>
                      <a:pt x="471" y="907"/>
                      <a:pt x="477" y="909"/>
                    </a:cubicBezTo>
                    <a:cubicBezTo>
                      <a:pt x="486" y="912"/>
                      <a:pt x="496" y="916"/>
                      <a:pt x="505" y="921"/>
                    </a:cubicBezTo>
                    <a:cubicBezTo>
                      <a:pt x="508" y="924"/>
                      <a:pt x="511" y="927"/>
                      <a:pt x="515" y="930"/>
                    </a:cubicBezTo>
                    <a:cubicBezTo>
                      <a:pt x="518" y="933"/>
                      <a:pt x="522" y="937"/>
                      <a:pt x="525" y="938"/>
                    </a:cubicBezTo>
                    <a:cubicBezTo>
                      <a:pt x="526" y="937"/>
                      <a:pt x="527" y="936"/>
                      <a:pt x="528" y="935"/>
                    </a:cubicBezTo>
                    <a:cubicBezTo>
                      <a:pt x="528" y="934"/>
                      <a:pt x="529" y="933"/>
                      <a:pt x="530" y="932"/>
                    </a:cubicBezTo>
                    <a:cubicBezTo>
                      <a:pt x="530" y="932"/>
                      <a:pt x="531" y="932"/>
                      <a:pt x="531" y="931"/>
                    </a:cubicBezTo>
                    <a:cubicBezTo>
                      <a:pt x="536" y="929"/>
                      <a:pt x="540" y="929"/>
                      <a:pt x="544" y="929"/>
                    </a:cubicBezTo>
                    <a:cubicBezTo>
                      <a:pt x="546" y="929"/>
                      <a:pt x="547" y="930"/>
                      <a:pt x="549" y="929"/>
                    </a:cubicBezTo>
                    <a:cubicBezTo>
                      <a:pt x="551" y="929"/>
                      <a:pt x="552" y="929"/>
                      <a:pt x="553" y="929"/>
                    </a:cubicBezTo>
                    <a:cubicBezTo>
                      <a:pt x="553" y="928"/>
                      <a:pt x="553" y="927"/>
                      <a:pt x="554" y="926"/>
                    </a:cubicBezTo>
                    <a:cubicBezTo>
                      <a:pt x="554" y="924"/>
                      <a:pt x="554" y="922"/>
                      <a:pt x="555" y="920"/>
                    </a:cubicBezTo>
                    <a:cubicBezTo>
                      <a:pt x="557" y="918"/>
                      <a:pt x="558" y="918"/>
                      <a:pt x="560" y="917"/>
                    </a:cubicBezTo>
                    <a:cubicBezTo>
                      <a:pt x="560" y="917"/>
                      <a:pt x="561" y="917"/>
                      <a:pt x="562" y="916"/>
                    </a:cubicBezTo>
                    <a:cubicBezTo>
                      <a:pt x="573" y="908"/>
                      <a:pt x="583" y="905"/>
                      <a:pt x="596" y="906"/>
                    </a:cubicBezTo>
                    <a:cubicBezTo>
                      <a:pt x="603" y="907"/>
                      <a:pt x="607" y="911"/>
                      <a:pt x="611" y="913"/>
                    </a:cubicBezTo>
                    <a:cubicBezTo>
                      <a:pt x="612" y="915"/>
                      <a:pt x="614" y="916"/>
                      <a:pt x="616" y="917"/>
                    </a:cubicBezTo>
                    <a:cubicBezTo>
                      <a:pt x="620" y="913"/>
                      <a:pt x="626" y="913"/>
                      <a:pt x="630" y="913"/>
                    </a:cubicBezTo>
                    <a:cubicBezTo>
                      <a:pt x="632" y="913"/>
                      <a:pt x="635" y="913"/>
                      <a:pt x="637" y="912"/>
                    </a:cubicBezTo>
                    <a:cubicBezTo>
                      <a:pt x="640" y="911"/>
                      <a:pt x="642" y="909"/>
                      <a:pt x="644" y="907"/>
                    </a:cubicBezTo>
                    <a:cubicBezTo>
                      <a:pt x="647" y="904"/>
                      <a:pt x="650" y="900"/>
                      <a:pt x="658" y="898"/>
                    </a:cubicBezTo>
                    <a:cubicBezTo>
                      <a:pt x="659" y="898"/>
                      <a:pt x="661" y="898"/>
                      <a:pt x="662" y="899"/>
                    </a:cubicBezTo>
                    <a:cubicBezTo>
                      <a:pt x="663" y="900"/>
                      <a:pt x="664" y="902"/>
                      <a:pt x="663" y="903"/>
                    </a:cubicBezTo>
                    <a:cubicBezTo>
                      <a:pt x="663" y="906"/>
                      <a:pt x="664" y="907"/>
                      <a:pt x="664" y="907"/>
                    </a:cubicBezTo>
                    <a:cubicBezTo>
                      <a:pt x="664" y="907"/>
                      <a:pt x="664" y="907"/>
                      <a:pt x="664" y="907"/>
                    </a:cubicBezTo>
                    <a:cubicBezTo>
                      <a:pt x="665" y="907"/>
                      <a:pt x="670" y="905"/>
                      <a:pt x="673" y="901"/>
                    </a:cubicBezTo>
                    <a:cubicBezTo>
                      <a:pt x="675" y="899"/>
                      <a:pt x="676" y="896"/>
                      <a:pt x="678" y="893"/>
                    </a:cubicBezTo>
                    <a:cubicBezTo>
                      <a:pt x="680" y="889"/>
                      <a:pt x="682" y="885"/>
                      <a:pt x="686" y="881"/>
                    </a:cubicBezTo>
                    <a:cubicBezTo>
                      <a:pt x="693" y="875"/>
                      <a:pt x="704" y="873"/>
                      <a:pt x="714" y="871"/>
                    </a:cubicBezTo>
                    <a:cubicBezTo>
                      <a:pt x="720" y="870"/>
                      <a:pt x="726" y="869"/>
                      <a:pt x="731" y="867"/>
                    </a:cubicBezTo>
                    <a:cubicBezTo>
                      <a:pt x="732" y="867"/>
                      <a:pt x="732" y="867"/>
                      <a:pt x="732" y="867"/>
                    </a:cubicBezTo>
                    <a:cubicBezTo>
                      <a:pt x="735" y="866"/>
                      <a:pt x="738" y="865"/>
                      <a:pt x="740" y="863"/>
                    </a:cubicBezTo>
                    <a:cubicBezTo>
                      <a:pt x="742" y="861"/>
                      <a:pt x="742" y="859"/>
                      <a:pt x="743" y="856"/>
                    </a:cubicBezTo>
                    <a:cubicBezTo>
                      <a:pt x="743" y="853"/>
                      <a:pt x="744" y="850"/>
                      <a:pt x="746" y="847"/>
                    </a:cubicBezTo>
                    <a:cubicBezTo>
                      <a:pt x="748" y="844"/>
                      <a:pt x="750" y="841"/>
                      <a:pt x="753" y="839"/>
                    </a:cubicBezTo>
                    <a:cubicBezTo>
                      <a:pt x="755" y="837"/>
                      <a:pt x="756" y="836"/>
                      <a:pt x="757" y="834"/>
                    </a:cubicBezTo>
                    <a:cubicBezTo>
                      <a:pt x="760" y="831"/>
                      <a:pt x="763" y="829"/>
                      <a:pt x="765" y="828"/>
                    </a:cubicBezTo>
                    <a:cubicBezTo>
                      <a:pt x="766" y="827"/>
                      <a:pt x="768" y="827"/>
                      <a:pt x="769" y="826"/>
                    </a:cubicBezTo>
                    <a:cubicBezTo>
                      <a:pt x="771" y="824"/>
                      <a:pt x="772" y="823"/>
                      <a:pt x="773" y="821"/>
                    </a:cubicBezTo>
                    <a:cubicBezTo>
                      <a:pt x="774" y="819"/>
                      <a:pt x="775" y="817"/>
                      <a:pt x="777" y="815"/>
                    </a:cubicBezTo>
                    <a:cubicBezTo>
                      <a:pt x="779" y="811"/>
                      <a:pt x="783" y="809"/>
                      <a:pt x="787" y="806"/>
                    </a:cubicBezTo>
                    <a:cubicBezTo>
                      <a:pt x="788" y="805"/>
                      <a:pt x="790" y="804"/>
                      <a:pt x="791" y="803"/>
                    </a:cubicBezTo>
                    <a:cubicBezTo>
                      <a:pt x="791" y="801"/>
                      <a:pt x="791" y="799"/>
                      <a:pt x="794" y="797"/>
                    </a:cubicBezTo>
                    <a:cubicBezTo>
                      <a:pt x="798" y="794"/>
                      <a:pt x="802" y="795"/>
                      <a:pt x="807" y="795"/>
                    </a:cubicBezTo>
                    <a:cubicBezTo>
                      <a:pt x="809" y="795"/>
                      <a:pt x="811" y="795"/>
                      <a:pt x="812" y="795"/>
                    </a:cubicBezTo>
                    <a:cubicBezTo>
                      <a:pt x="814" y="795"/>
                      <a:pt x="817" y="795"/>
                      <a:pt x="819" y="794"/>
                    </a:cubicBezTo>
                    <a:cubicBezTo>
                      <a:pt x="824" y="793"/>
                      <a:pt x="829" y="793"/>
                      <a:pt x="833" y="794"/>
                    </a:cubicBezTo>
                    <a:cubicBezTo>
                      <a:pt x="837" y="795"/>
                      <a:pt x="840" y="797"/>
                      <a:pt x="841" y="799"/>
                    </a:cubicBezTo>
                    <a:cubicBezTo>
                      <a:pt x="842" y="800"/>
                      <a:pt x="843" y="801"/>
                      <a:pt x="844" y="801"/>
                    </a:cubicBezTo>
                    <a:cubicBezTo>
                      <a:pt x="845" y="803"/>
                      <a:pt x="847" y="803"/>
                      <a:pt x="848" y="804"/>
                    </a:cubicBezTo>
                    <a:cubicBezTo>
                      <a:pt x="850" y="805"/>
                      <a:pt x="852" y="806"/>
                      <a:pt x="855" y="809"/>
                    </a:cubicBezTo>
                    <a:cubicBezTo>
                      <a:pt x="858" y="812"/>
                      <a:pt x="859" y="815"/>
                      <a:pt x="859" y="818"/>
                    </a:cubicBezTo>
                    <a:cubicBezTo>
                      <a:pt x="860" y="820"/>
                      <a:pt x="860" y="821"/>
                      <a:pt x="862" y="822"/>
                    </a:cubicBezTo>
                    <a:cubicBezTo>
                      <a:pt x="862" y="822"/>
                      <a:pt x="864" y="822"/>
                      <a:pt x="866" y="822"/>
                    </a:cubicBezTo>
                    <a:cubicBezTo>
                      <a:pt x="869" y="822"/>
                      <a:pt x="872" y="822"/>
                      <a:pt x="876" y="824"/>
                    </a:cubicBezTo>
                    <a:cubicBezTo>
                      <a:pt x="880" y="827"/>
                      <a:pt x="881" y="828"/>
                      <a:pt x="882" y="832"/>
                    </a:cubicBezTo>
                    <a:cubicBezTo>
                      <a:pt x="882" y="832"/>
                      <a:pt x="882" y="832"/>
                      <a:pt x="882" y="833"/>
                    </a:cubicBezTo>
                    <a:cubicBezTo>
                      <a:pt x="886" y="839"/>
                      <a:pt x="890" y="841"/>
                      <a:pt x="896" y="844"/>
                    </a:cubicBezTo>
                    <a:cubicBezTo>
                      <a:pt x="899" y="845"/>
                      <a:pt x="903" y="847"/>
                      <a:pt x="906" y="850"/>
                    </a:cubicBezTo>
                    <a:cubicBezTo>
                      <a:pt x="911" y="853"/>
                      <a:pt x="914" y="857"/>
                      <a:pt x="917" y="860"/>
                    </a:cubicBezTo>
                    <a:cubicBezTo>
                      <a:pt x="918" y="862"/>
                      <a:pt x="919" y="863"/>
                      <a:pt x="920" y="865"/>
                    </a:cubicBezTo>
                    <a:cubicBezTo>
                      <a:pt x="920" y="864"/>
                      <a:pt x="920" y="864"/>
                      <a:pt x="920" y="864"/>
                    </a:cubicBezTo>
                    <a:cubicBezTo>
                      <a:pt x="922" y="858"/>
                      <a:pt x="925" y="855"/>
                      <a:pt x="934" y="856"/>
                    </a:cubicBezTo>
                    <a:cubicBezTo>
                      <a:pt x="939" y="856"/>
                      <a:pt x="945" y="858"/>
                      <a:pt x="950" y="861"/>
                    </a:cubicBezTo>
                    <a:cubicBezTo>
                      <a:pt x="957" y="862"/>
                      <a:pt x="977" y="861"/>
                      <a:pt x="986" y="860"/>
                    </a:cubicBezTo>
                    <a:cubicBezTo>
                      <a:pt x="992" y="860"/>
                      <a:pt x="996" y="860"/>
                      <a:pt x="999" y="860"/>
                    </a:cubicBezTo>
                    <a:cubicBezTo>
                      <a:pt x="1024" y="861"/>
                      <a:pt x="1048" y="860"/>
                      <a:pt x="1074" y="858"/>
                    </a:cubicBezTo>
                    <a:cubicBezTo>
                      <a:pt x="1075" y="858"/>
                      <a:pt x="1075" y="858"/>
                      <a:pt x="1075" y="858"/>
                    </a:cubicBezTo>
                    <a:cubicBezTo>
                      <a:pt x="1092" y="857"/>
                      <a:pt x="1109" y="857"/>
                      <a:pt x="1125" y="857"/>
                    </a:cubicBezTo>
                    <a:cubicBezTo>
                      <a:pt x="1139" y="857"/>
                      <a:pt x="1153" y="857"/>
                      <a:pt x="1166" y="857"/>
                    </a:cubicBezTo>
                    <a:cubicBezTo>
                      <a:pt x="1169" y="856"/>
                      <a:pt x="1172" y="857"/>
                      <a:pt x="1175" y="857"/>
                    </a:cubicBezTo>
                    <a:cubicBezTo>
                      <a:pt x="1184" y="857"/>
                      <a:pt x="1194" y="858"/>
                      <a:pt x="1201" y="856"/>
                    </a:cubicBezTo>
                    <a:cubicBezTo>
                      <a:pt x="1201" y="850"/>
                      <a:pt x="1202" y="846"/>
                      <a:pt x="1204" y="842"/>
                    </a:cubicBezTo>
                    <a:cubicBezTo>
                      <a:pt x="1205" y="840"/>
                      <a:pt x="1206" y="838"/>
                      <a:pt x="1207" y="836"/>
                    </a:cubicBezTo>
                    <a:cubicBezTo>
                      <a:pt x="1209" y="828"/>
                      <a:pt x="1208" y="817"/>
                      <a:pt x="1207" y="808"/>
                    </a:cubicBezTo>
                    <a:cubicBezTo>
                      <a:pt x="1207" y="805"/>
                      <a:pt x="1207" y="802"/>
                      <a:pt x="1206" y="799"/>
                    </a:cubicBezTo>
                    <a:cubicBezTo>
                      <a:pt x="1206" y="783"/>
                      <a:pt x="1213" y="769"/>
                      <a:pt x="1220" y="756"/>
                    </a:cubicBezTo>
                    <a:cubicBezTo>
                      <a:pt x="1220" y="756"/>
                      <a:pt x="1221" y="755"/>
                      <a:pt x="1221" y="755"/>
                    </a:cubicBezTo>
                    <a:cubicBezTo>
                      <a:pt x="1219" y="750"/>
                      <a:pt x="1221" y="745"/>
                      <a:pt x="1223" y="741"/>
                    </a:cubicBezTo>
                    <a:cubicBezTo>
                      <a:pt x="1224" y="740"/>
                      <a:pt x="1224" y="738"/>
                      <a:pt x="1225" y="737"/>
                    </a:cubicBezTo>
                    <a:cubicBezTo>
                      <a:pt x="1225" y="733"/>
                      <a:pt x="1225" y="728"/>
                      <a:pt x="1222" y="723"/>
                    </a:cubicBezTo>
                    <a:cubicBezTo>
                      <a:pt x="1220" y="719"/>
                      <a:pt x="1217" y="717"/>
                      <a:pt x="1214" y="714"/>
                    </a:cubicBezTo>
                    <a:cubicBezTo>
                      <a:pt x="1209" y="710"/>
                      <a:pt x="1202" y="705"/>
                      <a:pt x="1204" y="696"/>
                    </a:cubicBezTo>
                    <a:cubicBezTo>
                      <a:pt x="1202" y="694"/>
                      <a:pt x="1202" y="691"/>
                      <a:pt x="1203" y="689"/>
                    </a:cubicBezTo>
                    <a:cubicBezTo>
                      <a:pt x="1207" y="685"/>
                      <a:pt x="1209" y="679"/>
                      <a:pt x="1210" y="673"/>
                    </a:cubicBezTo>
                    <a:cubicBezTo>
                      <a:pt x="1211" y="670"/>
                      <a:pt x="1212" y="668"/>
                      <a:pt x="1213" y="665"/>
                    </a:cubicBezTo>
                    <a:cubicBezTo>
                      <a:pt x="1217" y="653"/>
                      <a:pt x="1223" y="642"/>
                      <a:pt x="1229" y="632"/>
                    </a:cubicBezTo>
                    <a:cubicBezTo>
                      <a:pt x="1233" y="624"/>
                      <a:pt x="1238" y="617"/>
                      <a:pt x="1243" y="611"/>
                    </a:cubicBezTo>
                    <a:cubicBezTo>
                      <a:pt x="1249" y="601"/>
                      <a:pt x="1255" y="592"/>
                      <a:pt x="1260" y="582"/>
                    </a:cubicBezTo>
                    <a:cubicBezTo>
                      <a:pt x="1262" y="576"/>
                      <a:pt x="1264" y="570"/>
                      <a:pt x="1266" y="564"/>
                    </a:cubicBezTo>
                    <a:cubicBezTo>
                      <a:pt x="1268" y="558"/>
                      <a:pt x="1269" y="552"/>
                      <a:pt x="1272" y="546"/>
                    </a:cubicBezTo>
                    <a:cubicBezTo>
                      <a:pt x="1274" y="541"/>
                      <a:pt x="1276" y="536"/>
                      <a:pt x="1279" y="532"/>
                    </a:cubicBezTo>
                    <a:cubicBezTo>
                      <a:pt x="1281" y="529"/>
                      <a:pt x="1282" y="525"/>
                      <a:pt x="1284" y="522"/>
                    </a:cubicBezTo>
                    <a:cubicBezTo>
                      <a:pt x="1289" y="510"/>
                      <a:pt x="1293" y="499"/>
                      <a:pt x="1298" y="488"/>
                    </a:cubicBezTo>
                    <a:cubicBezTo>
                      <a:pt x="1300" y="481"/>
                      <a:pt x="1302" y="475"/>
                      <a:pt x="1305" y="468"/>
                    </a:cubicBezTo>
                    <a:cubicBezTo>
                      <a:pt x="1311" y="453"/>
                      <a:pt x="1319" y="439"/>
                      <a:pt x="1326" y="425"/>
                    </a:cubicBezTo>
                    <a:cubicBezTo>
                      <a:pt x="1332" y="415"/>
                      <a:pt x="1338" y="405"/>
                      <a:pt x="1343" y="394"/>
                    </a:cubicBezTo>
                    <a:cubicBezTo>
                      <a:pt x="1352" y="375"/>
                      <a:pt x="1364" y="353"/>
                      <a:pt x="1379" y="338"/>
                    </a:cubicBezTo>
                    <a:cubicBezTo>
                      <a:pt x="1379" y="337"/>
                      <a:pt x="1379" y="336"/>
                      <a:pt x="1380" y="335"/>
                    </a:cubicBezTo>
                    <a:cubicBezTo>
                      <a:pt x="1382" y="332"/>
                      <a:pt x="1384" y="331"/>
                      <a:pt x="1387" y="328"/>
                    </a:cubicBezTo>
                    <a:cubicBezTo>
                      <a:pt x="1389" y="327"/>
                      <a:pt x="1393" y="323"/>
                      <a:pt x="1394" y="322"/>
                    </a:cubicBezTo>
                    <a:cubicBezTo>
                      <a:pt x="1393" y="322"/>
                      <a:pt x="1389" y="324"/>
                      <a:pt x="1387" y="326"/>
                    </a:cubicBezTo>
                    <a:cubicBezTo>
                      <a:pt x="1386" y="327"/>
                      <a:pt x="1386" y="327"/>
                      <a:pt x="1386" y="327"/>
                    </a:cubicBezTo>
                    <a:cubicBezTo>
                      <a:pt x="1374" y="336"/>
                      <a:pt x="1356" y="341"/>
                      <a:pt x="1342" y="341"/>
                    </a:cubicBezTo>
                    <a:cubicBezTo>
                      <a:pt x="1339" y="341"/>
                      <a:pt x="1337" y="339"/>
                      <a:pt x="1337" y="336"/>
                    </a:cubicBezTo>
                    <a:cubicBezTo>
                      <a:pt x="1337" y="332"/>
                      <a:pt x="1337" y="331"/>
                      <a:pt x="1337" y="331"/>
                    </a:cubicBezTo>
                    <a:cubicBezTo>
                      <a:pt x="1334" y="327"/>
                      <a:pt x="1333" y="327"/>
                      <a:pt x="1329" y="327"/>
                    </a:cubicBezTo>
                    <a:cubicBezTo>
                      <a:pt x="1327" y="326"/>
                      <a:pt x="1325" y="326"/>
                      <a:pt x="1323" y="326"/>
                    </a:cubicBezTo>
                    <a:cubicBezTo>
                      <a:pt x="1316" y="324"/>
                      <a:pt x="1313" y="323"/>
                      <a:pt x="1312" y="317"/>
                    </a:cubicBezTo>
                    <a:cubicBezTo>
                      <a:pt x="1311" y="316"/>
                      <a:pt x="1311" y="315"/>
                      <a:pt x="1310" y="313"/>
                    </a:cubicBezTo>
                    <a:cubicBezTo>
                      <a:pt x="1304" y="302"/>
                      <a:pt x="1299" y="301"/>
                      <a:pt x="1288" y="298"/>
                    </a:cubicBezTo>
                    <a:cubicBezTo>
                      <a:pt x="1284" y="297"/>
                      <a:pt x="1284" y="297"/>
                      <a:pt x="1284" y="297"/>
                    </a:cubicBezTo>
                    <a:cubicBezTo>
                      <a:pt x="1278" y="295"/>
                      <a:pt x="1271" y="295"/>
                      <a:pt x="1264" y="295"/>
                    </a:cubicBezTo>
                    <a:cubicBezTo>
                      <a:pt x="1255" y="295"/>
                      <a:pt x="1246" y="295"/>
                      <a:pt x="1238" y="292"/>
                    </a:cubicBezTo>
                    <a:cubicBezTo>
                      <a:pt x="1231" y="288"/>
                      <a:pt x="1217" y="278"/>
                      <a:pt x="1213" y="270"/>
                    </a:cubicBezTo>
                    <a:cubicBezTo>
                      <a:pt x="1212" y="267"/>
                      <a:pt x="1211" y="266"/>
                      <a:pt x="1211" y="264"/>
                    </a:cubicBezTo>
                    <a:cubicBezTo>
                      <a:pt x="1210" y="262"/>
                      <a:pt x="1210" y="261"/>
                      <a:pt x="1209" y="260"/>
                    </a:cubicBezTo>
                    <a:cubicBezTo>
                      <a:pt x="1207" y="258"/>
                      <a:pt x="1206" y="257"/>
                      <a:pt x="1206" y="256"/>
                    </a:cubicBezTo>
                    <a:cubicBezTo>
                      <a:pt x="1203" y="253"/>
                      <a:pt x="1202" y="252"/>
                      <a:pt x="1200" y="245"/>
                    </a:cubicBezTo>
                    <a:cubicBezTo>
                      <a:pt x="1200" y="244"/>
                      <a:pt x="1200" y="243"/>
                      <a:pt x="1199" y="241"/>
                    </a:cubicBezTo>
                    <a:cubicBezTo>
                      <a:pt x="1199" y="239"/>
                      <a:pt x="1198" y="235"/>
                      <a:pt x="1197" y="233"/>
                    </a:cubicBezTo>
                    <a:cubicBezTo>
                      <a:pt x="1196" y="233"/>
                      <a:pt x="1195" y="233"/>
                      <a:pt x="1192" y="233"/>
                    </a:cubicBezTo>
                    <a:cubicBezTo>
                      <a:pt x="1190" y="234"/>
                      <a:pt x="1186" y="234"/>
                      <a:pt x="1183" y="233"/>
                    </a:cubicBezTo>
                    <a:cubicBezTo>
                      <a:pt x="1175" y="230"/>
                      <a:pt x="1174" y="222"/>
                      <a:pt x="1174" y="216"/>
                    </a:cubicBezTo>
                    <a:cubicBezTo>
                      <a:pt x="1173" y="214"/>
                      <a:pt x="1173" y="212"/>
                      <a:pt x="1173" y="211"/>
                    </a:cubicBezTo>
                    <a:cubicBezTo>
                      <a:pt x="1172" y="207"/>
                      <a:pt x="1172" y="204"/>
                      <a:pt x="1172" y="201"/>
                    </a:cubicBezTo>
                    <a:cubicBezTo>
                      <a:pt x="1172" y="199"/>
                      <a:pt x="1172" y="198"/>
                      <a:pt x="1171" y="196"/>
                    </a:cubicBezTo>
                    <a:cubicBezTo>
                      <a:pt x="1171" y="191"/>
                      <a:pt x="1169" y="185"/>
                      <a:pt x="1166" y="179"/>
                    </a:cubicBezTo>
                    <a:cubicBezTo>
                      <a:pt x="1163" y="170"/>
                      <a:pt x="1159" y="160"/>
                      <a:pt x="1161" y="150"/>
                    </a:cubicBezTo>
                    <a:cubicBezTo>
                      <a:pt x="1156" y="151"/>
                      <a:pt x="1152" y="150"/>
                      <a:pt x="1147" y="150"/>
                    </a:cubicBezTo>
                    <a:cubicBezTo>
                      <a:pt x="1143" y="149"/>
                      <a:pt x="1139" y="149"/>
                      <a:pt x="1136" y="150"/>
                    </a:cubicBezTo>
                    <a:cubicBezTo>
                      <a:pt x="1131" y="151"/>
                      <a:pt x="1126" y="152"/>
                      <a:pt x="1122" y="153"/>
                    </a:cubicBezTo>
                    <a:cubicBezTo>
                      <a:pt x="1118" y="155"/>
                      <a:pt x="1113" y="156"/>
                      <a:pt x="1109" y="157"/>
                    </a:cubicBezTo>
                    <a:cubicBezTo>
                      <a:pt x="1105" y="158"/>
                      <a:pt x="1100" y="158"/>
                      <a:pt x="1096" y="157"/>
                    </a:cubicBezTo>
                    <a:cubicBezTo>
                      <a:pt x="1091" y="157"/>
                      <a:pt x="1086" y="157"/>
                      <a:pt x="1083" y="158"/>
                    </a:cubicBezTo>
                    <a:cubicBezTo>
                      <a:pt x="1077" y="161"/>
                      <a:pt x="1072" y="174"/>
                      <a:pt x="1069" y="181"/>
                    </a:cubicBezTo>
                    <a:cubicBezTo>
                      <a:pt x="1069" y="182"/>
                      <a:pt x="1069" y="184"/>
                      <a:pt x="1068" y="185"/>
                    </a:cubicBezTo>
                    <a:cubicBezTo>
                      <a:pt x="1068" y="189"/>
                      <a:pt x="1067" y="192"/>
                      <a:pt x="1065" y="194"/>
                    </a:cubicBezTo>
                    <a:cubicBezTo>
                      <a:pt x="1063" y="198"/>
                      <a:pt x="1060" y="200"/>
                      <a:pt x="1056" y="202"/>
                    </a:cubicBezTo>
                    <a:cubicBezTo>
                      <a:pt x="1054" y="203"/>
                      <a:pt x="1052" y="204"/>
                      <a:pt x="1051" y="206"/>
                    </a:cubicBezTo>
                    <a:cubicBezTo>
                      <a:pt x="1048" y="210"/>
                      <a:pt x="1048" y="214"/>
                      <a:pt x="1047" y="219"/>
                    </a:cubicBezTo>
                    <a:cubicBezTo>
                      <a:pt x="1046" y="224"/>
                      <a:pt x="1046" y="230"/>
                      <a:pt x="1042" y="235"/>
                    </a:cubicBezTo>
                    <a:cubicBezTo>
                      <a:pt x="1038" y="241"/>
                      <a:pt x="1032" y="241"/>
                      <a:pt x="1027" y="242"/>
                    </a:cubicBezTo>
                    <a:cubicBezTo>
                      <a:pt x="1025" y="242"/>
                      <a:pt x="1023" y="242"/>
                      <a:pt x="1022" y="242"/>
                    </a:cubicBezTo>
                    <a:cubicBezTo>
                      <a:pt x="1022" y="244"/>
                      <a:pt x="1021" y="245"/>
                      <a:pt x="1019" y="245"/>
                    </a:cubicBezTo>
                    <a:cubicBezTo>
                      <a:pt x="1018" y="245"/>
                      <a:pt x="1017" y="245"/>
                      <a:pt x="1015" y="244"/>
                    </a:cubicBezTo>
                    <a:cubicBezTo>
                      <a:pt x="1010" y="241"/>
                      <a:pt x="1005" y="236"/>
                      <a:pt x="1001" y="232"/>
                    </a:cubicBezTo>
                    <a:cubicBezTo>
                      <a:pt x="998" y="229"/>
                      <a:pt x="996" y="227"/>
                      <a:pt x="994" y="224"/>
                    </a:cubicBezTo>
                    <a:cubicBezTo>
                      <a:pt x="994" y="224"/>
                      <a:pt x="993" y="224"/>
                      <a:pt x="993" y="224"/>
                    </a:cubicBezTo>
                    <a:cubicBezTo>
                      <a:pt x="987" y="218"/>
                      <a:pt x="984" y="215"/>
                      <a:pt x="978" y="217"/>
                    </a:cubicBezTo>
                    <a:cubicBezTo>
                      <a:pt x="975" y="217"/>
                      <a:pt x="971" y="220"/>
                      <a:pt x="967" y="223"/>
                    </a:cubicBezTo>
                    <a:cubicBezTo>
                      <a:pt x="964" y="225"/>
                      <a:pt x="962" y="226"/>
                      <a:pt x="959" y="228"/>
                    </a:cubicBezTo>
                    <a:cubicBezTo>
                      <a:pt x="951" y="232"/>
                      <a:pt x="951" y="235"/>
                      <a:pt x="951" y="247"/>
                    </a:cubicBezTo>
                    <a:cubicBezTo>
                      <a:pt x="951" y="261"/>
                      <a:pt x="950" y="273"/>
                      <a:pt x="948" y="284"/>
                    </a:cubicBezTo>
                    <a:cubicBezTo>
                      <a:pt x="948" y="285"/>
                      <a:pt x="947" y="286"/>
                      <a:pt x="946" y="287"/>
                    </a:cubicBezTo>
                    <a:cubicBezTo>
                      <a:pt x="946" y="288"/>
                      <a:pt x="945" y="288"/>
                      <a:pt x="944" y="288"/>
                    </a:cubicBezTo>
                    <a:cubicBezTo>
                      <a:pt x="943" y="288"/>
                      <a:pt x="943" y="288"/>
                      <a:pt x="943" y="288"/>
                    </a:cubicBezTo>
                    <a:cubicBezTo>
                      <a:pt x="922" y="283"/>
                      <a:pt x="905" y="274"/>
                      <a:pt x="890" y="257"/>
                    </a:cubicBezTo>
                    <a:cubicBezTo>
                      <a:pt x="888" y="255"/>
                      <a:pt x="886" y="253"/>
                      <a:pt x="883" y="251"/>
                    </a:cubicBezTo>
                    <a:cubicBezTo>
                      <a:pt x="878" y="245"/>
                      <a:pt x="872" y="240"/>
                      <a:pt x="870" y="235"/>
                    </a:cubicBezTo>
                    <a:cubicBezTo>
                      <a:pt x="868" y="232"/>
                      <a:pt x="866" y="227"/>
                      <a:pt x="868" y="224"/>
                    </a:cubicBezTo>
                    <a:cubicBezTo>
                      <a:pt x="870" y="221"/>
                      <a:pt x="874" y="221"/>
                      <a:pt x="876" y="221"/>
                    </a:cubicBezTo>
                    <a:cubicBezTo>
                      <a:pt x="878" y="221"/>
                      <a:pt x="880" y="222"/>
                      <a:pt x="880" y="221"/>
                    </a:cubicBezTo>
                    <a:cubicBezTo>
                      <a:pt x="881" y="220"/>
                      <a:pt x="881" y="216"/>
                      <a:pt x="875" y="202"/>
                    </a:cubicBezTo>
                    <a:cubicBezTo>
                      <a:pt x="875" y="200"/>
                      <a:pt x="875" y="200"/>
                      <a:pt x="875" y="200"/>
                    </a:cubicBezTo>
                    <a:cubicBezTo>
                      <a:pt x="871" y="192"/>
                      <a:pt x="871" y="184"/>
                      <a:pt x="871" y="175"/>
                    </a:cubicBezTo>
                    <a:cubicBezTo>
                      <a:pt x="871" y="171"/>
                      <a:pt x="871" y="166"/>
                      <a:pt x="870" y="162"/>
                    </a:cubicBezTo>
                    <a:cubicBezTo>
                      <a:pt x="870" y="156"/>
                      <a:pt x="868" y="151"/>
                      <a:pt x="867" y="146"/>
                    </a:cubicBezTo>
                    <a:cubicBezTo>
                      <a:pt x="866" y="138"/>
                      <a:pt x="864" y="130"/>
                      <a:pt x="864" y="122"/>
                    </a:cubicBezTo>
                    <a:cubicBezTo>
                      <a:pt x="863" y="120"/>
                      <a:pt x="864" y="116"/>
                      <a:pt x="864" y="112"/>
                    </a:cubicBezTo>
                    <a:cubicBezTo>
                      <a:pt x="864" y="108"/>
                      <a:pt x="865" y="100"/>
                      <a:pt x="864" y="95"/>
                    </a:cubicBezTo>
                    <a:cubicBezTo>
                      <a:pt x="855" y="90"/>
                      <a:pt x="854" y="84"/>
                      <a:pt x="853" y="77"/>
                    </a:cubicBezTo>
                    <a:cubicBezTo>
                      <a:pt x="852" y="75"/>
                      <a:pt x="852" y="73"/>
                      <a:pt x="851" y="71"/>
                    </a:cubicBezTo>
                    <a:cubicBezTo>
                      <a:pt x="850" y="66"/>
                      <a:pt x="847" y="63"/>
                      <a:pt x="844" y="59"/>
                    </a:cubicBezTo>
                    <a:cubicBezTo>
                      <a:pt x="840" y="54"/>
                      <a:pt x="836" y="49"/>
                      <a:pt x="835" y="42"/>
                    </a:cubicBezTo>
                    <a:cubicBezTo>
                      <a:pt x="833" y="37"/>
                      <a:pt x="832" y="34"/>
                      <a:pt x="830" y="30"/>
                    </a:cubicBezTo>
                    <a:cubicBezTo>
                      <a:pt x="828" y="27"/>
                      <a:pt x="828" y="27"/>
                      <a:pt x="828" y="27"/>
                    </a:cubicBezTo>
                    <a:cubicBezTo>
                      <a:pt x="827" y="24"/>
                      <a:pt x="826" y="20"/>
                      <a:pt x="826" y="17"/>
                    </a:cubicBezTo>
                    <a:cubicBezTo>
                      <a:pt x="826" y="15"/>
                      <a:pt x="825" y="13"/>
                      <a:pt x="825" y="12"/>
                    </a:cubicBezTo>
                    <a:cubicBezTo>
                      <a:pt x="823" y="9"/>
                      <a:pt x="819" y="5"/>
                      <a:pt x="807" y="3"/>
                    </a:cubicBezTo>
                    <a:cubicBezTo>
                      <a:pt x="805" y="5"/>
                      <a:pt x="802" y="4"/>
                      <a:pt x="801" y="3"/>
                    </a:cubicBezTo>
                    <a:cubicBezTo>
                      <a:pt x="799" y="3"/>
                      <a:pt x="798" y="2"/>
                      <a:pt x="796" y="2"/>
                    </a:cubicBezTo>
                    <a:cubicBezTo>
                      <a:pt x="795" y="2"/>
                      <a:pt x="793" y="2"/>
                      <a:pt x="793" y="0"/>
                    </a:cubicBezTo>
                    <a:cubicBezTo>
                      <a:pt x="791" y="0"/>
                      <a:pt x="790" y="0"/>
                      <a:pt x="789" y="0"/>
                    </a:cubicBezTo>
                    <a:cubicBezTo>
                      <a:pt x="789" y="1"/>
                      <a:pt x="789" y="1"/>
                      <a:pt x="789" y="1"/>
                    </a:cubicBezTo>
                    <a:cubicBezTo>
                      <a:pt x="789" y="3"/>
                      <a:pt x="788" y="6"/>
                      <a:pt x="785" y="7"/>
                    </a:cubicBezTo>
                    <a:cubicBezTo>
                      <a:pt x="781" y="10"/>
                      <a:pt x="778" y="10"/>
                      <a:pt x="776" y="10"/>
                    </a:cubicBezTo>
                    <a:cubicBezTo>
                      <a:pt x="774" y="11"/>
                      <a:pt x="774" y="11"/>
                      <a:pt x="774" y="11"/>
                    </a:cubicBezTo>
                    <a:cubicBezTo>
                      <a:pt x="772" y="11"/>
                      <a:pt x="768" y="11"/>
                      <a:pt x="765" y="11"/>
                    </a:cubicBezTo>
                    <a:cubicBezTo>
                      <a:pt x="762" y="11"/>
                      <a:pt x="757" y="11"/>
                      <a:pt x="756" y="12"/>
                    </a:cubicBezTo>
                    <a:cubicBezTo>
                      <a:pt x="754" y="13"/>
                      <a:pt x="754" y="14"/>
                      <a:pt x="756" y="19"/>
                    </a:cubicBezTo>
                    <a:cubicBezTo>
                      <a:pt x="756" y="22"/>
                      <a:pt x="757" y="24"/>
                      <a:pt x="757" y="26"/>
                    </a:cubicBezTo>
                    <a:cubicBezTo>
                      <a:pt x="756" y="41"/>
                      <a:pt x="748" y="44"/>
                      <a:pt x="741" y="47"/>
                    </a:cubicBezTo>
                    <a:cubicBezTo>
                      <a:pt x="737" y="48"/>
                      <a:pt x="734" y="49"/>
                      <a:pt x="731" y="51"/>
                    </a:cubicBezTo>
                    <a:cubicBezTo>
                      <a:pt x="727" y="54"/>
                      <a:pt x="727" y="54"/>
                      <a:pt x="727" y="54"/>
                    </a:cubicBezTo>
                    <a:cubicBezTo>
                      <a:pt x="722" y="58"/>
                      <a:pt x="721" y="59"/>
                      <a:pt x="712" y="60"/>
                    </a:cubicBezTo>
                    <a:cubicBezTo>
                      <a:pt x="707" y="61"/>
                      <a:pt x="706" y="63"/>
                      <a:pt x="703" y="65"/>
                    </a:cubicBezTo>
                    <a:cubicBezTo>
                      <a:pt x="701" y="67"/>
                      <a:pt x="699" y="70"/>
                      <a:pt x="694" y="72"/>
                    </a:cubicBezTo>
                    <a:cubicBezTo>
                      <a:pt x="691" y="74"/>
                      <a:pt x="687" y="74"/>
                      <a:pt x="683" y="74"/>
                    </a:cubicBezTo>
                    <a:cubicBezTo>
                      <a:pt x="680" y="75"/>
                      <a:pt x="677" y="75"/>
                      <a:pt x="676" y="76"/>
                    </a:cubicBezTo>
                    <a:cubicBezTo>
                      <a:pt x="675" y="76"/>
                      <a:pt x="675" y="78"/>
                      <a:pt x="675" y="80"/>
                    </a:cubicBezTo>
                    <a:cubicBezTo>
                      <a:pt x="674" y="84"/>
                      <a:pt x="673" y="89"/>
                      <a:pt x="667" y="92"/>
                    </a:cubicBezTo>
                    <a:cubicBezTo>
                      <a:pt x="663" y="94"/>
                      <a:pt x="660" y="94"/>
                      <a:pt x="657" y="93"/>
                    </a:cubicBezTo>
                    <a:cubicBezTo>
                      <a:pt x="655" y="93"/>
                      <a:pt x="654" y="93"/>
                      <a:pt x="653" y="95"/>
                    </a:cubicBezTo>
                    <a:cubicBezTo>
                      <a:pt x="652" y="96"/>
                      <a:pt x="652" y="98"/>
                      <a:pt x="652" y="100"/>
                    </a:cubicBezTo>
                    <a:cubicBezTo>
                      <a:pt x="652" y="104"/>
                      <a:pt x="652" y="111"/>
                      <a:pt x="641" y="111"/>
                    </a:cubicBezTo>
                    <a:cubicBezTo>
                      <a:pt x="637" y="112"/>
                      <a:pt x="634" y="111"/>
                      <a:pt x="632" y="109"/>
                    </a:cubicBezTo>
                    <a:cubicBezTo>
                      <a:pt x="628" y="105"/>
                      <a:pt x="629" y="100"/>
                      <a:pt x="629" y="96"/>
                    </a:cubicBezTo>
                    <a:cubicBezTo>
                      <a:pt x="630" y="94"/>
                      <a:pt x="630" y="90"/>
                      <a:pt x="629" y="89"/>
                    </a:cubicBezTo>
                    <a:cubicBezTo>
                      <a:pt x="627" y="89"/>
                      <a:pt x="614" y="91"/>
                      <a:pt x="611" y="92"/>
                    </a:cubicBezTo>
                    <a:cubicBezTo>
                      <a:pt x="608" y="93"/>
                      <a:pt x="607" y="95"/>
                      <a:pt x="605" y="97"/>
                    </a:cubicBezTo>
                    <a:cubicBezTo>
                      <a:pt x="603" y="100"/>
                      <a:pt x="600" y="103"/>
                      <a:pt x="595" y="105"/>
                    </a:cubicBezTo>
                    <a:cubicBezTo>
                      <a:pt x="587" y="108"/>
                      <a:pt x="568" y="108"/>
                      <a:pt x="561" y="102"/>
                    </a:cubicBezTo>
                    <a:cubicBezTo>
                      <a:pt x="557" y="99"/>
                      <a:pt x="555" y="95"/>
                      <a:pt x="553" y="91"/>
                    </a:cubicBezTo>
                    <a:cubicBezTo>
                      <a:pt x="552" y="88"/>
                      <a:pt x="550" y="85"/>
                      <a:pt x="548" y="83"/>
                    </a:cubicBezTo>
                    <a:cubicBezTo>
                      <a:pt x="545" y="81"/>
                      <a:pt x="540" y="79"/>
                      <a:pt x="534" y="78"/>
                    </a:cubicBezTo>
                    <a:cubicBezTo>
                      <a:pt x="523" y="74"/>
                      <a:pt x="509" y="70"/>
                      <a:pt x="508" y="58"/>
                    </a:cubicBezTo>
                    <a:cubicBezTo>
                      <a:pt x="507" y="51"/>
                      <a:pt x="512" y="47"/>
                      <a:pt x="515" y="45"/>
                    </a:cubicBezTo>
                    <a:cubicBezTo>
                      <a:pt x="516" y="44"/>
                      <a:pt x="518" y="43"/>
                      <a:pt x="518" y="42"/>
                    </a:cubicBezTo>
                    <a:cubicBezTo>
                      <a:pt x="518" y="41"/>
                      <a:pt x="515" y="38"/>
                      <a:pt x="510" y="31"/>
                    </a:cubicBezTo>
                    <a:cubicBezTo>
                      <a:pt x="509" y="30"/>
                      <a:pt x="509" y="30"/>
                      <a:pt x="509" y="30"/>
                    </a:cubicBezTo>
                    <a:cubicBezTo>
                      <a:pt x="507" y="28"/>
                      <a:pt x="505" y="26"/>
                      <a:pt x="503" y="24"/>
                    </a:cubicBezTo>
                    <a:cubicBezTo>
                      <a:pt x="500" y="22"/>
                      <a:pt x="497" y="19"/>
                      <a:pt x="495" y="15"/>
                    </a:cubicBezTo>
                    <a:cubicBezTo>
                      <a:pt x="493" y="14"/>
                      <a:pt x="491" y="11"/>
                      <a:pt x="490" y="9"/>
                    </a:cubicBezTo>
                    <a:cubicBezTo>
                      <a:pt x="488" y="6"/>
                      <a:pt x="487" y="5"/>
                      <a:pt x="486" y="3"/>
                    </a:cubicBezTo>
                    <a:cubicBezTo>
                      <a:pt x="482" y="6"/>
                      <a:pt x="479" y="10"/>
                      <a:pt x="475" y="14"/>
                    </a:cubicBezTo>
                    <a:cubicBezTo>
                      <a:pt x="472" y="18"/>
                      <a:pt x="468" y="22"/>
                      <a:pt x="464" y="25"/>
                    </a:cubicBezTo>
                    <a:cubicBezTo>
                      <a:pt x="459" y="29"/>
                      <a:pt x="446" y="33"/>
                      <a:pt x="439" y="29"/>
                    </a:cubicBezTo>
                    <a:cubicBezTo>
                      <a:pt x="435" y="25"/>
                      <a:pt x="435" y="21"/>
                      <a:pt x="435" y="19"/>
                    </a:cubicBezTo>
                    <a:cubicBezTo>
                      <a:pt x="435" y="18"/>
                      <a:pt x="435" y="17"/>
                      <a:pt x="435" y="17"/>
                    </a:cubicBezTo>
                    <a:cubicBezTo>
                      <a:pt x="435" y="17"/>
                      <a:pt x="435" y="17"/>
                      <a:pt x="434" y="16"/>
                    </a:cubicBezTo>
                    <a:cubicBezTo>
                      <a:pt x="434" y="17"/>
                      <a:pt x="434" y="19"/>
                      <a:pt x="434" y="19"/>
                    </a:cubicBezTo>
                    <a:cubicBezTo>
                      <a:pt x="433" y="25"/>
                      <a:pt x="433" y="30"/>
                      <a:pt x="429" y="33"/>
                    </a:cubicBezTo>
                    <a:cubicBezTo>
                      <a:pt x="425" y="37"/>
                      <a:pt x="416" y="36"/>
                      <a:pt x="404" y="35"/>
                    </a:cubicBezTo>
                    <a:cubicBezTo>
                      <a:pt x="401" y="34"/>
                      <a:pt x="398" y="34"/>
                      <a:pt x="396" y="34"/>
                    </a:cubicBezTo>
                    <a:cubicBezTo>
                      <a:pt x="391" y="34"/>
                      <a:pt x="386" y="34"/>
                      <a:pt x="380" y="35"/>
                    </a:cubicBezTo>
                    <a:cubicBezTo>
                      <a:pt x="374" y="35"/>
                      <a:pt x="369" y="35"/>
                      <a:pt x="363" y="35"/>
                    </a:cubicBezTo>
                    <a:cubicBezTo>
                      <a:pt x="362" y="35"/>
                      <a:pt x="361" y="36"/>
                      <a:pt x="359" y="36"/>
                    </a:cubicBezTo>
                    <a:cubicBezTo>
                      <a:pt x="351" y="37"/>
                      <a:pt x="342" y="38"/>
                      <a:pt x="335" y="35"/>
                    </a:cubicBezTo>
                    <a:cubicBezTo>
                      <a:pt x="334" y="34"/>
                      <a:pt x="333" y="33"/>
                      <a:pt x="331" y="32"/>
                    </a:cubicBezTo>
                    <a:cubicBezTo>
                      <a:pt x="331" y="32"/>
                      <a:pt x="330" y="31"/>
                      <a:pt x="330" y="31"/>
                    </a:cubicBezTo>
                    <a:cubicBezTo>
                      <a:pt x="324" y="29"/>
                      <a:pt x="324" y="29"/>
                      <a:pt x="317" y="32"/>
                    </a:cubicBezTo>
                    <a:cubicBezTo>
                      <a:pt x="303" y="38"/>
                      <a:pt x="300" y="41"/>
                      <a:pt x="301" y="54"/>
                    </a:cubicBezTo>
                    <a:cubicBezTo>
                      <a:pt x="302" y="59"/>
                      <a:pt x="302" y="63"/>
                      <a:pt x="302" y="67"/>
                    </a:cubicBezTo>
                    <a:cubicBezTo>
                      <a:pt x="302" y="74"/>
                      <a:pt x="302" y="79"/>
                      <a:pt x="304" y="82"/>
                    </a:cubicBezTo>
                    <a:cubicBezTo>
                      <a:pt x="306" y="83"/>
                      <a:pt x="310" y="84"/>
                      <a:pt x="314" y="84"/>
                    </a:cubicBezTo>
                    <a:cubicBezTo>
                      <a:pt x="317" y="84"/>
                      <a:pt x="319" y="84"/>
                      <a:pt x="321" y="83"/>
                    </a:cubicBezTo>
                    <a:cubicBezTo>
                      <a:pt x="331" y="82"/>
                      <a:pt x="343" y="80"/>
                      <a:pt x="350" y="94"/>
                    </a:cubicBezTo>
                    <a:cubicBezTo>
                      <a:pt x="355" y="101"/>
                      <a:pt x="358" y="116"/>
                      <a:pt x="352" y="125"/>
                    </a:cubicBezTo>
                    <a:cubicBezTo>
                      <a:pt x="350" y="127"/>
                      <a:pt x="346" y="131"/>
                      <a:pt x="337" y="129"/>
                    </a:cubicBezTo>
                    <a:cubicBezTo>
                      <a:pt x="334" y="128"/>
                      <a:pt x="332" y="127"/>
                      <a:pt x="330" y="126"/>
                    </a:cubicBezTo>
                    <a:cubicBezTo>
                      <a:pt x="328" y="124"/>
                      <a:pt x="327" y="123"/>
                      <a:pt x="324" y="123"/>
                    </a:cubicBezTo>
                    <a:cubicBezTo>
                      <a:pt x="320" y="122"/>
                      <a:pt x="317" y="123"/>
                      <a:pt x="313" y="124"/>
                    </a:cubicBezTo>
                    <a:cubicBezTo>
                      <a:pt x="311" y="125"/>
                      <a:pt x="310" y="125"/>
                      <a:pt x="309" y="125"/>
                    </a:cubicBezTo>
                    <a:cubicBezTo>
                      <a:pt x="307" y="126"/>
                      <a:pt x="304" y="126"/>
                      <a:pt x="302" y="127"/>
                    </a:cubicBezTo>
                    <a:cubicBezTo>
                      <a:pt x="291" y="129"/>
                      <a:pt x="285" y="130"/>
                      <a:pt x="283" y="138"/>
                    </a:cubicBezTo>
                    <a:cubicBezTo>
                      <a:pt x="281" y="149"/>
                      <a:pt x="282" y="165"/>
                      <a:pt x="283" y="177"/>
                    </a:cubicBezTo>
                    <a:cubicBezTo>
                      <a:pt x="283" y="180"/>
                      <a:pt x="283" y="180"/>
                      <a:pt x="283" y="180"/>
                    </a:cubicBezTo>
                    <a:cubicBezTo>
                      <a:pt x="283" y="187"/>
                      <a:pt x="284" y="189"/>
                      <a:pt x="288" y="191"/>
                    </a:cubicBezTo>
                    <a:cubicBezTo>
                      <a:pt x="289" y="192"/>
                      <a:pt x="289" y="192"/>
                      <a:pt x="289" y="192"/>
                    </a:cubicBezTo>
                    <a:cubicBezTo>
                      <a:pt x="304" y="198"/>
                      <a:pt x="322" y="216"/>
                      <a:pt x="319" y="232"/>
                    </a:cubicBezTo>
                    <a:cubicBezTo>
                      <a:pt x="318" y="234"/>
                      <a:pt x="317" y="236"/>
                      <a:pt x="316" y="237"/>
                    </a:cubicBezTo>
                    <a:cubicBezTo>
                      <a:pt x="314" y="239"/>
                      <a:pt x="314" y="239"/>
                      <a:pt x="314" y="240"/>
                    </a:cubicBezTo>
                    <a:cubicBezTo>
                      <a:pt x="314" y="241"/>
                      <a:pt x="316" y="244"/>
                      <a:pt x="323" y="251"/>
                    </a:cubicBezTo>
                    <a:cubicBezTo>
                      <a:pt x="333" y="261"/>
                      <a:pt x="335" y="265"/>
                      <a:pt x="335" y="280"/>
                    </a:cubicBezTo>
                    <a:cubicBezTo>
                      <a:pt x="334" y="313"/>
                      <a:pt x="326" y="346"/>
                      <a:pt x="317" y="380"/>
                    </a:cubicBezTo>
                    <a:cubicBezTo>
                      <a:pt x="314" y="389"/>
                      <a:pt x="313" y="399"/>
                      <a:pt x="311" y="410"/>
                    </a:cubicBezTo>
                    <a:cubicBezTo>
                      <a:pt x="310" y="418"/>
                      <a:pt x="309" y="427"/>
                      <a:pt x="307" y="436"/>
                    </a:cubicBezTo>
                    <a:cubicBezTo>
                      <a:pt x="303" y="451"/>
                      <a:pt x="301" y="468"/>
                      <a:pt x="300" y="485"/>
                    </a:cubicBezTo>
                    <a:cubicBezTo>
                      <a:pt x="300" y="486"/>
                      <a:pt x="299" y="487"/>
                      <a:pt x="298" y="488"/>
                    </a:cubicBezTo>
                    <a:cubicBezTo>
                      <a:pt x="297" y="498"/>
                      <a:pt x="295" y="507"/>
                      <a:pt x="288" y="512"/>
                    </a:cubicBezTo>
                    <a:cubicBezTo>
                      <a:pt x="283" y="516"/>
                      <a:pt x="276" y="517"/>
                      <a:pt x="268" y="516"/>
                    </a:cubicBezTo>
                    <a:cubicBezTo>
                      <a:pt x="265" y="515"/>
                      <a:pt x="264" y="514"/>
                      <a:pt x="264" y="511"/>
                    </a:cubicBezTo>
                    <a:cubicBezTo>
                      <a:pt x="264" y="511"/>
                      <a:pt x="264" y="510"/>
                      <a:pt x="261" y="508"/>
                    </a:cubicBezTo>
                    <a:cubicBezTo>
                      <a:pt x="254" y="503"/>
                      <a:pt x="238" y="501"/>
                      <a:pt x="232" y="503"/>
                    </a:cubicBezTo>
                    <a:cubicBezTo>
                      <a:pt x="229" y="503"/>
                      <a:pt x="228" y="505"/>
                      <a:pt x="226" y="509"/>
                    </a:cubicBezTo>
                    <a:cubicBezTo>
                      <a:pt x="224" y="512"/>
                      <a:pt x="223" y="515"/>
                      <a:pt x="219" y="518"/>
                    </a:cubicBezTo>
                    <a:cubicBezTo>
                      <a:pt x="212" y="524"/>
                      <a:pt x="204" y="523"/>
                      <a:pt x="197" y="522"/>
                    </a:cubicBezTo>
                    <a:cubicBezTo>
                      <a:pt x="195" y="522"/>
                      <a:pt x="193" y="522"/>
                      <a:pt x="191" y="522"/>
                    </a:cubicBezTo>
                    <a:cubicBezTo>
                      <a:pt x="168" y="523"/>
                      <a:pt x="133" y="535"/>
                      <a:pt x="115" y="546"/>
                    </a:cubicBezTo>
                    <a:cubicBezTo>
                      <a:pt x="111" y="548"/>
                      <a:pt x="108" y="551"/>
                      <a:pt x="105" y="555"/>
                    </a:cubicBezTo>
                    <a:cubicBezTo>
                      <a:pt x="102" y="558"/>
                      <a:pt x="98" y="561"/>
                      <a:pt x="94" y="563"/>
                    </a:cubicBezTo>
                    <a:cubicBezTo>
                      <a:pt x="89" y="568"/>
                      <a:pt x="84" y="568"/>
                      <a:pt x="80" y="569"/>
                    </a:cubicBezTo>
                    <a:cubicBezTo>
                      <a:pt x="79" y="569"/>
                      <a:pt x="78" y="569"/>
                      <a:pt x="77" y="569"/>
                    </a:cubicBezTo>
                    <a:cubicBezTo>
                      <a:pt x="77" y="570"/>
                      <a:pt x="77" y="571"/>
                      <a:pt x="77" y="572"/>
                    </a:cubicBezTo>
                    <a:cubicBezTo>
                      <a:pt x="76" y="577"/>
                      <a:pt x="72" y="580"/>
                      <a:pt x="69" y="583"/>
                    </a:cubicBezTo>
                    <a:cubicBezTo>
                      <a:pt x="67" y="584"/>
                      <a:pt x="64" y="586"/>
                      <a:pt x="64" y="587"/>
                    </a:cubicBezTo>
                    <a:cubicBezTo>
                      <a:pt x="61" y="593"/>
                      <a:pt x="60" y="601"/>
                      <a:pt x="59" y="609"/>
                    </a:cubicBezTo>
                    <a:cubicBezTo>
                      <a:pt x="58" y="614"/>
                      <a:pt x="58" y="614"/>
                      <a:pt x="58" y="614"/>
                    </a:cubicBezTo>
                    <a:cubicBezTo>
                      <a:pt x="57" y="623"/>
                      <a:pt x="53" y="627"/>
                      <a:pt x="50" y="631"/>
                    </a:cubicBezTo>
                    <a:cubicBezTo>
                      <a:pt x="47" y="633"/>
                      <a:pt x="46" y="635"/>
                      <a:pt x="44" y="639"/>
                    </a:cubicBezTo>
                    <a:cubicBezTo>
                      <a:pt x="43" y="642"/>
                      <a:pt x="42" y="653"/>
                      <a:pt x="44" y="655"/>
                    </a:cubicBezTo>
                    <a:cubicBezTo>
                      <a:pt x="45" y="655"/>
                      <a:pt x="46" y="656"/>
                      <a:pt x="46" y="657"/>
                    </a:cubicBezTo>
                    <a:cubicBezTo>
                      <a:pt x="47" y="658"/>
                      <a:pt x="47" y="659"/>
                      <a:pt x="47" y="660"/>
                    </a:cubicBezTo>
                    <a:cubicBezTo>
                      <a:pt x="46" y="663"/>
                      <a:pt x="47" y="665"/>
                      <a:pt x="47" y="668"/>
                    </a:cubicBezTo>
                    <a:cubicBezTo>
                      <a:pt x="48" y="673"/>
                      <a:pt x="49" y="677"/>
                      <a:pt x="48" y="682"/>
                    </a:cubicBezTo>
                    <a:cubicBezTo>
                      <a:pt x="45" y="690"/>
                      <a:pt x="40" y="692"/>
                      <a:pt x="36" y="693"/>
                    </a:cubicBezTo>
                    <a:cubicBezTo>
                      <a:pt x="34" y="694"/>
                      <a:pt x="32" y="694"/>
                      <a:pt x="31" y="695"/>
                    </a:cubicBezTo>
                    <a:cubicBezTo>
                      <a:pt x="19" y="701"/>
                      <a:pt x="7" y="714"/>
                      <a:pt x="0" y="726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8" name="Freeform 125">
                <a:extLst>
                  <a:ext uri="{FF2B5EF4-FFF2-40B4-BE49-F238E27FC236}">
                    <a16:creationId xmlns:a16="http://schemas.microsoft.com/office/drawing/2014/main" id="{2FEDFB98-60A7-42B6-B75B-340F7E94A8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" y="2107"/>
                <a:ext cx="4" cy="1"/>
              </a:xfrm>
              <a:custGeom>
                <a:avLst/>
                <a:gdLst>
                  <a:gd name="T0" fmla="*/ 0 w 4"/>
                  <a:gd name="T1" fmla="*/ 1 h 1"/>
                  <a:gd name="T2" fmla="*/ 0 w 4"/>
                  <a:gd name="T3" fmla="*/ 1 h 1"/>
                  <a:gd name="T4" fmla="*/ 4 w 4"/>
                  <a:gd name="T5" fmla="*/ 0 h 1"/>
                  <a:gd name="T6" fmla="*/ 0 w 4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9" name="Freeform 126">
                <a:extLst>
                  <a:ext uri="{FF2B5EF4-FFF2-40B4-BE49-F238E27FC236}">
                    <a16:creationId xmlns:a16="http://schemas.microsoft.com/office/drawing/2014/main" id="{390EDC18-3252-4852-8FDF-FD0EED4AE6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2" y="1675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30" name="Freeform 127">
                <a:extLst>
                  <a:ext uri="{FF2B5EF4-FFF2-40B4-BE49-F238E27FC236}">
                    <a16:creationId xmlns:a16="http://schemas.microsoft.com/office/drawing/2014/main" id="{20BBAC8B-A412-4BA3-85B3-C9595FA338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" y="1378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0 w 1"/>
                  <a:gd name="T3" fmla="*/ 0 h 3"/>
                  <a:gd name="T4" fmla="*/ 1 w 1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31" name="Freeform 128">
                <a:extLst>
                  <a:ext uri="{FF2B5EF4-FFF2-40B4-BE49-F238E27FC236}">
                    <a16:creationId xmlns:a16="http://schemas.microsoft.com/office/drawing/2014/main" id="{F316E9E2-770E-4486-8F10-735BC943D1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" y="1382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32" name="Freeform 129">
                <a:extLst>
                  <a:ext uri="{FF2B5EF4-FFF2-40B4-BE49-F238E27FC236}">
                    <a16:creationId xmlns:a16="http://schemas.microsoft.com/office/drawing/2014/main" id="{5773AA98-9E83-4E0D-889F-4BA32B1C9E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" y="138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33" name="Freeform 130">
                <a:extLst>
                  <a:ext uri="{FF2B5EF4-FFF2-40B4-BE49-F238E27FC236}">
                    <a16:creationId xmlns:a16="http://schemas.microsoft.com/office/drawing/2014/main" id="{C7DC1427-3100-4F48-81DE-E4F54A1836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" y="1631"/>
                <a:ext cx="3" cy="11"/>
              </a:xfrm>
              <a:custGeom>
                <a:avLst/>
                <a:gdLst>
                  <a:gd name="T0" fmla="*/ 3 w 3"/>
                  <a:gd name="T1" fmla="*/ 0 h 11"/>
                  <a:gd name="T2" fmla="*/ 0 w 3"/>
                  <a:gd name="T3" fmla="*/ 11 h 11"/>
                  <a:gd name="T4" fmla="*/ 3 w 3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1">
                    <a:moveTo>
                      <a:pt x="3" y="0"/>
                    </a:moveTo>
                    <a:cubicBezTo>
                      <a:pt x="2" y="3"/>
                      <a:pt x="1" y="7"/>
                      <a:pt x="0" y="11"/>
                    </a:cubicBezTo>
                    <a:cubicBezTo>
                      <a:pt x="1" y="7"/>
                      <a:pt x="2" y="3"/>
                      <a:pt x="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34" name="Freeform 131">
                <a:extLst>
                  <a:ext uri="{FF2B5EF4-FFF2-40B4-BE49-F238E27FC236}">
                    <a16:creationId xmlns:a16="http://schemas.microsoft.com/office/drawing/2014/main" id="{C6F568A7-A678-44BF-84FD-1A95AF187E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" y="1649"/>
                <a:ext cx="0" cy="4"/>
              </a:xfrm>
              <a:custGeom>
                <a:avLst/>
                <a:gdLst>
                  <a:gd name="T0" fmla="*/ 4 h 4"/>
                  <a:gd name="T1" fmla="*/ 0 h 4"/>
                  <a:gd name="T2" fmla="*/ 4 h 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">
                    <a:moveTo>
                      <a:pt x="0" y="4"/>
                    </a:moveTo>
                    <a:cubicBezTo>
                      <a:pt x="0" y="3"/>
                      <a:pt x="0" y="2"/>
                      <a:pt x="0" y="0"/>
                    </a:cubicBezTo>
                    <a:cubicBezTo>
                      <a:pt x="0" y="2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35" name="Freeform 132">
                <a:extLst>
                  <a:ext uri="{FF2B5EF4-FFF2-40B4-BE49-F238E27FC236}">
                    <a16:creationId xmlns:a16="http://schemas.microsoft.com/office/drawing/2014/main" id="{DEBB640C-F7F4-4E4F-A781-546A97F46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" y="1676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36" name="Freeform 133">
                <a:extLst>
                  <a:ext uri="{FF2B5EF4-FFF2-40B4-BE49-F238E27FC236}">
                    <a16:creationId xmlns:a16="http://schemas.microsoft.com/office/drawing/2014/main" id="{286D7759-F312-45AD-ACA9-C594F8D614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" y="138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37" name="Freeform 134">
                <a:extLst>
                  <a:ext uri="{FF2B5EF4-FFF2-40B4-BE49-F238E27FC236}">
                    <a16:creationId xmlns:a16="http://schemas.microsoft.com/office/drawing/2014/main" id="{FDC7799F-FF50-4946-ADBD-5221CB77F5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3" y="1981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38" name="Freeform 135">
                <a:extLst>
                  <a:ext uri="{FF2B5EF4-FFF2-40B4-BE49-F238E27FC236}">
                    <a16:creationId xmlns:a16="http://schemas.microsoft.com/office/drawing/2014/main" id="{D044CD26-3F00-45A0-A657-3A546538CD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" y="2107"/>
                <a:ext cx="5" cy="2"/>
              </a:xfrm>
              <a:custGeom>
                <a:avLst/>
                <a:gdLst>
                  <a:gd name="T0" fmla="*/ 6 w 6"/>
                  <a:gd name="T1" fmla="*/ 2 h 2"/>
                  <a:gd name="T2" fmla="*/ 0 w 6"/>
                  <a:gd name="T3" fmla="*/ 0 h 2"/>
                  <a:gd name="T4" fmla="*/ 6 w 6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2">
                    <a:moveTo>
                      <a:pt x="6" y="2"/>
                    </a:moveTo>
                    <a:cubicBezTo>
                      <a:pt x="4" y="1"/>
                      <a:pt x="2" y="1"/>
                      <a:pt x="0" y="0"/>
                    </a:cubicBezTo>
                    <a:cubicBezTo>
                      <a:pt x="2" y="1"/>
                      <a:pt x="4" y="1"/>
                      <a:pt x="6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39" name="Freeform 136">
                <a:extLst>
                  <a:ext uri="{FF2B5EF4-FFF2-40B4-BE49-F238E27FC236}">
                    <a16:creationId xmlns:a16="http://schemas.microsoft.com/office/drawing/2014/main" id="{8FEF6615-9C7E-4FF9-A17C-2F51A44C12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8" y="1883"/>
                <a:ext cx="1" cy="0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40" name="Freeform 137">
                <a:extLst>
                  <a:ext uri="{FF2B5EF4-FFF2-40B4-BE49-F238E27FC236}">
                    <a16:creationId xmlns:a16="http://schemas.microsoft.com/office/drawing/2014/main" id="{FC6B12FB-EEF1-4074-A3C3-57F0F84377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" y="215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41" name="Freeform 138">
                <a:extLst>
                  <a:ext uri="{FF2B5EF4-FFF2-40B4-BE49-F238E27FC236}">
                    <a16:creationId xmlns:a16="http://schemas.microsoft.com/office/drawing/2014/main" id="{D072A06D-BC89-4523-9A67-15443C49F6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" y="2109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42" name="Freeform 139">
                <a:extLst>
                  <a:ext uri="{FF2B5EF4-FFF2-40B4-BE49-F238E27FC236}">
                    <a16:creationId xmlns:a16="http://schemas.microsoft.com/office/drawing/2014/main" id="{551CC6BD-2E06-49C1-9640-EB1CD06D1B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" y="2109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43" name="Freeform 140">
                <a:extLst>
                  <a:ext uri="{FF2B5EF4-FFF2-40B4-BE49-F238E27FC236}">
                    <a16:creationId xmlns:a16="http://schemas.microsoft.com/office/drawing/2014/main" id="{07B7CC3B-03DB-45E1-B310-0737F1B123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" y="2112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44" name="Freeform 141">
                <a:extLst>
                  <a:ext uri="{FF2B5EF4-FFF2-40B4-BE49-F238E27FC236}">
                    <a16:creationId xmlns:a16="http://schemas.microsoft.com/office/drawing/2014/main" id="{FF35899C-1FBD-4701-BDED-B4253F648B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" y="211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45" name="Oval 544">
                <a:extLst>
                  <a:ext uri="{FF2B5EF4-FFF2-40B4-BE49-F238E27FC236}">
                    <a16:creationId xmlns:a16="http://schemas.microsoft.com/office/drawing/2014/main" id="{B62312A8-596D-416F-B55F-DEA580E2FA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" y="2111"/>
                <a:ext cx="1" cy="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46" name="Freeform 143">
                <a:extLst>
                  <a:ext uri="{FF2B5EF4-FFF2-40B4-BE49-F238E27FC236}">
                    <a16:creationId xmlns:a16="http://schemas.microsoft.com/office/drawing/2014/main" id="{8B3AD4F5-9B26-46A1-8352-A7863BF516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" y="2111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47" name="Freeform 144">
                <a:extLst>
                  <a:ext uri="{FF2B5EF4-FFF2-40B4-BE49-F238E27FC236}">
                    <a16:creationId xmlns:a16="http://schemas.microsoft.com/office/drawing/2014/main" id="{76B3F2D9-B31E-46AC-9DCC-345AFE3A7F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9" y="2158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48" name="Freeform 145">
                <a:extLst>
                  <a:ext uri="{FF2B5EF4-FFF2-40B4-BE49-F238E27FC236}">
                    <a16:creationId xmlns:a16="http://schemas.microsoft.com/office/drawing/2014/main" id="{DBCF75E6-B8B1-4640-A57F-200714C527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" y="2157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49" name="Freeform 146">
                <a:extLst>
                  <a:ext uri="{FF2B5EF4-FFF2-40B4-BE49-F238E27FC236}">
                    <a16:creationId xmlns:a16="http://schemas.microsoft.com/office/drawing/2014/main" id="{67786CA2-3D05-4AE4-85DA-9AB54D7094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" y="2233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50" name="Freeform 147">
                <a:extLst>
                  <a:ext uri="{FF2B5EF4-FFF2-40B4-BE49-F238E27FC236}">
                    <a16:creationId xmlns:a16="http://schemas.microsoft.com/office/drawing/2014/main" id="{FD365E51-A7BF-4CC9-A0B9-B8BB92A363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" y="2114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51" name="Freeform 148">
                <a:extLst>
                  <a:ext uri="{FF2B5EF4-FFF2-40B4-BE49-F238E27FC236}">
                    <a16:creationId xmlns:a16="http://schemas.microsoft.com/office/drawing/2014/main" id="{4F2FB80E-8E0A-4958-8F37-B471BA4D48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" y="2113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52" name="Freeform 149">
                <a:extLst>
                  <a:ext uri="{FF2B5EF4-FFF2-40B4-BE49-F238E27FC236}">
                    <a16:creationId xmlns:a16="http://schemas.microsoft.com/office/drawing/2014/main" id="{49204BCC-F0B3-49F9-B9D6-45D98EBD4D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" y="2108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53" name="Freeform 150">
                <a:extLst>
                  <a:ext uri="{FF2B5EF4-FFF2-40B4-BE49-F238E27FC236}">
                    <a16:creationId xmlns:a16="http://schemas.microsoft.com/office/drawing/2014/main" id="{19E40DC4-0AE3-4786-86F4-CF92AB3754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" y="2116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54" name="Freeform 151">
                <a:extLst>
                  <a:ext uri="{FF2B5EF4-FFF2-40B4-BE49-F238E27FC236}">
                    <a16:creationId xmlns:a16="http://schemas.microsoft.com/office/drawing/2014/main" id="{44F058D0-DEF1-4B2E-98D5-5129FA99C9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" y="2110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55" name="Freeform 152">
                <a:extLst>
                  <a:ext uri="{FF2B5EF4-FFF2-40B4-BE49-F238E27FC236}">
                    <a16:creationId xmlns:a16="http://schemas.microsoft.com/office/drawing/2014/main" id="{EE15BBE5-6E73-4691-B28D-DD6E0D9EC6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6" y="1460"/>
                <a:ext cx="3" cy="0"/>
              </a:xfrm>
              <a:custGeom>
                <a:avLst/>
                <a:gdLst>
                  <a:gd name="T0" fmla="*/ 3 w 3"/>
                  <a:gd name="T1" fmla="*/ 0 w 3"/>
                  <a:gd name="T2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56" name="Freeform 153">
                <a:extLst>
                  <a:ext uri="{FF2B5EF4-FFF2-40B4-BE49-F238E27FC236}">
                    <a16:creationId xmlns:a16="http://schemas.microsoft.com/office/drawing/2014/main" id="{162F56D8-480A-41CB-8241-C7CE3F9BEC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0" y="1457"/>
                <a:ext cx="2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57" name="Freeform 154">
                <a:extLst>
                  <a:ext uri="{FF2B5EF4-FFF2-40B4-BE49-F238E27FC236}">
                    <a16:creationId xmlns:a16="http://schemas.microsoft.com/office/drawing/2014/main" id="{8A1864AD-43F3-403B-AC4B-CF299C74BA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4" y="1457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1" y="1"/>
                      <a:pt x="0" y="0"/>
                    </a:cubicBezTo>
                    <a:cubicBezTo>
                      <a:pt x="1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58" name="Freeform 155">
                <a:extLst>
                  <a:ext uri="{FF2B5EF4-FFF2-40B4-BE49-F238E27FC236}">
                    <a16:creationId xmlns:a16="http://schemas.microsoft.com/office/drawing/2014/main" id="{31617EC7-2583-48B9-99B8-4C0F90140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8" y="1458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0 h 1"/>
                  <a:gd name="T4" fmla="*/ 3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3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59" name="Freeform 156">
                <a:extLst>
                  <a:ext uri="{FF2B5EF4-FFF2-40B4-BE49-F238E27FC236}">
                    <a16:creationId xmlns:a16="http://schemas.microsoft.com/office/drawing/2014/main" id="{EDCBDDEB-F693-4542-AC80-228232C54A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1" y="160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60" name="Freeform 157">
                <a:extLst>
                  <a:ext uri="{FF2B5EF4-FFF2-40B4-BE49-F238E27FC236}">
                    <a16:creationId xmlns:a16="http://schemas.microsoft.com/office/drawing/2014/main" id="{1AF04DA5-3006-4B8A-A2E9-4D6564D410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1" y="1583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2"/>
                      <a:pt x="2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61" name="Freeform 158">
                <a:extLst>
                  <a:ext uri="{FF2B5EF4-FFF2-40B4-BE49-F238E27FC236}">
                    <a16:creationId xmlns:a16="http://schemas.microsoft.com/office/drawing/2014/main" id="{E83D28BC-3D22-4D4D-8BD9-DD1B2DD3B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" y="210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62" name="Freeform 159">
                <a:extLst>
                  <a:ext uri="{FF2B5EF4-FFF2-40B4-BE49-F238E27FC236}">
                    <a16:creationId xmlns:a16="http://schemas.microsoft.com/office/drawing/2014/main" id="{7210E471-4D3B-4C24-9717-B13CA05CFD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4" y="1587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63" name="Freeform 160">
                <a:extLst>
                  <a:ext uri="{FF2B5EF4-FFF2-40B4-BE49-F238E27FC236}">
                    <a16:creationId xmlns:a16="http://schemas.microsoft.com/office/drawing/2014/main" id="{CC2DDCEB-A950-482A-93AC-1C2A0F3EF1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6" y="1182"/>
                <a:ext cx="4" cy="1"/>
              </a:xfrm>
              <a:custGeom>
                <a:avLst/>
                <a:gdLst>
                  <a:gd name="T0" fmla="*/ 4 w 4"/>
                  <a:gd name="T1" fmla="*/ 1 h 1"/>
                  <a:gd name="T2" fmla="*/ 0 w 4"/>
                  <a:gd name="T3" fmla="*/ 0 h 1"/>
                  <a:gd name="T4" fmla="*/ 4 w 4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4" y="1"/>
                    </a:moveTo>
                    <a:cubicBezTo>
                      <a:pt x="3" y="0"/>
                      <a:pt x="1" y="0"/>
                      <a:pt x="0" y="0"/>
                    </a:cubicBezTo>
                    <a:cubicBezTo>
                      <a:pt x="1" y="0"/>
                      <a:pt x="3" y="0"/>
                      <a:pt x="4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64" name="Freeform 161">
                <a:extLst>
                  <a:ext uri="{FF2B5EF4-FFF2-40B4-BE49-F238E27FC236}">
                    <a16:creationId xmlns:a16="http://schemas.microsoft.com/office/drawing/2014/main" id="{7190196C-48A8-45B4-92F0-F471564CB4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2" y="1459"/>
                <a:ext cx="3" cy="0"/>
              </a:xfrm>
              <a:custGeom>
                <a:avLst/>
                <a:gdLst>
                  <a:gd name="T0" fmla="*/ 3 w 3"/>
                  <a:gd name="T1" fmla="*/ 0 w 3"/>
                  <a:gd name="T2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65" name="Freeform 162">
                <a:extLst>
                  <a:ext uri="{FF2B5EF4-FFF2-40B4-BE49-F238E27FC236}">
                    <a16:creationId xmlns:a16="http://schemas.microsoft.com/office/drawing/2014/main" id="{D26E4658-5F2F-407B-9A6D-254345DE29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7" y="12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66" name="Freeform 163">
                <a:extLst>
                  <a:ext uri="{FF2B5EF4-FFF2-40B4-BE49-F238E27FC236}">
                    <a16:creationId xmlns:a16="http://schemas.microsoft.com/office/drawing/2014/main" id="{6AF5A782-D065-45E4-A3F0-C4036645A0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5" y="1448"/>
                <a:ext cx="2" cy="1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2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67" name="Freeform 164">
                <a:extLst>
                  <a:ext uri="{FF2B5EF4-FFF2-40B4-BE49-F238E27FC236}">
                    <a16:creationId xmlns:a16="http://schemas.microsoft.com/office/drawing/2014/main" id="{3A55BED8-6258-4003-829B-2DA5F998C0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8" y="144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68" name="Freeform 165">
                <a:extLst>
                  <a:ext uri="{FF2B5EF4-FFF2-40B4-BE49-F238E27FC236}">
                    <a16:creationId xmlns:a16="http://schemas.microsoft.com/office/drawing/2014/main" id="{D8FA4226-9AD4-40D6-B080-B1E3012924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5" y="1457"/>
                <a:ext cx="3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  <a:gd name="T3" fmla="*/ 0 w 3"/>
                  <a:gd name="T4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69" name="Freeform 166">
                <a:extLst>
                  <a:ext uri="{FF2B5EF4-FFF2-40B4-BE49-F238E27FC236}">
                    <a16:creationId xmlns:a16="http://schemas.microsoft.com/office/drawing/2014/main" id="{A41144F5-21D9-419D-868E-8C7F695043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2" y="145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70" name="Freeform 167">
                <a:extLst>
                  <a:ext uri="{FF2B5EF4-FFF2-40B4-BE49-F238E27FC236}">
                    <a16:creationId xmlns:a16="http://schemas.microsoft.com/office/drawing/2014/main" id="{83E88A44-628B-41F2-84BA-F553A2A50A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" y="2107"/>
                <a:ext cx="3" cy="0"/>
              </a:xfrm>
              <a:custGeom>
                <a:avLst/>
                <a:gdLst>
                  <a:gd name="T0" fmla="*/ 3 w 3"/>
                  <a:gd name="T1" fmla="*/ 0 w 3"/>
                  <a:gd name="T2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71" name="Freeform 168">
                <a:extLst>
                  <a:ext uri="{FF2B5EF4-FFF2-40B4-BE49-F238E27FC236}">
                    <a16:creationId xmlns:a16="http://schemas.microsoft.com/office/drawing/2014/main" id="{3A1AF3C6-D7B9-4C6D-AFEC-491ED749AA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2" y="2410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72" name="Freeform 169">
                <a:extLst>
                  <a:ext uri="{FF2B5EF4-FFF2-40B4-BE49-F238E27FC236}">
                    <a16:creationId xmlns:a16="http://schemas.microsoft.com/office/drawing/2014/main" id="{5680164B-1390-4B7F-B481-E100E694ED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3" y="2408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73" name="Freeform 170">
                <a:extLst>
                  <a:ext uri="{FF2B5EF4-FFF2-40B4-BE49-F238E27FC236}">
                    <a16:creationId xmlns:a16="http://schemas.microsoft.com/office/drawing/2014/main" id="{F3375512-99ED-44A3-8635-14A2E550DD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6" y="2084"/>
                <a:ext cx="1" cy="6"/>
              </a:xfrm>
              <a:custGeom>
                <a:avLst/>
                <a:gdLst>
                  <a:gd name="T0" fmla="*/ 0 w 1"/>
                  <a:gd name="T1" fmla="*/ 6 h 6"/>
                  <a:gd name="T2" fmla="*/ 1 w 1"/>
                  <a:gd name="T3" fmla="*/ 0 h 6"/>
                  <a:gd name="T4" fmla="*/ 0 w 1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6">
                    <a:moveTo>
                      <a:pt x="0" y="6"/>
                    </a:moveTo>
                    <a:cubicBezTo>
                      <a:pt x="0" y="4"/>
                      <a:pt x="1" y="2"/>
                      <a:pt x="1" y="0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74" name="Freeform 171">
                <a:extLst>
                  <a:ext uri="{FF2B5EF4-FFF2-40B4-BE49-F238E27FC236}">
                    <a16:creationId xmlns:a16="http://schemas.microsoft.com/office/drawing/2014/main" id="{B803C5C2-C74F-46AA-B0CA-AF417FE66F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1" y="2268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75" name="Freeform 172">
                <a:extLst>
                  <a:ext uri="{FF2B5EF4-FFF2-40B4-BE49-F238E27FC236}">
                    <a16:creationId xmlns:a16="http://schemas.microsoft.com/office/drawing/2014/main" id="{A211AADB-9A6C-4287-A0DD-57A00D7877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" y="302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2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1"/>
                      <a:pt x="1" y="2"/>
                      <a:pt x="0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76" name="Freeform 173">
                <a:extLst>
                  <a:ext uri="{FF2B5EF4-FFF2-40B4-BE49-F238E27FC236}">
                    <a16:creationId xmlns:a16="http://schemas.microsoft.com/office/drawing/2014/main" id="{3FAF4F93-5D32-435A-B008-28DBB28D33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5" y="3031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77" name="Freeform 174">
                <a:extLst>
                  <a:ext uri="{FF2B5EF4-FFF2-40B4-BE49-F238E27FC236}">
                    <a16:creationId xmlns:a16="http://schemas.microsoft.com/office/drawing/2014/main" id="{7E35C3E1-3DFB-4C4C-B32C-2C321361C1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6" y="3347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78" name="Freeform 175">
                <a:extLst>
                  <a:ext uri="{FF2B5EF4-FFF2-40B4-BE49-F238E27FC236}">
                    <a16:creationId xmlns:a16="http://schemas.microsoft.com/office/drawing/2014/main" id="{C02EAE13-BF67-4F41-A7E2-02CE1758B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5" y="3349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79" name="Freeform 176">
                <a:extLst>
                  <a:ext uri="{FF2B5EF4-FFF2-40B4-BE49-F238E27FC236}">
                    <a16:creationId xmlns:a16="http://schemas.microsoft.com/office/drawing/2014/main" id="{EE5659F7-A67F-4859-B786-2AAD0B5C45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4" y="196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80" name="Freeform 177">
                <a:extLst>
                  <a:ext uri="{FF2B5EF4-FFF2-40B4-BE49-F238E27FC236}">
                    <a16:creationId xmlns:a16="http://schemas.microsoft.com/office/drawing/2014/main" id="{D72A6EE3-848A-4978-BAF9-1D61FC647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4" y="3366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81" name="Freeform 178">
                <a:extLst>
                  <a:ext uri="{FF2B5EF4-FFF2-40B4-BE49-F238E27FC236}">
                    <a16:creationId xmlns:a16="http://schemas.microsoft.com/office/drawing/2014/main" id="{613CC45D-8AC7-4A37-9CED-6FEA27014D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5" y="1957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82" name="Oval 581">
                <a:extLst>
                  <a:ext uri="{FF2B5EF4-FFF2-40B4-BE49-F238E27FC236}">
                    <a16:creationId xmlns:a16="http://schemas.microsoft.com/office/drawing/2014/main" id="{F08D7648-9EAC-46F5-9B72-1768FA9345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3" y="1962"/>
                <a:ext cx="1" cy="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83" name="Freeform 180">
                <a:extLst>
                  <a:ext uri="{FF2B5EF4-FFF2-40B4-BE49-F238E27FC236}">
                    <a16:creationId xmlns:a16="http://schemas.microsoft.com/office/drawing/2014/main" id="{89C3A3D2-31B3-4DDA-B04C-C21997BC67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7" y="2017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84" name="Freeform 181">
                <a:extLst>
                  <a:ext uri="{FF2B5EF4-FFF2-40B4-BE49-F238E27FC236}">
                    <a16:creationId xmlns:a16="http://schemas.microsoft.com/office/drawing/2014/main" id="{FEFCC8C8-3146-4204-9495-81F926CE18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0" y="2028"/>
                <a:ext cx="12" cy="29"/>
              </a:xfrm>
              <a:custGeom>
                <a:avLst/>
                <a:gdLst>
                  <a:gd name="T0" fmla="*/ 0 w 12"/>
                  <a:gd name="T1" fmla="*/ 30 h 30"/>
                  <a:gd name="T2" fmla="*/ 12 w 12"/>
                  <a:gd name="T3" fmla="*/ 0 h 30"/>
                  <a:gd name="T4" fmla="*/ 0 w 12"/>
                  <a:gd name="T5" fmla="*/ 29 h 30"/>
                  <a:gd name="T6" fmla="*/ 0 w 12"/>
                  <a:gd name="T7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30">
                    <a:moveTo>
                      <a:pt x="0" y="30"/>
                    </a:moveTo>
                    <a:cubicBezTo>
                      <a:pt x="3" y="19"/>
                      <a:pt x="7" y="10"/>
                      <a:pt x="12" y="0"/>
                    </a:cubicBezTo>
                    <a:cubicBezTo>
                      <a:pt x="7" y="10"/>
                      <a:pt x="2" y="19"/>
                      <a:pt x="0" y="29"/>
                    </a:cubicBezTo>
                    <a:cubicBezTo>
                      <a:pt x="0" y="29"/>
                      <a:pt x="0" y="29"/>
                      <a:pt x="0" y="3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85" name="Freeform 182">
                <a:extLst>
                  <a:ext uri="{FF2B5EF4-FFF2-40B4-BE49-F238E27FC236}">
                    <a16:creationId xmlns:a16="http://schemas.microsoft.com/office/drawing/2014/main" id="{6B096DFC-4C5C-4BC2-9820-4BEE0FF19A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2019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86" name="Freeform 183">
                <a:extLst>
                  <a:ext uri="{FF2B5EF4-FFF2-40B4-BE49-F238E27FC236}">
                    <a16:creationId xmlns:a16="http://schemas.microsoft.com/office/drawing/2014/main" id="{C9443607-BECD-4EED-A00F-E909D69E24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7" y="2082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87" name="Freeform 184">
                <a:extLst>
                  <a:ext uri="{FF2B5EF4-FFF2-40B4-BE49-F238E27FC236}">
                    <a16:creationId xmlns:a16="http://schemas.microsoft.com/office/drawing/2014/main" id="{5D44B718-C007-4364-A38E-F5B55E9509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8" y="3910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0 w 2"/>
                  <a:gd name="T3" fmla="*/ 0 h 3"/>
                  <a:gd name="T4" fmla="*/ 2 w 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2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88" name="Freeform 185">
                <a:extLst>
                  <a:ext uri="{FF2B5EF4-FFF2-40B4-BE49-F238E27FC236}">
                    <a16:creationId xmlns:a16="http://schemas.microsoft.com/office/drawing/2014/main" id="{7E5FB5DC-D272-40FE-8C57-1AF9813CBC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3" y="38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89" name="Freeform 186">
                <a:extLst>
                  <a:ext uri="{FF2B5EF4-FFF2-40B4-BE49-F238E27FC236}">
                    <a16:creationId xmlns:a16="http://schemas.microsoft.com/office/drawing/2014/main" id="{54A09C55-91BD-409F-AB30-709A034ED2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6" y="382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90" name="Freeform 187">
                <a:extLst>
                  <a:ext uri="{FF2B5EF4-FFF2-40B4-BE49-F238E27FC236}">
                    <a16:creationId xmlns:a16="http://schemas.microsoft.com/office/drawing/2014/main" id="{5B50428A-59FD-4E0E-B57D-D3DA6A332C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1" y="3913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1" y="2"/>
                      <a:pt x="2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91" name="Freeform 188">
                <a:extLst>
                  <a:ext uri="{FF2B5EF4-FFF2-40B4-BE49-F238E27FC236}">
                    <a16:creationId xmlns:a16="http://schemas.microsoft.com/office/drawing/2014/main" id="{98A285A3-21C0-4270-9EB2-0425AA62CA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4" y="3736"/>
                <a:ext cx="1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92" name="Freeform 189">
                <a:extLst>
                  <a:ext uri="{FF2B5EF4-FFF2-40B4-BE49-F238E27FC236}">
                    <a16:creationId xmlns:a16="http://schemas.microsoft.com/office/drawing/2014/main" id="{E3CC7ACD-32A8-44DF-849E-CC30EDF230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9" y="3734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93" name="Freeform 190">
                <a:extLst>
                  <a:ext uri="{FF2B5EF4-FFF2-40B4-BE49-F238E27FC236}">
                    <a16:creationId xmlns:a16="http://schemas.microsoft.com/office/drawing/2014/main" id="{BF684356-57F6-4A32-88BE-982EFD2081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9" y="3810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94" name="Freeform 191">
                <a:extLst>
                  <a:ext uri="{FF2B5EF4-FFF2-40B4-BE49-F238E27FC236}">
                    <a16:creationId xmlns:a16="http://schemas.microsoft.com/office/drawing/2014/main" id="{46A02E16-2730-4319-9B52-AE1DDC4BC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4" y="3900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0 w 1"/>
                  <a:gd name="T3" fmla="*/ 0 h 3"/>
                  <a:gd name="T4" fmla="*/ 1 w 1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0" y="1"/>
                      <a:pt x="0" y="2"/>
                      <a:pt x="1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95" name="Freeform 192">
                <a:extLst>
                  <a:ext uri="{FF2B5EF4-FFF2-40B4-BE49-F238E27FC236}">
                    <a16:creationId xmlns:a16="http://schemas.microsoft.com/office/drawing/2014/main" id="{91D0AD73-ED18-4384-ACD5-D229640B5A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4" y="3665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96" name="Freeform 193">
                <a:extLst>
                  <a:ext uri="{FF2B5EF4-FFF2-40B4-BE49-F238E27FC236}">
                    <a16:creationId xmlns:a16="http://schemas.microsoft.com/office/drawing/2014/main" id="{B32FF44D-64D9-47D0-B250-A39732CC7F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4" y="336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97" name="Freeform 194">
                <a:extLst>
                  <a:ext uri="{FF2B5EF4-FFF2-40B4-BE49-F238E27FC236}">
                    <a16:creationId xmlns:a16="http://schemas.microsoft.com/office/drawing/2014/main" id="{B663F372-2111-4E13-90CD-5292449311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5" y="3904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1"/>
                      <a:pt x="0" y="0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98" name="Freeform 195">
                <a:extLst>
                  <a:ext uri="{FF2B5EF4-FFF2-40B4-BE49-F238E27FC236}">
                    <a16:creationId xmlns:a16="http://schemas.microsoft.com/office/drawing/2014/main" id="{3B5F8997-43AB-4D97-859F-73F772BF4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6" y="3365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99" name="Freeform 196">
                <a:extLst>
                  <a:ext uri="{FF2B5EF4-FFF2-40B4-BE49-F238E27FC236}">
                    <a16:creationId xmlns:a16="http://schemas.microsoft.com/office/drawing/2014/main" id="{9FA41A74-F79C-425D-BED9-0A590AF6A4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" y="336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00" name="Freeform 197">
                <a:extLst>
                  <a:ext uri="{FF2B5EF4-FFF2-40B4-BE49-F238E27FC236}">
                    <a16:creationId xmlns:a16="http://schemas.microsoft.com/office/drawing/2014/main" id="{1CCA7664-E48B-496A-AD9D-8D1C112844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6" y="3907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0 w 2"/>
                  <a:gd name="T3" fmla="*/ 0 h 3"/>
                  <a:gd name="T4" fmla="*/ 2 w 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2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01" name="Freeform 198">
                <a:extLst>
                  <a:ext uri="{FF2B5EF4-FFF2-40B4-BE49-F238E27FC236}">
                    <a16:creationId xmlns:a16="http://schemas.microsoft.com/office/drawing/2014/main" id="{89024CA5-044F-49FA-80D6-BF1911C5C9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2" y="366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02" name="Freeform 199">
                <a:extLst>
                  <a:ext uri="{FF2B5EF4-FFF2-40B4-BE49-F238E27FC236}">
                    <a16:creationId xmlns:a16="http://schemas.microsoft.com/office/drawing/2014/main" id="{2F59E3B5-978A-419F-8628-8A0EA62B25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0" y="2437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03" name="Freeform 200">
                <a:extLst>
                  <a:ext uri="{FF2B5EF4-FFF2-40B4-BE49-F238E27FC236}">
                    <a16:creationId xmlns:a16="http://schemas.microsoft.com/office/drawing/2014/main" id="{EF01F12B-5F19-4F04-BA13-6010AC0429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7" y="3247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04" name="Freeform 201">
                <a:extLst>
                  <a:ext uri="{FF2B5EF4-FFF2-40B4-BE49-F238E27FC236}">
                    <a16:creationId xmlns:a16="http://schemas.microsoft.com/office/drawing/2014/main" id="{27364B72-E191-4478-8454-105C6BF7B9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0" y="3249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2"/>
                      <a:pt x="2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05" name="Freeform 202">
                <a:extLst>
                  <a:ext uri="{FF2B5EF4-FFF2-40B4-BE49-F238E27FC236}">
                    <a16:creationId xmlns:a16="http://schemas.microsoft.com/office/drawing/2014/main" id="{11C80711-50CD-4092-B31C-EC40932895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6" y="3253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2 w 2"/>
                  <a:gd name="T4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06" name="Freeform 203">
                <a:extLst>
                  <a:ext uri="{FF2B5EF4-FFF2-40B4-BE49-F238E27FC236}">
                    <a16:creationId xmlns:a16="http://schemas.microsoft.com/office/drawing/2014/main" id="{18C9345A-1538-4062-90DA-7D5CE3E566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2" y="3252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FC7EE2A4-7699-4676-A0D7-5A507EE37BF4}"/>
                </a:ext>
              </a:extLst>
            </p:cNvPr>
            <p:cNvSpPr/>
            <p:nvPr/>
          </p:nvSpPr>
          <p:spPr>
            <a:xfrm>
              <a:off x="6424863" y="1658553"/>
              <a:ext cx="1176689" cy="859804"/>
            </a:xfrm>
            <a:custGeom>
              <a:avLst/>
              <a:gdLst>
                <a:gd name="connsiteX0" fmla="*/ 0 w 1568918"/>
                <a:gd name="connsiteY0" fmla="*/ 0 h 1146405"/>
                <a:gd name="connsiteX1" fmla="*/ 288758 w 1568918"/>
                <a:gd name="connsiteY1" fmla="*/ 808522 h 1146405"/>
                <a:gd name="connsiteX2" fmla="*/ 914400 w 1568918"/>
                <a:gd name="connsiteY2" fmla="*/ 1126156 h 1146405"/>
                <a:gd name="connsiteX3" fmla="*/ 1568918 w 1568918"/>
                <a:gd name="connsiteY3" fmla="*/ 1087655 h 114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8918" h="1146405">
                  <a:moveTo>
                    <a:pt x="0" y="0"/>
                  </a:moveTo>
                  <a:cubicBezTo>
                    <a:pt x="68179" y="310414"/>
                    <a:pt x="136358" y="620829"/>
                    <a:pt x="288758" y="808522"/>
                  </a:cubicBezTo>
                  <a:cubicBezTo>
                    <a:pt x="441158" y="996215"/>
                    <a:pt x="701040" y="1079634"/>
                    <a:pt x="914400" y="1126156"/>
                  </a:cubicBezTo>
                  <a:cubicBezTo>
                    <a:pt x="1127760" y="1172678"/>
                    <a:pt x="1348339" y="1130166"/>
                    <a:pt x="1568918" y="1087655"/>
                  </a:cubicBezTo>
                </a:path>
              </a:pathLst>
            </a:custGeom>
            <a:noFill/>
            <a:ln w="19050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C6624D21-897E-4003-862E-8D24F4C67F67}"/>
                </a:ext>
              </a:extLst>
            </p:cNvPr>
            <p:cNvSpPr/>
            <p:nvPr/>
          </p:nvSpPr>
          <p:spPr>
            <a:xfrm>
              <a:off x="7341670" y="2452637"/>
              <a:ext cx="447575" cy="1265829"/>
            </a:xfrm>
            <a:custGeom>
              <a:avLst/>
              <a:gdLst>
                <a:gd name="connsiteX0" fmla="*/ 375385 w 596766"/>
                <a:gd name="connsiteY0" fmla="*/ 0 h 1687772"/>
                <a:gd name="connsiteX1" fmla="*/ 596766 w 596766"/>
                <a:gd name="connsiteY1" fmla="*/ 875899 h 1687772"/>
                <a:gd name="connsiteX2" fmla="*/ 375385 w 596766"/>
                <a:gd name="connsiteY2" fmla="*/ 1588169 h 1687772"/>
                <a:gd name="connsiteX3" fmla="*/ 0 w 596766"/>
                <a:gd name="connsiteY3" fmla="*/ 1665171 h 1687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6766" h="1687772">
                  <a:moveTo>
                    <a:pt x="375385" y="0"/>
                  </a:moveTo>
                  <a:cubicBezTo>
                    <a:pt x="486075" y="305602"/>
                    <a:pt x="596766" y="611204"/>
                    <a:pt x="596766" y="875899"/>
                  </a:cubicBezTo>
                  <a:cubicBezTo>
                    <a:pt x="596766" y="1140594"/>
                    <a:pt x="474846" y="1456624"/>
                    <a:pt x="375385" y="1588169"/>
                  </a:cubicBezTo>
                  <a:cubicBezTo>
                    <a:pt x="275924" y="1719714"/>
                    <a:pt x="137962" y="1692442"/>
                    <a:pt x="0" y="1665171"/>
                  </a:cubicBezTo>
                </a:path>
              </a:pathLst>
            </a:custGeom>
            <a:noFill/>
            <a:ln w="19050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BEBB2D0F-43B7-4D2F-891F-DA410E97DAA4}"/>
                </a:ext>
              </a:extLst>
            </p:cNvPr>
            <p:cNvSpPr/>
            <p:nvPr/>
          </p:nvSpPr>
          <p:spPr>
            <a:xfrm>
              <a:off x="7356108" y="4380096"/>
              <a:ext cx="360947" cy="122723"/>
            </a:xfrm>
            <a:custGeom>
              <a:avLst/>
              <a:gdLst>
                <a:gd name="connsiteX0" fmla="*/ 0 w 481263"/>
                <a:gd name="connsiteY0" fmla="*/ 163630 h 163630"/>
                <a:gd name="connsiteX1" fmla="*/ 298383 w 481263"/>
                <a:gd name="connsiteY1" fmla="*/ 125129 h 163630"/>
                <a:gd name="connsiteX2" fmla="*/ 481263 w 481263"/>
                <a:gd name="connsiteY2" fmla="*/ 0 h 163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1263" h="163630">
                  <a:moveTo>
                    <a:pt x="0" y="163630"/>
                  </a:moveTo>
                  <a:cubicBezTo>
                    <a:pt x="109086" y="158015"/>
                    <a:pt x="218173" y="152401"/>
                    <a:pt x="298383" y="125129"/>
                  </a:cubicBezTo>
                  <a:cubicBezTo>
                    <a:pt x="378593" y="97857"/>
                    <a:pt x="429928" y="48928"/>
                    <a:pt x="481263" y="0"/>
                  </a:cubicBezTo>
                </a:path>
              </a:pathLst>
            </a:custGeom>
            <a:noFill/>
            <a:ln w="19050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D8A0FFEA-DFE4-439B-8860-7A7CC6B1E7A3}"/>
                </a:ext>
              </a:extLst>
            </p:cNvPr>
            <p:cNvSpPr/>
            <p:nvPr/>
          </p:nvSpPr>
          <p:spPr>
            <a:xfrm>
              <a:off x="7637647" y="2481513"/>
              <a:ext cx="446780" cy="1905803"/>
            </a:xfrm>
            <a:custGeom>
              <a:avLst/>
              <a:gdLst>
                <a:gd name="connsiteX0" fmla="*/ 0 w 595707"/>
                <a:gd name="connsiteY0" fmla="*/ 0 h 2541070"/>
                <a:gd name="connsiteX1" fmla="*/ 471638 w 595707"/>
                <a:gd name="connsiteY1" fmla="*/ 741145 h 2541070"/>
                <a:gd name="connsiteX2" fmla="*/ 587141 w 595707"/>
                <a:gd name="connsiteY2" fmla="*/ 1405289 h 2541070"/>
                <a:gd name="connsiteX3" fmla="*/ 577516 w 595707"/>
                <a:gd name="connsiteY3" fmla="*/ 1848051 h 2541070"/>
                <a:gd name="connsiteX4" fmla="*/ 500514 w 595707"/>
                <a:gd name="connsiteY4" fmla="*/ 2175310 h 2541070"/>
                <a:gd name="connsiteX5" fmla="*/ 356135 w 595707"/>
                <a:gd name="connsiteY5" fmla="*/ 2444817 h 2541070"/>
                <a:gd name="connsiteX6" fmla="*/ 115504 w 595707"/>
                <a:gd name="connsiteY6" fmla="*/ 2541070 h 2541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5707" h="2541070">
                  <a:moveTo>
                    <a:pt x="0" y="0"/>
                  </a:moveTo>
                  <a:cubicBezTo>
                    <a:pt x="186890" y="253465"/>
                    <a:pt x="373781" y="506930"/>
                    <a:pt x="471638" y="741145"/>
                  </a:cubicBezTo>
                  <a:cubicBezTo>
                    <a:pt x="569495" y="975360"/>
                    <a:pt x="569495" y="1220805"/>
                    <a:pt x="587141" y="1405289"/>
                  </a:cubicBezTo>
                  <a:cubicBezTo>
                    <a:pt x="604787" y="1589773"/>
                    <a:pt x="591954" y="1719714"/>
                    <a:pt x="577516" y="1848051"/>
                  </a:cubicBezTo>
                  <a:cubicBezTo>
                    <a:pt x="563078" y="1976388"/>
                    <a:pt x="537411" y="2075849"/>
                    <a:pt x="500514" y="2175310"/>
                  </a:cubicBezTo>
                  <a:cubicBezTo>
                    <a:pt x="463617" y="2274771"/>
                    <a:pt x="420303" y="2383857"/>
                    <a:pt x="356135" y="2444817"/>
                  </a:cubicBezTo>
                  <a:cubicBezTo>
                    <a:pt x="291967" y="2505777"/>
                    <a:pt x="158818" y="2533049"/>
                    <a:pt x="115504" y="2541070"/>
                  </a:cubicBezTo>
                </a:path>
              </a:pathLst>
            </a:custGeom>
            <a:noFill/>
            <a:ln w="19050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0" name="Oval 349">
              <a:extLst>
                <a:ext uri="{FF2B5EF4-FFF2-40B4-BE49-F238E27FC236}">
                  <a16:creationId xmlns:a16="http://schemas.microsoft.com/office/drawing/2014/main" id="{EC9EF155-6F44-450D-ABDE-43B2FEBD6BFF}"/>
                </a:ext>
              </a:extLst>
            </p:cNvPr>
            <p:cNvSpPr/>
            <p:nvPr/>
          </p:nvSpPr>
          <p:spPr>
            <a:xfrm>
              <a:off x="7277227" y="3639763"/>
              <a:ext cx="108782" cy="10878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51" name="Group 350">
              <a:extLst>
                <a:ext uri="{FF2B5EF4-FFF2-40B4-BE49-F238E27FC236}">
                  <a16:creationId xmlns:a16="http://schemas.microsoft.com/office/drawing/2014/main" id="{4176D249-D881-4DDB-9C3E-F3D99413DEC0}"/>
                </a:ext>
              </a:extLst>
            </p:cNvPr>
            <p:cNvGrpSpPr/>
            <p:nvPr/>
          </p:nvGrpSpPr>
          <p:grpSpPr>
            <a:xfrm>
              <a:off x="7119567" y="3147339"/>
              <a:ext cx="420391" cy="420391"/>
              <a:chOff x="763392" y="2516468"/>
              <a:chExt cx="560521" cy="560521"/>
            </a:xfrm>
          </p:grpSpPr>
          <p:grpSp>
            <p:nvGrpSpPr>
              <p:cNvPr id="370" name="Group 369">
                <a:extLst>
                  <a:ext uri="{FF2B5EF4-FFF2-40B4-BE49-F238E27FC236}">
                    <a16:creationId xmlns:a16="http://schemas.microsoft.com/office/drawing/2014/main" id="{CD322FD8-DA66-45EF-ADEF-F4F8C23EB756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372" name="Teardrop 371">
                  <a:extLst>
                    <a:ext uri="{FF2B5EF4-FFF2-40B4-BE49-F238E27FC236}">
                      <a16:creationId xmlns:a16="http://schemas.microsoft.com/office/drawing/2014/main" id="{995D1750-B062-4DB3-BB00-1F82B182A2A8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73" name="Oval 372">
                  <a:extLst>
                    <a:ext uri="{FF2B5EF4-FFF2-40B4-BE49-F238E27FC236}">
                      <a16:creationId xmlns:a16="http://schemas.microsoft.com/office/drawing/2014/main" id="{B4F95057-458F-4BEC-98B7-7BDABA1580B4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74" name="Oval 373">
                  <a:extLst>
                    <a:ext uri="{FF2B5EF4-FFF2-40B4-BE49-F238E27FC236}">
                      <a16:creationId xmlns:a16="http://schemas.microsoft.com/office/drawing/2014/main" id="{2554E5D2-0C73-4BFC-8BB1-3E114A4C2610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371" name="Freeform 282">
                <a:extLst>
                  <a:ext uri="{FF2B5EF4-FFF2-40B4-BE49-F238E27FC236}">
                    <a16:creationId xmlns:a16="http://schemas.microsoft.com/office/drawing/2014/main" id="{2EB15E4D-08AE-4EE6-9495-8299DD605C01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352" name="Oval 351">
              <a:extLst>
                <a:ext uri="{FF2B5EF4-FFF2-40B4-BE49-F238E27FC236}">
                  <a16:creationId xmlns:a16="http://schemas.microsoft.com/office/drawing/2014/main" id="{21F68B02-4DDC-40FE-B546-DC9BEC20F6C6}"/>
                </a:ext>
              </a:extLst>
            </p:cNvPr>
            <p:cNvSpPr/>
            <p:nvPr/>
          </p:nvSpPr>
          <p:spPr>
            <a:xfrm>
              <a:off x="7300369" y="4420709"/>
              <a:ext cx="108782" cy="10878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53" name="Group 352">
              <a:extLst>
                <a:ext uri="{FF2B5EF4-FFF2-40B4-BE49-F238E27FC236}">
                  <a16:creationId xmlns:a16="http://schemas.microsoft.com/office/drawing/2014/main" id="{AF997409-5E55-4454-81D7-12A96489D456}"/>
                </a:ext>
              </a:extLst>
            </p:cNvPr>
            <p:cNvGrpSpPr/>
            <p:nvPr/>
          </p:nvGrpSpPr>
          <p:grpSpPr>
            <a:xfrm>
              <a:off x="7146752" y="3909681"/>
              <a:ext cx="420391" cy="420391"/>
              <a:chOff x="4821018" y="1941899"/>
              <a:chExt cx="784660" cy="784660"/>
            </a:xfrm>
          </p:grpSpPr>
          <p:sp>
            <p:nvSpPr>
              <p:cNvPr id="367" name="Teardrop 366">
                <a:extLst>
                  <a:ext uri="{FF2B5EF4-FFF2-40B4-BE49-F238E27FC236}">
                    <a16:creationId xmlns:a16="http://schemas.microsoft.com/office/drawing/2014/main" id="{156ECEA6-9D0D-4C6C-89A4-992C7CA08EE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68" name="Oval 367">
                <a:extLst>
                  <a:ext uri="{FF2B5EF4-FFF2-40B4-BE49-F238E27FC236}">
                    <a16:creationId xmlns:a16="http://schemas.microsoft.com/office/drawing/2014/main" id="{D5A6D9AE-EABC-41AC-8C36-93B51A251467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69" name="Oval 368">
                <a:extLst>
                  <a:ext uri="{FF2B5EF4-FFF2-40B4-BE49-F238E27FC236}">
                    <a16:creationId xmlns:a16="http://schemas.microsoft.com/office/drawing/2014/main" id="{13925F6C-2F13-46FA-BF6A-31BE0DED3D4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354" name="Oval 353">
              <a:extLst>
                <a:ext uri="{FF2B5EF4-FFF2-40B4-BE49-F238E27FC236}">
                  <a16:creationId xmlns:a16="http://schemas.microsoft.com/office/drawing/2014/main" id="{CE357A48-012F-4EA6-B6D5-2E6F77A7A2D1}"/>
                </a:ext>
              </a:extLst>
            </p:cNvPr>
            <p:cNvSpPr/>
            <p:nvPr/>
          </p:nvSpPr>
          <p:spPr>
            <a:xfrm>
              <a:off x="7646185" y="4313137"/>
              <a:ext cx="108782" cy="108782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55" name="Group 354">
              <a:extLst>
                <a:ext uri="{FF2B5EF4-FFF2-40B4-BE49-F238E27FC236}">
                  <a16:creationId xmlns:a16="http://schemas.microsoft.com/office/drawing/2014/main" id="{78533646-0B33-47F5-B64C-A1EA3F5B317B}"/>
                </a:ext>
              </a:extLst>
            </p:cNvPr>
            <p:cNvGrpSpPr/>
            <p:nvPr/>
          </p:nvGrpSpPr>
          <p:grpSpPr>
            <a:xfrm>
              <a:off x="7490777" y="3806485"/>
              <a:ext cx="420391" cy="420391"/>
              <a:chOff x="4821018" y="1941899"/>
              <a:chExt cx="784660" cy="784660"/>
            </a:xfrm>
          </p:grpSpPr>
          <p:sp>
            <p:nvSpPr>
              <p:cNvPr id="364" name="Teardrop 363">
                <a:extLst>
                  <a:ext uri="{FF2B5EF4-FFF2-40B4-BE49-F238E27FC236}">
                    <a16:creationId xmlns:a16="http://schemas.microsoft.com/office/drawing/2014/main" id="{D53E1FC4-520D-4DBB-8918-9EC9DE6F13D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65" name="Oval 364">
                <a:extLst>
                  <a:ext uri="{FF2B5EF4-FFF2-40B4-BE49-F238E27FC236}">
                    <a16:creationId xmlns:a16="http://schemas.microsoft.com/office/drawing/2014/main" id="{5C2C03C2-401B-4C69-A9F0-1C89DDD155E0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66" name="Oval 365">
                <a:extLst>
                  <a:ext uri="{FF2B5EF4-FFF2-40B4-BE49-F238E27FC236}">
                    <a16:creationId xmlns:a16="http://schemas.microsoft.com/office/drawing/2014/main" id="{4B267767-D9C1-401C-96E9-396A612BA6B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356" name="Oval 355">
              <a:extLst>
                <a:ext uri="{FF2B5EF4-FFF2-40B4-BE49-F238E27FC236}">
                  <a16:creationId xmlns:a16="http://schemas.microsoft.com/office/drawing/2014/main" id="{C6CC8F5A-252D-4AEE-B0C0-C61884724497}"/>
                </a:ext>
              </a:extLst>
            </p:cNvPr>
            <p:cNvSpPr/>
            <p:nvPr/>
          </p:nvSpPr>
          <p:spPr>
            <a:xfrm>
              <a:off x="7563834" y="2407068"/>
              <a:ext cx="108782" cy="10878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57" name="Group 356">
              <a:extLst>
                <a:ext uri="{FF2B5EF4-FFF2-40B4-BE49-F238E27FC236}">
                  <a16:creationId xmlns:a16="http://schemas.microsoft.com/office/drawing/2014/main" id="{892B246C-07B5-46D6-8097-737C02862B45}"/>
                </a:ext>
              </a:extLst>
            </p:cNvPr>
            <p:cNvGrpSpPr/>
            <p:nvPr/>
          </p:nvGrpSpPr>
          <p:grpSpPr>
            <a:xfrm>
              <a:off x="7404646" y="1901594"/>
              <a:ext cx="420391" cy="420391"/>
              <a:chOff x="4821018" y="1941899"/>
              <a:chExt cx="784660" cy="784660"/>
            </a:xfrm>
          </p:grpSpPr>
          <p:sp>
            <p:nvSpPr>
              <p:cNvPr id="361" name="Teardrop 360">
                <a:extLst>
                  <a:ext uri="{FF2B5EF4-FFF2-40B4-BE49-F238E27FC236}">
                    <a16:creationId xmlns:a16="http://schemas.microsoft.com/office/drawing/2014/main" id="{DFA47F01-201D-464C-92F0-8305B985D170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62" name="Oval 361">
                <a:extLst>
                  <a:ext uri="{FF2B5EF4-FFF2-40B4-BE49-F238E27FC236}">
                    <a16:creationId xmlns:a16="http://schemas.microsoft.com/office/drawing/2014/main" id="{74188613-9EC8-4FF7-B99D-E1F5B2D44CD7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63" name="Oval 362">
                <a:extLst>
                  <a:ext uri="{FF2B5EF4-FFF2-40B4-BE49-F238E27FC236}">
                    <a16:creationId xmlns:a16="http://schemas.microsoft.com/office/drawing/2014/main" id="{9FF0160B-ADB4-43A0-A2C5-130EC276EED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358" name="Freeform 454">
              <a:extLst>
                <a:ext uri="{FF2B5EF4-FFF2-40B4-BE49-F238E27FC236}">
                  <a16:creationId xmlns:a16="http://schemas.microsoft.com/office/drawing/2014/main" id="{678F87AC-4324-4701-9238-EB43D58A32FA}"/>
                </a:ext>
              </a:extLst>
            </p:cNvPr>
            <p:cNvSpPr/>
            <p:nvPr/>
          </p:nvSpPr>
          <p:spPr>
            <a:xfrm rot="6961171">
              <a:off x="6315780" y="1705260"/>
              <a:ext cx="296126" cy="295957"/>
            </a:xfrm>
            <a:custGeom>
              <a:avLst/>
              <a:gdLst/>
              <a:ahLst/>
              <a:cxnLst/>
              <a:rect l="l" t="t" r="r" b="b"/>
              <a:pathLst>
                <a:path w="394835" h="394810">
                  <a:moveTo>
                    <a:pt x="369912" y="134"/>
                  </a:moveTo>
                  <a:cubicBezTo>
                    <a:pt x="376861" y="697"/>
                    <a:pt x="382776" y="3045"/>
                    <a:pt x="387659" y="7177"/>
                  </a:cubicBezTo>
                  <a:cubicBezTo>
                    <a:pt x="395923" y="16943"/>
                    <a:pt x="397050" y="30840"/>
                    <a:pt x="391040" y="48870"/>
                  </a:cubicBezTo>
                  <a:cubicBezTo>
                    <a:pt x="385030" y="66899"/>
                    <a:pt x="374889" y="83051"/>
                    <a:pt x="360615" y="97324"/>
                  </a:cubicBezTo>
                  <a:lnTo>
                    <a:pt x="315260" y="142679"/>
                  </a:lnTo>
                  <a:lnTo>
                    <a:pt x="360334" y="338750"/>
                  </a:lnTo>
                  <a:cubicBezTo>
                    <a:pt x="361273" y="342318"/>
                    <a:pt x="360146" y="345417"/>
                    <a:pt x="356953" y="348046"/>
                  </a:cubicBezTo>
                  <a:lnTo>
                    <a:pt x="320894" y="375090"/>
                  </a:lnTo>
                  <a:cubicBezTo>
                    <a:pt x="319580" y="376217"/>
                    <a:pt x="317795" y="376781"/>
                    <a:pt x="315542" y="376781"/>
                  </a:cubicBezTo>
                  <a:cubicBezTo>
                    <a:pt x="314791" y="376781"/>
                    <a:pt x="314133" y="376687"/>
                    <a:pt x="313570" y="376499"/>
                  </a:cubicBezTo>
                  <a:cubicBezTo>
                    <a:pt x="310752" y="375936"/>
                    <a:pt x="308780" y="374433"/>
                    <a:pt x="307654" y="371992"/>
                  </a:cubicBezTo>
                  <a:lnTo>
                    <a:pt x="229056" y="228883"/>
                  </a:lnTo>
                  <a:lnTo>
                    <a:pt x="156093" y="301846"/>
                  </a:lnTo>
                  <a:lnTo>
                    <a:pt x="171024" y="356498"/>
                  </a:lnTo>
                  <a:cubicBezTo>
                    <a:pt x="171963" y="359690"/>
                    <a:pt x="171211" y="362601"/>
                    <a:pt x="168770" y="365231"/>
                  </a:cubicBezTo>
                  <a:lnTo>
                    <a:pt x="141726" y="392275"/>
                  </a:lnTo>
                  <a:cubicBezTo>
                    <a:pt x="140036" y="393965"/>
                    <a:pt x="137876" y="394810"/>
                    <a:pt x="135247" y="394810"/>
                  </a:cubicBezTo>
                  <a:lnTo>
                    <a:pt x="134683" y="394810"/>
                  </a:lnTo>
                  <a:cubicBezTo>
                    <a:pt x="131866" y="394435"/>
                    <a:pt x="129613" y="393214"/>
                    <a:pt x="127922" y="391148"/>
                  </a:cubicBezTo>
                  <a:lnTo>
                    <a:pt x="74679" y="320157"/>
                  </a:lnTo>
                  <a:lnTo>
                    <a:pt x="3688" y="266914"/>
                  </a:lnTo>
                  <a:cubicBezTo>
                    <a:pt x="1622" y="265599"/>
                    <a:pt x="402" y="263439"/>
                    <a:pt x="26" y="260434"/>
                  </a:cubicBezTo>
                  <a:cubicBezTo>
                    <a:pt x="-162" y="257993"/>
                    <a:pt x="684" y="255645"/>
                    <a:pt x="2561" y="253392"/>
                  </a:cubicBezTo>
                  <a:lnTo>
                    <a:pt x="29606" y="226066"/>
                  </a:lnTo>
                  <a:cubicBezTo>
                    <a:pt x="31296" y="224375"/>
                    <a:pt x="33455" y="223530"/>
                    <a:pt x="36085" y="223530"/>
                  </a:cubicBezTo>
                  <a:cubicBezTo>
                    <a:pt x="37212" y="223530"/>
                    <a:pt x="37963" y="223624"/>
                    <a:pt x="38339" y="223812"/>
                  </a:cubicBezTo>
                  <a:lnTo>
                    <a:pt x="92990" y="238743"/>
                  </a:lnTo>
                  <a:lnTo>
                    <a:pt x="165953" y="165780"/>
                  </a:lnTo>
                  <a:lnTo>
                    <a:pt x="22844" y="87182"/>
                  </a:lnTo>
                  <a:cubicBezTo>
                    <a:pt x="20215" y="85680"/>
                    <a:pt x="18619" y="83426"/>
                    <a:pt x="18055" y="80421"/>
                  </a:cubicBezTo>
                  <a:cubicBezTo>
                    <a:pt x="17680" y="77417"/>
                    <a:pt x="18525" y="74881"/>
                    <a:pt x="20591" y="72815"/>
                  </a:cubicBezTo>
                  <a:lnTo>
                    <a:pt x="56650" y="36756"/>
                  </a:lnTo>
                  <a:cubicBezTo>
                    <a:pt x="59279" y="34315"/>
                    <a:pt x="62096" y="33563"/>
                    <a:pt x="65101" y="34503"/>
                  </a:cubicBezTo>
                  <a:lnTo>
                    <a:pt x="252439" y="79294"/>
                  </a:lnTo>
                  <a:lnTo>
                    <a:pt x="297512" y="34221"/>
                  </a:lnTo>
                  <a:cubicBezTo>
                    <a:pt x="311785" y="19947"/>
                    <a:pt x="327937" y="9806"/>
                    <a:pt x="345967" y="3796"/>
                  </a:cubicBezTo>
                  <a:cubicBezTo>
                    <a:pt x="354981" y="791"/>
                    <a:pt x="362963" y="-430"/>
                    <a:pt x="369912" y="134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59" name="Freeform 454">
              <a:extLst>
                <a:ext uri="{FF2B5EF4-FFF2-40B4-BE49-F238E27FC236}">
                  <a16:creationId xmlns:a16="http://schemas.microsoft.com/office/drawing/2014/main" id="{1A547F3C-DD63-4F72-8350-F6EB6A64C489}"/>
                </a:ext>
              </a:extLst>
            </p:cNvPr>
            <p:cNvSpPr/>
            <p:nvPr/>
          </p:nvSpPr>
          <p:spPr>
            <a:xfrm rot="7553739">
              <a:off x="7912311" y="3291447"/>
              <a:ext cx="296126" cy="295957"/>
            </a:xfrm>
            <a:custGeom>
              <a:avLst/>
              <a:gdLst/>
              <a:ahLst/>
              <a:cxnLst/>
              <a:rect l="l" t="t" r="r" b="b"/>
              <a:pathLst>
                <a:path w="394835" h="394810">
                  <a:moveTo>
                    <a:pt x="369912" y="134"/>
                  </a:moveTo>
                  <a:cubicBezTo>
                    <a:pt x="376861" y="697"/>
                    <a:pt x="382776" y="3045"/>
                    <a:pt x="387659" y="7177"/>
                  </a:cubicBezTo>
                  <a:cubicBezTo>
                    <a:pt x="395923" y="16943"/>
                    <a:pt x="397050" y="30840"/>
                    <a:pt x="391040" y="48870"/>
                  </a:cubicBezTo>
                  <a:cubicBezTo>
                    <a:pt x="385030" y="66899"/>
                    <a:pt x="374889" y="83051"/>
                    <a:pt x="360615" y="97324"/>
                  </a:cubicBezTo>
                  <a:lnTo>
                    <a:pt x="315260" y="142679"/>
                  </a:lnTo>
                  <a:lnTo>
                    <a:pt x="360334" y="338750"/>
                  </a:lnTo>
                  <a:cubicBezTo>
                    <a:pt x="361273" y="342318"/>
                    <a:pt x="360146" y="345417"/>
                    <a:pt x="356953" y="348046"/>
                  </a:cubicBezTo>
                  <a:lnTo>
                    <a:pt x="320894" y="375090"/>
                  </a:lnTo>
                  <a:cubicBezTo>
                    <a:pt x="319580" y="376217"/>
                    <a:pt x="317795" y="376781"/>
                    <a:pt x="315542" y="376781"/>
                  </a:cubicBezTo>
                  <a:cubicBezTo>
                    <a:pt x="314791" y="376781"/>
                    <a:pt x="314133" y="376687"/>
                    <a:pt x="313570" y="376499"/>
                  </a:cubicBezTo>
                  <a:cubicBezTo>
                    <a:pt x="310752" y="375936"/>
                    <a:pt x="308780" y="374433"/>
                    <a:pt x="307654" y="371992"/>
                  </a:cubicBezTo>
                  <a:lnTo>
                    <a:pt x="229056" y="228883"/>
                  </a:lnTo>
                  <a:lnTo>
                    <a:pt x="156093" y="301846"/>
                  </a:lnTo>
                  <a:lnTo>
                    <a:pt x="171024" y="356498"/>
                  </a:lnTo>
                  <a:cubicBezTo>
                    <a:pt x="171963" y="359690"/>
                    <a:pt x="171211" y="362601"/>
                    <a:pt x="168770" y="365231"/>
                  </a:cubicBezTo>
                  <a:lnTo>
                    <a:pt x="141726" y="392275"/>
                  </a:lnTo>
                  <a:cubicBezTo>
                    <a:pt x="140036" y="393965"/>
                    <a:pt x="137876" y="394810"/>
                    <a:pt x="135247" y="394810"/>
                  </a:cubicBezTo>
                  <a:lnTo>
                    <a:pt x="134683" y="394810"/>
                  </a:lnTo>
                  <a:cubicBezTo>
                    <a:pt x="131866" y="394435"/>
                    <a:pt x="129613" y="393214"/>
                    <a:pt x="127922" y="391148"/>
                  </a:cubicBezTo>
                  <a:lnTo>
                    <a:pt x="74679" y="320157"/>
                  </a:lnTo>
                  <a:lnTo>
                    <a:pt x="3688" y="266914"/>
                  </a:lnTo>
                  <a:cubicBezTo>
                    <a:pt x="1622" y="265599"/>
                    <a:pt x="402" y="263439"/>
                    <a:pt x="26" y="260434"/>
                  </a:cubicBezTo>
                  <a:cubicBezTo>
                    <a:pt x="-162" y="257993"/>
                    <a:pt x="684" y="255645"/>
                    <a:pt x="2561" y="253392"/>
                  </a:cubicBezTo>
                  <a:lnTo>
                    <a:pt x="29606" y="226066"/>
                  </a:lnTo>
                  <a:cubicBezTo>
                    <a:pt x="31296" y="224375"/>
                    <a:pt x="33455" y="223530"/>
                    <a:pt x="36085" y="223530"/>
                  </a:cubicBezTo>
                  <a:cubicBezTo>
                    <a:pt x="37212" y="223530"/>
                    <a:pt x="37963" y="223624"/>
                    <a:pt x="38339" y="223812"/>
                  </a:cubicBezTo>
                  <a:lnTo>
                    <a:pt x="92990" y="238743"/>
                  </a:lnTo>
                  <a:lnTo>
                    <a:pt x="165953" y="165780"/>
                  </a:lnTo>
                  <a:lnTo>
                    <a:pt x="22844" y="87182"/>
                  </a:lnTo>
                  <a:cubicBezTo>
                    <a:pt x="20215" y="85680"/>
                    <a:pt x="18619" y="83426"/>
                    <a:pt x="18055" y="80421"/>
                  </a:cubicBezTo>
                  <a:cubicBezTo>
                    <a:pt x="17680" y="77417"/>
                    <a:pt x="18525" y="74881"/>
                    <a:pt x="20591" y="72815"/>
                  </a:cubicBezTo>
                  <a:lnTo>
                    <a:pt x="56650" y="36756"/>
                  </a:lnTo>
                  <a:cubicBezTo>
                    <a:pt x="59279" y="34315"/>
                    <a:pt x="62096" y="33563"/>
                    <a:pt x="65101" y="34503"/>
                  </a:cubicBezTo>
                  <a:lnTo>
                    <a:pt x="252439" y="79294"/>
                  </a:lnTo>
                  <a:lnTo>
                    <a:pt x="297512" y="34221"/>
                  </a:lnTo>
                  <a:cubicBezTo>
                    <a:pt x="311785" y="19947"/>
                    <a:pt x="327937" y="9806"/>
                    <a:pt x="345967" y="3796"/>
                  </a:cubicBezTo>
                  <a:cubicBezTo>
                    <a:pt x="354981" y="791"/>
                    <a:pt x="362963" y="-430"/>
                    <a:pt x="369912" y="134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60" name="Freeform 454">
              <a:extLst>
                <a:ext uri="{FF2B5EF4-FFF2-40B4-BE49-F238E27FC236}">
                  <a16:creationId xmlns:a16="http://schemas.microsoft.com/office/drawing/2014/main" id="{F6E06FD1-100E-480A-970E-5F837AE3A991}"/>
                </a:ext>
              </a:extLst>
            </p:cNvPr>
            <p:cNvSpPr/>
            <p:nvPr/>
          </p:nvSpPr>
          <p:spPr>
            <a:xfrm rot="7553739">
              <a:off x="7623622" y="2909428"/>
              <a:ext cx="296126" cy="295957"/>
            </a:xfrm>
            <a:custGeom>
              <a:avLst/>
              <a:gdLst/>
              <a:ahLst/>
              <a:cxnLst/>
              <a:rect l="l" t="t" r="r" b="b"/>
              <a:pathLst>
                <a:path w="394835" h="394810">
                  <a:moveTo>
                    <a:pt x="369912" y="134"/>
                  </a:moveTo>
                  <a:cubicBezTo>
                    <a:pt x="376861" y="697"/>
                    <a:pt x="382776" y="3045"/>
                    <a:pt x="387659" y="7177"/>
                  </a:cubicBezTo>
                  <a:cubicBezTo>
                    <a:pt x="395923" y="16943"/>
                    <a:pt x="397050" y="30840"/>
                    <a:pt x="391040" y="48870"/>
                  </a:cubicBezTo>
                  <a:cubicBezTo>
                    <a:pt x="385030" y="66899"/>
                    <a:pt x="374889" y="83051"/>
                    <a:pt x="360615" y="97324"/>
                  </a:cubicBezTo>
                  <a:lnTo>
                    <a:pt x="315260" y="142679"/>
                  </a:lnTo>
                  <a:lnTo>
                    <a:pt x="360334" y="338750"/>
                  </a:lnTo>
                  <a:cubicBezTo>
                    <a:pt x="361273" y="342318"/>
                    <a:pt x="360146" y="345417"/>
                    <a:pt x="356953" y="348046"/>
                  </a:cubicBezTo>
                  <a:lnTo>
                    <a:pt x="320894" y="375090"/>
                  </a:lnTo>
                  <a:cubicBezTo>
                    <a:pt x="319580" y="376217"/>
                    <a:pt x="317795" y="376781"/>
                    <a:pt x="315542" y="376781"/>
                  </a:cubicBezTo>
                  <a:cubicBezTo>
                    <a:pt x="314791" y="376781"/>
                    <a:pt x="314133" y="376687"/>
                    <a:pt x="313570" y="376499"/>
                  </a:cubicBezTo>
                  <a:cubicBezTo>
                    <a:pt x="310752" y="375936"/>
                    <a:pt x="308780" y="374433"/>
                    <a:pt x="307654" y="371992"/>
                  </a:cubicBezTo>
                  <a:lnTo>
                    <a:pt x="229056" y="228883"/>
                  </a:lnTo>
                  <a:lnTo>
                    <a:pt x="156093" y="301846"/>
                  </a:lnTo>
                  <a:lnTo>
                    <a:pt x="171024" y="356498"/>
                  </a:lnTo>
                  <a:cubicBezTo>
                    <a:pt x="171963" y="359690"/>
                    <a:pt x="171211" y="362601"/>
                    <a:pt x="168770" y="365231"/>
                  </a:cubicBezTo>
                  <a:lnTo>
                    <a:pt x="141726" y="392275"/>
                  </a:lnTo>
                  <a:cubicBezTo>
                    <a:pt x="140036" y="393965"/>
                    <a:pt x="137876" y="394810"/>
                    <a:pt x="135247" y="394810"/>
                  </a:cubicBezTo>
                  <a:lnTo>
                    <a:pt x="134683" y="394810"/>
                  </a:lnTo>
                  <a:cubicBezTo>
                    <a:pt x="131866" y="394435"/>
                    <a:pt x="129613" y="393214"/>
                    <a:pt x="127922" y="391148"/>
                  </a:cubicBezTo>
                  <a:lnTo>
                    <a:pt x="74679" y="320157"/>
                  </a:lnTo>
                  <a:lnTo>
                    <a:pt x="3688" y="266914"/>
                  </a:lnTo>
                  <a:cubicBezTo>
                    <a:pt x="1622" y="265599"/>
                    <a:pt x="402" y="263439"/>
                    <a:pt x="26" y="260434"/>
                  </a:cubicBezTo>
                  <a:cubicBezTo>
                    <a:pt x="-162" y="257993"/>
                    <a:pt x="684" y="255645"/>
                    <a:pt x="2561" y="253392"/>
                  </a:cubicBezTo>
                  <a:lnTo>
                    <a:pt x="29606" y="226066"/>
                  </a:lnTo>
                  <a:cubicBezTo>
                    <a:pt x="31296" y="224375"/>
                    <a:pt x="33455" y="223530"/>
                    <a:pt x="36085" y="223530"/>
                  </a:cubicBezTo>
                  <a:cubicBezTo>
                    <a:pt x="37212" y="223530"/>
                    <a:pt x="37963" y="223624"/>
                    <a:pt x="38339" y="223812"/>
                  </a:cubicBezTo>
                  <a:lnTo>
                    <a:pt x="92990" y="238743"/>
                  </a:lnTo>
                  <a:lnTo>
                    <a:pt x="165953" y="165780"/>
                  </a:lnTo>
                  <a:lnTo>
                    <a:pt x="22844" y="87182"/>
                  </a:lnTo>
                  <a:cubicBezTo>
                    <a:pt x="20215" y="85680"/>
                    <a:pt x="18619" y="83426"/>
                    <a:pt x="18055" y="80421"/>
                  </a:cubicBezTo>
                  <a:cubicBezTo>
                    <a:pt x="17680" y="77417"/>
                    <a:pt x="18525" y="74881"/>
                    <a:pt x="20591" y="72815"/>
                  </a:cubicBezTo>
                  <a:lnTo>
                    <a:pt x="56650" y="36756"/>
                  </a:lnTo>
                  <a:cubicBezTo>
                    <a:pt x="59279" y="34315"/>
                    <a:pt x="62096" y="33563"/>
                    <a:pt x="65101" y="34503"/>
                  </a:cubicBezTo>
                  <a:lnTo>
                    <a:pt x="252439" y="79294"/>
                  </a:lnTo>
                  <a:lnTo>
                    <a:pt x="297512" y="34221"/>
                  </a:lnTo>
                  <a:cubicBezTo>
                    <a:pt x="311785" y="19947"/>
                    <a:pt x="327937" y="9806"/>
                    <a:pt x="345967" y="3796"/>
                  </a:cubicBezTo>
                  <a:cubicBezTo>
                    <a:pt x="354981" y="791"/>
                    <a:pt x="362963" y="-430"/>
                    <a:pt x="369912" y="134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pic>
        <p:nvPicPr>
          <p:cNvPr id="273" name="Picture 272">
            <a:extLst>
              <a:ext uri="{FF2B5EF4-FFF2-40B4-BE49-F238E27FC236}">
                <a16:creationId xmlns:a16="http://schemas.microsoft.com/office/drawing/2014/main" id="{19760073-9D9B-4000-91DC-B8C42C90549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27312" y="102248"/>
            <a:ext cx="1019645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397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Editable Map of Brazil for PowerPoint</a:t>
            </a:r>
          </a:p>
        </p:txBody>
      </p: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A4D53A9A-C9CF-47E1-ADEB-8EDCC2FD328E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6C8CA9D9-489D-4062-8E7C-0EF78735295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São Paulo</a:t>
              </a:r>
            </a:p>
          </p:txBody>
        </p:sp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59014E10-11F0-4362-9A50-F7DEED20669C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00" name="Group 399">
            <a:extLst>
              <a:ext uri="{FF2B5EF4-FFF2-40B4-BE49-F238E27FC236}">
                <a16:creationId xmlns:a16="http://schemas.microsoft.com/office/drawing/2014/main" id="{36B7BF7C-F915-4443-812D-A87738782EC7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52FE667E-82CE-462A-9B59-72097719C377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Rio de Janeiro</a:t>
              </a:r>
            </a:p>
          </p:txBody>
        </p: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76EB3EE7-3BA8-4B57-B07D-275DA8640642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A810BBA9-894B-4C59-AF26-956CF7E7DF83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B3D43B50-7546-4BB5-8297-1A5E66B74AB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São Luís</a:t>
              </a:r>
            </a:p>
          </p:txBody>
        </p:sp>
        <p:sp>
          <p:nvSpPr>
            <p:cNvPr id="410" name="TextBox 409">
              <a:extLst>
                <a:ext uri="{FF2B5EF4-FFF2-40B4-BE49-F238E27FC236}">
                  <a16:creationId xmlns:a16="http://schemas.microsoft.com/office/drawing/2014/main" id="{7E74D595-8F7E-4B14-8C5A-47E71B24D448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15" name="Group 414">
            <a:extLst>
              <a:ext uri="{FF2B5EF4-FFF2-40B4-BE49-F238E27FC236}">
                <a16:creationId xmlns:a16="http://schemas.microsoft.com/office/drawing/2014/main" id="{94FC3E53-4341-4DB8-A79E-89C009C57DC2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4ED269B2-33DF-4622-9399-AF2E6DC7BA6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Brasília</a:t>
              </a:r>
            </a:p>
          </p:txBody>
        </p:sp>
        <p:sp>
          <p:nvSpPr>
            <p:cNvPr id="423" name="TextBox 422">
              <a:extLst>
                <a:ext uri="{FF2B5EF4-FFF2-40B4-BE49-F238E27FC236}">
                  <a16:creationId xmlns:a16="http://schemas.microsoft.com/office/drawing/2014/main" id="{8C375AE7-67FA-45D1-BBC8-D66886B73216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335" name="Chart 334">
            <a:extLst>
              <a:ext uri="{FF2B5EF4-FFF2-40B4-BE49-F238E27FC236}">
                <a16:creationId xmlns:a16="http://schemas.microsoft.com/office/drawing/2014/main" id="{4B908B17-B571-4749-A0D6-1BFFAECD755B}"/>
              </a:ext>
            </a:extLst>
          </p:cNvPr>
          <p:cNvGraphicFramePr/>
          <p:nvPr>
            <p:extLst/>
          </p:nvPr>
        </p:nvGraphicFramePr>
        <p:xfrm>
          <a:off x="3804217" y="3675049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36" name="Graphic 335" descr="Man">
            <a:extLst>
              <a:ext uri="{FF2B5EF4-FFF2-40B4-BE49-F238E27FC236}">
                <a16:creationId xmlns:a16="http://schemas.microsoft.com/office/drawing/2014/main" id="{340E58A4-CFCE-4A34-80FA-75EC2DD3C6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38796" y="3910413"/>
            <a:ext cx="332185" cy="332185"/>
          </a:xfrm>
          <a:prstGeom prst="rect">
            <a:avLst/>
          </a:prstGeom>
        </p:spPr>
      </p:pic>
      <p:pic>
        <p:nvPicPr>
          <p:cNvPr id="337" name="Graphic 336" descr="Woman">
            <a:extLst>
              <a:ext uri="{FF2B5EF4-FFF2-40B4-BE49-F238E27FC236}">
                <a16:creationId xmlns:a16="http://schemas.microsoft.com/office/drawing/2014/main" id="{6C478BA9-2269-4560-B891-4F2CD1A351D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38796" y="4767645"/>
            <a:ext cx="332185" cy="332185"/>
          </a:xfrm>
          <a:prstGeom prst="rect">
            <a:avLst/>
          </a:prstGeom>
        </p:spPr>
      </p:pic>
      <p:graphicFrame>
        <p:nvGraphicFramePr>
          <p:cNvPr id="338" name="Chart 337">
            <a:extLst>
              <a:ext uri="{FF2B5EF4-FFF2-40B4-BE49-F238E27FC236}">
                <a16:creationId xmlns:a16="http://schemas.microsoft.com/office/drawing/2014/main" id="{B7A12219-C775-4898-A74E-E64B87BB816C}"/>
              </a:ext>
            </a:extLst>
          </p:cNvPr>
          <p:cNvGraphicFramePr/>
          <p:nvPr>
            <p:extLst/>
          </p:nvPr>
        </p:nvGraphicFramePr>
        <p:xfrm>
          <a:off x="3804217" y="4555508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39" name="TextBox 338">
            <a:extLst>
              <a:ext uri="{FF2B5EF4-FFF2-40B4-BE49-F238E27FC236}">
                <a16:creationId xmlns:a16="http://schemas.microsoft.com/office/drawing/2014/main" id="{64AFEEE4-8E93-43B7-86C9-B83DA66A9B1C}"/>
              </a:ext>
            </a:extLst>
          </p:cNvPr>
          <p:cNvSpPr txBox="1"/>
          <p:nvPr/>
        </p:nvSpPr>
        <p:spPr>
          <a:xfrm>
            <a:off x="4194735" y="4189811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28917490-D1AE-4F18-A4B2-E23C21251EF6}"/>
              </a:ext>
            </a:extLst>
          </p:cNvPr>
          <p:cNvSpPr txBox="1"/>
          <p:nvPr/>
        </p:nvSpPr>
        <p:spPr>
          <a:xfrm>
            <a:off x="4201587" y="5065877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341" name="Rectangle 340">
            <a:extLst>
              <a:ext uri="{FF2B5EF4-FFF2-40B4-BE49-F238E27FC236}">
                <a16:creationId xmlns:a16="http://schemas.microsoft.com/office/drawing/2014/main" id="{9BCE20AE-D32E-4D53-869F-90FC4AA3EB9E}"/>
              </a:ext>
            </a:extLst>
          </p:cNvPr>
          <p:cNvSpPr/>
          <p:nvPr/>
        </p:nvSpPr>
        <p:spPr>
          <a:xfrm>
            <a:off x="4794195" y="4002290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C10A4395-E4C2-4ACF-B7E7-BBDB0D02DEDE}"/>
              </a:ext>
            </a:extLst>
          </p:cNvPr>
          <p:cNvSpPr/>
          <p:nvPr/>
        </p:nvSpPr>
        <p:spPr>
          <a:xfrm>
            <a:off x="4794195" y="4882749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A41455B-30BA-41DB-AF17-53DFC3D576A2}"/>
              </a:ext>
            </a:extLst>
          </p:cNvPr>
          <p:cNvGrpSpPr/>
          <p:nvPr/>
        </p:nvGrpSpPr>
        <p:grpSpPr>
          <a:xfrm>
            <a:off x="4304065" y="1371741"/>
            <a:ext cx="4354457" cy="4442279"/>
            <a:chOff x="4794194" y="1658553"/>
            <a:chExt cx="3754998" cy="3830730"/>
          </a:xfrm>
        </p:grpSpPr>
        <p:grpSp>
          <p:nvGrpSpPr>
            <p:cNvPr id="111" name="Group 205">
              <a:extLst>
                <a:ext uri="{FF2B5EF4-FFF2-40B4-BE49-F238E27FC236}">
                  <a16:creationId xmlns:a16="http://schemas.microsoft.com/office/drawing/2014/main" id="{8543C937-5712-4429-814D-A23F8C8719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94194" y="1722189"/>
              <a:ext cx="3754998" cy="3767094"/>
              <a:chOff x="345" y="948"/>
              <a:chExt cx="3050" cy="3060"/>
            </a:xfrm>
            <a:solidFill>
              <a:schemeClr val="bg2"/>
            </a:solidFill>
          </p:grpSpPr>
          <p:sp>
            <p:nvSpPr>
              <p:cNvPr id="112" name="Freeform 4">
                <a:extLst>
                  <a:ext uri="{FF2B5EF4-FFF2-40B4-BE49-F238E27FC236}">
                    <a16:creationId xmlns:a16="http://schemas.microsoft.com/office/drawing/2014/main" id="{9213B072-0AED-4BBA-88F6-B065107CDA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9" y="1495"/>
                <a:ext cx="51" cy="31"/>
              </a:xfrm>
              <a:custGeom>
                <a:avLst/>
                <a:gdLst>
                  <a:gd name="T0" fmla="*/ 39 w 51"/>
                  <a:gd name="T1" fmla="*/ 1 h 31"/>
                  <a:gd name="T2" fmla="*/ 37 w 51"/>
                  <a:gd name="T3" fmla="*/ 4 h 31"/>
                  <a:gd name="T4" fmla="*/ 35 w 51"/>
                  <a:gd name="T5" fmla="*/ 10 h 31"/>
                  <a:gd name="T6" fmla="*/ 24 w 51"/>
                  <a:gd name="T7" fmla="*/ 12 h 31"/>
                  <a:gd name="T8" fmla="*/ 14 w 51"/>
                  <a:gd name="T9" fmla="*/ 9 h 31"/>
                  <a:gd name="T10" fmla="*/ 8 w 51"/>
                  <a:gd name="T11" fmla="*/ 8 h 31"/>
                  <a:gd name="T12" fmla="*/ 7 w 51"/>
                  <a:gd name="T13" fmla="*/ 8 h 31"/>
                  <a:gd name="T14" fmla="*/ 4 w 51"/>
                  <a:gd name="T15" fmla="*/ 8 h 31"/>
                  <a:gd name="T16" fmla="*/ 1 w 51"/>
                  <a:gd name="T17" fmla="*/ 10 h 31"/>
                  <a:gd name="T18" fmla="*/ 0 w 51"/>
                  <a:gd name="T19" fmla="*/ 11 h 31"/>
                  <a:gd name="T20" fmla="*/ 0 w 51"/>
                  <a:gd name="T21" fmla="*/ 11 h 31"/>
                  <a:gd name="T22" fmla="*/ 1 w 51"/>
                  <a:gd name="T23" fmla="*/ 11 h 31"/>
                  <a:gd name="T24" fmla="*/ 6 w 51"/>
                  <a:gd name="T25" fmla="*/ 12 h 31"/>
                  <a:gd name="T26" fmla="*/ 13 w 51"/>
                  <a:gd name="T27" fmla="*/ 23 h 31"/>
                  <a:gd name="T28" fmla="*/ 18 w 51"/>
                  <a:gd name="T29" fmla="*/ 31 h 31"/>
                  <a:gd name="T30" fmla="*/ 19 w 51"/>
                  <a:gd name="T31" fmla="*/ 27 h 31"/>
                  <a:gd name="T32" fmla="*/ 30 w 51"/>
                  <a:gd name="T33" fmla="*/ 15 h 31"/>
                  <a:gd name="T34" fmla="*/ 36 w 51"/>
                  <a:gd name="T35" fmla="*/ 14 h 31"/>
                  <a:gd name="T36" fmla="*/ 42 w 51"/>
                  <a:gd name="T37" fmla="*/ 12 h 31"/>
                  <a:gd name="T38" fmla="*/ 50 w 51"/>
                  <a:gd name="T39" fmla="*/ 4 h 31"/>
                  <a:gd name="T40" fmla="*/ 51 w 51"/>
                  <a:gd name="T41" fmla="*/ 3 h 31"/>
                  <a:gd name="T42" fmla="*/ 45 w 51"/>
                  <a:gd name="T43" fmla="*/ 1 h 31"/>
                  <a:gd name="T44" fmla="*/ 39 w 51"/>
                  <a:gd name="T45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1" h="31">
                    <a:moveTo>
                      <a:pt x="39" y="1"/>
                    </a:moveTo>
                    <a:cubicBezTo>
                      <a:pt x="37" y="2"/>
                      <a:pt x="37" y="3"/>
                      <a:pt x="37" y="4"/>
                    </a:cubicBezTo>
                    <a:cubicBezTo>
                      <a:pt x="37" y="5"/>
                      <a:pt x="37" y="8"/>
                      <a:pt x="35" y="10"/>
                    </a:cubicBezTo>
                    <a:cubicBezTo>
                      <a:pt x="33" y="12"/>
                      <a:pt x="29" y="12"/>
                      <a:pt x="24" y="12"/>
                    </a:cubicBezTo>
                    <a:cubicBezTo>
                      <a:pt x="20" y="12"/>
                      <a:pt x="17" y="11"/>
                      <a:pt x="14" y="9"/>
                    </a:cubicBezTo>
                    <a:cubicBezTo>
                      <a:pt x="12" y="9"/>
                      <a:pt x="10" y="8"/>
                      <a:pt x="8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5" y="8"/>
                      <a:pt x="5" y="8"/>
                      <a:pt x="4" y="8"/>
                    </a:cubicBezTo>
                    <a:cubicBezTo>
                      <a:pt x="4" y="8"/>
                      <a:pt x="3" y="9"/>
                      <a:pt x="1" y="10"/>
                    </a:cubicBezTo>
                    <a:cubicBezTo>
                      <a:pt x="1" y="10"/>
                      <a:pt x="0" y="1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1" y="11"/>
                    </a:cubicBezTo>
                    <a:cubicBezTo>
                      <a:pt x="3" y="10"/>
                      <a:pt x="5" y="11"/>
                      <a:pt x="6" y="12"/>
                    </a:cubicBezTo>
                    <a:cubicBezTo>
                      <a:pt x="8" y="16"/>
                      <a:pt x="11" y="19"/>
                      <a:pt x="13" y="23"/>
                    </a:cubicBezTo>
                    <a:cubicBezTo>
                      <a:pt x="14" y="25"/>
                      <a:pt x="16" y="28"/>
                      <a:pt x="18" y="31"/>
                    </a:cubicBezTo>
                    <a:cubicBezTo>
                      <a:pt x="18" y="30"/>
                      <a:pt x="18" y="29"/>
                      <a:pt x="19" y="27"/>
                    </a:cubicBezTo>
                    <a:cubicBezTo>
                      <a:pt x="21" y="23"/>
                      <a:pt x="23" y="18"/>
                      <a:pt x="30" y="15"/>
                    </a:cubicBezTo>
                    <a:cubicBezTo>
                      <a:pt x="32" y="14"/>
                      <a:pt x="35" y="14"/>
                      <a:pt x="36" y="14"/>
                    </a:cubicBezTo>
                    <a:cubicBezTo>
                      <a:pt x="39" y="13"/>
                      <a:pt x="40" y="13"/>
                      <a:pt x="42" y="12"/>
                    </a:cubicBezTo>
                    <a:cubicBezTo>
                      <a:pt x="45" y="10"/>
                      <a:pt x="48" y="7"/>
                      <a:pt x="50" y="4"/>
                    </a:cubicBezTo>
                    <a:cubicBezTo>
                      <a:pt x="50" y="3"/>
                      <a:pt x="51" y="3"/>
                      <a:pt x="51" y="3"/>
                    </a:cubicBezTo>
                    <a:cubicBezTo>
                      <a:pt x="49" y="2"/>
                      <a:pt x="47" y="2"/>
                      <a:pt x="45" y="1"/>
                    </a:cubicBezTo>
                    <a:cubicBezTo>
                      <a:pt x="42" y="0"/>
                      <a:pt x="40" y="0"/>
                      <a:pt x="39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3" name="Freeform 5">
                <a:extLst>
                  <a:ext uri="{FF2B5EF4-FFF2-40B4-BE49-F238E27FC236}">
                    <a16:creationId xmlns:a16="http://schemas.microsoft.com/office/drawing/2014/main" id="{B87E1E24-1893-413A-8CD2-503383B821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8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4" name="Freeform 6">
                <a:extLst>
                  <a:ext uri="{FF2B5EF4-FFF2-40B4-BE49-F238E27FC236}">
                    <a16:creationId xmlns:a16="http://schemas.microsoft.com/office/drawing/2014/main" id="{46A755FD-5356-413D-833C-01C10E6FA9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4" y="1035"/>
                <a:ext cx="374" cy="422"/>
              </a:xfrm>
              <a:custGeom>
                <a:avLst/>
                <a:gdLst>
                  <a:gd name="T0" fmla="*/ 49 w 376"/>
                  <a:gd name="T1" fmla="*/ 167 h 425"/>
                  <a:gd name="T2" fmla="*/ 15 w 376"/>
                  <a:gd name="T3" fmla="*/ 163 h 425"/>
                  <a:gd name="T4" fmla="*/ 4 w 376"/>
                  <a:gd name="T5" fmla="*/ 158 h 425"/>
                  <a:gd name="T6" fmla="*/ 1 w 376"/>
                  <a:gd name="T7" fmla="*/ 166 h 425"/>
                  <a:gd name="T8" fmla="*/ 0 w 376"/>
                  <a:gd name="T9" fmla="*/ 189 h 425"/>
                  <a:gd name="T10" fmla="*/ 9 w 376"/>
                  <a:gd name="T11" fmla="*/ 189 h 425"/>
                  <a:gd name="T12" fmla="*/ 50 w 376"/>
                  <a:gd name="T13" fmla="*/ 209 h 425"/>
                  <a:gd name="T14" fmla="*/ 70 w 376"/>
                  <a:gd name="T15" fmla="*/ 221 h 425"/>
                  <a:gd name="T16" fmla="*/ 80 w 376"/>
                  <a:gd name="T17" fmla="*/ 227 h 425"/>
                  <a:gd name="T18" fmla="*/ 95 w 376"/>
                  <a:gd name="T19" fmla="*/ 240 h 425"/>
                  <a:gd name="T20" fmla="*/ 103 w 376"/>
                  <a:gd name="T21" fmla="*/ 258 h 425"/>
                  <a:gd name="T22" fmla="*/ 117 w 376"/>
                  <a:gd name="T23" fmla="*/ 268 h 425"/>
                  <a:gd name="T24" fmla="*/ 122 w 376"/>
                  <a:gd name="T25" fmla="*/ 272 h 425"/>
                  <a:gd name="T26" fmla="*/ 124 w 376"/>
                  <a:gd name="T27" fmla="*/ 285 h 425"/>
                  <a:gd name="T28" fmla="*/ 125 w 376"/>
                  <a:gd name="T29" fmla="*/ 305 h 425"/>
                  <a:gd name="T30" fmla="*/ 130 w 376"/>
                  <a:gd name="T31" fmla="*/ 317 h 425"/>
                  <a:gd name="T32" fmla="*/ 133 w 376"/>
                  <a:gd name="T33" fmla="*/ 327 h 425"/>
                  <a:gd name="T34" fmla="*/ 154 w 376"/>
                  <a:gd name="T35" fmla="*/ 356 h 425"/>
                  <a:gd name="T36" fmla="*/ 171 w 376"/>
                  <a:gd name="T37" fmla="*/ 386 h 425"/>
                  <a:gd name="T38" fmla="*/ 195 w 376"/>
                  <a:gd name="T39" fmla="*/ 417 h 425"/>
                  <a:gd name="T40" fmla="*/ 231 w 376"/>
                  <a:gd name="T41" fmla="*/ 391 h 425"/>
                  <a:gd name="T42" fmla="*/ 261 w 376"/>
                  <a:gd name="T43" fmla="*/ 354 h 425"/>
                  <a:gd name="T44" fmla="*/ 283 w 376"/>
                  <a:gd name="T45" fmla="*/ 343 h 425"/>
                  <a:gd name="T46" fmla="*/ 291 w 376"/>
                  <a:gd name="T47" fmla="*/ 321 h 425"/>
                  <a:gd name="T48" fmla="*/ 310 w 376"/>
                  <a:gd name="T49" fmla="*/ 297 h 425"/>
                  <a:gd name="T50" fmla="*/ 353 w 376"/>
                  <a:gd name="T51" fmla="*/ 257 h 425"/>
                  <a:gd name="T52" fmla="*/ 368 w 376"/>
                  <a:gd name="T53" fmla="*/ 207 h 425"/>
                  <a:gd name="T54" fmla="*/ 352 w 376"/>
                  <a:gd name="T55" fmla="*/ 200 h 425"/>
                  <a:gd name="T56" fmla="*/ 333 w 376"/>
                  <a:gd name="T57" fmla="*/ 190 h 425"/>
                  <a:gd name="T58" fmla="*/ 326 w 376"/>
                  <a:gd name="T59" fmla="*/ 182 h 425"/>
                  <a:gd name="T60" fmla="*/ 318 w 376"/>
                  <a:gd name="T61" fmla="*/ 174 h 425"/>
                  <a:gd name="T62" fmla="*/ 312 w 376"/>
                  <a:gd name="T63" fmla="*/ 169 h 425"/>
                  <a:gd name="T64" fmla="*/ 306 w 376"/>
                  <a:gd name="T65" fmla="*/ 150 h 425"/>
                  <a:gd name="T66" fmla="*/ 301 w 376"/>
                  <a:gd name="T67" fmla="*/ 135 h 425"/>
                  <a:gd name="T68" fmla="*/ 290 w 376"/>
                  <a:gd name="T69" fmla="*/ 112 h 425"/>
                  <a:gd name="T70" fmla="*/ 281 w 376"/>
                  <a:gd name="T71" fmla="*/ 96 h 425"/>
                  <a:gd name="T72" fmla="*/ 279 w 376"/>
                  <a:gd name="T73" fmla="*/ 64 h 425"/>
                  <a:gd name="T74" fmla="*/ 280 w 376"/>
                  <a:gd name="T75" fmla="*/ 45 h 425"/>
                  <a:gd name="T76" fmla="*/ 270 w 376"/>
                  <a:gd name="T77" fmla="*/ 23 h 425"/>
                  <a:gd name="T78" fmla="*/ 261 w 376"/>
                  <a:gd name="T79" fmla="*/ 9 h 425"/>
                  <a:gd name="T80" fmla="*/ 253 w 376"/>
                  <a:gd name="T81" fmla="*/ 2 h 425"/>
                  <a:gd name="T82" fmla="*/ 239 w 376"/>
                  <a:gd name="T83" fmla="*/ 13 h 425"/>
                  <a:gd name="T84" fmla="*/ 224 w 376"/>
                  <a:gd name="T85" fmla="*/ 36 h 425"/>
                  <a:gd name="T86" fmla="*/ 210 w 376"/>
                  <a:gd name="T87" fmla="*/ 54 h 425"/>
                  <a:gd name="T88" fmla="*/ 177 w 376"/>
                  <a:gd name="T89" fmla="*/ 105 h 425"/>
                  <a:gd name="T90" fmla="*/ 165 w 376"/>
                  <a:gd name="T91" fmla="*/ 126 h 425"/>
                  <a:gd name="T92" fmla="*/ 156 w 376"/>
                  <a:gd name="T93" fmla="*/ 147 h 425"/>
                  <a:gd name="T94" fmla="*/ 113 w 376"/>
                  <a:gd name="T95" fmla="*/ 170 h 425"/>
                  <a:gd name="T96" fmla="*/ 102 w 376"/>
                  <a:gd name="T97" fmla="*/ 161 h 425"/>
                  <a:gd name="T98" fmla="*/ 97 w 376"/>
                  <a:gd name="T99" fmla="*/ 160 h 425"/>
                  <a:gd name="T100" fmla="*/ 75 w 376"/>
                  <a:gd name="T101" fmla="*/ 157 h 425"/>
                  <a:gd name="T102" fmla="*/ 60 w 376"/>
                  <a:gd name="T103" fmla="*/ 16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76" h="425">
                    <a:moveTo>
                      <a:pt x="60" y="160"/>
                    </a:moveTo>
                    <a:cubicBezTo>
                      <a:pt x="57" y="162"/>
                      <a:pt x="53" y="165"/>
                      <a:pt x="49" y="167"/>
                    </a:cubicBezTo>
                    <a:cubicBezTo>
                      <a:pt x="41" y="169"/>
                      <a:pt x="33" y="170"/>
                      <a:pt x="26" y="168"/>
                    </a:cubicBezTo>
                    <a:cubicBezTo>
                      <a:pt x="21" y="167"/>
                      <a:pt x="18" y="165"/>
                      <a:pt x="15" y="163"/>
                    </a:cubicBezTo>
                    <a:cubicBezTo>
                      <a:pt x="14" y="161"/>
                      <a:pt x="12" y="160"/>
                      <a:pt x="10" y="160"/>
                    </a:cubicBezTo>
                    <a:cubicBezTo>
                      <a:pt x="8" y="159"/>
                      <a:pt x="6" y="158"/>
                      <a:pt x="4" y="158"/>
                    </a:cubicBezTo>
                    <a:cubicBezTo>
                      <a:pt x="4" y="158"/>
                      <a:pt x="3" y="158"/>
                      <a:pt x="2" y="157"/>
                    </a:cubicBezTo>
                    <a:cubicBezTo>
                      <a:pt x="2" y="160"/>
                      <a:pt x="1" y="163"/>
                      <a:pt x="1" y="166"/>
                    </a:cubicBezTo>
                    <a:cubicBezTo>
                      <a:pt x="0" y="172"/>
                      <a:pt x="0" y="177"/>
                      <a:pt x="0" y="182"/>
                    </a:cubicBezTo>
                    <a:cubicBezTo>
                      <a:pt x="0" y="187"/>
                      <a:pt x="0" y="189"/>
                      <a:pt x="0" y="189"/>
                    </a:cubicBezTo>
                    <a:cubicBezTo>
                      <a:pt x="0" y="189"/>
                      <a:pt x="3" y="189"/>
                      <a:pt x="5" y="189"/>
                    </a:cubicBezTo>
                    <a:cubicBezTo>
                      <a:pt x="9" y="189"/>
                      <a:pt x="9" y="189"/>
                      <a:pt x="9" y="189"/>
                    </a:cubicBezTo>
                    <a:cubicBezTo>
                      <a:pt x="21" y="190"/>
                      <a:pt x="34" y="197"/>
                      <a:pt x="42" y="207"/>
                    </a:cubicBezTo>
                    <a:cubicBezTo>
                      <a:pt x="44" y="208"/>
                      <a:pt x="47" y="209"/>
                      <a:pt x="50" y="209"/>
                    </a:cubicBezTo>
                    <a:cubicBezTo>
                      <a:pt x="54" y="210"/>
                      <a:pt x="59" y="211"/>
                      <a:pt x="64" y="214"/>
                    </a:cubicBezTo>
                    <a:cubicBezTo>
                      <a:pt x="66" y="216"/>
                      <a:pt x="68" y="218"/>
                      <a:pt x="70" y="221"/>
                    </a:cubicBezTo>
                    <a:cubicBezTo>
                      <a:pt x="72" y="223"/>
                      <a:pt x="73" y="225"/>
                      <a:pt x="76" y="226"/>
                    </a:cubicBezTo>
                    <a:cubicBezTo>
                      <a:pt x="77" y="227"/>
                      <a:pt x="78" y="227"/>
                      <a:pt x="80" y="227"/>
                    </a:cubicBezTo>
                    <a:cubicBezTo>
                      <a:pt x="82" y="227"/>
                      <a:pt x="86" y="226"/>
                      <a:pt x="89" y="229"/>
                    </a:cubicBezTo>
                    <a:cubicBezTo>
                      <a:pt x="94" y="233"/>
                      <a:pt x="95" y="236"/>
                      <a:pt x="95" y="240"/>
                    </a:cubicBezTo>
                    <a:cubicBezTo>
                      <a:pt x="94" y="241"/>
                      <a:pt x="94" y="242"/>
                      <a:pt x="95" y="242"/>
                    </a:cubicBezTo>
                    <a:cubicBezTo>
                      <a:pt x="97" y="248"/>
                      <a:pt x="100" y="253"/>
                      <a:pt x="103" y="258"/>
                    </a:cubicBezTo>
                    <a:cubicBezTo>
                      <a:pt x="105" y="261"/>
                      <a:pt x="105" y="261"/>
                      <a:pt x="105" y="261"/>
                    </a:cubicBezTo>
                    <a:cubicBezTo>
                      <a:pt x="110" y="267"/>
                      <a:pt x="111" y="269"/>
                      <a:pt x="117" y="268"/>
                    </a:cubicBezTo>
                    <a:cubicBezTo>
                      <a:pt x="119" y="268"/>
                      <a:pt x="121" y="269"/>
                      <a:pt x="122" y="271"/>
                    </a:cubicBezTo>
                    <a:cubicBezTo>
                      <a:pt x="122" y="271"/>
                      <a:pt x="122" y="271"/>
                      <a:pt x="122" y="272"/>
                    </a:cubicBezTo>
                    <a:cubicBezTo>
                      <a:pt x="123" y="273"/>
                      <a:pt x="124" y="274"/>
                      <a:pt x="123" y="276"/>
                    </a:cubicBezTo>
                    <a:cubicBezTo>
                      <a:pt x="123" y="277"/>
                      <a:pt x="124" y="281"/>
                      <a:pt x="124" y="285"/>
                    </a:cubicBezTo>
                    <a:cubicBezTo>
                      <a:pt x="125" y="291"/>
                      <a:pt x="125" y="297"/>
                      <a:pt x="125" y="300"/>
                    </a:cubicBezTo>
                    <a:cubicBezTo>
                      <a:pt x="125" y="301"/>
                      <a:pt x="125" y="303"/>
                      <a:pt x="125" y="305"/>
                    </a:cubicBezTo>
                    <a:cubicBezTo>
                      <a:pt x="125" y="307"/>
                      <a:pt x="125" y="310"/>
                      <a:pt x="125" y="312"/>
                    </a:cubicBezTo>
                    <a:cubicBezTo>
                      <a:pt x="127" y="314"/>
                      <a:pt x="129" y="315"/>
                      <a:pt x="130" y="317"/>
                    </a:cubicBezTo>
                    <a:cubicBezTo>
                      <a:pt x="130" y="319"/>
                      <a:pt x="131" y="321"/>
                      <a:pt x="131" y="322"/>
                    </a:cubicBezTo>
                    <a:cubicBezTo>
                      <a:pt x="132" y="324"/>
                      <a:pt x="132" y="325"/>
                      <a:pt x="133" y="327"/>
                    </a:cubicBezTo>
                    <a:cubicBezTo>
                      <a:pt x="136" y="334"/>
                      <a:pt x="142" y="350"/>
                      <a:pt x="147" y="354"/>
                    </a:cubicBezTo>
                    <a:cubicBezTo>
                      <a:pt x="150" y="355"/>
                      <a:pt x="151" y="356"/>
                      <a:pt x="154" y="356"/>
                    </a:cubicBezTo>
                    <a:cubicBezTo>
                      <a:pt x="157" y="357"/>
                      <a:pt x="161" y="358"/>
                      <a:pt x="165" y="364"/>
                    </a:cubicBezTo>
                    <a:cubicBezTo>
                      <a:pt x="170" y="370"/>
                      <a:pt x="171" y="378"/>
                      <a:pt x="171" y="386"/>
                    </a:cubicBezTo>
                    <a:cubicBezTo>
                      <a:pt x="171" y="389"/>
                      <a:pt x="172" y="392"/>
                      <a:pt x="172" y="395"/>
                    </a:cubicBezTo>
                    <a:cubicBezTo>
                      <a:pt x="174" y="404"/>
                      <a:pt x="181" y="411"/>
                      <a:pt x="195" y="417"/>
                    </a:cubicBezTo>
                    <a:cubicBezTo>
                      <a:pt x="201" y="420"/>
                      <a:pt x="214" y="425"/>
                      <a:pt x="217" y="424"/>
                    </a:cubicBezTo>
                    <a:cubicBezTo>
                      <a:pt x="223" y="422"/>
                      <a:pt x="228" y="401"/>
                      <a:pt x="231" y="391"/>
                    </a:cubicBezTo>
                    <a:cubicBezTo>
                      <a:pt x="234" y="380"/>
                      <a:pt x="236" y="375"/>
                      <a:pt x="239" y="375"/>
                    </a:cubicBezTo>
                    <a:cubicBezTo>
                      <a:pt x="245" y="367"/>
                      <a:pt x="252" y="361"/>
                      <a:pt x="261" y="354"/>
                    </a:cubicBezTo>
                    <a:cubicBezTo>
                      <a:pt x="264" y="351"/>
                      <a:pt x="269" y="349"/>
                      <a:pt x="274" y="347"/>
                    </a:cubicBezTo>
                    <a:cubicBezTo>
                      <a:pt x="277" y="346"/>
                      <a:pt x="281" y="344"/>
                      <a:pt x="283" y="343"/>
                    </a:cubicBezTo>
                    <a:cubicBezTo>
                      <a:pt x="286" y="340"/>
                      <a:pt x="286" y="336"/>
                      <a:pt x="288" y="331"/>
                    </a:cubicBezTo>
                    <a:cubicBezTo>
                      <a:pt x="288" y="328"/>
                      <a:pt x="289" y="324"/>
                      <a:pt x="291" y="321"/>
                    </a:cubicBezTo>
                    <a:cubicBezTo>
                      <a:pt x="298" y="309"/>
                      <a:pt x="304" y="301"/>
                      <a:pt x="309" y="298"/>
                    </a:cubicBezTo>
                    <a:cubicBezTo>
                      <a:pt x="309" y="298"/>
                      <a:pt x="310" y="298"/>
                      <a:pt x="310" y="297"/>
                    </a:cubicBezTo>
                    <a:cubicBezTo>
                      <a:pt x="314" y="282"/>
                      <a:pt x="340" y="264"/>
                      <a:pt x="340" y="264"/>
                    </a:cubicBezTo>
                    <a:cubicBezTo>
                      <a:pt x="344" y="261"/>
                      <a:pt x="349" y="259"/>
                      <a:pt x="353" y="257"/>
                    </a:cubicBezTo>
                    <a:cubicBezTo>
                      <a:pt x="361" y="253"/>
                      <a:pt x="369" y="249"/>
                      <a:pt x="372" y="243"/>
                    </a:cubicBezTo>
                    <a:cubicBezTo>
                      <a:pt x="376" y="236"/>
                      <a:pt x="375" y="218"/>
                      <a:pt x="368" y="207"/>
                    </a:cubicBezTo>
                    <a:cubicBezTo>
                      <a:pt x="366" y="204"/>
                      <a:pt x="362" y="199"/>
                      <a:pt x="357" y="199"/>
                    </a:cubicBezTo>
                    <a:cubicBezTo>
                      <a:pt x="355" y="199"/>
                      <a:pt x="353" y="200"/>
                      <a:pt x="352" y="200"/>
                    </a:cubicBezTo>
                    <a:cubicBezTo>
                      <a:pt x="348" y="201"/>
                      <a:pt x="344" y="203"/>
                      <a:pt x="338" y="198"/>
                    </a:cubicBezTo>
                    <a:cubicBezTo>
                      <a:pt x="335" y="196"/>
                      <a:pt x="334" y="193"/>
                      <a:pt x="333" y="190"/>
                    </a:cubicBezTo>
                    <a:cubicBezTo>
                      <a:pt x="332" y="188"/>
                      <a:pt x="332" y="187"/>
                      <a:pt x="331" y="186"/>
                    </a:cubicBezTo>
                    <a:cubicBezTo>
                      <a:pt x="330" y="183"/>
                      <a:pt x="329" y="183"/>
                      <a:pt x="326" y="182"/>
                    </a:cubicBezTo>
                    <a:cubicBezTo>
                      <a:pt x="325" y="181"/>
                      <a:pt x="323" y="180"/>
                      <a:pt x="322" y="178"/>
                    </a:cubicBezTo>
                    <a:cubicBezTo>
                      <a:pt x="320" y="177"/>
                      <a:pt x="319" y="176"/>
                      <a:pt x="318" y="174"/>
                    </a:cubicBezTo>
                    <a:cubicBezTo>
                      <a:pt x="317" y="173"/>
                      <a:pt x="317" y="172"/>
                      <a:pt x="316" y="171"/>
                    </a:cubicBezTo>
                    <a:cubicBezTo>
                      <a:pt x="314" y="170"/>
                      <a:pt x="313" y="169"/>
                      <a:pt x="312" y="169"/>
                    </a:cubicBezTo>
                    <a:cubicBezTo>
                      <a:pt x="309" y="168"/>
                      <a:pt x="307" y="166"/>
                      <a:pt x="306" y="161"/>
                    </a:cubicBezTo>
                    <a:cubicBezTo>
                      <a:pt x="305" y="157"/>
                      <a:pt x="305" y="153"/>
                      <a:pt x="306" y="150"/>
                    </a:cubicBezTo>
                    <a:cubicBezTo>
                      <a:pt x="306" y="146"/>
                      <a:pt x="307" y="143"/>
                      <a:pt x="306" y="141"/>
                    </a:cubicBezTo>
                    <a:cubicBezTo>
                      <a:pt x="305" y="138"/>
                      <a:pt x="304" y="137"/>
                      <a:pt x="301" y="135"/>
                    </a:cubicBezTo>
                    <a:cubicBezTo>
                      <a:pt x="298" y="133"/>
                      <a:pt x="295" y="131"/>
                      <a:pt x="293" y="127"/>
                    </a:cubicBezTo>
                    <a:cubicBezTo>
                      <a:pt x="290" y="122"/>
                      <a:pt x="290" y="117"/>
                      <a:pt x="290" y="112"/>
                    </a:cubicBezTo>
                    <a:cubicBezTo>
                      <a:pt x="290" y="105"/>
                      <a:pt x="290" y="101"/>
                      <a:pt x="282" y="97"/>
                    </a:cubicBezTo>
                    <a:cubicBezTo>
                      <a:pt x="282" y="97"/>
                      <a:pt x="281" y="97"/>
                      <a:pt x="281" y="96"/>
                    </a:cubicBezTo>
                    <a:cubicBezTo>
                      <a:pt x="279" y="96"/>
                      <a:pt x="277" y="94"/>
                      <a:pt x="277" y="92"/>
                    </a:cubicBezTo>
                    <a:cubicBezTo>
                      <a:pt x="276" y="82"/>
                      <a:pt x="278" y="73"/>
                      <a:pt x="279" y="64"/>
                    </a:cubicBezTo>
                    <a:cubicBezTo>
                      <a:pt x="279" y="58"/>
                      <a:pt x="280" y="53"/>
                      <a:pt x="280" y="47"/>
                    </a:cubicBezTo>
                    <a:cubicBezTo>
                      <a:pt x="280" y="46"/>
                      <a:pt x="280" y="45"/>
                      <a:pt x="280" y="45"/>
                    </a:cubicBezTo>
                    <a:cubicBezTo>
                      <a:pt x="278" y="44"/>
                      <a:pt x="276" y="44"/>
                      <a:pt x="273" y="41"/>
                    </a:cubicBezTo>
                    <a:cubicBezTo>
                      <a:pt x="269" y="36"/>
                      <a:pt x="269" y="29"/>
                      <a:pt x="270" y="23"/>
                    </a:cubicBezTo>
                    <a:cubicBezTo>
                      <a:pt x="270" y="21"/>
                      <a:pt x="270" y="18"/>
                      <a:pt x="270" y="17"/>
                    </a:cubicBezTo>
                    <a:cubicBezTo>
                      <a:pt x="264" y="16"/>
                      <a:pt x="262" y="13"/>
                      <a:pt x="261" y="9"/>
                    </a:cubicBezTo>
                    <a:cubicBezTo>
                      <a:pt x="260" y="8"/>
                      <a:pt x="259" y="7"/>
                      <a:pt x="258" y="5"/>
                    </a:cubicBezTo>
                    <a:cubicBezTo>
                      <a:pt x="257" y="4"/>
                      <a:pt x="255" y="3"/>
                      <a:pt x="253" y="2"/>
                    </a:cubicBezTo>
                    <a:cubicBezTo>
                      <a:pt x="251" y="2"/>
                      <a:pt x="250" y="1"/>
                      <a:pt x="248" y="0"/>
                    </a:cubicBezTo>
                    <a:cubicBezTo>
                      <a:pt x="245" y="4"/>
                      <a:pt x="242" y="9"/>
                      <a:pt x="239" y="13"/>
                    </a:cubicBezTo>
                    <a:cubicBezTo>
                      <a:pt x="236" y="17"/>
                      <a:pt x="233" y="22"/>
                      <a:pt x="230" y="26"/>
                    </a:cubicBezTo>
                    <a:cubicBezTo>
                      <a:pt x="228" y="29"/>
                      <a:pt x="226" y="32"/>
                      <a:pt x="224" y="36"/>
                    </a:cubicBezTo>
                    <a:cubicBezTo>
                      <a:pt x="223" y="39"/>
                      <a:pt x="221" y="41"/>
                      <a:pt x="219" y="44"/>
                    </a:cubicBezTo>
                    <a:cubicBezTo>
                      <a:pt x="216" y="48"/>
                      <a:pt x="213" y="51"/>
                      <a:pt x="210" y="54"/>
                    </a:cubicBezTo>
                    <a:cubicBezTo>
                      <a:pt x="207" y="56"/>
                      <a:pt x="204" y="58"/>
                      <a:pt x="202" y="61"/>
                    </a:cubicBezTo>
                    <a:cubicBezTo>
                      <a:pt x="192" y="75"/>
                      <a:pt x="184" y="89"/>
                      <a:pt x="177" y="105"/>
                    </a:cubicBezTo>
                    <a:cubicBezTo>
                      <a:pt x="174" y="109"/>
                      <a:pt x="172" y="113"/>
                      <a:pt x="170" y="118"/>
                    </a:cubicBezTo>
                    <a:cubicBezTo>
                      <a:pt x="169" y="121"/>
                      <a:pt x="167" y="123"/>
                      <a:pt x="165" y="126"/>
                    </a:cubicBezTo>
                    <a:cubicBezTo>
                      <a:pt x="162" y="131"/>
                      <a:pt x="160" y="135"/>
                      <a:pt x="158" y="139"/>
                    </a:cubicBezTo>
                    <a:cubicBezTo>
                      <a:pt x="157" y="142"/>
                      <a:pt x="156" y="144"/>
                      <a:pt x="156" y="147"/>
                    </a:cubicBezTo>
                    <a:cubicBezTo>
                      <a:pt x="155" y="151"/>
                      <a:pt x="154" y="156"/>
                      <a:pt x="147" y="160"/>
                    </a:cubicBezTo>
                    <a:cubicBezTo>
                      <a:pt x="147" y="161"/>
                      <a:pt x="125" y="170"/>
                      <a:pt x="113" y="170"/>
                    </a:cubicBezTo>
                    <a:cubicBezTo>
                      <a:pt x="110" y="170"/>
                      <a:pt x="108" y="170"/>
                      <a:pt x="107" y="169"/>
                    </a:cubicBezTo>
                    <a:cubicBezTo>
                      <a:pt x="103" y="166"/>
                      <a:pt x="102" y="163"/>
                      <a:pt x="102" y="161"/>
                    </a:cubicBezTo>
                    <a:cubicBezTo>
                      <a:pt x="102" y="160"/>
                      <a:pt x="102" y="160"/>
                      <a:pt x="102" y="159"/>
                    </a:cubicBezTo>
                    <a:cubicBezTo>
                      <a:pt x="101" y="159"/>
                      <a:pt x="98" y="160"/>
                      <a:pt x="97" y="160"/>
                    </a:cubicBezTo>
                    <a:cubicBezTo>
                      <a:pt x="93" y="160"/>
                      <a:pt x="90" y="161"/>
                      <a:pt x="87" y="161"/>
                    </a:cubicBezTo>
                    <a:cubicBezTo>
                      <a:pt x="83" y="160"/>
                      <a:pt x="79" y="159"/>
                      <a:pt x="75" y="157"/>
                    </a:cubicBezTo>
                    <a:cubicBezTo>
                      <a:pt x="71" y="155"/>
                      <a:pt x="69" y="154"/>
                      <a:pt x="67" y="155"/>
                    </a:cubicBezTo>
                    <a:cubicBezTo>
                      <a:pt x="64" y="156"/>
                      <a:pt x="62" y="157"/>
                      <a:pt x="60" y="1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5" name="Freeform 7">
                <a:extLst>
                  <a:ext uri="{FF2B5EF4-FFF2-40B4-BE49-F238E27FC236}">
                    <a16:creationId xmlns:a16="http://schemas.microsoft.com/office/drawing/2014/main" id="{4ADE3E46-8F71-45DE-9654-52798DE406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3" y="1466"/>
                <a:ext cx="513" cy="701"/>
              </a:xfrm>
              <a:custGeom>
                <a:avLst/>
                <a:gdLst>
                  <a:gd name="T0" fmla="*/ 182 w 516"/>
                  <a:gd name="T1" fmla="*/ 19 h 705"/>
                  <a:gd name="T2" fmla="*/ 167 w 516"/>
                  <a:gd name="T3" fmla="*/ 40 h 705"/>
                  <a:gd name="T4" fmla="*/ 165 w 516"/>
                  <a:gd name="T5" fmla="*/ 42 h 705"/>
                  <a:gd name="T6" fmla="*/ 179 w 516"/>
                  <a:gd name="T7" fmla="*/ 45 h 705"/>
                  <a:gd name="T8" fmla="*/ 172 w 516"/>
                  <a:gd name="T9" fmla="*/ 65 h 705"/>
                  <a:gd name="T10" fmla="*/ 162 w 516"/>
                  <a:gd name="T11" fmla="*/ 87 h 705"/>
                  <a:gd name="T12" fmla="*/ 151 w 516"/>
                  <a:gd name="T13" fmla="*/ 112 h 705"/>
                  <a:gd name="T14" fmla="*/ 149 w 516"/>
                  <a:gd name="T15" fmla="*/ 129 h 705"/>
                  <a:gd name="T16" fmla="*/ 132 w 516"/>
                  <a:gd name="T17" fmla="*/ 157 h 705"/>
                  <a:gd name="T18" fmla="*/ 118 w 516"/>
                  <a:gd name="T19" fmla="*/ 182 h 705"/>
                  <a:gd name="T20" fmla="*/ 108 w 516"/>
                  <a:gd name="T21" fmla="*/ 204 h 705"/>
                  <a:gd name="T22" fmla="*/ 82 w 516"/>
                  <a:gd name="T23" fmla="*/ 242 h 705"/>
                  <a:gd name="T24" fmla="*/ 48 w 516"/>
                  <a:gd name="T25" fmla="*/ 265 h 705"/>
                  <a:gd name="T26" fmla="*/ 21 w 516"/>
                  <a:gd name="T27" fmla="*/ 291 h 705"/>
                  <a:gd name="T28" fmla="*/ 0 w 516"/>
                  <a:gd name="T29" fmla="*/ 312 h 705"/>
                  <a:gd name="T30" fmla="*/ 15 w 516"/>
                  <a:gd name="T31" fmla="*/ 314 h 705"/>
                  <a:gd name="T32" fmla="*/ 38 w 516"/>
                  <a:gd name="T33" fmla="*/ 320 h 705"/>
                  <a:gd name="T34" fmla="*/ 76 w 516"/>
                  <a:gd name="T35" fmla="*/ 339 h 705"/>
                  <a:gd name="T36" fmla="*/ 80 w 516"/>
                  <a:gd name="T37" fmla="*/ 425 h 705"/>
                  <a:gd name="T38" fmla="*/ 82 w 516"/>
                  <a:gd name="T39" fmla="*/ 489 h 705"/>
                  <a:gd name="T40" fmla="*/ 94 w 516"/>
                  <a:gd name="T41" fmla="*/ 504 h 705"/>
                  <a:gd name="T42" fmla="*/ 124 w 516"/>
                  <a:gd name="T43" fmla="*/ 529 h 705"/>
                  <a:gd name="T44" fmla="*/ 159 w 516"/>
                  <a:gd name="T45" fmla="*/ 545 h 705"/>
                  <a:gd name="T46" fmla="*/ 149 w 516"/>
                  <a:gd name="T47" fmla="*/ 577 h 705"/>
                  <a:gd name="T48" fmla="*/ 143 w 516"/>
                  <a:gd name="T49" fmla="*/ 572 h 705"/>
                  <a:gd name="T50" fmla="*/ 129 w 516"/>
                  <a:gd name="T51" fmla="*/ 587 h 705"/>
                  <a:gd name="T52" fmla="*/ 117 w 516"/>
                  <a:gd name="T53" fmla="*/ 613 h 705"/>
                  <a:gd name="T54" fmla="*/ 139 w 516"/>
                  <a:gd name="T55" fmla="*/ 636 h 705"/>
                  <a:gd name="T56" fmla="*/ 155 w 516"/>
                  <a:gd name="T57" fmla="*/ 657 h 705"/>
                  <a:gd name="T58" fmla="*/ 172 w 516"/>
                  <a:gd name="T59" fmla="*/ 696 h 705"/>
                  <a:gd name="T60" fmla="*/ 194 w 516"/>
                  <a:gd name="T61" fmla="*/ 702 h 705"/>
                  <a:gd name="T62" fmla="*/ 197 w 516"/>
                  <a:gd name="T63" fmla="*/ 692 h 705"/>
                  <a:gd name="T64" fmla="*/ 199 w 516"/>
                  <a:gd name="T65" fmla="*/ 660 h 705"/>
                  <a:gd name="T66" fmla="*/ 195 w 516"/>
                  <a:gd name="T67" fmla="*/ 634 h 705"/>
                  <a:gd name="T68" fmla="*/ 196 w 516"/>
                  <a:gd name="T69" fmla="*/ 611 h 705"/>
                  <a:gd name="T70" fmla="*/ 210 w 516"/>
                  <a:gd name="T71" fmla="*/ 574 h 705"/>
                  <a:gd name="T72" fmla="*/ 246 w 516"/>
                  <a:gd name="T73" fmla="*/ 494 h 705"/>
                  <a:gd name="T74" fmla="*/ 319 w 516"/>
                  <a:gd name="T75" fmla="*/ 456 h 705"/>
                  <a:gd name="T76" fmla="*/ 424 w 516"/>
                  <a:gd name="T77" fmla="*/ 428 h 705"/>
                  <a:gd name="T78" fmla="*/ 436 w 516"/>
                  <a:gd name="T79" fmla="*/ 402 h 705"/>
                  <a:gd name="T80" fmla="*/ 427 w 516"/>
                  <a:gd name="T81" fmla="*/ 397 h 705"/>
                  <a:gd name="T82" fmla="*/ 419 w 516"/>
                  <a:gd name="T83" fmla="*/ 385 h 705"/>
                  <a:gd name="T84" fmla="*/ 423 w 516"/>
                  <a:gd name="T85" fmla="*/ 326 h 705"/>
                  <a:gd name="T86" fmla="*/ 431 w 516"/>
                  <a:gd name="T87" fmla="*/ 282 h 705"/>
                  <a:gd name="T88" fmla="*/ 429 w 516"/>
                  <a:gd name="T89" fmla="*/ 233 h 705"/>
                  <a:gd name="T90" fmla="*/ 457 w 516"/>
                  <a:gd name="T91" fmla="*/ 184 h 705"/>
                  <a:gd name="T92" fmla="*/ 486 w 516"/>
                  <a:gd name="T93" fmla="*/ 166 h 705"/>
                  <a:gd name="T94" fmla="*/ 516 w 516"/>
                  <a:gd name="T95" fmla="*/ 135 h 705"/>
                  <a:gd name="T96" fmla="*/ 514 w 516"/>
                  <a:gd name="T97" fmla="*/ 124 h 705"/>
                  <a:gd name="T98" fmla="*/ 429 w 516"/>
                  <a:gd name="T99" fmla="*/ 107 h 705"/>
                  <a:gd name="T100" fmla="*/ 375 w 516"/>
                  <a:gd name="T101" fmla="*/ 108 h 705"/>
                  <a:gd name="T102" fmla="*/ 361 w 516"/>
                  <a:gd name="T103" fmla="*/ 115 h 705"/>
                  <a:gd name="T104" fmla="*/ 331 w 516"/>
                  <a:gd name="T105" fmla="*/ 121 h 705"/>
                  <a:gd name="T106" fmla="*/ 307 w 516"/>
                  <a:gd name="T107" fmla="*/ 144 h 705"/>
                  <a:gd name="T108" fmla="*/ 293 w 516"/>
                  <a:gd name="T109" fmla="*/ 143 h 705"/>
                  <a:gd name="T110" fmla="*/ 305 w 516"/>
                  <a:gd name="T111" fmla="*/ 101 h 705"/>
                  <a:gd name="T112" fmla="*/ 304 w 516"/>
                  <a:gd name="T113" fmla="*/ 70 h 705"/>
                  <a:gd name="T114" fmla="*/ 294 w 516"/>
                  <a:gd name="T115" fmla="*/ 49 h 705"/>
                  <a:gd name="T116" fmla="*/ 269 w 516"/>
                  <a:gd name="T117" fmla="*/ 29 h 705"/>
                  <a:gd name="T118" fmla="*/ 245 w 516"/>
                  <a:gd name="T119" fmla="*/ 17 h 705"/>
                  <a:gd name="T120" fmla="*/ 205 w 516"/>
                  <a:gd name="T121" fmla="*/ 4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6" h="705">
                    <a:moveTo>
                      <a:pt x="205" y="4"/>
                    </a:moveTo>
                    <a:cubicBezTo>
                      <a:pt x="199" y="2"/>
                      <a:pt x="191" y="0"/>
                      <a:pt x="184" y="1"/>
                    </a:cubicBezTo>
                    <a:cubicBezTo>
                      <a:pt x="185" y="6"/>
                      <a:pt x="183" y="13"/>
                      <a:pt x="182" y="19"/>
                    </a:cubicBezTo>
                    <a:cubicBezTo>
                      <a:pt x="180" y="27"/>
                      <a:pt x="180" y="27"/>
                      <a:pt x="180" y="27"/>
                    </a:cubicBezTo>
                    <a:cubicBezTo>
                      <a:pt x="179" y="31"/>
                      <a:pt x="178" y="33"/>
                      <a:pt x="174" y="37"/>
                    </a:cubicBezTo>
                    <a:cubicBezTo>
                      <a:pt x="172" y="38"/>
                      <a:pt x="170" y="39"/>
                      <a:pt x="167" y="40"/>
                    </a:cubicBezTo>
                    <a:cubicBezTo>
                      <a:pt x="166" y="40"/>
                      <a:pt x="164" y="41"/>
                      <a:pt x="163" y="41"/>
                    </a:cubicBezTo>
                    <a:cubicBezTo>
                      <a:pt x="163" y="41"/>
                      <a:pt x="163" y="41"/>
                      <a:pt x="163" y="41"/>
                    </a:cubicBezTo>
                    <a:cubicBezTo>
                      <a:pt x="164" y="41"/>
                      <a:pt x="165" y="42"/>
                      <a:pt x="165" y="42"/>
                    </a:cubicBezTo>
                    <a:cubicBezTo>
                      <a:pt x="167" y="43"/>
                      <a:pt x="169" y="44"/>
                      <a:pt x="171" y="45"/>
                    </a:cubicBezTo>
                    <a:cubicBezTo>
                      <a:pt x="171" y="44"/>
                      <a:pt x="172" y="43"/>
                      <a:pt x="173" y="42"/>
                    </a:cubicBezTo>
                    <a:cubicBezTo>
                      <a:pt x="175" y="41"/>
                      <a:pt x="178" y="42"/>
                      <a:pt x="179" y="45"/>
                    </a:cubicBezTo>
                    <a:cubicBezTo>
                      <a:pt x="182" y="52"/>
                      <a:pt x="178" y="55"/>
                      <a:pt x="176" y="57"/>
                    </a:cubicBezTo>
                    <a:cubicBezTo>
                      <a:pt x="175" y="58"/>
                      <a:pt x="174" y="58"/>
                      <a:pt x="174" y="59"/>
                    </a:cubicBezTo>
                    <a:cubicBezTo>
                      <a:pt x="173" y="61"/>
                      <a:pt x="173" y="62"/>
                      <a:pt x="172" y="65"/>
                    </a:cubicBezTo>
                    <a:cubicBezTo>
                      <a:pt x="172" y="66"/>
                      <a:pt x="172" y="68"/>
                      <a:pt x="171" y="70"/>
                    </a:cubicBezTo>
                    <a:cubicBezTo>
                      <a:pt x="170" y="73"/>
                      <a:pt x="168" y="76"/>
                      <a:pt x="166" y="79"/>
                    </a:cubicBezTo>
                    <a:cubicBezTo>
                      <a:pt x="165" y="82"/>
                      <a:pt x="163" y="84"/>
                      <a:pt x="162" y="87"/>
                    </a:cubicBezTo>
                    <a:cubicBezTo>
                      <a:pt x="161" y="89"/>
                      <a:pt x="160" y="92"/>
                      <a:pt x="160" y="95"/>
                    </a:cubicBezTo>
                    <a:cubicBezTo>
                      <a:pt x="159" y="99"/>
                      <a:pt x="158" y="102"/>
                      <a:pt x="156" y="106"/>
                    </a:cubicBezTo>
                    <a:cubicBezTo>
                      <a:pt x="155" y="108"/>
                      <a:pt x="153" y="110"/>
                      <a:pt x="151" y="112"/>
                    </a:cubicBezTo>
                    <a:cubicBezTo>
                      <a:pt x="149" y="114"/>
                      <a:pt x="148" y="115"/>
                      <a:pt x="148" y="117"/>
                    </a:cubicBezTo>
                    <a:cubicBezTo>
                      <a:pt x="148" y="118"/>
                      <a:pt x="148" y="120"/>
                      <a:pt x="148" y="121"/>
                    </a:cubicBezTo>
                    <a:cubicBezTo>
                      <a:pt x="149" y="123"/>
                      <a:pt x="150" y="126"/>
                      <a:pt x="149" y="129"/>
                    </a:cubicBezTo>
                    <a:cubicBezTo>
                      <a:pt x="149" y="131"/>
                      <a:pt x="146" y="142"/>
                      <a:pt x="144" y="145"/>
                    </a:cubicBezTo>
                    <a:cubicBezTo>
                      <a:pt x="143" y="148"/>
                      <a:pt x="140" y="151"/>
                      <a:pt x="137" y="152"/>
                    </a:cubicBezTo>
                    <a:cubicBezTo>
                      <a:pt x="135" y="154"/>
                      <a:pt x="133" y="155"/>
                      <a:pt x="132" y="157"/>
                    </a:cubicBezTo>
                    <a:cubicBezTo>
                      <a:pt x="130" y="159"/>
                      <a:pt x="130" y="162"/>
                      <a:pt x="128" y="165"/>
                    </a:cubicBezTo>
                    <a:cubicBezTo>
                      <a:pt x="127" y="169"/>
                      <a:pt x="126" y="173"/>
                      <a:pt x="123" y="177"/>
                    </a:cubicBezTo>
                    <a:cubicBezTo>
                      <a:pt x="121" y="179"/>
                      <a:pt x="119" y="181"/>
                      <a:pt x="118" y="182"/>
                    </a:cubicBezTo>
                    <a:cubicBezTo>
                      <a:pt x="116" y="183"/>
                      <a:pt x="115" y="184"/>
                      <a:pt x="114" y="185"/>
                    </a:cubicBezTo>
                    <a:cubicBezTo>
                      <a:pt x="113" y="187"/>
                      <a:pt x="112" y="191"/>
                      <a:pt x="111" y="194"/>
                    </a:cubicBezTo>
                    <a:cubicBezTo>
                      <a:pt x="110" y="198"/>
                      <a:pt x="109" y="201"/>
                      <a:pt x="108" y="204"/>
                    </a:cubicBezTo>
                    <a:cubicBezTo>
                      <a:pt x="104" y="211"/>
                      <a:pt x="100" y="217"/>
                      <a:pt x="95" y="223"/>
                    </a:cubicBezTo>
                    <a:cubicBezTo>
                      <a:pt x="93" y="226"/>
                      <a:pt x="90" y="229"/>
                      <a:pt x="87" y="233"/>
                    </a:cubicBezTo>
                    <a:cubicBezTo>
                      <a:pt x="85" y="236"/>
                      <a:pt x="84" y="239"/>
                      <a:pt x="82" y="242"/>
                    </a:cubicBezTo>
                    <a:cubicBezTo>
                      <a:pt x="78" y="250"/>
                      <a:pt x="73" y="259"/>
                      <a:pt x="61" y="263"/>
                    </a:cubicBezTo>
                    <a:cubicBezTo>
                      <a:pt x="58" y="265"/>
                      <a:pt x="54" y="265"/>
                      <a:pt x="52" y="264"/>
                    </a:cubicBezTo>
                    <a:cubicBezTo>
                      <a:pt x="50" y="264"/>
                      <a:pt x="49" y="264"/>
                      <a:pt x="48" y="265"/>
                    </a:cubicBezTo>
                    <a:cubicBezTo>
                      <a:pt x="46" y="266"/>
                      <a:pt x="44" y="268"/>
                      <a:pt x="42" y="271"/>
                    </a:cubicBezTo>
                    <a:cubicBezTo>
                      <a:pt x="41" y="273"/>
                      <a:pt x="40" y="274"/>
                      <a:pt x="39" y="276"/>
                    </a:cubicBezTo>
                    <a:cubicBezTo>
                      <a:pt x="34" y="283"/>
                      <a:pt x="27" y="287"/>
                      <a:pt x="21" y="291"/>
                    </a:cubicBezTo>
                    <a:cubicBezTo>
                      <a:pt x="16" y="295"/>
                      <a:pt x="11" y="298"/>
                      <a:pt x="6" y="303"/>
                    </a:cubicBezTo>
                    <a:cubicBezTo>
                      <a:pt x="5" y="304"/>
                      <a:pt x="3" y="307"/>
                      <a:pt x="2" y="309"/>
                    </a:cubicBezTo>
                    <a:cubicBezTo>
                      <a:pt x="1" y="310"/>
                      <a:pt x="1" y="311"/>
                      <a:pt x="0" y="312"/>
                    </a:cubicBezTo>
                    <a:cubicBezTo>
                      <a:pt x="1" y="312"/>
                      <a:pt x="3" y="313"/>
                      <a:pt x="4" y="313"/>
                    </a:cubicBezTo>
                    <a:cubicBezTo>
                      <a:pt x="7" y="313"/>
                      <a:pt x="10" y="314"/>
                      <a:pt x="12" y="314"/>
                    </a:cubicBezTo>
                    <a:cubicBezTo>
                      <a:pt x="12" y="314"/>
                      <a:pt x="14" y="314"/>
                      <a:pt x="15" y="314"/>
                    </a:cubicBezTo>
                    <a:cubicBezTo>
                      <a:pt x="18" y="313"/>
                      <a:pt x="21" y="313"/>
                      <a:pt x="24" y="313"/>
                    </a:cubicBezTo>
                    <a:cubicBezTo>
                      <a:pt x="29" y="314"/>
                      <a:pt x="32" y="316"/>
                      <a:pt x="34" y="318"/>
                    </a:cubicBezTo>
                    <a:cubicBezTo>
                      <a:pt x="35" y="318"/>
                      <a:pt x="36" y="319"/>
                      <a:pt x="38" y="320"/>
                    </a:cubicBezTo>
                    <a:cubicBezTo>
                      <a:pt x="41" y="322"/>
                      <a:pt x="43" y="322"/>
                      <a:pt x="47" y="322"/>
                    </a:cubicBezTo>
                    <a:cubicBezTo>
                      <a:pt x="49" y="322"/>
                      <a:pt x="52" y="322"/>
                      <a:pt x="55" y="322"/>
                    </a:cubicBezTo>
                    <a:cubicBezTo>
                      <a:pt x="66" y="324"/>
                      <a:pt x="72" y="329"/>
                      <a:pt x="76" y="339"/>
                    </a:cubicBezTo>
                    <a:cubicBezTo>
                      <a:pt x="84" y="357"/>
                      <a:pt x="82" y="379"/>
                      <a:pt x="81" y="399"/>
                    </a:cubicBezTo>
                    <a:cubicBezTo>
                      <a:pt x="80" y="407"/>
                      <a:pt x="80" y="415"/>
                      <a:pt x="80" y="421"/>
                    </a:cubicBezTo>
                    <a:cubicBezTo>
                      <a:pt x="80" y="425"/>
                      <a:pt x="80" y="425"/>
                      <a:pt x="80" y="425"/>
                    </a:cubicBezTo>
                    <a:cubicBezTo>
                      <a:pt x="80" y="443"/>
                      <a:pt x="80" y="458"/>
                      <a:pt x="67" y="471"/>
                    </a:cubicBezTo>
                    <a:cubicBezTo>
                      <a:pt x="71" y="474"/>
                      <a:pt x="76" y="477"/>
                      <a:pt x="78" y="482"/>
                    </a:cubicBezTo>
                    <a:cubicBezTo>
                      <a:pt x="80" y="484"/>
                      <a:pt x="81" y="487"/>
                      <a:pt x="82" y="489"/>
                    </a:cubicBezTo>
                    <a:cubicBezTo>
                      <a:pt x="83" y="491"/>
                      <a:pt x="83" y="492"/>
                      <a:pt x="84" y="494"/>
                    </a:cubicBezTo>
                    <a:cubicBezTo>
                      <a:pt x="85" y="497"/>
                      <a:pt x="87" y="498"/>
                      <a:pt x="89" y="500"/>
                    </a:cubicBezTo>
                    <a:cubicBezTo>
                      <a:pt x="90" y="501"/>
                      <a:pt x="92" y="502"/>
                      <a:pt x="94" y="504"/>
                    </a:cubicBezTo>
                    <a:cubicBezTo>
                      <a:pt x="98" y="508"/>
                      <a:pt x="101" y="514"/>
                      <a:pt x="103" y="520"/>
                    </a:cubicBezTo>
                    <a:cubicBezTo>
                      <a:pt x="110" y="532"/>
                      <a:pt x="112" y="535"/>
                      <a:pt x="117" y="532"/>
                    </a:cubicBezTo>
                    <a:cubicBezTo>
                      <a:pt x="119" y="531"/>
                      <a:pt x="122" y="530"/>
                      <a:pt x="124" y="529"/>
                    </a:cubicBezTo>
                    <a:cubicBezTo>
                      <a:pt x="132" y="525"/>
                      <a:pt x="139" y="522"/>
                      <a:pt x="146" y="525"/>
                    </a:cubicBezTo>
                    <a:cubicBezTo>
                      <a:pt x="151" y="527"/>
                      <a:pt x="154" y="532"/>
                      <a:pt x="157" y="541"/>
                    </a:cubicBezTo>
                    <a:cubicBezTo>
                      <a:pt x="157" y="542"/>
                      <a:pt x="158" y="543"/>
                      <a:pt x="159" y="545"/>
                    </a:cubicBezTo>
                    <a:cubicBezTo>
                      <a:pt x="166" y="564"/>
                      <a:pt x="169" y="574"/>
                      <a:pt x="164" y="579"/>
                    </a:cubicBezTo>
                    <a:cubicBezTo>
                      <a:pt x="162" y="582"/>
                      <a:pt x="159" y="583"/>
                      <a:pt x="157" y="583"/>
                    </a:cubicBezTo>
                    <a:cubicBezTo>
                      <a:pt x="152" y="582"/>
                      <a:pt x="150" y="579"/>
                      <a:pt x="149" y="577"/>
                    </a:cubicBezTo>
                    <a:cubicBezTo>
                      <a:pt x="148" y="576"/>
                      <a:pt x="148" y="575"/>
                      <a:pt x="147" y="575"/>
                    </a:cubicBezTo>
                    <a:cubicBezTo>
                      <a:pt x="146" y="574"/>
                      <a:pt x="145" y="573"/>
                      <a:pt x="145" y="572"/>
                    </a:cubicBezTo>
                    <a:cubicBezTo>
                      <a:pt x="144" y="572"/>
                      <a:pt x="144" y="572"/>
                      <a:pt x="143" y="572"/>
                    </a:cubicBezTo>
                    <a:cubicBezTo>
                      <a:pt x="141" y="572"/>
                      <a:pt x="131" y="577"/>
                      <a:pt x="129" y="578"/>
                    </a:cubicBezTo>
                    <a:cubicBezTo>
                      <a:pt x="129" y="579"/>
                      <a:pt x="129" y="581"/>
                      <a:pt x="129" y="582"/>
                    </a:cubicBezTo>
                    <a:cubicBezTo>
                      <a:pt x="130" y="584"/>
                      <a:pt x="130" y="586"/>
                      <a:pt x="129" y="587"/>
                    </a:cubicBezTo>
                    <a:cubicBezTo>
                      <a:pt x="129" y="595"/>
                      <a:pt x="126" y="602"/>
                      <a:pt x="123" y="607"/>
                    </a:cubicBezTo>
                    <a:cubicBezTo>
                      <a:pt x="122" y="609"/>
                      <a:pt x="120" y="610"/>
                      <a:pt x="119" y="611"/>
                    </a:cubicBezTo>
                    <a:cubicBezTo>
                      <a:pt x="118" y="612"/>
                      <a:pt x="117" y="612"/>
                      <a:pt x="117" y="613"/>
                    </a:cubicBezTo>
                    <a:cubicBezTo>
                      <a:pt x="118" y="613"/>
                      <a:pt x="120" y="614"/>
                      <a:pt x="121" y="614"/>
                    </a:cubicBezTo>
                    <a:cubicBezTo>
                      <a:pt x="126" y="616"/>
                      <a:pt x="131" y="618"/>
                      <a:pt x="134" y="622"/>
                    </a:cubicBezTo>
                    <a:cubicBezTo>
                      <a:pt x="137" y="627"/>
                      <a:pt x="138" y="632"/>
                      <a:pt x="139" y="636"/>
                    </a:cubicBezTo>
                    <a:cubicBezTo>
                      <a:pt x="140" y="643"/>
                      <a:pt x="140" y="644"/>
                      <a:pt x="148" y="644"/>
                    </a:cubicBezTo>
                    <a:cubicBezTo>
                      <a:pt x="151" y="644"/>
                      <a:pt x="153" y="646"/>
                      <a:pt x="153" y="649"/>
                    </a:cubicBezTo>
                    <a:cubicBezTo>
                      <a:pt x="153" y="652"/>
                      <a:pt x="154" y="654"/>
                      <a:pt x="155" y="657"/>
                    </a:cubicBezTo>
                    <a:cubicBezTo>
                      <a:pt x="155" y="660"/>
                      <a:pt x="156" y="664"/>
                      <a:pt x="157" y="667"/>
                    </a:cubicBezTo>
                    <a:cubicBezTo>
                      <a:pt x="162" y="672"/>
                      <a:pt x="164" y="679"/>
                      <a:pt x="166" y="685"/>
                    </a:cubicBezTo>
                    <a:cubicBezTo>
                      <a:pt x="168" y="690"/>
                      <a:pt x="169" y="694"/>
                      <a:pt x="172" y="696"/>
                    </a:cubicBezTo>
                    <a:cubicBezTo>
                      <a:pt x="174" y="698"/>
                      <a:pt x="176" y="698"/>
                      <a:pt x="179" y="698"/>
                    </a:cubicBezTo>
                    <a:cubicBezTo>
                      <a:pt x="182" y="698"/>
                      <a:pt x="184" y="697"/>
                      <a:pt x="187" y="698"/>
                    </a:cubicBezTo>
                    <a:cubicBezTo>
                      <a:pt x="190" y="699"/>
                      <a:pt x="192" y="701"/>
                      <a:pt x="194" y="702"/>
                    </a:cubicBezTo>
                    <a:cubicBezTo>
                      <a:pt x="195" y="703"/>
                      <a:pt x="197" y="704"/>
                      <a:pt x="199" y="705"/>
                    </a:cubicBezTo>
                    <a:cubicBezTo>
                      <a:pt x="199" y="704"/>
                      <a:pt x="199" y="703"/>
                      <a:pt x="198" y="702"/>
                    </a:cubicBezTo>
                    <a:cubicBezTo>
                      <a:pt x="198" y="699"/>
                      <a:pt x="197" y="696"/>
                      <a:pt x="197" y="692"/>
                    </a:cubicBezTo>
                    <a:cubicBezTo>
                      <a:pt x="197" y="688"/>
                      <a:pt x="198" y="684"/>
                      <a:pt x="200" y="680"/>
                    </a:cubicBezTo>
                    <a:cubicBezTo>
                      <a:pt x="201" y="676"/>
                      <a:pt x="202" y="673"/>
                      <a:pt x="202" y="669"/>
                    </a:cubicBezTo>
                    <a:cubicBezTo>
                      <a:pt x="201" y="666"/>
                      <a:pt x="200" y="663"/>
                      <a:pt x="199" y="660"/>
                    </a:cubicBezTo>
                    <a:cubicBezTo>
                      <a:pt x="197" y="656"/>
                      <a:pt x="195" y="651"/>
                      <a:pt x="195" y="647"/>
                    </a:cubicBezTo>
                    <a:cubicBezTo>
                      <a:pt x="195" y="645"/>
                      <a:pt x="195" y="642"/>
                      <a:pt x="195" y="640"/>
                    </a:cubicBezTo>
                    <a:cubicBezTo>
                      <a:pt x="195" y="638"/>
                      <a:pt x="195" y="636"/>
                      <a:pt x="195" y="634"/>
                    </a:cubicBezTo>
                    <a:cubicBezTo>
                      <a:pt x="195" y="634"/>
                      <a:pt x="194" y="633"/>
                      <a:pt x="194" y="632"/>
                    </a:cubicBezTo>
                    <a:cubicBezTo>
                      <a:pt x="193" y="629"/>
                      <a:pt x="192" y="626"/>
                      <a:pt x="193" y="623"/>
                    </a:cubicBezTo>
                    <a:cubicBezTo>
                      <a:pt x="193" y="619"/>
                      <a:pt x="195" y="615"/>
                      <a:pt x="196" y="611"/>
                    </a:cubicBezTo>
                    <a:cubicBezTo>
                      <a:pt x="197" y="609"/>
                      <a:pt x="198" y="607"/>
                      <a:pt x="199" y="605"/>
                    </a:cubicBezTo>
                    <a:cubicBezTo>
                      <a:pt x="199" y="604"/>
                      <a:pt x="199" y="602"/>
                      <a:pt x="200" y="600"/>
                    </a:cubicBezTo>
                    <a:cubicBezTo>
                      <a:pt x="201" y="590"/>
                      <a:pt x="202" y="584"/>
                      <a:pt x="210" y="574"/>
                    </a:cubicBezTo>
                    <a:cubicBezTo>
                      <a:pt x="214" y="569"/>
                      <a:pt x="217" y="563"/>
                      <a:pt x="219" y="555"/>
                    </a:cubicBezTo>
                    <a:cubicBezTo>
                      <a:pt x="220" y="550"/>
                      <a:pt x="221" y="545"/>
                      <a:pt x="222" y="539"/>
                    </a:cubicBezTo>
                    <a:cubicBezTo>
                      <a:pt x="224" y="521"/>
                      <a:pt x="226" y="500"/>
                      <a:pt x="246" y="494"/>
                    </a:cubicBezTo>
                    <a:cubicBezTo>
                      <a:pt x="252" y="492"/>
                      <a:pt x="258" y="490"/>
                      <a:pt x="263" y="489"/>
                    </a:cubicBezTo>
                    <a:cubicBezTo>
                      <a:pt x="273" y="487"/>
                      <a:pt x="281" y="485"/>
                      <a:pt x="288" y="481"/>
                    </a:cubicBezTo>
                    <a:cubicBezTo>
                      <a:pt x="300" y="474"/>
                      <a:pt x="311" y="465"/>
                      <a:pt x="319" y="456"/>
                    </a:cubicBezTo>
                    <a:cubicBezTo>
                      <a:pt x="325" y="448"/>
                      <a:pt x="337" y="437"/>
                      <a:pt x="344" y="431"/>
                    </a:cubicBezTo>
                    <a:cubicBezTo>
                      <a:pt x="358" y="422"/>
                      <a:pt x="376" y="429"/>
                      <a:pt x="384" y="432"/>
                    </a:cubicBezTo>
                    <a:cubicBezTo>
                      <a:pt x="399" y="438"/>
                      <a:pt x="409" y="434"/>
                      <a:pt x="424" y="428"/>
                    </a:cubicBezTo>
                    <a:cubicBezTo>
                      <a:pt x="426" y="427"/>
                      <a:pt x="426" y="427"/>
                      <a:pt x="426" y="427"/>
                    </a:cubicBezTo>
                    <a:cubicBezTo>
                      <a:pt x="437" y="423"/>
                      <a:pt x="437" y="422"/>
                      <a:pt x="436" y="407"/>
                    </a:cubicBezTo>
                    <a:cubicBezTo>
                      <a:pt x="436" y="405"/>
                      <a:pt x="436" y="403"/>
                      <a:pt x="436" y="402"/>
                    </a:cubicBezTo>
                    <a:cubicBezTo>
                      <a:pt x="436" y="402"/>
                      <a:pt x="436" y="402"/>
                      <a:pt x="436" y="402"/>
                    </a:cubicBezTo>
                    <a:cubicBezTo>
                      <a:pt x="436" y="402"/>
                      <a:pt x="435" y="401"/>
                      <a:pt x="434" y="400"/>
                    </a:cubicBezTo>
                    <a:cubicBezTo>
                      <a:pt x="432" y="399"/>
                      <a:pt x="430" y="398"/>
                      <a:pt x="427" y="397"/>
                    </a:cubicBezTo>
                    <a:cubicBezTo>
                      <a:pt x="424" y="396"/>
                      <a:pt x="421" y="395"/>
                      <a:pt x="418" y="393"/>
                    </a:cubicBezTo>
                    <a:cubicBezTo>
                      <a:pt x="416" y="391"/>
                      <a:pt x="416" y="388"/>
                      <a:pt x="417" y="386"/>
                    </a:cubicBezTo>
                    <a:cubicBezTo>
                      <a:pt x="418" y="385"/>
                      <a:pt x="418" y="385"/>
                      <a:pt x="419" y="385"/>
                    </a:cubicBezTo>
                    <a:cubicBezTo>
                      <a:pt x="414" y="372"/>
                      <a:pt x="415" y="361"/>
                      <a:pt x="416" y="348"/>
                    </a:cubicBezTo>
                    <a:cubicBezTo>
                      <a:pt x="416" y="342"/>
                      <a:pt x="416" y="342"/>
                      <a:pt x="416" y="342"/>
                    </a:cubicBezTo>
                    <a:cubicBezTo>
                      <a:pt x="417" y="335"/>
                      <a:pt x="420" y="330"/>
                      <a:pt x="423" y="326"/>
                    </a:cubicBezTo>
                    <a:cubicBezTo>
                      <a:pt x="424" y="324"/>
                      <a:pt x="425" y="322"/>
                      <a:pt x="427" y="320"/>
                    </a:cubicBezTo>
                    <a:cubicBezTo>
                      <a:pt x="431" y="313"/>
                      <a:pt x="431" y="302"/>
                      <a:pt x="431" y="292"/>
                    </a:cubicBezTo>
                    <a:cubicBezTo>
                      <a:pt x="431" y="289"/>
                      <a:pt x="431" y="286"/>
                      <a:pt x="431" y="282"/>
                    </a:cubicBezTo>
                    <a:cubicBezTo>
                      <a:pt x="431" y="275"/>
                      <a:pt x="430" y="271"/>
                      <a:pt x="427" y="265"/>
                    </a:cubicBezTo>
                    <a:cubicBezTo>
                      <a:pt x="426" y="262"/>
                      <a:pt x="425" y="259"/>
                      <a:pt x="424" y="255"/>
                    </a:cubicBezTo>
                    <a:cubicBezTo>
                      <a:pt x="421" y="245"/>
                      <a:pt x="425" y="240"/>
                      <a:pt x="429" y="233"/>
                    </a:cubicBezTo>
                    <a:cubicBezTo>
                      <a:pt x="429" y="232"/>
                      <a:pt x="430" y="230"/>
                      <a:pt x="431" y="228"/>
                    </a:cubicBezTo>
                    <a:cubicBezTo>
                      <a:pt x="433" y="225"/>
                      <a:pt x="435" y="220"/>
                      <a:pt x="437" y="216"/>
                    </a:cubicBezTo>
                    <a:cubicBezTo>
                      <a:pt x="442" y="204"/>
                      <a:pt x="447" y="192"/>
                      <a:pt x="457" y="184"/>
                    </a:cubicBezTo>
                    <a:cubicBezTo>
                      <a:pt x="461" y="182"/>
                      <a:pt x="464" y="181"/>
                      <a:pt x="467" y="180"/>
                    </a:cubicBezTo>
                    <a:cubicBezTo>
                      <a:pt x="469" y="179"/>
                      <a:pt x="472" y="178"/>
                      <a:pt x="474" y="177"/>
                    </a:cubicBezTo>
                    <a:cubicBezTo>
                      <a:pt x="478" y="174"/>
                      <a:pt x="482" y="170"/>
                      <a:pt x="486" y="166"/>
                    </a:cubicBezTo>
                    <a:cubicBezTo>
                      <a:pt x="489" y="163"/>
                      <a:pt x="492" y="160"/>
                      <a:pt x="495" y="157"/>
                    </a:cubicBezTo>
                    <a:cubicBezTo>
                      <a:pt x="498" y="155"/>
                      <a:pt x="500" y="154"/>
                      <a:pt x="502" y="152"/>
                    </a:cubicBezTo>
                    <a:cubicBezTo>
                      <a:pt x="509" y="147"/>
                      <a:pt x="514" y="143"/>
                      <a:pt x="516" y="135"/>
                    </a:cubicBezTo>
                    <a:cubicBezTo>
                      <a:pt x="514" y="135"/>
                      <a:pt x="513" y="133"/>
                      <a:pt x="513" y="131"/>
                    </a:cubicBezTo>
                    <a:cubicBezTo>
                      <a:pt x="513" y="129"/>
                      <a:pt x="514" y="128"/>
                      <a:pt x="516" y="127"/>
                    </a:cubicBezTo>
                    <a:cubicBezTo>
                      <a:pt x="516" y="126"/>
                      <a:pt x="515" y="125"/>
                      <a:pt x="514" y="124"/>
                    </a:cubicBezTo>
                    <a:cubicBezTo>
                      <a:pt x="510" y="120"/>
                      <a:pt x="499" y="121"/>
                      <a:pt x="489" y="121"/>
                    </a:cubicBezTo>
                    <a:cubicBezTo>
                      <a:pt x="482" y="122"/>
                      <a:pt x="476" y="122"/>
                      <a:pt x="470" y="121"/>
                    </a:cubicBezTo>
                    <a:cubicBezTo>
                      <a:pt x="458" y="119"/>
                      <a:pt x="440" y="117"/>
                      <a:pt x="429" y="107"/>
                    </a:cubicBezTo>
                    <a:cubicBezTo>
                      <a:pt x="419" y="99"/>
                      <a:pt x="417" y="99"/>
                      <a:pt x="405" y="101"/>
                    </a:cubicBezTo>
                    <a:cubicBezTo>
                      <a:pt x="400" y="102"/>
                      <a:pt x="396" y="103"/>
                      <a:pt x="391" y="104"/>
                    </a:cubicBezTo>
                    <a:cubicBezTo>
                      <a:pt x="386" y="106"/>
                      <a:pt x="381" y="107"/>
                      <a:pt x="375" y="108"/>
                    </a:cubicBezTo>
                    <a:cubicBezTo>
                      <a:pt x="374" y="108"/>
                      <a:pt x="373" y="108"/>
                      <a:pt x="372" y="108"/>
                    </a:cubicBezTo>
                    <a:cubicBezTo>
                      <a:pt x="369" y="109"/>
                      <a:pt x="366" y="109"/>
                      <a:pt x="364" y="110"/>
                    </a:cubicBezTo>
                    <a:cubicBezTo>
                      <a:pt x="363" y="111"/>
                      <a:pt x="362" y="113"/>
                      <a:pt x="361" y="115"/>
                    </a:cubicBezTo>
                    <a:cubicBezTo>
                      <a:pt x="360" y="118"/>
                      <a:pt x="358" y="121"/>
                      <a:pt x="354" y="123"/>
                    </a:cubicBezTo>
                    <a:cubicBezTo>
                      <a:pt x="348" y="127"/>
                      <a:pt x="343" y="124"/>
                      <a:pt x="339" y="122"/>
                    </a:cubicBezTo>
                    <a:cubicBezTo>
                      <a:pt x="336" y="121"/>
                      <a:pt x="334" y="120"/>
                      <a:pt x="331" y="121"/>
                    </a:cubicBezTo>
                    <a:cubicBezTo>
                      <a:pt x="329" y="122"/>
                      <a:pt x="327" y="126"/>
                      <a:pt x="325" y="129"/>
                    </a:cubicBezTo>
                    <a:cubicBezTo>
                      <a:pt x="323" y="132"/>
                      <a:pt x="320" y="135"/>
                      <a:pt x="318" y="137"/>
                    </a:cubicBezTo>
                    <a:cubicBezTo>
                      <a:pt x="314" y="140"/>
                      <a:pt x="310" y="142"/>
                      <a:pt x="307" y="144"/>
                    </a:cubicBezTo>
                    <a:cubicBezTo>
                      <a:pt x="305" y="146"/>
                      <a:pt x="302" y="147"/>
                      <a:pt x="301" y="148"/>
                    </a:cubicBezTo>
                    <a:cubicBezTo>
                      <a:pt x="299" y="149"/>
                      <a:pt x="297" y="149"/>
                      <a:pt x="295" y="148"/>
                    </a:cubicBezTo>
                    <a:cubicBezTo>
                      <a:pt x="294" y="147"/>
                      <a:pt x="293" y="145"/>
                      <a:pt x="293" y="143"/>
                    </a:cubicBezTo>
                    <a:cubicBezTo>
                      <a:pt x="295" y="139"/>
                      <a:pt x="294" y="135"/>
                      <a:pt x="293" y="130"/>
                    </a:cubicBezTo>
                    <a:cubicBezTo>
                      <a:pt x="292" y="126"/>
                      <a:pt x="291" y="121"/>
                      <a:pt x="292" y="116"/>
                    </a:cubicBezTo>
                    <a:cubicBezTo>
                      <a:pt x="293" y="108"/>
                      <a:pt x="300" y="104"/>
                      <a:pt x="305" y="101"/>
                    </a:cubicBezTo>
                    <a:cubicBezTo>
                      <a:pt x="309" y="99"/>
                      <a:pt x="313" y="97"/>
                      <a:pt x="314" y="94"/>
                    </a:cubicBezTo>
                    <a:cubicBezTo>
                      <a:pt x="318" y="87"/>
                      <a:pt x="314" y="81"/>
                      <a:pt x="307" y="73"/>
                    </a:cubicBezTo>
                    <a:cubicBezTo>
                      <a:pt x="306" y="72"/>
                      <a:pt x="305" y="71"/>
                      <a:pt x="304" y="70"/>
                    </a:cubicBezTo>
                    <a:cubicBezTo>
                      <a:pt x="301" y="66"/>
                      <a:pt x="300" y="62"/>
                      <a:pt x="300" y="59"/>
                    </a:cubicBezTo>
                    <a:cubicBezTo>
                      <a:pt x="299" y="57"/>
                      <a:pt x="299" y="55"/>
                      <a:pt x="298" y="53"/>
                    </a:cubicBezTo>
                    <a:cubicBezTo>
                      <a:pt x="297" y="51"/>
                      <a:pt x="296" y="50"/>
                      <a:pt x="294" y="49"/>
                    </a:cubicBezTo>
                    <a:cubicBezTo>
                      <a:pt x="292" y="48"/>
                      <a:pt x="290" y="47"/>
                      <a:pt x="288" y="44"/>
                    </a:cubicBezTo>
                    <a:cubicBezTo>
                      <a:pt x="285" y="42"/>
                      <a:pt x="283" y="39"/>
                      <a:pt x="281" y="37"/>
                    </a:cubicBezTo>
                    <a:cubicBezTo>
                      <a:pt x="278" y="33"/>
                      <a:pt x="276" y="30"/>
                      <a:pt x="269" y="29"/>
                    </a:cubicBezTo>
                    <a:cubicBezTo>
                      <a:pt x="267" y="28"/>
                      <a:pt x="265" y="28"/>
                      <a:pt x="263" y="28"/>
                    </a:cubicBezTo>
                    <a:cubicBezTo>
                      <a:pt x="260" y="27"/>
                      <a:pt x="256" y="27"/>
                      <a:pt x="253" y="25"/>
                    </a:cubicBezTo>
                    <a:cubicBezTo>
                      <a:pt x="248" y="23"/>
                      <a:pt x="246" y="20"/>
                      <a:pt x="245" y="17"/>
                    </a:cubicBezTo>
                    <a:cubicBezTo>
                      <a:pt x="244" y="16"/>
                      <a:pt x="244" y="15"/>
                      <a:pt x="243" y="15"/>
                    </a:cubicBezTo>
                    <a:cubicBezTo>
                      <a:pt x="237" y="9"/>
                      <a:pt x="224" y="7"/>
                      <a:pt x="214" y="5"/>
                    </a:cubicBezTo>
                    <a:cubicBezTo>
                      <a:pt x="211" y="5"/>
                      <a:pt x="208" y="4"/>
                      <a:pt x="205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6" name="Freeform 8">
                <a:extLst>
                  <a:ext uri="{FF2B5EF4-FFF2-40B4-BE49-F238E27FC236}">
                    <a16:creationId xmlns:a16="http://schemas.microsoft.com/office/drawing/2014/main" id="{7BB7D242-0319-4582-A23C-EAAD7A72FE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4" y="1497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7" name="Freeform 9">
                <a:extLst>
                  <a:ext uri="{FF2B5EF4-FFF2-40B4-BE49-F238E27FC236}">
                    <a16:creationId xmlns:a16="http://schemas.microsoft.com/office/drawing/2014/main" id="{8E142DAB-5B45-4BDB-8E20-3499CB17AA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8" y="1494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8" name="Freeform 10">
                <a:extLst>
                  <a:ext uri="{FF2B5EF4-FFF2-40B4-BE49-F238E27FC236}">
                    <a16:creationId xmlns:a16="http://schemas.microsoft.com/office/drawing/2014/main" id="{8779BC3E-7307-4F70-991D-FC474C1253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6" y="1496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9" name="Freeform 11">
                <a:extLst>
                  <a:ext uri="{FF2B5EF4-FFF2-40B4-BE49-F238E27FC236}">
                    <a16:creationId xmlns:a16="http://schemas.microsoft.com/office/drawing/2014/main" id="{81365D0B-AB12-41CB-AB8E-D5D69656C0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5" y="2581"/>
                <a:ext cx="66" cy="38"/>
              </a:xfrm>
              <a:custGeom>
                <a:avLst/>
                <a:gdLst>
                  <a:gd name="T0" fmla="*/ 53 w 66"/>
                  <a:gd name="T1" fmla="*/ 1 h 38"/>
                  <a:gd name="T2" fmla="*/ 48 w 66"/>
                  <a:gd name="T3" fmla="*/ 2 h 38"/>
                  <a:gd name="T4" fmla="*/ 47 w 66"/>
                  <a:gd name="T5" fmla="*/ 7 h 38"/>
                  <a:gd name="T6" fmla="*/ 40 w 66"/>
                  <a:gd name="T7" fmla="*/ 6 h 38"/>
                  <a:gd name="T8" fmla="*/ 12 w 66"/>
                  <a:gd name="T9" fmla="*/ 5 h 38"/>
                  <a:gd name="T10" fmla="*/ 4 w 66"/>
                  <a:gd name="T11" fmla="*/ 14 h 38"/>
                  <a:gd name="T12" fmla="*/ 4 w 66"/>
                  <a:gd name="T13" fmla="*/ 25 h 38"/>
                  <a:gd name="T14" fmla="*/ 3 w 66"/>
                  <a:gd name="T15" fmla="*/ 28 h 38"/>
                  <a:gd name="T16" fmla="*/ 3 w 66"/>
                  <a:gd name="T17" fmla="*/ 31 h 38"/>
                  <a:gd name="T18" fmla="*/ 2 w 66"/>
                  <a:gd name="T19" fmla="*/ 32 h 38"/>
                  <a:gd name="T20" fmla="*/ 0 w 66"/>
                  <a:gd name="T21" fmla="*/ 36 h 38"/>
                  <a:gd name="T22" fmla="*/ 28 w 66"/>
                  <a:gd name="T23" fmla="*/ 37 h 38"/>
                  <a:gd name="T24" fmla="*/ 35 w 66"/>
                  <a:gd name="T25" fmla="*/ 36 h 38"/>
                  <a:gd name="T26" fmla="*/ 43 w 66"/>
                  <a:gd name="T27" fmla="*/ 37 h 38"/>
                  <a:gd name="T28" fmla="*/ 61 w 66"/>
                  <a:gd name="T29" fmla="*/ 36 h 38"/>
                  <a:gd name="T30" fmla="*/ 65 w 66"/>
                  <a:gd name="T31" fmla="*/ 20 h 38"/>
                  <a:gd name="T32" fmla="*/ 64 w 66"/>
                  <a:gd name="T33" fmla="*/ 8 h 38"/>
                  <a:gd name="T34" fmla="*/ 66 w 66"/>
                  <a:gd name="T35" fmla="*/ 1 h 38"/>
                  <a:gd name="T36" fmla="*/ 66 w 66"/>
                  <a:gd name="T37" fmla="*/ 0 h 38"/>
                  <a:gd name="T38" fmla="*/ 64 w 66"/>
                  <a:gd name="T39" fmla="*/ 0 h 38"/>
                  <a:gd name="T40" fmla="*/ 53 w 66"/>
                  <a:gd name="T41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6" h="38">
                    <a:moveTo>
                      <a:pt x="53" y="1"/>
                    </a:moveTo>
                    <a:cubicBezTo>
                      <a:pt x="52" y="1"/>
                      <a:pt x="50" y="2"/>
                      <a:pt x="48" y="2"/>
                    </a:cubicBezTo>
                    <a:cubicBezTo>
                      <a:pt x="49" y="4"/>
                      <a:pt x="48" y="6"/>
                      <a:pt x="47" y="7"/>
                    </a:cubicBezTo>
                    <a:cubicBezTo>
                      <a:pt x="45" y="8"/>
                      <a:pt x="42" y="8"/>
                      <a:pt x="40" y="6"/>
                    </a:cubicBezTo>
                    <a:cubicBezTo>
                      <a:pt x="39" y="4"/>
                      <a:pt x="30" y="2"/>
                      <a:pt x="12" y="5"/>
                    </a:cubicBezTo>
                    <a:cubicBezTo>
                      <a:pt x="4" y="6"/>
                      <a:pt x="4" y="7"/>
                      <a:pt x="4" y="14"/>
                    </a:cubicBezTo>
                    <a:cubicBezTo>
                      <a:pt x="4" y="17"/>
                      <a:pt x="4" y="21"/>
                      <a:pt x="4" y="25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9"/>
                      <a:pt x="3" y="30"/>
                      <a:pt x="3" y="31"/>
                    </a:cubicBezTo>
                    <a:cubicBezTo>
                      <a:pt x="3" y="31"/>
                      <a:pt x="3" y="32"/>
                      <a:pt x="2" y="32"/>
                    </a:cubicBezTo>
                    <a:cubicBezTo>
                      <a:pt x="2" y="34"/>
                      <a:pt x="1" y="35"/>
                      <a:pt x="0" y="36"/>
                    </a:cubicBezTo>
                    <a:cubicBezTo>
                      <a:pt x="4" y="37"/>
                      <a:pt x="14" y="37"/>
                      <a:pt x="28" y="37"/>
                    </a:cubicBezTo>
                    <a:cubicBezTo>
                      <a:pt x="31" y="36"/>
                      <a:pt x="33" y="36"/>
                      <a:pt x="35" y="36"/>
                    </a:cubicBezTo>
                    <a:cubicBezTo>
                      <a:pt x="37" y="36"/>
                      <a:pt x="40" y="37"/>
                      <a:pt x="43" y="37"/>
                    </a:cubicBezTo>
                    <a:cubicBezTo>
                      <a:pt x="49" y="37"/>
                      <a:pt x="57" y="38"/>
                      <a:pt x="61" y="36"/>
                    </a:cubicBezTo>
                    <a:cubicBezTo>
                      <a:pt x="66" y="34"/>
                      <a:pt x="66" y="29"/>
                      <a:pt x="65" y="20"/>
                    </a:cubicBezTo>
                    <a:cubicBezTo>
                      <a:pt x="64" y="16"/>
                      <a:pt x="64" y="12"/>
                      <a:pt x="64" y="8"/>
                    </a:cubicBezTo>
                    <a:cubicBezTo>
                      <a:pt x="65" y="5"/>
                      <a:pt x="65" y="2"/>
                      <a:pt x="66" y="1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66" y="0"/>
                      <a:pt x="65" y="0"/>
                      <a:pt x="64" y="0"/>
                    </a:cubicBezTo>
                    <a:cubicBezTo>
                      <a:pt x="60" y="0"/>
                      <a:pt x="57" y="1"/>
                      <a:pt x="53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0" name="Freeform 12">
                <a:extLst>
                  <a:ext uri="{FF2B5EF4-FFF2-40B4-BE49-F238E27FC236}">
                    <a16:creationId xmlns:a16="http://schemas.microsoft.com/office/drawing/2014/main" id="{1D0BE142-8BF3-4339-BF04-F3FDAE7C12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5" y="1509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1" name="Freeform 13">
                <a:extLst>
                  <a:ext uri="{FF2B5EF4-FFF2-40B4-BE49-F238E27FC236}">
                    <a16:creationId xmlns:a16="http://schemas.microsoft.com/office/drawing/2014/main" id="{3278452B-781A-4165-B82C-7448D56C55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0" y="1851"/>
                <a:ext cx="301" cy="167"/>
              </a:xfrm>
              <a:custGeom>
                <a:avLst/>
                <a:gdLst>
                  <a:gd name="T0" fmla="*/ 302 w 303"/>
                  <a:gd name="T1" fmla="*/ 56 h 168"/>
                  <a:gd name="T2" fmla="*/ 292 w 303"/>
                  <a:gd name="T3" fmla="*/ 48 h 168"/>
                  <a:gd name="T4" fmla="*/ 290 w 303"/>
                  <a:gd name="T5" fmla="*/ 40 h 168"/>
                  <a:gd name="T6" fmla="*/ 292 w 303"/>
                  <a:gd name="T7" fmla="*/ 37 h 168"/>
                  <a:gd name="T8" fmla="*/ 281 w 303"/>
                  <a:gd name="T9" fmla="*/ 34 h 168"/>
                  <a:gd name="T10" fmla="*/ 270 w 303"/>
                  <a:gd name="T11" fmla="*/ 33 h 168"/>
                  <a:gd name="T12" fmla="*/ 248 w 303"/>
                  <a:gd name="T13" fmla="*/ 28 h 168"/>
                  <a:gd name="T14" fmla="*/ 237 w 303"/>
                  <a:gd name="T15" fmla="*/ 30 h 168"/>
                  <a:gd name="T16" fmla="*/ 223 w 303"/>
                  <a:gd name="T17" fmla="*/ 37 h 168"/>
                  <a:gd name="T18" fmla="*/ 214 w 303"/>
                  <a:gd name="T19" fmla="*/ 33 h 168"/>
                  <a:gd name="T20" fmla="*/ 194 w 303"/>
                  <a:gd name="T21" fmla="*/ 29 h 168"/>
                  <a:gd name="T22" fmla="*/ 181 w 303"/>
                  <a:gd name="T23" fmla="*/ 24 h 168"/>
                  <a:gd name="T24" fmla="*/ 185 w 303"/>
                  <a:gd name="T25" fmla="*/ 33 h 168"/>
                  <a:gd name="T26" fmla="*/ 183 w 303"/>
                  <a:gd name="T27" fmla="*/ 41 h 168"/>
                  <a:gd name="T28" fmla="*/ 181 w 303"/>
                  <a:gd name="T29" fmla="*/ 43 h 168"/>
                  <a:gd name="T30" fmla="*/ 175 w 303"/>
                  <a:gd name="T31" fmla="*/ 56 h 168"/>
                  <a:gd name="T32" fmla="*/ 158 w 303"/>
                  <a:gd name="T33" fmla="*/ 74 h 168"/>
                  <a:gd name="T34" fmla="*/ 154 w 303"/>
                  <a:gd name="T35" fmla="*/ 63 h 168"/>
                  <a:gd name="T36" fmla="*/ 127 w 303"/>
                  <a:gd name="T37" fmla="*/ 62 h 168"/>
                  <a:gd name="T38" fmla="*/ 119 w 303"/>
                  <a:gd name="T39" fmla="*/ 60 h 168"/>
                  <a:gd name="T40" fmla="*/ 102 w 303"/>
                  <a:gd name="T41" fmla="*/ 50 h 168"/>
                  <a:gd name="T42" fmla="*/ 94 w 303"/>
                  <a:gd name="T43" fmla="*/ 39 h 168"/>
                  <a:gd name="T44" fmla="*/ 96 w 303"/>
                  <a:gd name="T45" fmla="*/ 33 h 168"/>
                  <a:gd name="T46" fmla="*/ 97 w 303"/>
                  <a:gd name="T47" fmla="*/ 30 h 168"/>
                  <a:gd name="T48" fmla="*/ 114 w 303"/>
                  <a:gd name="T49" fmla="*/ 14 h 168"/>
                  <a:gd name="T50" fmla="*/ 78 w 303"/>
                  <a:gd name="T51" fmla="*/ 13 h 168"/>
                  <a:gd name="T52" fmla="*/ 61 w 303"/>
                  <a:gd name="T53" fmla="*/ 32 h 168"/>
                  <a:gd name="T54" fmla="*/ 38 w 303"/>
                  <a:gd name="T55" fmla="*/ 33 h 168"/>
                  <a:gd name="T56" fmla="*/ 27 w 303"/>
                  <a:gd name="T57" fmla="*/ 26 h 168"/>
                  <a:gd name="T58" fmla="*/ 20 w 303"/>
                  <a:gd name="T59" fmla="*/ 20 h 168"/>
                  <a:gd name="T60" fmla="*/ 17 w 303"/>
                  <a:gd name="T61" fmla="*/ 46 h 168"/>
                  <a:gd name="T62" fmla="*/ 0 w 303"/>
                  <a:gd name="T63" fmla="*/ 60 h 168"/>
                  <a:gd name="T64" fmla="*/ 4 w 303"/>
                  <a:gd name="T65" fmla="*/ 63 h 168"/>
                  <a:gd name="T66" fmla="*/ 12 w 303"/>
                  <a:gd name="T67" fmla="*/ 81 h 168"/>
                  <a:gd name="T68" fmla="*/ 16 w 303"/>
                  <a:gd name="T69" fmla="*/ 114 h 168"/>
                  <a:gd name="T70" fmla="*/ 16 w 303"/>
                  <a:gd name="T71" fmla="*/ 119 h 168"/>
                  <a:gd name="T72" fmla="*/ 28 w 303"/>
                  <a:gd name="T73" fmla="*/ 124 h 168"/>
                  <a:gd name="T74" fmla="*/ 47 w 303"/>
                  <a:gd name="T75" fmla="*/ 124 h 168"/>
                  <a:gd name="T76" fmla="*/ 50 w 303"/>
                  <a:gd name="T77" fmla="*/ 116 h 168"/>
                  <a:gd name="T78" fmla="*/ 90 w 303"/>
                  <a:gd name="T79" fmla="*/ 101 h 168"/>
                  <a:gd name="T80" fmla="*/ 125 w 303"/>
                  <a:gd name="T81" fmla="*/ 91 h 168"/>
                  <a:gd name="T82" fmla="*/ 132 w 303"/>
                  <a:gd name="T83" fmla="*/ 97 h 168"/>
                  <a:gd name="T84" fmla="*/ 128 w 303"/>
                  <a:gd name="T85" fmla="*/ 114 h 168"/>
                  <a:gd name="T86" fmla="*/ 125 w 303"/>
                  <a:gd name="T87" fmla="*/ 119 h 168"/>
                  <a:gd name="T88" fmla="*/ 123 w 303"/>
                  <a:gd name="T89" fmla="*/ 139 h 168"/>
                  <a:gd name="T90" fmla="*/ 135 w 303"/>
                  <a:gd name="T91" fmla="*/ 163 h 168"/>
                  <a:gd name="T92" fmla="*/ 135 w 303"/>
                  <a:gd name="T93" fmla="*/ 166 h 168"/>
                  <a:gd name="T94" fmla="*/ 153 w 303"/>
                  <a:gd name="T95" fmla="*/ 152 h 168"/>
                  <a:gd name="T96" fmla="*/ 168 w 303"/>
                  <a:gd name="T97" fmla="*/ 148 h 168"/>
                  <a:gd name="T98" fmla="*/ 175 w 303"/>
                  <a:gd name="T99" fmla="*/ 137 h 168"/>
                  <a:gd name="T100" fmla="*/ 212 w 303"/>
                  <a:gd name="T101" fmla="*/ 123 h 168"/>
                  <a:gd name="T102" fmla="*/ 221 w 303"/>
                  <a:gd name="T103" fmla="*/ 122 h 168"/>
                  <a:gd name="T104" fmla="*/ 236 w 303"/>
                  <a:gd name="T105" fmla="*/ 114 h 168"/>
                  <a:gd name="T106" fmla="*/ 251 w 303"/>
                  <a:gd name="T107" fmla="*/ 112 h 168"/>
                  <a:gd name="T108" fmla="*/ 255 w 303"/>
                  <a:gd name="T109" fmla="*/ 103 h 168"/>
                  <a:gd name="T110" fmla="*/ 294 w 303"/>
                  <a:gd name="T111" fmla="*/ 100 h 168"/>
                  <a:gd name="T112" fmla="*/ 298 w 303"/>
                  <a:gd name="T113" fmla="*/ 102 h 168"/>
                  <a:gd name="T114" fmla="*/ 302 w 303"/>
                  <a:gd name="T115" fmla="*/ 89 h 168"/>
                  <a:gd name="T116" fmla="*/ 298 w 303"/>
                  <a:gd name="T117" fmla="*/ 71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3" h="168">
                    <a:moveTo>
                      <a:pt x="301" y="63"/>
                    </a:moveTo>
                    <a:cubicBezTo>
                      <a:pt x="303" y="61"/>
                      <a:pt x="303" y="60"/>
                      <a:pt x="302" y="56"/>
                    </a:cubicBezTo>
                    <a:cubicBezTo>
                      <a:pt x="301" y="51"/>
                      <a:pt x="300" y="50"/>
                      <a:pt x="294" y="48"/>
                    </a:cubicBezTo>
                    <a:cubicBezTo>
                      <a:pt x="292" y="48"/>
                      <a:pt x="292" y="48"/>
                      <a:pt x="292" y="48"/>
                    </a:cubicBezTo>
                    <a:cubicBezTo>
                      <a:pt x="290" y="47"/>
                      <a:pt x="289" y="46"/>
                      <a:pt x="288" y="44"/>
                    </a:cubicBezTo>
                    <a:cubicBezTo>
                      <a:pt x="288" y="42"/>
                      <a:pt x="289" y="41"/>
                      <a:pt x="290" y="40"/>
                    </a:cubicBezTo>
                    <a:cubicBezTo>
                      <a:pt x="292" y="39"/>
                      <a:pt x="292" y="38"/>
                      <a:pt x="292" y="37"/>
                    </a:cubicBezTo>
                    <a:cubicBezTo>
                      <a:pt x="292" y="37"/>
                      <a:pt x="292" y="37"/>
                      <a:pt x="292" y="37"/>
                    </a:cubicBezTo>
                    <a:cubicBezTo>
                      <a:pt x="291" y="36"/>
                      <a:pt x="291" y="35"/>
                      <a:pt x="291" y="34"/>
                    </a:cubicBezTo>
                    <a:cubicBezTo>
                      <a:pt x="287" y="36"/>
                      <a:pt x="283" y="35"/>
                      <a:pt x="281" y="34"/>
                    </a:cubicBezTo>
                    <a:cubicBezTo>
                      <a:pt x="280" y="33"/>
                      <a:pt x="279" y="33"/>
                      <a:pt x="277" y="33"/>
                    </a:cubicBezTo>
                    <a:cubicBezTo>
                      <a:pt x="275" y="33"/>
                      <a:pt x="273" y="33"/>
                      <a:pt x="270" y="33"/>
                    </a:cubicBezTo>
                    <a:cubicBezTo>
                      <a:pt x="265" y="33"/>
                      <a:pt x="260" y="33"/>
                      <a:pt x="255" y="32"/>
                    </a:cubicBezTo>
                    <a:cubicBezTo>
                      <a:pt x="251" y="30"/>
                      <a:pt x="249" y="29"/>
                      <a:pt x="248" y="28"/>
                    </a:cubicBezTo>
                    <a:cubicBezTo>
                      <a:pt x="246" y="27"/>
                      <a:pt x="245" y="27"/>
                      <a:pt x="242" y="28"/>
                    </a:cubicBezTo>
                    <a:cubicBezTo>
                      <a:pt x="240" y="29"/>
                      <a:pt x="239" y="29"/>
                      <a:pt x="237" y="30"/>
                    </a:cubicBezTo>
                    <a:cubicBezTo>
                      <a:pt x="235" y="31"/>
                      <a:pt x="231" y="32"/>
                      <a:pt x="228" y="33"/>
                    </a:cubicBezTo>
                    <a:cubicBezTo>
                      <a:pt x="227" y="35"/>
                      <a:pt x="225" y="37"/>
                      <a:pt x="223" y="37"/>
                    </a:cubicBezTo>
                    <a:cubicBezTo>
                      <a:pt x="218" y="37"/>
                      <a:pt x="218" y="37"/>
                      <a:pt x="218" y="37"/>
                    </a:cubicBezTo>
                    <a:cubicBezTo>
                      <a:pt x="216" y="37"/>
                      <a:pt x="214" y="35"/>
                      <a:pt x="214" y="33"/>
                    </a:cubicBezTo>
                    <a:cubicBezTo>
                      <a:pt x="208" y="32"/>
                      <a:pt x="202" y="31"/>
                      <a:pt x="196" y="29"/>
                    </a:cubicBezTo>
                    <a:cubicBezTo>
                      <a:pt x="194" y="29"/>
                      <a:pt x="194" y="29"/>
                      <a:pt x="194" y="29"/>
                    </a:cubicBezTo>
                    <a:cubicBezTo>
                      <a:pt x="192" y="28"/>
                      <a:pt x="190" y="27"/>
                      <a:pt x="188" y="27"/>
                    </a:cubicBezTo>
                    <a:cubicBezTo>
                      <a:pt x="186" y="26"/>
                      <a:pt x="182" y="24"/>
                      <a:pt x="181" y="24"/>
                    </a:cubicBezTo>
                    <a:cubicBezTo>
                      <a:pt x="181" y="24"/>
                      <a:pt x="181" y="25"/>
                      <a:pt x="181" y="25"/>
                    </a:cubicBezTo>
                    <a:cubicBezTo>
                      <a:pt x="181" y="28"/>
                      <a:pt x="183" y="32"/>
                      <a:pt x="185" y="33"/>
                    </a:cubicBezTo>
                    <a:cubicBezTo>
                      <a:pt x="186" y="34"/>
                      <a:pt x="187" y="36"/>
                      <a:pt x="187" y="38"/>
                    </a:cubicBezTo>
                    <a:cubicBezTo>
                      <a:pt x="186" y="40"/>
                      <a:pt x="185" y="41"/>
                      <a:pt x="183" y="41"/>
                    </a:cubicBezTo>
                    <a:cubicBezTo>
                      <a:pt x="182" y="42"/>
                      <a:pt x="181" y="42"/>
                      <a:pt x="180" y="42"/>
                    </a:cubicBezTo>
                    <a:cubicBezTo>
                      <a:pt x="180" y="42"/>
                      <a:pt x="180" y="43"/>
                      <a:pt x="181" y="43"/>
                    </a:cubicBezTo>
                    <a:cubicBezTo>
                      <a:pt x="181" y="45"/>
                      <a:pt x="180" y="47"/>
                      <a:pt x="178" y="47"/>
                    </a:cubicBezTo>
                    <a:cubicBezTo>
                      <a:pt x="176" y="49"/>
                      <a:pt x="175" y="52"/>
                      <a:pt x="175" y="56"/>
                    </a:cubicBezTo>
                    <a:cubicBezTo>
                      <a:pt x="173" y="62"/>
                      <a:pt x="172" y="70"/>
                      <a:pt x="161" y="74"/>
                    </a:cubicBezTo>
                    <a:cubicBezTo>
                      <a:pt x="160" y="75"/>
                      <a:pt x="159" y="75"/>
                      <a:pt x="158" y="74"/>
                    </a:cubicBezTo>
                    <a:cubicBezTo>
                      <a:pt x="156" y="73"/>
                      <a:pt x="155" y="72"/>
                      <a:pt x="155" y="71"/>
                    </a:cubicBezTo>
                    <a:cubicBezTo>
                      <a:pt x="155" y="68"/>
                      <a:pt x="154" y="66"/>
                      <a:pt x="154" y="63"/>
                    </a:cubicBezTo>
                    <a:cubicBezTo>
                      <a:pt x="154" y="57"/>
                      <a:pt x="154" y="56"/>
                      <a:pt x="150" y="54"/>
                    </a:cubicBezTo>
                    <a:cubicBezTo>
                      <a:pt x="143" y="51"/>
                      <a:pt x="133" y="56"/>
                      <a:pt x="127" y="62"/>
                    </a:cubicBezTo>
                    <a:cubicBezTo>
                      <a:pt x="126" y="63"/>
                      <a:pt x="124" y="63"/>
                      <a:pt x="123" y="63"/>
                    </a:cubicBezTo>
                    <a:cubicBezTo>
                      <a:pt x="121" y="63"/>
                      <a:pt x="120" y="62"/>
                      <a:pt x="119" y="60"/>
                    </a:cubicBezTo>
                    <a:cubicBezTo>
                      <a:pt x="118" y="57"/>
                      <a:pt x="112" y="53"/>
                      <a:pt x="108" y="52"/>
                    </a:cubicBezTo>
                    <a:cubicBezTo>
                      <a:pt x="105" y="50"/>
                      <a:pt x="103" y="50"/>
                      <a:pt x="102" y="50"/>
                    </a:cubicBezTo>
                    <a:cubicBezTo>
                      <a:pt x="97" y="49"/>
                      <a:pt x="94" y="47"/>
                      <a:pt x="94" y="40"/>
                    </a:cubicBezTo>
                    <a:cubicBezTo>
                      <a:pt x="94" y="40"/>
                      <a:pt x="94" y="39"/>
                      <a:pt x="94" y="39"/>
                    </a:cubicBezTo>
                    <a:cubicBezTo>
                      <a:pt x="94" y="38"/>
                      <a:pt x="94" y="37"/>
                      <a:pt x="95" y="36"/>
                    </a:cubicBezTo>
                    <a:cubicBezTo>
                      <a:pt x="95" y="36"/>
                      <a:pt x="95" y="34"/>
                      <a:pt x="96" y="33"/>
                    </a:cubicBezTo>
                    <a:cubicBezTo>
                      <a:pt x="96" y="32"/>
                      <a:pt x="97" y="31"/>
                      <a:pt x="97" y="30"/>
                    </a:cubicBezTo>
                    <a:cubicBezTo>
                      <a:pt x="97" y="30"/>
                      <a:pt x="97" y="30"/>
                      <a:pt x="97" y="30"/>
                    </a:cubicBezTo>
                    <a:cubicBezTo>
                      <a:pt x="100" y="26"/>
                      <a:pt x="103" y="23"/>
                      <a:pt x="107" y="21"/>
                    </a:cubicBezTo>
                    <a:cubicBezTo>
                      <a:pt x="110" y="19"/>
                      <a:pt x="113" y="16"/>
                      <a:pt x="114" y="14"/>
                    </a:cubicBezTo>
                    <a:cubicBezTo>
                      <a:pt x="114" y="13"/>
                      <a:pt x="111" y="6"/>
                      <a:pt x="110" y="5"/>
                    </a:cubicBezTo>
                    <a:cubicBezTo>
                      <a:pt x="104" y="0"/>
                      <a:pt x="84" y="8"/>
                      <a:pt x="78" y="13"/>
                    </a:cubicBezTo>
                    <a:cubicBezTo>
                      <a:pt x="76" y="14"/>
                      <a:pt x="74" y="17"/>
                      <a:pt x="72" y="20"/>
                    </a:cubicBezTo>
                    <a:cubicBezTo>
                      <a:pt x="69" y="25"/>
                      <a:pt x="66" y="30"/>
                      <a:pt x="61" y="32"/>
                    </a:cubicBezTo>
                    <a:cubicBezTo>
                      <a:pt x="54" y="36"/>
                      <a:pt x="47" y="34"/>
                      <a:pt x="41" y="33"/>
                    </a:cubicBezTo>
                    <a:cubicBezTo>
                      <a:pt x="39" y="33"/>
                      <a:pt x="38" y="33"/>
                      <a:pt x="38" y="33"/>
                    </a:cubicBezTo>
                    <a:cubicBezTo>
                      <a:pt x="36" y="33"/>
                      <a:pt x="33" y="33"/>
                      <a:pt x="31" y="32"/>
                    </a:cubicBezTo>
                    <a:cubicBezTo>
                      <a:pt x="28" y="30"/>
                      <a:pt x="27" y="27"/>
                      <a:pt x="27" y="26"/>
                    </a:cubicBezTo>
                    <a:cubicBezTo>
                      <a:pt x="26" y="25"/>
                      <a:pt x="26" y="25"/>
                      <a:pt x="25" y="24"/>
                    </a:cubicBezTo>
                    <a:cubicBezTo>
                      <a:pt x="24" y="23"/>
                      <a:pt x="22" y="21"/>
                      <a:pt x="20" y="20"/>
                    </a:cubicBezTo>
                    <a:cubicBezTo>
                      <a:pt x="17" y="21"/>
                      <a:pt x="16" y="25"/>
                      <a:pt x="17" y="35"/>
                    </a:cubicBezTo>
                    <a:cubicBezTo>
                      <a:pt x="18" y="39"/>
                      <a:pt x="18" y="43"/>
                      <a:pt x="17" y="46"/>
                    </a:cubicBezTo>
                    <a:cubicBezTo>
                      <a:pt x="16" y="49"/>
                      <a:pt x="12" y="51"/>
                      <a:pt x="7" y="55"/>
                    </a:cubicBezTo>
                    <a:cubicBezTo>
                      <a:pt x="5" y="56"/>
                      <a:pt x="2" y="58"/>
                      <a:pt x="0" y="60"/>
                    </a:cubicBezTo>
                    <a:cubicBezTo>
                      <a:pt x="0" y="60"/>
                      <a:pt x="1" y="60"/>
                      <a:pt x="1" y="60"/>
                    </a:cubicBezTo>
                    <a:cubicBezTo>
                      <a:pt x="2" y="60"/>
                      <a:pt x="4" y="61"/>
                      <a:pt x="4" y="63"/>
                    </a:cubicBezTo>
                    <a:cubicBezTo>
                      <a:pt x="5" y="64"/>
                      <a:pt x="4" y="66"/>
                      <a:pt x="3" y="67"/>
                    </a:cubicBezTo>
                    <a:cubicBezTo>
                      <a:pt x="1" y="70"/>
                      <a:pt x="3" y="73"/>
                      <a:pt x="12" y="81"/>
                    </a:cubicBezTo>
                    <a:cubicBezTo>
                      <a:pt x="17" y="85"/>
                      <a:pt x="21" y="90"/>
                      <a:pt x="23" y="95"/>
                    </a:cubicBezTo>
                    <a:cubicBezTo>
                      <a:pt x="26" y="105"/>
                      <a:pt x="21" y="110"/>
                      <a:pt x="16" y="114"/>
                    </a:cubicBezTo>
                    <a:cubicBezTo>
                      <a:pt x="15" y="114"/>
                      <a:pt x="15" y="115"/>
                      <a:pt x="14" y="115"/>
                    </a:cubicBezTo>
                    <a:cubicBezTo>
                      <a:pt x="15" y="116"/>
                      <a:pt x="16" y="117"/>
                      <a:pt x="16" y="119"/>
                    </a:cubicBezTo>
                    <a:cubicBezTo>
                      <a:pt x="17" y="119"/>
                      <a:pt x="17" y="120"/>
                      <a:pt x="16" y="121"/>
                    </a:cubicBezTo>
                    <a:cubicBezTo>
                      <a:pt x="19" y="122"/>
                      <a:pt x="22" y="123"/>
                      <a:pt x="28" y="124"/>
                    </a:cubicBezTo>
                    <a:cubicBezTo>
                      <a:pt x="28" y="124"/>
                      <a:pt x="29" y="124"/>
                      <a:pt x="29" y="124"/>
                    </a:cubicBezTo>
                    <a:cubicBezTo>
                      <a:pt x="33" y="125"/>
                      <a:pt x="43" y="127"/>
                      <a:pt x="47" y="124"/>
                    </a:cubicBezTo>
                    <a:cubicBezTo>
                      <a:pt x="47" y="124"/>
                      <a:pt x="47" y="124"/>
                      <a:pt x="47" y="122"/>
                    </a:cubicBezTo>
                    <a:cubicBezTo>
                      <a:pt x="48" y="121"/>
                      <a:pt x="48" y="118"/>
                      <a:pt x="50" y="116"/>
                    </a:cubicBezTo>
                    <a:cubicBezTo>
                      <a:pt x="57" y="110"/>
                      <a:pt x="66" y="108"/>
                      <a:pt x="74" y="106"/>
                    </a:cubicBezTo>
                    <a:cubicBezTo>
                      <a:pt x="80" y="105"/>
                      <a:pt x="86" y="104"/>
                      <a:pt x="90" y="101"/>
                    </a:cubicBezTo>
                    <a:cubicBezTo>
                      <a:pt x="92" y="100"/>
                      <a:pt x="94" y="99"/>
                      <a:pt x="96" y="98"/>
                    </a:cubicBezTo>
                    <a:cubicBezTo>
                      <a:pt x="103" y="92"/>
                      <a:pt x="111" y="88"/>
                      <a:pt x="125" y="91"/>
                    </a:cubicBezTo>
                    <a:cubicBezTo>
                      <a:pt x="126" y="91"/>
                      <a:pt x="128" y="93"/>
                      <a:pt x="128" y="94"/>
                    </a:cubicBezTo>
                    <a:cubicBezTo>
                      <a:pt x="128" y="95"/>
                      <a:pt x="131" y="96"/>
                      <a:pt x="132" y="97"/>
                    </a:cubicBezTo>
                    <a:cubicBezTo>
                      <a:pt x="135" y="99"/>
                      <a:pt x="141" y="102"/>
                      <a:pt x="139" y="108"/>
                    </a:cubicBezTo>
                    <a:cubicBezTo>
                      <a:pt x="138" y="113"/>
                      <a:pt x="133" y="113"/>
                      <a:pt x="128" y="114"/>
                    </a:cubicBezTo>
                    <a:cubicBezTo>
                      <a:pt x="127" y="114"/>
                      <a:pt x="124" y="114"/>
                      <a:pt x="123" y="115"/>
                    </a:cubicBezTo>
                    <a:cubicBezTo>
                      <a:pt x="123" y="115"/>
                      <a:pt x="123" y="116"/>
                      <a:pt x="125" y="119"/>
                    </a:cubicBezTo>
                    <a:cubicBezTo>
                      <a:pt x="127" y="122"/>
                      <a:pt x="129" y="126"/>
                      <a:pt x="128" y="131"/>
                    </a:cubicBezTo>
                    <a:cubicBezTo>
                      <a:pt x="128" y="134"/>
                      <a:pt x="125" y="137"/>
                      <a:pt x="123" y="139"/>
                    </a:cubicBezTo>
                    <a:cubicBezTo>
                      <a:pt x="130" y="141"/>
                      <a:pt x="138" y="146"/>
                      <a:pt x="137" y="156"/>
                    </a:cubicBezTo>
                    <a:cubicBezTo>
                      <a:pt x="136" y="159"/>
                      <a:pt x="135" y="161"/>
                      <a:pt x="135" y="163"/>
                    </a:cubicBezTo>
                    <a:cubicBezTo>
                      <a:pt x="134" y="164"/>
                      <a:pt x="134" y="165"/>
                      <a:pt x="134" y="165"/>
                    </a:cubicBezTo>
                    <a:cubicBezTo>
                      <a:pt x="134" y="165"/>
                      <a:pt x="134" y="166"/>
                      <a:pt x="135" y="166"/>
                    </a:cubicBezTo>
                    <a:cubicBezTo>
                      <a:pt x="138" y="168"/>
                      <a:pt x="144" y="161"/>
                      <a:pt x="147" y="158"/>
                    </a:cubicBezTo>
                    <a:cubicBezTo>
                      <a:pt x="149" y="155"/>
                      <a:pt x="151" y="153"/>
                      <a:pt x="153" y="152"/>
                    </a:cubicBezTo>
                    <a:cubicBezTo>
                      <a:pt x="157" y="149"/>
                      <a:pt x="161" y="149"/>
                      <a:pt x="164" y="149"/>
                    </a:cubicBezTo>
                    <a:cubicBezTo>
                      <a:pt x="165" y="148"/>
                      <a:pt x="167" y="148"/>
                      <a:pt x="168" y="148"/>
                    </a:cubicBezTo>
                    <a:cubicBezTo>
                      <a:pt x="172" y="147"/>
                      <a:pt x="172" y="146"/>
                      <a:pt x="172" y="146"/>
                    </a:cubicBezTo>
                    <a:cubicBezTo>
                      <a:pt x="172" y="144"/>
                      <a:pt x="173" y="141"/>
                      <a:pt x="175" y="137"/>
                    </a:cubicBezTo>
                    <a:cubicBezTo>
                      <a:pt x="181" y="127"/>
                      <a:pt x="198" y="123"/>
                      <a:pt x="212" y="123"/>
                    </a:cubicBezTo>
                    <a:cubicBezTo>
                      <a:pt x="212" y="123"/>
                      <a:pt x="212" y="123"/>
                      <a:pt x="212" y="123"/>
                    </a:cubicBezTo>
                    <a:cubicBezTo>
                      <a:pt x="215" y="123"/>
                      <a:pt x="216" y="123"/>
                      <a:pt x="217" y="123"/>
                    </a:cubicBezTo>
                    <a:cubicBezTo>
                      <a:pt x="218" y="123"/>
                      <a:pt x="219" y="123"/>
                      <a:pt x="221" y="122"/>
                    </a:cubicBezTo>
                    <a:cubicBezTo>
                      <a:pt x="223" y="122"/>
                      <a:pt x="224" y="120"/>
                      <a:pt x="226" y="119"/>
                    </a:cubicBezTo>
                    <a:cubicBezTo>
                      <a:pt x="228" y="117"/>
                      <a:pt x="232" y="115"/>
                      <a:pt x="236" y="114"/>
                    </a:cubicBezTo>
                    <a:cubicBezTo>
                      <a:pt x="239" y="113"/>
                      <a:pt x="242" y="113"/>
                      <a:pt x="245" y="113"/>
                    </a:cubicBezTo>
                    <a:cubicBezTo>
                      <a:pt x="248" y="113"/>
                      <a:pt x="249" y="113"/>
                      <a:pt x="251" y="112"/>
                    </a:cubicBezTo>
                    <a:cubicBezTo>
                      <a:pt x="253" y="111"/>
                      <a:pt x="253" y="111"/>
                      <a:pt x="253" y="111"/>
                    </a:cubicBezTo>
                    <a:cubicBezTo>
                      <a:pt x="253" y="109"/>
                      <a:pt x="253" y="106"/>
                      <a:pt x="255" y="103"/>
                    </a:cubicBezTo>
                    <a:cubicBezTo>
                      <a:pt x="259" y="94"/>
                      <a:pt x="272" y="92"/>
                      <a:pt x="281" y="93"/>
                    </a:cubicBezTo>
                    <a:cubicBezTo>
                      <a:pt x="286" y="94"/>
                      <a:pt x="290" y="97"/>
                      <a:pt x="294" y="100"/>
                    </a:cubicBezTo>
                    <a:cubicBezTo>
                      <a:pt x="294" y="101"/>
                      <a:pt x="295" y="101"/>
                      <a:pt x="296" y="102"/>
                    </a:cubicBezTo>
                    <a:cubicBezTo>
                      <a:pt x="297" y="102"/>
                      <a:pt x="297" y="101"/>
                      <a:pt x="298" y="102"/>
                    </a:cubicBezTo>
                    <a:cubicBezTo>
                      <a:pt x="299" y="99"/>
                      <a:pt x="300" y="96"/>
                      <a:pt x="301" y="94"/>
                    </a:cubicBezTo>
                    <a:cubicBezTo>
                      <a:pt x="301" y="92"/>
                      <a:pt x="302" y="90"/>
                      <a:pt x="302" y="89"/>
                    </a:cubicBezTo>
                    <a:cubicBezTo>
                      <a:pt x="302" y="88"/>
                      <a:pt x="302" y="86"/>
                      <a:pt x="300" y="84"/>
                    </a:cubicBezTo>
                    <a:cubicBezTo>
                      <a:pt x="299" y="81"/>
                      <a:pt x="296" y="77"/>
                      <a:pt x="298" y="71"/>
                    </a:cubicBezTo>
                    <a:cubicBezTo>
                      <a:pt x="298" y="67"/>
                      <a:pt x="300" y="65"/>
                      <a:pt x="301" y="6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2" name="Freeform 14">
                <a:extLst>
                  <a:ext uri="{FF2B5EF4-FFF2-40B4-BE49-F238E27FC236}">
                    <a16:creationId xmlns:a16="http://schemas.microsoft.com/office/drawing/2014/main" id="{DDFC5C01-F9F1-4F0C-B768-2E80DBFD81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5" y="1784"/>
                <a:ext cx="366" cy="635"/>
              </a:xfrm>
              <a:custGeom>
                <a:avLst/>
                <a:gdLst>
                  <a:gd name="T0" fmla="*/ 349 w 368"/>
                  <a:gd name="T1" fmla="*/ 387 h 639"/>
                  <a:gd name="T2" fmla="*/ 318 w 368"/>
                  <a:gd name="T3" fmla="*/ 353 h 639"/>
                  <a:gd name="T4" fmla="*/ 313 w 368"/>
                  <a:gd name="T5" fmla="*/ 333 h 639"/>
                  <a:gd name="T6" fmla="*/ 287 w 368"/>
                  <a:gd name="T7" fmla="*/ 303 h 639"/>
                  <a:gd name="T8" fmla="*/ 284 w 368"/>
                  <a:gd name="T9" fmla="*/ 282 h 639"/>
                  <a:gd name="T10" fmla="*/ 291 w 368"/>
                  <a:gd name="T11" fmla="*/ 252 h 639"/>
                  <a:gd name="T12" fmla="*/ 322 w 368"/>
                  <a:gd name="T13" fmla="*/ 248 h 639"/>
                  <a:gd name="T14" fmla="*/ 326 w 368"/>
                  <a:gd name="T15" fmla="*/ 253 h 639"/>
                  <a:gd name="T16" fmla="*/ 311 w 368"/>
                  <a:gd name="T17" fmla="*/ 214 h 639"/>
                  <a:gd name="T18" fmla="*/ 264 w 368"/>
                  <a:gd name="T19" fmla="*/ 204 h 639"/>
                  <a:gd name="T20" fmla="*/ 244 w 368"/>
                  <a:gd name="T21" fmla="*/ 178 h 639"/>
                  <a:gd name="T22" fmla="*/ 229 w 368"/>
                  <a:gd name="T23" fmla="*/ 157 h 639"/>
                  <a:gd name="T24" fmla="*/ 225 w 368"/>
                  <a:gd name="T25" fmla="*/ 147 h 639"/>
                  <a:gd name="T26" fmla="*/ 241 w 368"/>
                  <a:gd name="T27" fmla="*/ 79 h 639"/>
                  <a:gd name="T28" fmla="*/ 216 w 368"/>
                  <a:gd name="T29" fmla="*/ 11 h 639"/>
                  <a:gd name="T30" fmla="*/ 191 w 368"/>
                  <a:gd name="T31" fmla="*/ 2 h 639"/>
                  <a:gd name="T32" fmla="*/ 171 w 368"/>
                  <a:gd name="T33" fmla="*/ 2 h 639"/>
                  <a:gd name="T34" fmla="*/ 156 w 368"/>
                  <a:gd name="T35" fmla="*/ 2 h 639"/>
                  <a:gd name="T36" fmla="*/ 182 w 368"/>
                  <a:gd name="T37" fmla="*/ 16 h 639"/>
                  <a:gd name="T38" fmla="*/ 186 w 368"/>
                  <a:gd name="T39" fmla="*/ 44 h 639"/>
                  <a:gd name="T40" fmla="*/ 185 w 368"/>
                  <a:gd name="T41" fmla="*/ 61 h 639"/>
                  <a:gd name="T42" fmla="*/ 163 w 368"/>
                  <a:gd name="T43" fmla="*/ 96 h 639"/>
                  <a:gd name="T44" fmla="*/ 140 w 368"/>
                  <a:gd name="T45" fmla="*/ 119 h 639"/>
                  <a:gd name="T46" fmla="*/ 122 w 368"/>
                  <a:gd name="T47" fmla="*/ 122 h 639"/>
                  <a:gd name="T48" fmla="*/ 114 w 368"/>
                  <a:gd name="T49" fmla="*/ 156 h 639"/>
                  <a:gd name="T50" fmla="*/ 107 w 368"/>
                  <a:gd name="T51" fmla="*/ 193 h 639"/>
                  <a:gd name="T52" fmla="*/ 89 w 368"/>
                  <a:gd name="T53" fmla="*/ 264 h 639"/>
                  <a:gd name="T54" fmla="*/ 55 w 368"/>
                  <a:gd name="T55" fmla="*/ 309 h 639"/>
                  <a:gd name="T56" fmla="*/ 42 w 368"/>
                  <a:gd name="T57" fmla="*/ 333 h 639"/>
                  <a:gd name="T58" fmla="*/ 41 w 368"/>
                  <a:gd name="T59" fmla="*/ 356 h 639"/>
                  <a:gd name="T60" fmla="*/ 37 w 368"/>
                  <a:gd name="T61" fmla="*/ 362 h 639"/>
                  <a:gd name="T62" fmla="*/ 10 w 368"/>
                  <a:gd name="T63" fmla="*/ 442 h 639"/>
                  <a:gd name="T64" fmla="*/ 1 w 368"/>
                  <a:gd name="T65" fmla="*/ 491 h 639"/>
                  <a:gd name="T66" fmla="*/ 6 w 368"/>
                  <a:gd name="T67" fmla="*/ 578 h 639"/>
                  <a:gd name="T68" fmla="*/ 13 w 368"/>
                  <a:gd name="T69" fmla="*/ 568 h 639"/>
                  <a:gd name="T70" fmla="*/ 34 w 368"/>
                  <a:gd name="T71" fmla="*/ 551 h 639"/>
                  <a:gd name="T72" fmla="*/ 35 w 368"/>
                  <a:gd name="T73" fmla="*/ 580 h 639"/>
                  <a:gd name="T74" fmla="*/ 57 w 368"/>
                  <a:gd name="T75" fmla="*/ 601 h 639"/>
                  <a:gd name="T76" fmla="*/ 91 w 368"/>
                  <a:gd name="T77" fmla="*/ 620 h 639"/>
                  <a:gd name="T78" fmla="*/ 106 w 368"/>
                  <a:gd name="T79" fmla="*/ 598 h 639"/>
                  <a:gd name="T80" fmla="*/ 110 w 368"/>
                  <a:gd name="T81" fmla="*/ 594 h 639"/>
                  <a:gd name="T82" fmla="*/ 127 w 368"/>
                  <a:gd name="T83" fmla="*/ 598 h 639"/>
                  <a:gd name="T84" fmla="*/ 169 w 368"/>
                  <a:gd name="T85" fmla="*/ 620 h 639"/>
                  <a:gd name="T86" fmla="*/ 222 w 368"/>
                  <a:gd name="T87" fmla="*/ 632 h 639"/>
                  <a:gd name="T88" fmla="*/ 241 w 368"/>
                  <a:gd name="T89" fmla="*/ 629 h 639"/>
                  <a:gd name="T90" fmla="*/ 276 w 368"/>
                  <a:gd name="T91" fmla="*/ 614 h 639"/>
                  <a:gd name="T92" fmla="*/ 309 w 368"/>
                  <a:gd name="T93" fmla="*/ 598 h 639"/>
                  <a:gd name="T94" fmla="*/ 340 w 368"/>
                  <a:gd name="T95" fmla="*/ 596 h 639"/>
                  <a:gd name="T96" fmla="*/ 344 w 368"/>
                  <a:gd name="T97" fmla="*/ 594 h 639"/>
                  <a:gd name="T98" fmla="*/ 338 w 368"/>
                  <a:gd name="T99" fmla="*/ 572 h 639"/>
                  <a:gd name="T100" fmla="*/ 336 w 368"/>
                  <a:gd name="T101" fmla="*/ 558 h 639"/>
                  <a:gd name="T102" fmla="*/ 345 w 368"/>
                  <a:gd name="T103" fmla="*/ 520 h 639"/>
                  <a:gd name="T104" fmla="*/ 343 w 368"/>
                  <a:gd name="T105" fmla="*/ 508 h 639"/>
                  <a:gd name="T106" fmla="*/ 330 w 368"/>
                  <a:gd name="T107" fmla="*/ 491 h 639"/>
                  <a:gd name="T108" fmla="*/ 325 w 368"/>
                  <a:gd name="T109" fmla="*/ 460 h 639"/>
                  <a:gd name="T110" fmla="*/ 335 w 368"/>
                  <a:gd name="T111" fmla="*/ 437 h 639"/>
                  <a:gd name="T112" fmla="*/ 354 w 368"/>
                  <a:gd name="T113" fmla="*/ 418 h 639"/>
                  <a:gd name="T114" fmla="*/ 365 w 368"/>
                  <a:gd name="T115" fmla="*/ 394 h 6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68" h="639">
                    <a:moveTo>
                      <a:pt x="357" y="390"/>
                    </a:moveTo>
                    <a:cubicBezTo>
                      <a:pt x="356" y="389"/>
                      <a:pt x="354" y="388"/>
                      <a:pt x="353" y="387"/>
                    </a:cubicBezTo>
                    <a:cubicBezTo>
                      <a:pt x="352" y="387"/>
                      <a:pt x="351" y="387"/>
                      <a:pt x="349" y="387"/>
                    </a:cubicBezTo>
                    <a:cubicBezTo>
                      <a:pt x="345" y="387"/>
                      <a:pt x="340" y="388"/>
                      <a:pt x="335" y="384"/>
                    </a:cubicBezTo>
                    <a:cubicBezTo>
                      <a:pt x="330" y="380"/>
                      <a:pt x="328" y="374"/>
                      <a:pt x="326" y="367"/>
                    </a:cubicBezTo>
                    <a:cubicBezTo>
                      <a:pt x="324" y="362"/>
                      <a:pt x="323" y="356"/>
                      <a:pt x="318" y="353"/>
                    </a:cubicBezTo>
                    <a:cubicBezTo>
                      <a:pt x="317" y="352"/>
                      <a:pt x="316" y="351"/>
                      <a:pt x="316" y="349"/>
                    </a:cubicBezTo>
                    <a:cubicBezTo>
                      <a:pt x="316" y="346"/>
                      <a:pt x="316" y="343"/>
                      <a:pt x="315" y="340"/>
                    </a:cubicBezTo>
                    <a:cubicBezTo>
                      <a:pt x="314" y="338"/>
                      <a:pt x="313" y="336"/>
                      <a:pt x="313" y="333"/>
                    </a:cubicBezTo>
                    <a:cubicBezTo>
                      <a:pt x="301" y="332"/>
                      <a:pt x="299" y="324"/>
                      <a:pt x="299" y="318"/>
                    </a:cubicBezTo>
                    <a:cubicBezTo>
                      <a:pt x="298" y="314"/>
                      <a:pt x="297" y="311"/>
                      <a:pt x="295" y="307"/>
                    </a:cubicBezTo>
                    <a:cubicBezTo>
                      <a:pt x="294" y="305"/>
                      <a:pt x="290" y="304"/>
                      <a:pt x="287" y="303"/>
                    </a:cubicBezTo>
                    <a:cubicBezTo>
                      <a:pt x="284" y="302"/>
                      <a:pt x="280" y="301"/>
                      <a:pt x="278" y="298"/>
                    </a:cubicBezTo>
                    <a:cubicBezTo>
                      <a:pt x="274" y="290"/>
                      <a:pt x="279" y="286"/>
                      <a:pt x="282" y="284"/>
                    </a:cubicBezTo>
                    <a:cubicBezTo>
                      <a:pt x="283" y="283"/>
                      <a:pt x="284" y="282"/>
                      <a:pt x="284" y="282"/>
                    </a:cubicBezTo>
                    <a:cubicBezTo>
                      <a:pt x="287" y="278"/>
                      <a:pt x="288" y="272"/>
                      <a:pt x="289" y="266"/>
                    </a:cubicBezTo>
                    <a:cubicBezTo>
                      <a:pt x="289" y="265"/>
                      <a:pt x="289" y="264"/>
                      <a:pt x="289" y="263"/>
                    </a:cubicBezTo>
                    <a:cubicBezTo>
                      <a:pt x="289" y="260"/>
                      <a:pt x="289" y="256"/>
                      <a:pt x="291" y="252"/>
                    </a:cubicBezTo>
                    <a:cubicBezTo>
                      <a:pt x="293" y="249"/>
                      <a:pt x="308" y="243"/>
                      <a:pt x="312" y="243"/>
                    </a:cubicBezTo>
                    <a:cubicBezTo>
                      <a:pt x="316" y="242"/>
                      <a:pt x="320" y="242"/>
                      <a:pt x="321" y="247"/>
                    </a:cubicBezTo>
                    <a:cubicBezTo>
                      <a:pt x="321" y="247"/>
                      <a:pt x="321" y="247"/>
                      <a:pt x="322" y="248"/>
                    </a:cubicBezTo>
                    <a:cubicBezTo>
                      <a:pt x="324" y="249"/>
                      <a:pt x="324" y="250"/>
                      <a:pt x="325" y="251"/>
                    </a:cubicBezTo>
                    <a:cubicBezTo>
                      <a:pt x="325" y="252"/>
                      <a:pt x="326" y="252"/>
                      <a:pt x="326" y="253"/>
                    </a:cubicBezTo>
                    <a:cubicBezTo>
                      <a:pt x="326" y="253"/>
                      <a:pt x="326" y="253"/>
                      <a:pt x="326" y="253"/>
                    </a:cubicBezTo>
                    <a:cubicBezTo>
                      <a:pt x="327" y="251"/>
                      <a:pt x="324" y="243"/>
                      <a:pt x="319" y="229"/>
                    </a:cubicBezTo>
                    <a:cubicBezTo>
                      <a:pt x="318" y="227"/>
                      <a:pt x="317" y="225"/>
                      <a:pt x="317" y="224"/>
                    </a:cubicBezTo>
                    <a:cubicBezTo>
                      <a:pt x="315" y="218"/>
                      <a:pt x="313" y="214"/>
                      <a:pt x="311" y="214"/>
                    </a:cubicBezTo>
                    <a:cubicBezTo>
                      <a:pt x="308" y="212"/>
                      <a:pt x="303" y="215"/>
                      <a:pt x="297" y="218"/>
                    </a:cubicBezTo>
                    <a:cubicBezTo>
                      <a:pt x="294" y="219"/>
                      <a:pt x="292" y="220"/>
                      <a:pt x="289" y="221"/>
                    </a:cubicBezTo>
                    <a:cubicBezTo>
                      <a:pt x="275" y="227"/>
                      <a:pt x="269" y="214"/>
                      <a:pt x="264" y="204"/>
                    </a:cubicBezTo>
                    <a:cubicBezTo>
                      <a:pt x="262" y="199"/>
                      <a:pt x="259" y="193"/>
                      <a:pt x="256" y="191"/>
                    </a:cubicBezTo>
                    <a:cubicBezTo>
                      <a:pt x="254" y="189"/>
                      <a:pt x="253" y="188"/>
                      <a:pt x="252" y="187"/>
                    </a:cubicBezTo>
                    <a:cubicBezTo>
                      <a:pt x="250" y="185"/>
                      <a:pt x="247" y="183"/>
                      <a:pt x="244" y="178"/>
                    </a:cubicBezTo>
                    <a:cubicBezTo>
                      <a:pt x="243" y="176"/>
                      <a:pt x="243" y="174"/>
                      <a:pt x="242" y="172"/>
                    </a:cubicBezTo>
                    <a:cubicBezTo>
                      <a:pt x="241" y="170"/>
                      <a:pt x="241" y="168"/>
                      <a:pt x="240" y="167"/>
                    </a:cubicBezTo>
                    <a:cubicBezTo>
                      <a:pt x="237" y="163"/>
                      <a:pt x="233" y="160"/>
                      <a:pt x="229" y="157"/>
                    </a:cubicBezTo>
                    <a:cubicBezTo>
                      <a:pt x="228" y="156"/>
                      <a:pt x="226" y="155"/>
                      <a:pt x="225" y="155"/>
                    </a:cubicBezTo>
                    <a:cubicBezTo>
                      <a:pt x="224" y="154"/>
                      <a:pt x="223" y="152"/>
                      <a:pt x="223" y="151"/>
                    </a:cubicBezTo>
                    <a:cubicBezTo>
                      <a:pt x="223" y="149"/>
                      <a:pt x="224" y="148"/>
                      <a:pt x="225" y="147"/>
                    </a:cubicBezTo>
                    <a:cubicBezTo>
                      <a:pt x="240" y="137"/>
                      <a:pt x="240" y="124"/>
                      <a:pt x="240" y="105"/>
                    </a:cubicBezTo>
                    <a:cubicBezTo>
                      <a:pt x="240" y="101"/>
                      <a:pt x="240" y="101"/>
                      <a:pt x="240" y="101"/>
                    </a:cubicBezTo>
                    <a:cubicBezTo>
                      <a:pt x="240" y="94"/>
                      <a:pt x="240" y="87"/>
                      <a:pt x="241" y="79"/>
                    </a:cubicBezTo>
                    <a:cubicBezTo>
                      <a:pt x="242" y="59"/>
                      <a:pt x="243" y="38"/>
                      <a:pt x="237" y="23"/>
                    </a:cubicBezTo>
                    <a:cubicBezTo>
                      <a:pt x="234" y="15"/>
                      <a:pt x="230" y="12"/>
                      <a:pt x="222" y="11"/>
                    </a:cubicBezTo>
                    <a:cubicBezTo>
                      <a:pt x="220" y="11"/>
                      <a:pt x="218" y="11"/>
                      <a:pt x="216" y="11"/>
                    </a:cubicBezTo>
                    <a:cubicBezTo>
                      <a:pt x="212" y="11"/>
                      <a:pt x="207" y="11"/>
                      <a:pt x="202" y="8"/>
                    </a:cubicBezTo>
                    <a:cubicBezTo>
                      <a:pt x="200" y="7"/>
                      <a:pt x="198" y="6"/>
                      <a:pt x="197" y="5"/>
                    </a:cubicBezTo>
                    <a:cubicBezTo>
                      <a:pt x="195" y="3"/>
                      <a:pt x="194" y="3"/>
                      <a:pt x="191" y="2"/>
                    </a:cubicBezTo>
                    <a:cubicBezTo>
                      <a:pt x="190" y="2"/>
                      <a:pt x="188" y="2"/>
                      <a:pt x="186" y="3"/>
                    </a:cubicBezTo>
                    <a:cubicBezTo>
                      <a:pt x="184" y="3"/>
                      <a:pt x="182" y="4"/>
                      <a:pt x="180" y="4"/>
                    </a:cubicBezTo>
                    <a:cubicBezTo>
                      <a:pt x="178" y="3"/>
                      <a:pt x="174" y="3"/>
                      <a:pt x="171" y="2"/>
                    </a:cubicBezTo>
                    <a:cubicBezTo>
                      <a:pt x="168" y="1"/>
                      <a:pt x="164" y="1"/>
                      <a:pt x="162" y="0"/>
                    </a:cubicBezTo>
                    <a:cubicBezTo>
                      <a:pt x="162" y="0"/>
                      <a:pt x="161" y="0"/>
                      <a:pt x="160" y="0"/>
                    </a:cubicBezTo>
                    <a:cubicBezTo>
                      <a:pt x="159" y="1"/>
                      <a:pt x="158" y="2"/>
                      <a:pt x="156" y="2"/>
                    </a:cubicBezTo>
                    <a:cubicBezTo>
                      <a:pt x="154" y="4"/>
                      <a:pt x="152" y="5"/>
                      <a:pt x="150" y="6"/>
                    </a:cubicBezTo>
                    <a:cubicBezTo>
                      <a:pt x="155" y="9"/>
                      <a:pt x="161" y="10"/>
                      <a:pt x="167" y="11"/>
                    </a:cubicBezTo>
                    <a:cubicBezTo>
                      <a:pt x="172" y="13"/>
                      <a:pt x="177" y="14"/>
                      <a:pt x="182" y="16"/>
                    </a:cubicBezTo>
                    <a:cubicBezTo>
                      <a:pt x="189" y="19"/>
                      <a:pt x="192" y="22"/>
                      <a:pt x="193" y="26"/>
                    </a:cubicBezTo>
                    <a:cubicBezTo>
                      <a:pt x="194" y="31"/>
                      <a:pt x="192" y="34"/>
                      <a:pt x="189" y="38"/>
                    </a:cubicBezTo>
                    <a:cubicBezTo>
                      <a:pt x="188" y="39"/>
                      <a:pt x="187" y="41"/>
                      <a:pt x="186" y="44"/>
                    </a:cubicBezTo>
                    <a:cubicBezTo>
                      <a:pt x="186" y="46"/>
                      <a:pt x="187" y="48"/>
                      <a:pt x="187" y="51"/>
                    </a:cubicBezTo>
                    <a:cubicBezTo>
                      <a:pt x="187" y="54"/>
                      <a:pt x="186" y="56"/>
                      <a:pt x="185" y="59"/>
                    </a:cubicBezTo>
                    <a:cubicBezTo>
                      <a:pt x="185" y="60"/>
                      <a:pt x="185" y="60"/>
                      <a:pt x="185" y="61"/>
                    </a:cubicBezTo>
                    <a:cubicBezTo>
                      <a:pt x="182" y="70"/>
                      <a:pt x="179" y="73"/>
                      <a:pt x="175" y="77"/>
                    </a:cubicBezTo>
                    <a:cubicBezTo>
                      <a:pt x="173" y="78"/>
                      <a:pt x="172" y="79"/>
                      <a:pt x="170" y="81"/>
                    </a:cubicBezTo>
                    <a:cubicBezTo>
                      <a:pt x="166" y="85"/>
                      <a:pt x="165" y="91"/>
                      <a:pt x="163" y="96"/>
                    </a:cubicBezTo>
                    <a:cubicBezTo>
                      <a:pt x="161" y="105"/>
                      <a:pt x="158" y="116"/>
                      <a:pt x="145" y="118"/>
                    </a:cubicBezTo>
                    <a:cubicBezTo>
                      <a:pt x="144" y="119"/>
                      <a:pt x="143" y="119"/>
                      <a:pt x="142" y="119"/>
                    </a:cubicBezTo>
                    <a:cubicBezTo>
                      <a:pt x="141" y="119"/>
                      <a:pt x="141" y="119"/>
                      <a:pt x="140" y="119"/>
                    </a:cubicBezTo>
                    <a:cubicBezTo>
                      <a:pt x="138" y="119"/>
                      <a:pt x="136" y="119"/>
                      <a:pt x="135" y="118"/>
                    </a:cubicBezTo>
                    <a:cubicBezTo>
                      <a:pt x="134" y="118"/>
                      <a:pt x="134" y="118"/>
                      <a:pt x="134" y="118"/>
                    </a:cubicBezTo>
                    <a:cubicBezTo>
                      <a:pt x="131" y="118"/>
                      <a:pt x="126" y="120"/>
                      <a:pt x="122" y="122"/>
                    </a:cubicBezTo>
                    <a:cubicBezTo>
                      <a:pt x="117" y="126"/>
                      <a:pt x="114" y="130"/>
                      <a:pt x="114" y="132"/>
                    </a:cubicBezTo>
                    <a:cubicBezTo>
                      <a:pt x="114" y="134"/>
                      <a:pt x="114" y="136"/>
                      <a:pt x="115" y="139"/>
                    </a:cubicBezTo>
                    <a:cubicBezTo>
                      <a:pt x="116" y="144"/>
                      <a:pt x="117" y="150"/>
                      <a:pt x="114" y="156"/>
                    </a:cubicBezTo>
                    <a:cubicBezTo>
                      <a:pt x="113" y="160"/>
                      <a:pt x="110" y="162"/>
                      <a:pt x="107" y="164"/>
                    </a:cubicBezTo>
                    <a:cubicBezTo>
                      <a:pt x="105" y="166"/>
                      <a:pt x="103" y="167"/>
                      <a:pt x="102" y="169"/>
                    </a:cubicBezTo>
                    <a:cubicBezTo>
                      <a:pt x="98" y="177"/>
                      <a:pt x="101" y="183"/>
                      <a:pt x="107" y="193"/>
                    </a:cubicBezTo>
                    <a:cubicBezTo>
                      <a:pt x="114" y="205"/>
                      <a:pt x="116" y="219"/>
                      <a:pt x="111" y="229"/>
                    </a:cubicBezTo>
                    <a:cubicBezTo>
                      <a:pt x="108" y="236"/>
                      <a:pt x="104" y="241"/>
                      <a:pt x="100" y="247"/>
                    </a:cubicBezTo>
                    <a:cubicBezTo>
                      <a:pt x="96" y="252"/>
                      <a:pt x="92" y="258"/>
                      <a:pt x="89" y="264"/>
                    </a:cubicBezTo>
                    <a:cubicBezTo>
                      <a:pt x="88" y="268"/>
                      <a:pt x="87" y="271"/>
                      <a:pt x="87" y="274"/>
                    </a:cubicBezTo>
                    <a:cubicBezTo>
                      <a:pt x="85" y="282"/>
                      <a:pt x="83" y="287"/>
                      <a:pt x="70" y="292"/>
                    </a:cubicBezTo>
                    <a:cubicBezTo>
                      <a:pt x="60" y="296"/>
                      <a:pt x="58" y="301"/>
                      <a:pt x="55" y="309"/>
                    </a:cubicBezTo>
                    <a:cubicBezTo>
                      <a:pt x="54" y="313"/>
                      <a:pt x="52" y="317"/>
                      <a:pt x="50" y="321"/>
                    </a:cubicBezTo>
                    <a:cubicBezTo>
                      <a:pt x="49" y="323"/>
                      <a:pt x="47" y="325"/>
                      <a:pt x="46" y="326"/>
                    </a:cubicBezTo>
                    <a:cubicBezTo>
                      <a:pt x="44" y="329"/>
                      <a:pt x="43" y="330"/>
                      <a:pt x="42" y="333"/>
                    </a:cubicBezTo>
                    <a:cubicBezTo>
                      <a:pt x="41" y="338"/>
                      <a:pt x="41" y="344"/>
                      <a:pt x="40" y="350"/>
                    </a:cubicBezTo>
                    <a:cubicBezTo>
                      <a:pt x="40" y="350"/>
                      <a:pt x="40" y="350"/>
                      <a:pt x="40" y="350"/>
                    </a:cubicBezTo>
                    <a:cubicBezTo>
                      <a:pt x="42" y="352"/>
                      <a:pt x="42" y="354"/>
                      <a:pt x="41" y="356"/>
                    </a:cubicBezTo>
                    <a:cubicBezTo>
                      <a:pt x="41" y="357"/>
                      <a:pt x="40" y="357"/>
                      <a:pt x="40" y="358"/>
                    </a:cubicBezTo>
                    <a:cubicBezTo>
                      <a:pt x="40" y="359"/>
                      <a:pt x="39" y="360"/>
                      <a:pt x="38" y="361"/>
                    </a:cubicBezTo>
                    <a:cubicBezTo>
                      <a:pt x="38" y="361"/>
                      <a:pt x="38" y="361"/>
                      <a:pt x="37" y="362"/>
                    </a:cubicBezTo>
                    <a:cubicBezTo>
                      <a:pt x="35" y="375"/>
                      <a:pt x="30" y="385"/>
                      <a:pt x="24" y="394"/>
                    </a:cubicBezTo>
                    <a:cubicBezTo>
                      <a:pt x="20" y="402"/>
                      <a:pt x="17" y="408"/>
                      <a:pt x="14" y="416"/>
                    </a:cubicBezTo>
                    <a:cubicBezTo>
                      <a:pt x="11" y="424"/>
                      <a:pt x="10" y="433"/>
                      <a:pt x="10" y="442"/>
                    </a:cubicBezTo>
                    <a:cubicBezTo>
                      <a:pt x="9" y="450"/>
                      <a:pt x="8" y="459"/>
                      <a:pt x="6" y="466"/>
                    </a:cubicBezTo>
                    <a:cubicBezTo>
                      <a:pt x="5" y="469"/>
                      <a:pt x="5" y="471"/>
                      <a:pt x="4" y="473"/>
                    </a:cubicBezTo>
                    <a:cubicBezTo>
                      <a:pt x="2" y="479"/>
                      <a:pt x="1" y="483"/>
                      <a:pt x="1" y="491"/>
                    </a:cubicBezTo>
                    <a:cubicBezTo>
                      <a:pt x="3" y="508"/>
                      <a:pt x="3" y="524"/>
                      <a:pt x="2" y="541"/>
                    </a:cubicBezTo>
                    <a:cubicBezTo>
                      <a:pt x="0" y="558"/>
                      <a:pt x="1" y="571"/>
                      <a:pt x="3" y="584"/>
                    </a:cubicBezTo>
                    <a:cubicBezTo>
                      <a:pt x="4" y="582"/>
                      <a:pt x="5" y="580"/>
                      <a:pt x="6" y="578"/>
                    </a:cubicBezTo>
                    <a:cubicBezTo>
                      <a:pt x="8" y="576"/>
                      <a:pt x="9" y="574"/>
                      <a:pt x="10" y="572"/>
                    </a:cubicBezTo>
                    <a:cubicBezTo>
                      <a:pt x="10" y="572"/>
                      <a:pt x="10" y="571"/>
                      <a:pt x="10" y="571"/>
                    </a:cubicBezTo>
                    <a:cubicBezTo>
                      <a:pt x="11" y="570"/>
                      <a:pt x="12" y="568"/>
                      <a:pt x="13" y="568"/>
                    </a:cubicBezTo>
                    <a:cubicBezTo>
                      <a:pt x="14" y="567"/>
                      <a:pt x="15" y="566"/>
                      <a:pt x="16" y="565"/>
                    </a:cubicBezTo>
                    <a:cubicBezTo>
                      <a:pt x="21" y="562"/>
                      <a:pt x="25" y="559"/>
                      <a:pt x="29" y="556"/>
                    </a:cubicBezTo>
                    <a:cubicBezTo>
                      <a:pt x="34" y="551"/>
                      <a:pt x="34" y="551"/>
                      <a:pt x="34" y="551"/>
                    </a:cubicBezTo>
                    <a:cubicBezTo>
                      <a:pt x="35" y="551"/>
                      <a:pt x="37" y="550"/>
                      <a:pt x="38" y="551"/>
                    </a:cubicBezTo>
                    <a:cubicBezTo>
                      <a:pt x="39" y="551"/>
                      <a:pt x="41" y="552"/>
                      <a:pt x="41" y="554"/>
                    </a:cubicBezTo>
                    <a:cubicBezTo>
                      <a:pt x="44" y="561"/>
                      <a:pt x="39" y="571"/>
                      <a:pt x="35" y="580"/>
                    </a:cubicBezTo>
                    <a:cubicBezTo>
                      <a:pt x="31" y="587"/>
                      <a:pt x="27" y="597"/>
                      <a:pt x="29" y="599"/>
                    </a:cubicBezTo>
                    <a:cubicBezTo>
                      <a:pt x="31" y="601"/>
                      <a:pt x="37" y="600"/>
                      <a:pt x="41" y="600"/>
                    </a:cubicBezTo>
                    <a:cubicBezTo>
                      <a:pt x="47" y="600"/>
                      <a:pt x="53" y="599"/>
                      <a:pt x="57" y="601"/>
                    </a:cubicBezTo>
                    <a:cubicBezTo>
                      <a:pt x="63" y="603"/>
                      <a:pt x="72" y="607"/>
                      <a:pt x="79" y="612"/>
                    </a:cubicBezTo>
                    <a:cubicBezTo>
                      <a:pt x="81" y="613"/>
                      <a:pt x="84" y="615"/>
                      <a:pt x="86" y="616"/>
                    </a:cubicBezTo>
                    <a:cubicBezTo>
                      <a:pt x="87" y="618"/>
                      <a:pt x="90" y="620"/>
                      <a:pt x="91" y="620"/>
                    </a:cubicBezTo>
                    <a:cubicBezTo>
                      <a:pt x="91" y="620"/>
                      <a:pt x="92" y="619"/>
                      <a:pt x="93" y="614"/>
                    </a:cubicBezTo>
                    <a:cubicBezTo>
                      <a:pt x="95" y="605"/>
                      <a:pt x="96" y="604"/>
                      <a:pt x="101" y="601"/>
                    </a:cubicBezTo>
                    <a:cubicBezTo>
                      <a:pt x="102" y="600"/>
                      <a:pt x="104" y="599"/>
                      <a:pt x="106" y="598"/>
                    </a:cubicBezTo>
                    <a:cubicBezTo>
                      <a:pt x="107" y="597"/>
                      <a:pt x="108" y="597"/>
                      <a:pt x="109" y="596"/>
                    </a:cubicBezTo>
                    <a:cubicBezTo>
                      <a:pt x="109" y="596"/>
                      <a:pt x="110" y="595"/>
                      <a:pt x="110" y="595"/>
                    </a:cubicBezTo>
                    <a:cubicBezTo>
                      <a:pt x="110" y="595"/>
                      <a:pt x="110" y="595"/>
                      <a:pt x="110" y="594"/>
                    </a:cubicBezTo>
                    <a:cubicBezTo>
                      <a:pt x="109" y="593"/>
                      <a:pt x="109" y="591"/>
                      <a:pt x="110" y="590"/>
                    </a:cubicBezTo>
                    <a:cubicBezTo>
                      <a:pt x="110" y="588"/>
                      <a:pt x="112" y="587"/>
                      <a:pt x="113" y="587"/>
                    </a:cubicBezTo>
                    <a:cubicBezTo>
                      <a:pt x="120" y="587"/>
                      <a:pt x="125" y="592"/>
                      <a:pt x="127" y="598"/>
                    </a:cubicBezTo>
                    <a:cubicBezTo>
                      <a:pt x="129" y="597"/>
                      <a:pt x="130" y="596"/>
                      <a:pt x="131" y="594"/>
                    </a:cubicBezTo>
                    <a:cubicBezTo>
                      <a:pt x="137" y="588"/>
                      <a:pt x="142" y="587"/>
                      <a:pt x="153" y="596"/>
                    </a:cubicBezTo>
                    <a:cubicBezTo>
                      <a:pt x="159" y="601"/>
                      <a:pt x="168" y="611"/>
                      <a:pt x="169" y="620"/>
                    </a:cubicBezTo>
                    <a:cubicBezTo>
                      <a:pt x="169" y="621"/>
                      <a:pt x="169" y="622"/>
                      <a:pt x="168" y="623"/>
                    </a:cubicBezTo>
                    <a:cubicBezTo>
                      <a:pt x="174" y="624"/>
                      <a:pt x="179" y="624"/>
                      <a:pt x="184" y="624"/>
                    </a:cubicBezTo>
                    <a:cubicBezTo>
                      <a:pt x="196" y="625"/>
                      <a:pt x="209" y="626"/>
                      <a:pt x="222" y="632"/>
                    </a:cubicBezTo>
                    <a:cubicBezTo>
                      <a:pt x="223" y="633"/>
                      <a:pt x="225" y="634"/>
                      <a:pt x="227" y="634"/>
                    </a:cubicBezTo>
                    <a:cubicBezTo>
                      <a:pt x="234" y="638"/>
                      <a:pt x="237" y="639"/>
                      <a:pt x="239" y="636"/>
                    </a:cubicBezTo>
                    <a:cubicBezTo>
                      <a:pt x="241" y="635"/>
                      <a:pt x="241" y="633"/>
                      <a:pt x="241" y="629"/>
                    </a:cubicBezTo>
                    <a:cubicBezTo>
                      <a:pt x="240" y="625"/>
                      <a:pt x="240" y="620"/>
                      <a:pt x="243" y="617"/>
                    </a:cubicBezTo>
                    <a:cubicBezTo>
                      <a:pt x="248" y="612"/>
                      <a:pt x="257" y="613"/>
                      <a:pt x="267" y="614"/>
                    </a:cubicBezTo>
                    <a:cubicBezTo>
                      <a:pt x="271" y="614"/>
                      <a:pt x="274" y="614"/>
                      <a:pt x="276" y="614"/>
                    </a:cubicBezTo>
                    <a:cubicBezTo>
                      <a:pt x="283" y="612"/>
                      <a:pt x="292" y="608"/>
                      <a:pt x="299" y="603"/>
                    </a:cubicBezTo>
                    <a:cubicBezTo>
                      <a:pt x="302" y="602"/>
                      <a:pt x="305" y="600"/>
                      <a:pt x="308" y="599"/>
                    </a:cubicBezTo>
                    <a:cubicBezTo>
                      <a:pt x="309" y="598"/>
                      <a:pt x="309" y="598"/>
                      <a:pt x="309" y="598"/>
                    </a:cubicBezTo>
                    <a:cubicBezTo>
                      <a:pt x="317" y="594"/>
                      <a:pt x="321" y="591"/>
                      <a:pt x="329" y="593"/>
                    </a:cubicBezTo>
                    <a:cubicBezTo>
                      <a:pt x="332" y="593"/>
                      <a:pt x="334" y="594"/>
                      <a:pt x="336" y="595"/>
                    </a:cubicBezTo>
                    <a:cubicBezTo>
                      <a:pt x="337" y="596"/>
                      <a:pt x="339" y="596"/>
                      <a:pt x="340" y="596"/>
                    </a:cubicBezTo>
                    <a:cubicBezTo>
                      <a:pt x="341" y="596"/>
                      <a:pt x="342" y="596"/>
                      <a:pt x="343" y="596"/>
                    </a:cubicBezTo>
                    <a:cubicBezTo>
                      <a:pt x="343" y="596"/>
                      <a:pt x="343" y="595"/>
                      <a:pt x="343" y="595"/>
                    </a:cubicBezTo>
                    <a:cubicBezTo>
                      <a:pt x="343" y="594"/>
                      <a:pt x="344" y="594"/>
                      <a:pt x="344" y="594"/>
                    </a:cubicBezTo>
                    <a:cubicBezTo>
                      <a:pt x="344" y="593"/>
                      <a:pt x="343" y="593"/>
                      <a:pt x="343" y="592"/>
                    </a:cubicBezTo>
                    <a:cubicBezTo>
                      <a:pt x="342" y="589"/>
                      <a:pt x="342" y="587"/>
                      <a:pt x="341" y="586"/>
                    </a:cubicBezTo>
                    <a:cubicBezTo>
                      <a:pt x="339" y="582"/>
                      <a:pt x="338" y="578"/>
                      <a:pt x="338" y="572"/>
                    </a:cubicBezTo>
                    <a:cubicBezTo>
                      <a:pt x="338" y="570"/>
                      <a:pt x="338" y="568"/>
                      <a:pt x="338" y="567"/>
                    </a:cubicBezTo>
                    <a:cubicBezTo>
                      <a:pt x="339" y="565"/>
                      <a:pt x="339" y="564"/>
                      <a:pt x="339" y="564"/>
                    </a:cubicBezTo>
                    <a:cubicBezTo>
                      <a:pt x="338" y="562"/>
                      <a:pt x="337" y="560"/>
                      <a:pt x="336" y="558"/>
                    </a:cubicBezTo>
                    <a:cubicBezTo>
                      <a:pt x="335" y="557"/>
                      <a:pt x="333" y="555"/>
                      <a:pt x="333" y="552"/>
                    </a:cubicBezTo>
                    <a:cubicBezTo>
                      <a:pt x="329" y="539"/>
                      <a:pt x="334" y="533"/>
                      <a:pt x="340" y="527"/>
                    </a:cubicBezTo>
                    <a:cubicBezTo>
                      <a:pt x="342" y="525"/>
                      <a:pt x="344" y="523"/>
                      <a:pt x="345" y="520"/>
                    </a:cubicBezTo>
                    <a:cubicBezTo>
                      <a:pt x="347" y="517"/>
                      <a:pt x="347" y="516"/>
                      <a:pt x="347" y="516"/>
                    </a:cubicBezTo>
                    <a:cubicBezTo>
                      <a:pt x="347" y="516"/>
                      <a:pt x="347" y="515"/>
                      <a:pt x="347" y="515"/>
                    </a:cubicBezTo>
                    <a:cubicBezTo>
                      <a:pt x="345" y="513"/>
                      <a:pt x="344" y="511"/>
                      <a:pt x="343" y="508"/>
                    </a:cubicBezTo>
                    <a:cubicBezTo>
                      <a:pt x="342" y="501"/>
                      <a:pt x="345" y="497"/>
                      <a:pt x="348" y="493"/>
                    </a:cubicBezTo>
                    <a:cubicBezTo>
                      <a:pt x="344" y="492"/>
                      <a:pt x="339" y="490"/>
                      <a:pt x="334" y="490"/>
                    </a:cubicBezTo>
                    <a:cubicBezTo>
                      <a:pt x="333" y="490"/>
                      <a:pt x="332" y="490"/>
                      <a:pt x="330" y="491"/>
                    </a:cubicBezTo>
                    <a:cubicBezTo>
                      <a:pt x="324" y="491"/>
                      <a:pt x="314" y="492"/>
                      <a:pt x="310" y="485"/>
                    </a:cubicBezTo>
                    <a:cubicBezTo>
                      <a:pt x="307" y="476"/>
                      <a:pt x="315" y="469"/>
                      <a:pt x="321" y="464"/>
                    </a:cubicBezTo>
                    <a:cubicBezTo>
                      <a:pt x="322" y="462"/>
                      <a:pt x="324" y="461"/>
                      <a:pt x="325" y="460"/>
                    </a:cubicBezTo>
                    <a:cubicBezTo>
                      <a:pt x="327" y="457"/>
                      <a:pt x="327" y="455"/>
                      <a:pt x="327" y="452"/>
                    </a:cubicBezTo>
                    <a:cubicBezTo>
                      <a:pt x="328" y="449"/>
                      <a:pt x="328" y="445"/>
                      <a:pt x="330" y="441"/>
                    </a:cubicBezTo>
                    <a:cubicBezTo>
                      <a:pt x="331" y="439"/>
                      <a:pt x="334" y="438"/>
                      <a:pt x="335" y="437"/>
                    </a:cubicBezTo>
                    <a:cubicBezTo>
                      <a:pt x="336" y="437"/>
                      <a:pt x="336" y="435"/>
                      <a:pt x="337" y="434"/>
                    </a:cubicBezTo>
                    <a:cubicBezTo>
                      <a:pt x="338" y="430"/>
                      <a:pt x="339" y="426"/>
                      <a:pt x="343" y="424"/>
                    </a:cubicBezTo>
                    <a:cubicBezTo>
                      <a:pt x="346" y="421"/>
                      <a:pt x="350" y="419"/>
                      <a:pt x="354" y="418"/>
                    </a:cubicBezTo>
                    <a:cubicBezTo>
                      <a:pt x="357" y="418"/>
                      <a:pt x="360" y="417"/>
                      <a:pt x="362" y="415"/>
                    </a:cubicBezTo>
                    <a:cubicBezTo>
                      <a:pt x="368" y="410"/>
                      <a:pt x="368" y="408"/>
                      <a:pt x="367" y="403"/>
                    </a:cubicBezTo>
                    <a:cubicBezTo>
                      <a:pt x="366" y="401"/>
                      <a:pt x="365" y="398"/>
                      <a:pt x="365" y="394"/>
                    </a:cubicBezTo>
                    <a:cubicBezTo>
                      <a:pt x="362" y="393"/>
                      <a:pt x="360" y="391"/>
                      <a:pt x="357" y="39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3" name="Freeform 15">
                <a:extLst>
                  <a:ext uri="{FF2B5EF4-FFF2-40B4-BE49-F238E27FC236}">
                    <a16:creationId xmlns:a16="http://schemas.microsoft.com/office/drawing/2014/main" id="{FAE191E3-2DBC-4CBC-9D37-93E157EB3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8" y="1752"/>
                <a:ext cx="260" cy="159"/>
              </a:xfrm>
              <a:custGeom>
                <a:avLst/>
                <a:gdLst>
                  <a:gd name="T0" fmla="*/ 53 w 262"/>
                  <a:gd name="T1" fmla="*/ 24 h 160"/>
                  <a:gd name="T2" fmla="*/ 45 w 262"/>
                  <a:gd name="T3" fmla="*/ 42 h 160"/>
                  <a:gd name="T4" fmla="*/ 35 w 262"/>
                  <a:gd name="T5" fmla="*/ 62 h 160"/>
                  <a:gd name="T6" fmla="*/ 26 w 262"/>
                  <a:gd name="T7" fmla="*/ 76 h 160"/>
                  <a:gd name="T8" fmla="*/ 14 w 262"/>
                  <a:gd name="T9" fmla="*/ 97 h 160"/>
                  <a:gd name="T10" fmla="*/ 0 w 262"/>
                  <a:gd name="T11" fmla="*/ 113 h 160"/>
                  <a:gd name="T12" fmla="*/ 6 w 262"/>
                  <a:gd name="T13" fmla="*/ 118 h 160"/>
                  <a:gd name="T14" fmla="*/ 11 w 262"/>
                  <a:gd name="T15" fmla="*/ 123 h 160"/>
                  <a:gd name="T16" fmla="*/ 29 w 262"/>
                  <a:gd name="T17" fmla="*/ 123 h 160"/>
                  <a:gd name="T18" fmla="*/ 44 w 262"/>
                  <a:gd name="T19" fmla="*/ 105 h 160"/>
                  <a:gd name="T20" fmla="*/ 95 w 262"/>
                  <a:gd name="T21" fmla="*/ 115 h 160"/>
                  <a:gd name="T22" fmla="*/ 77 w 262"/>
                  <a:gd name="T23" fmla="*/ 133 h 160"/>
                  <a:gd name="T24" fmla="*/ 75 w 262"/>
                  <a:gd name="T25" fmla="*/ 139 h 160"/>
                  <a:gd name="T26" fmla="*/ 75 w 262"/>
                  <a:gd name="T27" fmla="*/ 140 h 160"/>
                  <a:gd name="T28" fmla="*/ 96 w 262"/>
                  <a:gd name="T29" fmla="*/ 151 h 160"/>
                  <a:gd name="T30" fmla="*/ 135 w 262"/>
                  <a:gd name="T31" fmla="*/ 160 h 160"/>
                  <a:gd name="T32" fmla="*/ 141 w 262"/>
                  <a:gd name="T33" fmla="*/ 143 h 160"/>
                  <a:gd name="T34" fmla="*/ 142 w 262"/>
                  <a:gd name="T35" fmla="*/ 137 h 160"/>
                  <a:gd name="T36" fmla="*/ 144 w 262"/>
                  <a:gd name="T37" fmla="*/ 125 h 160"/>
                  <a:gd name="T38" fmla="*/ 164 w 262"/>
                  <a:gd name="T39" fmla="*/ 117 h 160"/>
                  <a:gd name="T40" fmla="*/ 170 w 262"/>
                  <a:gd name="T41" fmla="*/ 119 h 160"/>
                  <a:gd name="T42" fmla="*/ 198 w 262"/>
                  <a:gd name="T43" fmla="*/ 122 h 160"/>
                  <a:gd name="T44" fmla="*/ 206 w 262"/>
                  <a:gd name="T45" fmla="*/ 120 h 160"/>
                  <a:gd name="T46" fmla="*/ 224 w 262"/>
                  <a:gd name="T47" fmla="*/ 119 h 160"/>
                  <a:gd name="T48" fmla="*/ 242 w 262"/>
                  <a:gd name="T49" fmla="*/ 123 h 160"/>
                  <a:gd name="T50" fmla="*/ 256 w 262"/>
                  <a:gd name="T51" fmla="*/ 124 h 160"/>
                  <a:gd name="T52" fmla="*/ 262 w 262"/>
                  <a:gd name="T53" fmla="*/ 123 h 160"/>
                  <a:gd name="T54" fmla="*/ 256 w 262"/>
                  <a:gd name="T55" fmla="*/ 117 h 160"/>
                  <a:gd name="T56" fmla="*/ 247 w 262"/>
                  <a:gd name="T57" fmla="*/ 108 h 160"/>
                  <a:gd name="T58" fmla="*/ 247 w 262"/>
                  <a:gd name="T59" fmla="*/ 87 h 160"/>
                  <a:gd name="T60" fmla="*/ 243 w 262"/>
                  <a:gd name="T61" fmla="*/ 75 h 160"/>
                  <a:gd name="T62" fmla="*/ 235 w 262"/>
                  <a:gd name="T63" fmla="*/ 48 h 160"/>
                  <a:gd name="T64" fmla="*/ 227 w 262"/>
                  <a:gd name="T65" fmla="*/ 32 h 160"/>
                  <a:gd name="T66" fmla="*/ 217 w 262"/>
                  <a:gd name="T67" fmla="*/ 24 h 160"/>
                  <a:gd name="T68" fmla="*/ 199 w 262"/>
                  <a:gd name="T69" fmla="*/ 19 h 160"/>
                  <a:gd name="T70" fmla="*/ 175 w 262"/>
                  <a:gd name="T71" fmla="*/ 19 h 160"/>
                  <a:gd name="T72" fmla="*/ 134 w 262"/>
                  <a:gd name="T73" fmla="*/ 17 h 160"/>
                  <a:gd name="T74" fmla="*/ 115 w 262"/>
                  <a:gd name="T75" fmla="*/ 15 h 160"/>
                  <a:gd name="T76" fmla="*/ 91 w 262"/>
                  <a:gd name="T77" fmla="*/ 2 h 160"/>
                  <a:gd name="T78" fmla="*/ 77 w 262"/>
                  <a:gd name="T79" fmla="*/ 3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62" h="160">
                    <a:moveTo>
                      <a:pt x="59" y="16"/>
                    </a:moveTo>
                    <a:cubicBezTo>
                      <a:pt x="57" y="18"/>
                      <a:pt x="56" y="21"/>
                      <a:pt x="53" y="24"/>
                    </a:cubicBezTo>
                    <a:cubicBezTo>
                      <a:pt x="49" y="29"/>
                      <a:pt x="46" y="33"/>
                      <a:pt x="46" y="37"/>
                    </a:cubicBezTo>
                    <a:cubicBezTo>
                      <a:pt x="45" y="39"/>
                      <a:pt x="45" y="41"/>
                      <a:pt x="45" y="42"/>
                    </a:cubicBezTo>
                    <a:cubicBezTo>
                      <a:pt x="45" y="46"/>
                      <a:pt x="45" y="50"/>
                      <a:pt x="42" y="54"/>
                    </a:cubicBezTo>
                    <a:cubicBezTo>
                      <a:pt x="40" y="57"/>
                      <a:pt x="37" y="60"/>
                      <a:pt x="35" y="62"/>
                    </a:cubicBezTo>
                    <a:cubicBezTo>
                      <a:pt x="32" y="65"/>
                      <a:pt x="30" y="67"/>
                      <a:pt x="28" y="70"/>
                    </a:cubicBezTo>
                    <a:cubicBezTo>
                      <a:pt x="28" y="72"/>
                      <a:pt x="27" y="74"/>
                      <a:pt x="26" y="76"/>
                    </a:cubicBezTo>
                    <a:cubicBezTo>
                      <a:pt x="25" y="80"/>
                      <a:pt x="24" y="83"/>
                      <a:pt x="21" y="88"/>
                    </a:cubicBezTo>
                    <a:cubicBezTo>
                      <a:pt x="19" y="91"/>
                      <a:pt x="16" y="94"/>
                      <a:pt x="14" y="97"/>
                    </a:cubicBezTo>
                    <a:cubicBezTo>
                      <a:pt x="11" y="100"/>
                      <a:pt x="9" y="102"/>
                      <a:pt x="7" y="105"/>
                    </a:cubicBezTo>
                    <a:cubicBezTo>
                      <a:pt x="5" y="109"/>
                      <a:pt x="2" y="111"/>
                      <a:pt x="0" y="113"/>
                    </a:cubicBezTo>
                    <a:cubicBezTo>
                      <a:pt x="1" y="114"/>
                      <a:pt x="2" y="115"/>
                      <a:pt x="4" y="116"/>
                    </a:cubicBezTo>
                    <a:cubicBezTo>
                      <a:pt x="5" y="117"/>
                      <a:pt x="5" y="118"/>
                      <a:pt x="6" y="118"/>
                    </a:cubicBezTo>
                    <a:cubicBezTo>
                      <a:pt x="8" y="119"/>
                      <a:pt x="8" y="121"/>
                      <a:pt x="8" y="123"/>
                    </a:cubicBezTo>
                    <a:cubicBezTo>
                      <a:pt x="9" y="123"/>
                      <a:pt x="10" y="123"/>
                      <a:pt x="11" y="123"/>
                    </a:cubicBezTo>
                    <a:cubicBezTo>
                      <a:pt x="12" y="123"/>
                      <a:pt x="13" y="123"/>
                      <a:pt x="14" y="123"/>
                    </a:cubicBezTo>
                    <a:cubicBezTo>
                      <a:pt x="20" y="124"/>
                      <a:pt x="25" y="125"/>
                      <a:pt x="29" y="123"/>
                    </a:cubicBezTo>
                    <a:cubicBezTo>
                      <a:pt x="31" y="121"/>
                      <a:pt x="34" y="117"/>
                      <a:pt x="36" y="114"/>
                    </a:cubicBezTo>
                    <a:cubicBezTo>
                      <a:pt x="38" y="111"/>
                      <a:pt x="41" y="107"/>
                      <a:pt x="44" y="105"/>
                    </a:cubicBezTo>
                    <a:cubicBezTo>
                      <a:pt x="50" y="99"/>
                      <a:pt x="75" y="88"/>
                      <a:pt x="87" y="96"/>
                    </a:cubicBezTo>
                    <a:cubicBezTo>
                      <a:pt x="92" y="98"/>
                      <a:pt x="96" y="110"/>
                      <a:pt x="95" y="115"/>
                    </a:cubicBezTo>
                    <a:cubicBezTo>
                      <a:pt x="93" y="121"/>
                      <a:pt x="88" y="124"/>
                      <a:pt x="84" y="127"/>
                    </a:cubicBezTo>
                    <a:cubicBezTo>
                      <a:pt x="81" y="129"/>
                      <a:pt x="79" y="131"/>
                      <a:pt x="77" y="133"/>
                    </a:cubicBezTo>
                    <a:cubicBezTo>
                      <a:pt x="77" y="134"/>
                      <a:pt x="77" y="135"/>
                      <a:pt x="76" y="135"/>
                    </a:cubicBezTo>
                    <a:cubicBezTo>
                      <a:pt x="76" y="137"/>
                      <a:pt x="75" y="138"/>
                      <a:pt x="75" y="139"/>
                    </a:cubicBezTo>
                    <a:cubicBezTo>
                      <a:pt x="75" y="139"/>
                      <a:pt x="75" y="139"/>
                      <a:pt x="75" y="139"/>
                    </a:cubicBezTo>
                    <a:cubicBezTo>
                      <a:pt x="75" y="139"/>
                      <a:pt x="75" y="139"/>
                      <a:pt x="75" y="140"/>
                    </a:cubicBezTo>
                    <a:cubicBezTo>
                      <a:pt x="77" y="140"/>
                      <a:pt x="80" y="140"/>
                      <a:pt x="83" y="142"/>
                    </a:cubicBezTo>
                    <a:cubicBezTo>
                      <a:pt x="87" y="143"/>
                      <a:pt x="93" y="146"/>
                      <a:pt x="96" y="151"/>
                    </a:cubicBezTo>
                    <a:cubicBezTo>
                      <a:pt x="105" y="145"/>
                      <a:pt x="116" y="140"/>
                      <a:pt x="125" y="144"/>
                    </a:cubicBezTo>
                    <a:cubicBezTo>
                      <a:pt x="134" y="148"/>
                      <a:pt x="135" y="154"/>
                      <a:pt x="135" y="160"/>
                    </a:cubicBezTo>
                    <a:cubicBezTo>
                      <a:pt x="136" y="158"/>
                      <a:pt x="137" y="156"/>
                      <a:pt x="137" y="153"/>
                    </a:cubicBezTo>
                    <a:cubicBezTo>
                      <a:pt x="138" y="150"/>
                      <a:pt x="139" y="146"/>
                      <a:pt x="141" y="143"/>
                    </a:cubicBezTo>
                    <a:cubicBezTo>
                      <a:pt x="141" y="142"/>
                      <a:pt x="141" y="142"/>
                      <a:pt x="140" y="141"/>
                    </a:cubicBezTo>
                    <a:cubicBezTo>
                      <a:pt x="140" y="139"/>
                      <a:pt x="141" y="138"/>
                      <a:pt x="142" y="137"/>
                    </a:cubicBezTo>
                    <a:cubicBezTo>
                      <a:pt x="143" y="136"/>
                      <a:pt x="144" y="134"/>
                      <a:pt x="146" y="134"/>
                    </a:cubicBezTo>
                    <a:cubicBezTo>
                      <a:pt x="145" y="131"/>
                      <a:pt x="144" y="128"/>
                      <a:pt x="144" y="125"/>
                    </a:cubicBezTo>
                    <a:cubicBezTo>
                      <a:pt x="143" y="121"/>
                      <a:pt x="145" y="118"/>
                      <a:pt x="147" y="115"/>
                    </a:cubicBezTo>
                    <a:cubicBezTo>
                      <a:pt x="152" y="112"/>
                      <a:pt x="158" y="115"/>
                      <a:pt x="164" y="117"/>
                    </a:cubicBezTo>
                    <a:cubicBezTo>
                      <a:pt x="165" y="118"/>
                      <a:pt x="167" y="118"/>
                      <a:pt x="168" y="119"/>
                    </a:cubicBezTo>
                    <a:cubicBezTo>
                      <a:pt x="170" y="119"/>
                      <a:pt x="170" y="119"/>
                      <a:pt x="170" y="119"/>
                    </a:cubicBezTo>
                    <a:cubicBezTo>
                      <a:pt x="176" y="121"/>
                      <a:pt x="189" y="124"/>
                      <a:pt x="193" y="122"/>
                    </a:cubicBezTo>
                    <a:cubicBezTo>
                      <a:pt x="195" y="121"/>
                      <a:pt x="196" y="121"/>
                      <a:pt x="198" y="122"/>
                    </a:cubicBezTo>
                    <a:cubicBezTo>
                      <a:pt x="198" y="122"/>
                      <a:pt x="198" y="123"/>
                      <a:pt x="198" y="123"/>
                    </a:cubicBezTo>
                    <a:cubicBezTo>
                      <a:pt x="201" y="122"/>
                      <a:pt x="203" y="121"/>
                      <a:pt x="206" y="120"/>
                    </a:cubicBezTo>
                    <a:cubicBezTo>
                      <a:pt x="208" y="120"/>
                      <a:pt x="209" y="119"/>
                      <a:pt x="210" y="119"/>
                    </a:cubicBezTo>
                    <a:cubicBezTo>
                      <a:pt x="217" y="116"/>
                      <a:pt x="220" y="117"/>
                      <a:pt x="224" y="119"/>
                    </a:cubicBezTo>
                    <a:cubicBezTo>
                      <a:pt x="225" y="120"/>
                      <a:pt x="227" y="121"/>
                      <a:pt x="230" y="122"/>
                    </a:cubicBezTo>
                    <a:cubicBezTo>
                      <a:pt x="233" y="123"/>
                      <a:pt x="238" y="123"/>
                      <a:pt x="242" y="123"/>
                    </a:cubicBezTo>
                    <a:cubicBezTo>
                      <a:pt x="245" y="122"/>
                      <a:pt x="247" y="122"/>
                      <a:pt x="250" y="123"/>
                    </a:cubicBezTo>
                    <a:cubicBezTo>
                      <a:pt x="253" y="123"/>
                      <a:pt x="254" y="123"/>
                      <a:pt x="256" y="124"/>
                    </a:cubicBezTo>
                    <a:cubicBezTo>
                      <a:pt x="259" y="125"/>
                      <a:pt x="259" y="125"/>
                      <a:pt x="260" y="124"/>
                    </a:cubicBezTo>
                    <a:cubicBezTo>
                      <a:pt x="261" y="123"/>
                      <a:pt x="262" y="123"/>
                      <a:pt x="262" y="123"/>
                    </a:cubicBezTo>
                    <a:cubicBezTo>
                      <a:pt x="262" y="122"/>
                      <a:pt x="262" y="121"/>
                      <a:pt x="261" y="120"/>
                    </a:cubicBezTo>
                    <a:cubicBezTo>
                      <a:pt x="260" y="119"/>
                      <a:pt x="258" y="118"/>
                      <a:pt x="256" y="117"/>
                    </a:cubicBezTo>
                    <a:cubicBezTo>
                      <a:pt x="253" y="116"/>
                      <a:pt x="249" y="115"/>
                      <a:pt x="247" y="110"/>
                    </a:cubicBezTo>
                    <a:cubicBezTo>
                      <a:pt x="247" y="109"/>
                      <a:pt x="247" y="109"/>
                      <a:pt x="247" y="108"/>
                    </a:cubicBezTo>
                    <a:cubicBezTo>
                      <a:pt x="247" y="94"/>
                      <a:pt x="247" y="94"/>
                      <a:pt x="247" y="94"/>
                    </a:cubicBezTo>
                    <a:cubicBezTo>
                      <a:pt x="246" y="92"/>
                      <a:pt x="247" y="89"/>
                      <a:pt x="247" y="87"/>
                    </a:cubicBezTo>
                    <a:cubicBezTo>
                      <a:pt x="247" y="84"/>
                      <a:pt x="248" y="81"/>
                      <a:pt x="247" y="80"/>
                    </a:cubicBezTo>
                    <a:cubicBezTo>
                      <a:pt x="246" y="78"/>
                      <a:pt x="245" y="77"/>
                      <a:pt x="243" y="75"/>
                    </a:cubicBezTo>
                    <a:cubicBezTo>
                      <a:pt x="240" y="72"/>
                      <a:pt x="237" y="69"/>
                      <a:pt x="236" y="63"/>
                    </a:cubicBezTo>
                    <a:cubicBezTo>
                      <a:pt x="234" y="58"/>
                      <a:pt x="234" y="53"/>
                      <a:pt x="235" y="48"/>
                    </a:cubicBezTo>
                    <a:cubicBezTo>
                      <a:pt x="235" y="42"/>
                      <a:pt x="235" y="38"/>
                      <a:pt x="232" y="35"/>
                    </a:cubicBezTo>
                    <a:cubicBezTo>
                      <a:pt x="231" y="34"/>
                      <a:pt x="229" y="33"/>
                      <a:pt x="227" y="32"/>
                    </a:cubicBezTo>
                    <a:cubicBezTo>
                      <a:pt x="225" y="31"/>
                      <a:pt x="223" y="30"/>
                      <a:pt x="220" y="28"/>
                    </a:cubicBezTo>
                    <a:cubicBezTo>
                      <a:pt x="219" y="27"/>
                      <a:pt x="218" y="25"/>
                      <a:pt x="217" y="24"/>
                    </a:cubicBezTo>
                    <a:cubicBezTo>
                      <a:pt x="215" y="22"/>
                      <a:pt x="213" y="19"/>
                      <a:pt x="211" y="19"/>
                    </a:cubicBezTo>
                    <a:cubicBezTo>
                      <a:pt x="208" y="18"/>
                      <a:pt x="203" y="18"/>
                      <a:pt x="199" y="19"/>
                    </a:cubicBezTo>
                    <a:cubicBezTo>
                      <a:pt x="197" y="19"/>
                      <a:pt x="197" y="19"/>
                      <a:pt x="197" y="19"/>
                    </a:cubicBezTo>
                    <a:cubicBezTo>
                      <a:pt x="189" y="20"/>
                      <a:pt x="182" y="19"/>
                      <a:pt x="175" y="19"/>
                    </a:cubicBezTo>
                    <a:cubicBezTo>
                      <a:pt x="168" y="18"/>
                      <a:pt x="162" y="18"/>
                      <a:pt x="156" y="19"/>
                    </a:cubicBezTo>
                    <a:cubicBezTo>
                      <a:pt x="148" y="19"/>
                      <a:pt x="141" y="19"/>
                      <a:pt x="134" y="17"/>
                    </a:cubicBezTo>
                    <a:cubicBezTo>
                      <a:pt x="133" y="17"/>
                      <a:pt x="131" y="17"/>
                      <a:pt x="129" y="17"/>
                    </a:cubicBezTo>
                    <a:cubicBezTo>
                      <a:pt x="124" y="17"/>
                      <a:pt x="118" y="17"/>
                      <a:pt x="115" y="15"/>
                    </a:cubicBezTo>
                    <a:cubicBezTo>
                      <a:pt x="111" y="14"/>
                      <a:pt x="108" y="11"/>
                      <a:pt x="105" y="8"/>
                    </a:cubicBezTo>
                    <a:cubicBezTo>
                      <a:pt x="99" y="2"/>
                      <a:pt x="96" y="0"/>
                      <a:pt x="91" y="2"/>
                    </a:cubicBezTo>
                    <a:cubicBezTo>
                      <a:pt x="89" y="3"/>
                      <a:pt x="87" y="3"/>
                      <a:pt x="86" y="1"/>
                    </a:cubicBezTo>
                    <a:cubicBezTo>
                      <a:pt x="83" y="2"/>
                      <a:pt x="80" y="2"/>
                      <a:pt x="77" y="3"/>
                    </a:cubicBezTo>
                    <a:cubicBezTo>
                      <a:pt x="66" y="4"/>
                      <a:pt x="64" y="8"/>
                      <a:pt x="59" y="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4" name="Freeform 16">
                <a:extLst>
                  <a:ext uri="{FF2B5EF4-FFF2-40B4-BE49-F238E27FC236}">
                    <a16:creationId xmlns:a16="http://schemas.microsoft.com/office/drawing/2014/main" id="{7B8A8463-6305-4441-BB9D-3E46D7CB7E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4" y="17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5" name="Freeform 17">
                <a:extLst>
                  <a:ext uri="{FF2B5EF4-FFF2-40B4-BE49-F238E27FC236}">
                    <a16:creationId xmlns:a16="http://schemas.microsoft.com/office/drawing/2014/main" id="{13DAF056-AC43-4967-AA51-0F9F6F1981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8" y="1879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6" name="Freeform 18">
                <a:extLst>
                  <a:ext uri="{FF2B5EF4-FFF2-40B4-BE49-F238E27FC236}">
                    <a16:creationId xmlns:a16="http://schemas.microsoft.com/office/drawing/2014/main" id="{49E59F85-62E8-4A11-9299-1FAC2476E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9" y="1890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7" name="Freeform 19">
                <a:extLst>
                  <a:ext uri="{FF2B5EF4-FFF2-40B4-BE49-F238E27FC236}">
                    <a16:creationId xmlns:a16="http://schemas.microsoft.com/office/drawing/2014/main" id="{22D75D63-5CB7-4CB0-A35D-045009234B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4" y="1601"/>
                <a:ext cx="424" cy="613"/>
              </a:xfrm>
              <a:custGeom>
                <a:avLst/>
                <a:gdLst>
                  <a:gd name="T0" fmla="*/ 413 w 426"/>
                  <a:gd name="T1" fmla="*/ 383 h 616"/>
                  <a:gd name="T2" fmla="*/ 405 w 426"/>
                  <a:gd name="T3" fmla="*/ 357 h 616"/>
                  <a:gd name="T4" fmla="*/ 408 w 426"/>
                  <a:gd name="T5" fmla="*/ 349 h 616"/>
                  <a:gd name="T6" fmla="*/ 426 w 426"/>
                  <a:gd name="T7" fmla="*/ 309 h 616"/>
                  <a:gd name="T8" fmla="*/ 402 w 426"/>
                  <a:gd name="T9" fmla="*/ 284 h 616"/>
                  <a:gd name="T10" fmla="*/ 400 w 426"/>
                  <a:gd name="T11" fmla="*/ 274 h 616"/>
                  <a:gd name="T12" fmla="*/ 400 w 426"/>
                  <a:gd name="T13" fmla="*/ 262 h 616"/>
                  <a:gd name="T14" fmla="*/ 387 w 426"/>
                  <a:gd name="T15" fmla="*/ 217 h 616"/>
                  <a:gd name="T16" fmla="*/ 384 w 426"/>
                  <a:gd name="T17" fmla="*/ 168 h 616"/>
                  <a:gd name="T18" fmla="*/ 380 w 426"/>
                  <a:gd name="T19" fmla="*/ 133 h 616"/>
                  <a:gd name="T20" fmla="*/ 378 w 426"/>
                  <a:gd name="T21" fmla="*/ 111 h 616"/>
                  <a:gd name="T22" fmla="*/ 363 w 426"/>
                  <a:gd name="T23" fmla="*/ 79 h 616"/>
                  <a:gd name="T24" fmla="*/ 355 w 426"/>
                  <a:gd name="T25" fmla="*/ 62 h 616"/>
                  <a:gd name="T26" fmla="*/ 356 w 426"/>
                  <a:gd name="T27" fmla="*/ 12 h 616"/>
                  <a:gd name="T28" fmla="*/ 299 w 426"/>
                  <a:gd name="T29" fmla="*/ 28 h 616"/>
                  <a:gd name="T30" fmla="*/ 268 w 426"/>
                  <a:gd name="T31" fmla="*/ 53 h 616"/>
                  <a:gd name="T32" fmla="*/ 238 w 426"/>
                  <a:gd name="T33" fmla="*/ 97 h 616"/>
                  <a:gd name="T34" fmla="*/ 234 w 426"/>
                  <a:gd name="T35" fmla="*/ 126 h 616"/>
                  <a:gd name="T36" fmla="*/ 233 w 426"/>
                  <a:gd name="T37" fmla="*/ 189 h 616"/>
                  <a:gd name="T38" fmla="*/ 223 w 426"/>
                  <a:gd name="T39" fmla="*/ 213 h 616"/>
                  <a:gd name="T40" fmla="*/ 229 w 426"/>
                  <a:gd name="T41" fmla="*/ 252 h 616"/>
                  <a:gd name="T42" fmla="*/ 243 w 426"/>
                  <a:gd name="T43" fmla="*/ 271 h 616"/>
                  <a:gd name="T44" fmla="*/ 178 w 426"/>
                  <a:gd name="T45" fmla="*/ 305 h 616"/>
                  <a:gd name="T46" fmla="*/ 91 w 426"/>
                  <a:gd name="T47" fmla="*/ 353 h 616"/>
                  <a:gd name="T48" fmla="*/ 29 w 426"/>
                  <a:gd name="T49" fmla="*/ 404 h 616"/>
                  <a:gd name="T50" fmla="*/ 7 w 426"/>
                  <a:gd name="T51" fmla="*/ 465 h 616"/>
                  <a:gd name="T52" fmla="*/ 0 w 426"/>
                  <a:gd name="T53" fmla="*/ 488 h 616"/>
                  <a:gd name="T54" fmla="*/ 2 w 426"/>
                  <a:gd name="T55" fmla="*/ 504 h 616"/>
                  <a:gd name="T56" fmla="*/ 9 w 426"/>
                  <a:gd name="T57" fmla="*/ 531 h 616"/>
                  <a:gd name="T58" fmla="*/ 6 w 426"/>
                  <a:gd name="T59" fmla="*/ 564 h 616"/>
                  <a:gd name="T60" fmla="*/ 47 w 426"/>
                  <a:gd name="T61" fmla="*/ 597 h 616"/>
                  <a:gd name="T62" fmla="*/ 88 w 426"/>
                  <a:gd name="T63" fmla="*/ 612 h 616"/>
                  <a:gd name="T64" fmla="*/ 120 w 426"/>
                  <a:gd name="T65" fmla="*/ 592 h 616"/>
                  <a:gd name="T66" fmla="*/ 153 w 426"/>
                  <a:gd name="T67" fmla="*/ 586 h 616"/>
                  <a:gd name="T68" fmla="*/ 174 w 426"/>
                  <a:gd name="T69" fmla="*/ 544 h 616"/>
                  <a:gd name="T70" fmla="*/ 172 w 426"/>
                  <a:gd name="T71" fmla="*/ 509 h 616"/>
                  <a:gd name="T72" fmla="*/ 188 w 426"/>
                  <a:gd name="T73" fmla="*/ 491 h 616"/>
                  <a:gd name="T74" fmla="*/ 205 w 426"/>
                  <a:gd name="T75" fmla="*/ 501 h 616"/>
                  <a:gd name="T76" fmla="*/ 240 w 426"/>
                  <a:gd name="T77" fmla="*/ 506 h 616"/>
                  <a:gd name="T78" fmla="*/ 263 w 426"/>
                  <a:gd name="T79" fmla="*/ 508 h 616"/>
                  <a:gd name="T80" fmla="*/ 298 w 426"/>
                  <a:gd name="T81" fmla="*/ 497 h 616"/>
                  <a:gd name="T82" fmla="*/ 333 w 426"/>
                  <a:gd name="T83" fmla="*/ 483 h 616"/>
                  <a:gd name="T84" fmla="*/ 330 w 426"/>
                  <a:gd name="T85" fmla="*/ 471 h 616"/>
                  <a:gd name="T86" fmla="*/ 353 w 426"/>
                  <a:gd name="T87" fmla="*/ 456 h 616"/>
                  <a:gd name="T88" fmla="*/ 369 w 426"/>
                  <a:gd name="T89" fmla="*/ 439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26" h="616">
                    <a:moveTo>
                      <a:pt x="385" y="429"/>
                    </a:moveTo>
                    <a:cubicBezTo>
                      <a:pt x="387" y="426"/>
                      <a:pt x="390" y="424"/>
                      <a:pt x="392" y="422"/>
                    </a:cubicBezTo>
                    <a:cubicBezTo>
                      <a:pt x="409" y="409"/>
                      <a:pt x="417" y="399"/>
                      <a:pt x="413" y="383"/>
                    </a:cubicBezTo>
                    <a:cubicBezTo>
                      <a:pt x="412" y="379"/>
                      <a:pt x="411" y="376"/>
                      <a:pt x="411" y="372"/>
                    </a:cubicBezTo>
                    <a:cubicBezTo>
                      <a:pt x="411" y="367"/>
                      <a:pt x="410" y="361"/>
                      <a:pt x="408" y="360"/>
                    </a:cubicBezTo>
                    <a:cubicBezTo>
                      <a:pt x="406" y="359"/>
                      <a:pt x="406" y="358"/>
                      <a:pt x="405" y="357"/>
                    </a:cubicBezTo>
                    <a:cubicBezTo>
                      <a:pt x="405" y="356"/>
                      <a:pt x="405" y="355"/>
                      <a:pt x="405" y="355"/>
                    </a:cubicBezTo>
                    <a:cubicBezTo>
                      <a:pt x="405" y="353"/>
                      <a:pt x="405" y="352"/>
                      <a:pt x="406" y="351"/>
                    </a:cubicBezTo>
                    <a:cubicBezTo>
                      <a:pt x="407" y="350"/>
                      <a:pt x="407" y="350"/>
                      <a:pt x="408" y="349"/>
                    </a:cubicBezTo>
                    <a:cubicBezTo>
                      <a:pt x="411" y="345"/>
                      <a:pt x="413" y="340"/>
                      <a:pt x="416" y="334"/>
                    </a:cubicBezTo>
                    <a:cubicBezTo>
                      <a:pt x="417" y="332"/>
                      <a:pt x="418" y="329"/>
                      <a:pt x="420" y="326"/>
                    </a:cubicBezTo>
                    <a:cubicBezTo>
                      <a:pt x="422" y="320"/>
                      <a:pt x="426" y="313"/>
                      <a:pt x="426" y="309"/>
                    </a:cubicBezTo>
                    <a:cubicBezTo>
                      <a:pt x="425" y="305"/>
                      <a:pt x="425" y="305"/>
                      <a:pt x="421" y="304"/>
                    </a:cubicBezTo>
                    <a:cubicBezTo>
                      <a:pt x="418" y="304"/>
                      <a:pt x="416" y="303"/>
                      <a:pt x="413" y="302"/>
                    </a:cubicBezTo>
                    <a:cubicBezTo>
                      <a:pt x="404" y="298"/>
                      <a:pt x="403" y="290"/>
                      <a:pt x="402" y="284"/>
                    </a:cubicBezTo>
                    <a:cubicBezTo>
                      <a:pt x="402" y="281"/>
                      <a:pt x="402" y="279"/>
                      <a:pt x="401" y="276"/>
                    </a:cubicBezTo>
                    <a:cubicBezTo>
                      <a:pt x="400" y="275"/>
                      <a:pt x="400" y="275"/>
                      <a:pt x="400" y="274"/>
                    </a:cubicBezTo>
                    <a:cubicBezTo>
                      <a:pt x="400" y="274"/>
                      <a:pt x="400" y="274"/>
                      <a:pt x="400" y="274"/>
                    </a:cubicBezTo>
                    <a:cubicBezTo>
                      <a:pt x="399" y="272"/>
                      <a:pt x="399" y="271"/>
                      <a:pt x="400" y="269"/>
                    </a:cubicBezTo>
                    <a:cubicBezTo>
                      <a:pt x="400" y="269"/>
                      <a:pt x="400" y="269"/>
                      <a:pt x="400" y="269"/>
                    </a:cubicBezTo>
                    <a:cubicBezTo>
                      <a:pt x="400" y="267"/>
                      <a:pt x="400" y="264"/>
                      <a:pt x="400" y="262"/>
                    </a:cubicBezTo>
                    <a:cubicBezTo>
                      <a:pt x="399" y="261"/>
                      <a:pt x="399" y="260"/>
                      <a:pt x="398" y="260"/>
                    </a:cubicBezTo>
                    <a:cubicBezTo>
                      <a:pt x="396" y="259"/>
                      <a:pt x="394" y="258"/>
                      <a:pt x="392" y="255"/>
                    </a:cubicBezTo>
                    <a:cubicBezTo>
                      <a:pt x="384" y="246"/>
                      <a:pt x="386" y="230"/>
                      <a:pt x="387" y="217"/>
                    </a:cubicBezTo>
                    <a:cubicBezTo>
                      <a:pt x="388" y="214"/>
                      <a:pt x="388" y="211"/>
                      <a:pt x="388" y="208"/>
                    </a:cubicBezTo>
                    <a:cubicBezTo>
                      <a:pt x="389" y="199"/>
                      <a:pt x="389" y="190"/>
                      <a:pt x="388" y="182"/>
                    </a:cubicBezTo>
                    <a:cubicBezTo>
                      <a:pt x="388" y="177"/>
                      <a:pt x="386" y="173"/>
                      <a:pt x="384" y="168"/>
                    </a:cubicBezTo>
                    <a:cubicBezTo>
                      <a:pt x="381" y="164"/>
                      <a:pt x="379" y="159"/>
                      <a:pt x="379" y="154"/>
                    </a:cubicBezTo>
                    <a:cubicBezTo>
                      <a:pt x="378" y="149"/>
                      <a:pt x="379" y="146"/>
                      <a:pt x="380" y="142"/>
                    </a:cubicBezTo>
                    <a:cubicBezTo>
                      <a:pt x="380" y="139"/>
                      <a:pt x="381" y="136"/>
                      <a:pt x="380" y="133"/>
                    </a:cubicBezTo>
                    <a:cubicBezTo>
                      <a:pt x="379" y="131"/>
                      <a:pt x="379" y="130"/>
                      <a:pt x="379" y="128"/>
                    </a:cubicBezTo>
                    <a:cubicBezTo>
                      <a:pt x="378" y="124"/>
                      <a:pt x="377" y="122"/>
                      <a:pt x="377" y="115"/>
                    </a:cubicBezTo>
                    <a:cubicBezTo>
                      <a:pt x="378" y="114"/>
                      <a:pt x="378" y="112"/>
                      <a:pt x="378" y="111"/>
                    </a:cubicBezTo>
                    <a:cubicBezTo>
                      <a:pt x="379" y="106"/>
                      <a:pt x="379" y="105"/>
                      <a:pt x="375" y="100"/>
                    </a:cubicBezTo>
                    <a:cubicBezTo>
                      <a:pt x="374" y="98"/>
                      <a:pt x="373" y="97"/>
                      <a:pt x="372" y="96"/>
                    </a:cubicBezTo>
                    <a:cubicBezTo>
                      <a:pt x="368" y="91"/>
                      <a:pt x="365" y="86"/>
                      <a:pt x="363" y="79"/>
                    </a:cubicBezTo>
                    <a:cubicBezTo>
                      <a:pt x="362" y="76"/>
                      <a:pt x="362" y="74"/>
                      <a:pt x="362" y="73"/>
                    </a:cubicBezTo>
                    <a:cubicBezTo>
                      <a:pt x="362" y="69"/>
                      <a:pt x="361" y="69"/>
                      <a:pt x="358" y="65"/>
                    </a:cubicBezTo>
                    <a:cubicBezTo>
                      <a:pt x="356" y="64"/>
                      <a:pt x="355" y="63"/>
                      <a:pt x="355" y="62"/>
                    </a:cubicBezTo>
                    <a:cubicBezTo>
                      <a:pt x="351" y="59"/>
                      <a:pt x="350" y="58"/>
                      <a:pt x="349" y="51"/>
                    </a:cubicBezTo>
                    <a:cubicBezTo>
                      <a:pt x="348" y="44"/>
                      <a:pt x="350" y="36"/>
                      <a:pt x="353" y="29"/>
                    </a:cubicBezTo>
                    <a:cubicBezTo>
                      <a:pt x="355" y="22"/>
                      <a:pt x="358" y="16"/>
                      <a:pt x="356" y="12"/>
                    </a:cubicBezTo>
                    <a:cubicBezTo>
                      <a:pt x="353" y="6"/>
                      <a:pt x="336" y="1"/>
                      <a:pt x="323" y="0"/>
                    </a:cubicBezTo>
                    <a:cubicBezTo>
                      <a:pt x="321" y="12"/>
                      <a:pt x="313" y="18"/>
                      <a:pt x="305" y="24"/>
                    </a:cubicBezTo>
                    <a:cubicBezTo>
                      <a:pt x="303" y="25"/>
                      <a:pt x="301" y="27"/>
                      <a:pt x="299" y="28"/>
                    </a:cubicBezTo>
                    <a:cubicBezTo>
                      <a:pt x="296" y="31"/>
                      <a:pt x="294" y="33"/>
                      <a:pt x="291" y="36"/>
                    </a:cubicBezTo>
                    <a:cubicBezTo>
                      <a:pt x="286" y="41"/>
                      <a:pt x="282" y="45"/>
                      <a:pt x="277" y="48"/>
                    </a:cubicBezTo>
                    <a:cubicBezTo>
                      <a:pt x="274" y="50"/>
                      <a:pt x="271" y="52"/>
                      <a:pt x="268" y="53"/>
                    </a:cubicBezTo>
                    <a:cubicBezTo>
                      <a:pt x="265" y="54"/>
                      <a:pt x="263" y="55"/>
                      <a:pt x="260" y="56"/>
                    </a:cubicBezTo>
                    <a:cubicBezTo>
                      <a:pt x="253" y="62"/>
                      <a:pt x="248" y="73"/>
                      <a:pt x="244" y="84"/>
                    </a:cubicBezTo>
                    <a:cubicBezTo>
                      <a:pt x="242" y="88"/>
                      <a:pt x="240" y="93"/>
                      <a:pt x="238" y="97"/>
                    </a:cubicBezTo>
                    <a:cubicBezTo>
                      <a:pt x="237" y="99"/>
                      <a:pt x="235" y="101"/>
                      <a:pt x="234" y="102"/>
                    </a:cubicBezTo>
                    <a:cubicBezTo>
                      <a:pt x="231" y="108"/>
                      <a:pt x="229" y="111"/>
                      <a:pt x="231" y="117"/>
                    </a:cubicBezTo>
                    <a:cubicBezTo>
                      <a:pt x="232" y="120"/>
                      <a:pt x="233" y="123"/>
                      <a:pt x="234" y="126"/>
                    </a:cubicBezTo>
                    <a:cubicBezTo>
                      <a:pt x="236" y="132"/>
                      <a:pt x="239" y="138"/>
                      <a:pt x="238" y="147"/>
                    </a:cubicBezTo>
                    <a:cubicBezTo>
                      <a:pt x="238" y="150"/>
                      <a:pt x="238" y="153"/>
                      <a:pt x="238" y="156"/>
                    </a:cubicBezTo>
                    <a:cubicBezTo>
                      <a:pt x="238" y="167"/>
                      <a:pt x="238" y="179"/>
                      <a:pt x="233" y="189"/>
                    </a:cubicBezTo>
                    <a:cubicBezTo>
                      <a:pt x="231" y="191"/>
                      <a:pt x="230" y="193"/>
                      <a:pt x="228" y="195"/>
                    </a:cubicBezTo>
                    <a:cubicBezTo>
                      <a:pt x="226" y="199"/>
                      <a:pt x="224" y="202"/>
                      <a:pt x="224" y="207"/>
                    </a:cubicBezTo>
                    <a:cubicBezTo>
                      <a:pt x="223" y="213"/>
                      <a:pt x="223" y="213"/>
                      <a:pt x="223" y="213"/>
                    </a:cubicBezTo>
                    <a:cubicBezTo>
                      <a:pt x="222" y="227"/>
                      <a:pt x="221" y="238"/>
                      <a:pt x="228" y="251"/>
                    </a:cubicBezTo>
                    <a:cubicBezTo>
                      <a:pt x="228" y="251"/>
                      <a:pt x="228" y="252"/>
                      <a:pt x="228" y="252"/>
                    </a:cubicBezTo>
                    <a:cubicBezTo>
                      <a:pt x="228" y="252"/>
                      <a:pt x="228" y="252"/>
                      <a:pt x="229" y="252"/>
                    </a:cubicBezTo>
                    <a:cubicBezTo>
                      <a:pt x="232" y="253"/>
                      <a:pt x="235" y="255"/>
                      <a:pt x="238" y="257"/>
                    </a:cubicBezTo>
                    <a:cubicBezTo>
                      <a:pt x="242" y="261"/>
                      <a:pt x="244" y="263"/>
                      <a:pt x="243" y="268"/>
                    </a:cubicBezTo>
                    <a:cubicBezTo>
                      <a:pt x="243" y="268"/>
                      <a:pt x="243" y="269"/>
                      <a:pt x="243" y="271"/>
                    </a:cubicBezTo>
                    <a:cubicBezTo>
                      <a:pt x="244" y="288"/>
                      <a:pt x="243" y="294"/>
                      <a:pt x="227" y="300"/>
                    </a:cubicBezTo>
                    <a:cubicBezTo>
                      <a:pt x="226" y="301"/>
                      <a:pt x="226" y="301"/>
                      <a:pt x="226" y="301"/>
                    </a:cubicBezTo>
                    <a:cubicBezTo>
                      <a:pt x="210" y="307"/>
                      <a:pt x="197" y="313"/>
                      <a:pt x="178" y="305"/>
                    </a:cubicBezTo>
                    <a:cubicBezTo>
                      <a:pt x="168" y="301"/>
                      <a:pt x="156" y="297"/>
                      <a:pt x="147" y="303"/>
                    </a:cubicBezTo>
                    <a:cubicBezTo>
                      <a:pt x="141" y="308"/>
                      <a:pt x="130" y="319"/>
                      <a:pt x="124" y="326"/>
                    </a:cubicBezTo>
                    <a:cubicBezTo>
                      <a:pt x="115" y="336"/>
                      <a:pt x="103" y="346"/>
                      <a:pt x="91" y="353"/>
                    </a:cubicBezTo>
                    <a:cubicBezTo>
                      <a:pt x="83" y="358"/>
                      <a:pt x="73" y="360"/>
                      <a:pt x="63" y="362"/>
                    </a:cubicBezTo>
                    <a:cubicBezTo>
                      <a:pt x="58" y="363"/>
                      <a:pt x="52" y="365"/>
                      <a:pt x="47" y="366"/>
                    </a:cubicBezTo>
                    <a:cubicBezTo>
                      <a:pt x="33" y="371"/>
                      <a:pt x="31" y="387"/>
                      <a:pt x="29" y="404"/>
                    </a:cubicBezTo>
                    <a:cubicBezTo>
                      <a:pt x="28" y="410"/>
                      <a:pt x="28" y="416"/>
                      <a:pt x="26" y="421"/>
                    </a:cubicBezTo>
                    <a:cubicBezTo>
                      <a:pt x="23" y="430"/>
                      <a:pt x="20" y="437"/>
                      <a:pt x="15" y="444"/>
                    </a:cubicBezTo>
                    <a:cubicBezTo>
                      <a:pt x="9" y="452"/>
                      <a:pt x="8" y="456"/>
                      <a:pt x="7" y="465"/>
                    </a:cubicBezTo>
                    <a:cubicBezTo>
                      <a:pt x="7" y="467"/>
                      <a:pt x="6" y="469"/>
                      <a:pt x="6" y="472"/>
                    </a:cubicBezTo>
                    <a:cubicBezTo>
                      <a:pt x="5" y="475"/>
                      <a:pt x="4" y="477"/>
                      <a:pt x="3" y="479"/>
                    </a:cubicBezTo>
                    <a:cubicBezTo>
                      <a:pt x="1" y="482"/>
                      <a:pt x="0" y="485"/>
                      <a:pt x="0" y="488"/>
                    </a:cubicBezTo>
                    <a:cubicBezTo>
                      <a:pt x="0" y="489"/>
                      <a:pt x="0" y="490"/>
                      <a:pt x="1" y="492"/>
                    </a:cubicBezTo>
                    <a:cubicBezTo>
                      <a:pt x="1" y="494"/>
                      <a:pt x="2" y="495"/>
                      <a:pt x="2" y="497"/>
                    </a:cubicBezTo>
                    <a:cubicBezTo>
                      <a:pt x="3" y="500"/>
                      <a:pt x="2" y="502"/>
                      <a:pt x="2" y="504"/>
                    </a:cubicBezTo>
                    <a:cubicBezTo>
                      <a:pt x="2" y="506"/>
                      <a:pt x="2" y="508"/>
                      <a:pt x="2" y="510"/>
                    </a:cubicBezTo>
                    <a:cubicBezTo>
                      <a:pt x="2" y="513"/>
                      <a:pt x="4" y="517"/>
                      <a:pt x="5" y="521"/>
                    </a:cubicBezTo>
                    <a:cubicBezTo>
                      <a:pt x="7" y="524"/>
                      <a:pt x="8" y="528"/>
                      <a:pt x="9" y="531"/>
                    </a:cubicBezTo>
                    <a:cubicBezTo>
                      <a:pt x="9" y="538"/>
                      <a:pt x="8" y="542"/>
                      <a:pt x="7" y="547"/>
                    </a:cubicBezTo>
                    <a:cubicBezTo>
                      <a:pt x="6" y="550"/>
                      <a:pt x="5" y="553"/>
                      <a:pt x="5" y="556"/>
                    </a:cubicBezTo>
                    <a:cubicBezTo>
                      <a:pt x="5" y="559"/>
                      <a:pt x="5" y="562"/>
                      <a:pt x="6" y="564"/>
                    </a:cubicBezTo>
                    <a:cubicBezTo>
                      <a:pt x="6" y="567"/>
                      <a:pt x="7" y="570"/>
                      <a:pt x="7" y="573"/>
                    </a:cubicBezTo>
                    <a:cubicBezTo>
                      <a:pt x="18" y="570"/>
                      <a:pt x="35" y="571"/>
                      <a:pt x="43" y="579"/>
                    </a:cubicBezTo>
                    <a:cubicBezTo>
                      <a:pt x="48" y="586"/>
                      <a:pt x="47" y="592"/>
                      <a:pt x="47" y="597"/>
                    </a:cubicBezTo>
                    <a:cubicBezTo>
                      <a:pt x="46" y="602"/>
                      <a:pt x="46" y="604"/>
                      <a:pt x="52" y="606"/>
                    </a:cubicBezTo>
                    <a:cubicBezTo>
                      <a:pt x="55" y="607"/>
                      <a:pt x="58" y="608"/>
                      <a:pt x="60" y="609"/>
                    </a:cubicBezTo>
                    <a:cubicBezTo>
                      <a:pt x="70" y="613"/>
                      <a:pt x="77" y="616"/>
                      <a:pt x="88" y="612"/>
                    </a:cubicBezTo>
                    <a:cubicBezTo>
                      <a:pt x="95" y="609"/>
                      <a:pt x="101" y="604"/>
                      <a:pt x="107" y="600"/>
                    </a:cubicBezTo>
                    <a:cubicBezTo>
                      <a:pt x="108" y="599"/>
                      <a:pt x="109" y="598"/>
                      <a:pt x="109" y="598"/>
                    </a:cubicBezTo>
                    <a:cubicBezTo>
                      <a:pt x="111" y="596"/>
                      <a:pt x="114" y="593"/>
                      <a:pt x="120" y="592"/>
                    </a:cubicBezTo>
                    <a:cubicBezTo>
                      <a:pt x="123" y="592"/>
                      <a:pt x="127" y="593"/>
                      <a:pt x="129" y="593"/>
                    </a:cubicBezTo>
                    <a:cubicBezTo>
                      <a:pt x="132" y="594"/>
                      <a:pt x="133" y="595"/>
                      <a:pt x="135" y="595"/>
                    </a:cubicBezTo>
                    <a:cubicBezTo>
                      <a:pt x="139" y="595"/>
                      <a:pt x="146" y="591"/>
                      <a:pt x="153" y="586"/>
                    </a:cubicBezTo>
                    <a:cubicBezTo>
                      <a:pt x="160" y="581"/>
                      <a:pt x="162" y="576"/>
                      <a:pt x="165" y="567"/>
                    </a:cubicBezTo>
                    <a:cubicBezTo>
                      <a:pt x="166" y="565"/>
                      <a:pt x="167" y="563"/>
                      <a:pt x="168" y="560"/>
                    </a:cubicBezTo>
                    <a:cubicBezTo>
                      <a:pt x="170" y="556"/>
                      <a:pt x="175" y="546"/>
                      <a:pt x="174" y="544"/>
                    </a:cubicBezTo>
                    <a:cubicBezTo>
                      <a:pt x="174" y="542"/>
                      <a:pt x="171" y="540"/>
                      <a:pt x="169" y="538"/>
                    </a:cubicBezTo>
                    <a:cubicBezTo>
                      <a:pt x="164" y="533"/>
                      <a:pt x="158" y="527"/>
                      <a:pt x="160" y="518"/>
                    </a:cubicBezTo>
                    <a:cubicBezTo>
                      <a:pt x="161" y="514"/>
                      <a:pt x="167" y="511"/>
                      <a:pt x="172" y="509"/>
                    </a:cubicBezTo>
                    <a:cubicBezTo>
                      <a:pt x="174" y="508"/>
                      <a:pt x="178" y="506"/>
                      <a:pt x="179" y="505"/>
                    </a:cubicBezTo>
                    <a:cubicBezTo>
                      <a:pt x="181" y="503"/>
                      <a:pt x="182" y="500"/>
                      <a:pt x="184" y="498"/>
                    </a:cubicBezTo>
                    <a:cubicBezTo>
                      <a:pt x="185" y="495"/>
                      <a:pt x="186" y="493"/>
                      <a:pt x="188" y="491"/>
                    </a:cubicBezTo>
                    <a:cubicBezTo>
                      <a:pt x="189" y="489"/>
                      <a:pt x="192" y="489"/>
                      <a:pt x="194" y="490"/>
                    </a:cubicBezTo>
                    <a:cubicBezTo>
                      <a:pt x="197" y="492"/>
                      <a:pt x="199" y="495"/>
                      <a:pt x="200" y="497"/>
                    </a:cubicBezTo>
                    <a:cubicBezTo>
                      <a:pt x="202" y="500"/>
                      <a:pt x="203" y="501"/>
                      <a:pt x="205" y="501"/>
                    </a:cubicBezTo>
                    <a:cubicBezTo>
                      <a:pt x="208" y="501"/>
                      <a:pt x="211" y="501"/>
                      <a:pt x="214" y="500"/>
                    </a:cubicBezTo>
                    <a:cubicBezTo>
                      <a:pt x="220" y="499"/>
                      <a:pt x="226" y="498"/>
                      <a:pt x="232" y="500"/>
                    </a:cubicBezTo>
                    <a:cubicBezTo>
                      <a:pt x="236" y="502"/>
                      <a:pt x="238" y="504"/>
                      <a:pt x="240" y="506"/>
                    </a:cubicBezTo>
                    <a:cubicBezTo>
                      <a:pt x="242" y="508"/>
                      <a:pt x="244" y="510"/>
                      <a:pt x="246" y="511"/>
                    </a:cubicBezTo>
                    <a:cubicBezTo>
                      <a:pt x="249" y="512"/>
                      <a:pt x="255" y="510"/>
                      <a:pt x="260" y="509"/>
                    </a:cubicBezTo>
                    <a:cubicBezTo>
                      <a:pt x="263" y="508"/>
                      <a:pt x="263" y="508"/>
                      <a:pt x="263" y="508"/>
                    </a:cubicBezTo>
                    <a:cubicBezTo>
                      <a:pt x="267" y="507"/>
                      <a:pt x="270" y="505"/>
                      <a:pt x="274" y="503"/>
                    </a:cubicBezTo>
                    <a:cubicBezTo>
                      <a:pt x="276" y="502"/>
                      <a:pt x="277" y="501"/>
                      <a:pt x="280" y="500"/>
                    </a:cubicBezTo>
                    <a:cubicBezTo>
                      <a:pt x="288" y="496"/>
                      <a:pt x="292" y="497"/>
                      <a:pt x="298" y="497"/>
                    </a:cubicBezTo>
                    <a:cubicBezTo>
                      <a:pt x="302" y="497"/>
                      <a:pt x="302" y="497"/>
                      <a:pt x="302" y="497"/>
                    </a:cubicBezTo>
                    <a:cubicBezTo>
                      <a:pt x="310" y="498"/>
                      <a:pt x="330" y="494"/>
                      <a:pt x="334" y="487"/>
                    </a:cubicBezTo>
                    <a:cubicBezTo>
                      <a:pt x="334" y="486"/>
                      <a:pt x="334" y="485"/>
                      <a:pt x="333" y="483"/>
                    </a:cubicBezTo>
                    <a:cubicBezTo>
                      <a:pt x="329" y="483"/>
                      <a:pt x="326" y="481"/>
                      <a:pt x="324" y="478"/>
                    </a:cubicBezTo>
                    <a:cubicBezTo>
                      <a:pt x="323" y="475"/>
                      <a:pt x="324" y="472"/>
                      <a:pt x="326" y="471"/>
                    </a:cubicBezTo>
                    <a:cubicBezTo>
                      <a:pt x="327" y="471"/>
                      <a:pt x="329" y="471"/>
                      <a:pt x="330" y="471"/>
                    </a:cubicBezTo>
                    <a:cubicBezTo>
                      <a:pt x="332" y="470"/>
                      <a:pt x="334" y="470"/>
                      <a:pt x="336" y="471"/>
                    </a:cubicBezTo>
                    <a:cubicBezTo>
                      <a:pt x="336" y="472"/>
                      <a:pt x="336" y="472"/>
                      <a:pt x="337" y="473"/>
                    </a:cubicBezTo>
                    <a:cubicBezTo>
                      <a:pt x="343" y="469"/>
                      <a:pt x="352" y="460"/>
                      <a:pt x="353" y="456"/>
                    </a:cubicBezTo>
                    <a:cubicBezTo>
                      <a:pt x="354" y="455"/>
                      <a:pt x="354" y="454"/>
                      <a:pt x="354" y="453"/>
                    </a:cubicBezTo>
                    <a:cubicBezTo>
                      <a:pt x="354" y="452"/>
                      <a:pt x="355" y="449"/>
                      <a:pt x="356" y="446"/>
                    </a:cubicBezTo>
                    <a:cubicBezTo>
                      <a:pt x="359" y="442"/>
                      <a:pt x="364" y="440"/>
                      <a:pt x="369" y="439"/>
                    </a:cubicBezTo>
                    <a:cubicBezTo>
                      <a:pt x="371" y="438"/>
                      <a:pt x="372" y="438"/>
                      <a:pt x="374" y="437"/>
                    </a:cubicBezTo>
                    <a:cubicBezTo>
                      <a:pt x="378" y="435"/>
                      <a:pt x="381" y="432"/>
                      <a:pt x="385" y="42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8" name="Freeform 20">
                <a:extLst>
                  <a:ext uri="{FF2B5EF4-FFF2-40B4-BE49-F238E27FC236}">
                    <a16:creationId xmlns:a16="http://schemas.microsoft.com/office/drawing/2014/main" id="{CC732C3D-750E-40CA-A30F-643DE37657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1" y="1355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0 w 2"/>
                  <a:gd name="T3" fmla="*/ 3 h 3"/>
                  <a:gd name="T4" fmla="*/ 2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9" name="Freeform 21">
                <a:extLst>
                  <a:ext uri="{FF2B5EF4-FFF2-40B4-BE49-F238E27FC236}">
                    <a16:creationId xmlns:a16="http://schemas.microsoft.com/office/drawing/2014/main" id="{177E4A16-F108-4442-9494-9E6534E7CB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4" y="134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0" name="Freeform 22">
                <a:extLst>
                  <a:ext uri="{FF2B5EF4-FFF2-40B4-BE49-F238E27FC236}">
                    <a16:creationId xmlns:a16="http://schemas.microsoft.com/office/drawing/2014/main" id="{68335D86-C8CC-41AE-BADD-2614ED3A9C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4" y="1352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1" name="Freeform 23">
                <a:extLst>
                  <a:ext uri="{FF2B5EF4-FFF2-40B4-BE49-F238E27FC236}">
                    <a16:creationId xmlns:a16="http://schemas.microsoft.com/office/drawing/2014/main" id="{6B8B795A-941C-480B-9241-B8D62171A6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8" y="1099"/>
                <a:ext cx="2" cy="24"/>
              </a:xfrm>
              <a:custGeom>
                <a:avLst/>
                <a:gdLst>
                  <a:gd name="T0" fmla="*/ 0 w 2"/>
                  <a:gd name="T1" fmla="*/ 24 h 24"/>
                  <a:gd name="T2" fmla="*/ 2 w 2"/>
                  <a:gd name="T3" fmla="*/ 0 h 24"/>
                  <a:gd name="T4" fmla="*/ 0 w 2"/>
                  <a:gd name="T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4">
                    <a:moveTo>
                      <a:pt x="0" y="24"/>
                    </a:moveTo>
                    <a:cubicBezTo>
                      <a:pt x="0" y="16"/>
                      <a:pt x="1" y="8"/>
                      <a:pt x="2" y="0"/>
                    </a:cubicBezTo>
                    <a:cubicBezTo>
                      <a:pt x="1" y="8"/>
                      <a:pt x="0" y="16"/>
                      <a:pt x="0" y="2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2" name="Freeform 24">
                <a:extLst>
                  <a:ext uri="{FF2B5EF4-FFF2-40B4-BE49-F238E27FC236}">
                    <a16:creationId xmlns:a16="http://schemas.microsoft.com/office/drawing/2014/main" id="{0CE34AED-7614-4006-8AC3-B1A3B1A170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6" y="1349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3" name="Freeform 25">
                <a:extLst>
                  <a:ext uri="{FF2B5EF4-FFF2-40B4-BE49-F238E27FC236}">
                    <a16:creationId xmlns:a16="http://schemas.microsoft.com/office/drawing/2014/main" id="{E8EF9B8F-A481-4E94-B46E-A2E501BE1A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5" y="1341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4" name="Freeform 26">
                <a:extLst>
                  <a:ext uri="{FF2B5EF4-FFF2-40B4-BE49-F238E27FC236}">
                    <a16:creationId xmlns:a16="http://schemas.microsoft.com/office/drawing/2014/main" id="{B81922F3-4569-456B-A6B4-349B8BA71E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8" y="1381"/>
                <a:ext cx="175" cy="121"/>
              </a:xfrm>
              <a:custGeom>
                <a:avLst/>
                <a:gdLst>
                  <a:gd name="T0" fmla="*/ 57 w 176"/>
                  <a:gd name="T1" fmla="*/ 15 h 121"/>
                  <a:gd name="T2" fmla="*/ 37 w 176"/>
                  <a:gd name="T3" fmla="*/ 10 h 121"/>
                  <a:gd name="T4" fmla="*/ 27 w 176"/>
                  <a:gd name="T5" fmla="*/ 36 h 121"/>
                  <a:gd name="T6" fmla="*/ 6 w 176"/>
                  <a:gd name="T7" fmla="*/ 39 h 121"/>
                  <a:gd name="T8" fmla="*/ 3 w 176"/>
                  <a:gd name="T9" fmla="*/ 40 h 121"/>
                  <a:gd name="T10" fmla="*/ 23 w 176"/>
                  <a:gd name="T11" fmla="*/ 59 h 121"/>
                  <a:gd name="T12" fmla="*/ 15 w 176"/>
                  <a:gd name="T13" fmla="*/ 67 h 121"/>
                  <a:gd name="T14" fmla="*/ 16 w 176"/>
                  <a:gd name="T15" fmla="*/ 68 h 121"/>
                  <a:gd name="T16" fmla="*/ 28 w 176"/>
                  <a:gd name="T17" fmla="*/ 76 h 121"/>
                  <a:gd name="T18" fmla="*/ 13 w 176"/>
                  <a:gd name="T19" fmla="*/ 88 h 121"/>
                  <a:gd name="T20" fmla="*/ 9 w 176"/>
                  <a:gd name="T21" fmla="*/ 89 h 121"/>
                  <a:gd name="T22" fmla="*/ 0 w 176"/>
                  <a:gd name="T23" fmla="*/ 93 h 121"/>
                  <a:gd name="T24" fmla="*/ 13 w 176"/>
                  <a:gd name="T25" fmla="*/ 98 h 121"/>
                  <a:gd name="T26" fmla="*/ 18 w 176"/>
                  <a:gd name="T27" fmla="*/ 105 h 121"/>
                  <a:gd name="T28" fmla="*/ 37 w 176"/>
                  <a:gd name="T29" fmla="*/ 118 h 121"/>
                  <a:gd name="T30" fmla="*/ 43 w 176"/>
                  <a:gd name="T31" fmla="*/ 119 h 121"/>
                  <a:gd name="T32" fmla="*/ 50 w 176"/>
                  <a:gd name="T33" fmla="*/ 114 h 121"/>
                  <a:gd name="T34" fmla="*/ 60 w 176"/>
                  <a:gd name="T35" fmla="*/ 112 h 121"/>
                  <a:gd name="T36" fmla="*/ 77 w 176"/>
                  <a:gd name="T37" fmla="*/ 117 h 121"/>
                  <a:gd name="T38" fmla="*/ 85 w 176"/>
                  <a:gd name="T39" fmla="*/ 107 h 121"/>
                  <a:gd name="T40" fmla="*/ 106 w 176"/>
                  <a:gd name="T41" fmla="*/ 106 h 121"/>
                  <a:gd name="T42" fmla="*/ 114 w 176"/>
                  <a:gd name="T43" fmla="*/ 90 h 121"/>
                  <a:gd name="T44" fmla="*/ 127 w 176"/>
                  <a:gd name="T45" fmla="*/ 96 h 121"/>
                  <a:gd name="T46" fmla="*/ 129 w 176"/>
                  <a:gd name="T47" fmla="*/ 93 h 121"/>
                  <a:gd name="T48" fmla="*/ 129 w 176"/>
                  <a:gd name="T49" fmla="*/ 90 h 121"/>
                  <a:gd name="T50" fmla="*/ 140 w 176"/>
                  <a:gd name="T51" fmla="*/ 70 h 121"/>
                  <a:gd name="T52" fmla="*/ 166 w 176"/>
                  <a:gd name="T53" fmla="*/ 40 h 121"/>
                  <a:gd name="T54" fmla="*/ 173 w 176"/>
                  <a:gd name="T55" fmla="*/ 29 h 121"/>
                  <a:gd name="T56" fmla="*/ 173 w 176"/>
                  <a:gd name="T57" fmla="*/ 20 h 121"/>
                  <a:gd name="T58" fmla="*/ 158 w 176"/>
                  <a:gd name="T59" fmla="*/ 11 h 121"/>
                  <a:gd name="T60" fmla="*/ 141 w 176"/>
                  <a:gd name="T61" fmla="*/ 3 h 121"/>
                  <a:gd name="T62" fmla="*/ 122 w 176"/>
                  <a:gd name="T63" fmla="*/ 5 h 121"/>
                  <a:gd name="T64" fmla="*/ 109 w 176"/>
                  <a:gd name="T65" fmla="*/ 0 h 121"/>
                  <a:gd name="T66" fmla="*/ 99 w 176"/>
                  <a:gd name="T67" fmla="*/ 3 h 121"/>
                  <a:gd name="T68" fmla="*/ 79 w 176"/>
                  <a:gd name="T69" fmla="*/ 4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76" h="121">
                    <a:moveTo>
                      <a:pt x="71" y="9"/>
                    </a:moveTo>
                    <a:cubicBezTo>
                      <a:pt x="67" y="11"/>
                      <a:pt x="62" y="15"/>
                      <a:pt x="57" y="15"/>
                    </a:cubicBezTo>
                    <a:cubicBezTo>
                      <a:pt x="52" y="15"/>
                      <a:pt x="47" y="13"/>
                      <a:pt x="44" y="12"/>
                    </a:cubicBezTo>
                    <a:cubicBezTo>
                      <a:pt x="41" y="10"/>
                      <a:pt x="39" y="9"/>
                      <a:pt x="37" y="10"/>
                    </a:cubicBezTo>
                    <a:cubicBezTo>
                      <a:pt x="32" y="10"/>
                      <a:pt x="32" y="13"/>
                      <a:pt x="31" y="21"/>
                    </a:cubicBezTo>
                    <a:cubicBezTo>
                      <a:pt x="31" y="26"/>
                      <a:pt x="31" y="32"/>
                      <a:pt x="27" y="36"/>
                    </a:cubicBezTo>
                    <a:cubicBezTo>
                      <a:pt x="22" y="40"/>
                      <a:pt x="16" y="39"/>
                      <a:pt x="11" y="39"/>
                    </a:cubicBezTo>
                    <a:cubicBezTo>
                      <a:pt x="9" y="39"/>
                      <a:pt x="7" y="38"/>
                      <a:pt x="6" y="39"/>
                    </a:cubicBezTo>
                    <a:cubicBezTo>
                      <a:pt x="5" y="39"/>
                      <a:pt x="5" y="39"/>
                      <a:pt x="4" y="39"/>
                    </a:cubicBezTo>
                    <a:cubicBezTo>
                      <a:pt x="4" y="40"/>
                      <a:pt x="4" y="40"/>
                      <a:pt x="3" y="40"/>
                    </a:cubicBezTo>
                    <a:cubicBezTo>
                      <a:pt x="11" y="43"/>
                      <a:pt x="17" y="46"/>
                      <a:pt x="20" y="50"/>
                    </a:cubicBezTo>
                    <a:cubicBezTo>
                      <a:pt x="23" y="53"/>
                      <a:pt x="24" y="56"/>
                      <a:pt x="23" y="59"/>
                    </a:cubicBezTo>
                    <a:cubicBezTo>
                      <a:pt x="22" y="63"/>
                      <a:pt x="19" y="65"/>
                      <a:pt x="17" y="66"/>
                    </a:cubicBezTo>
                    <a:cubicBezTo>
                      <a:pt x="17" y="67"/>
                      <a:pt x="16" y="67"/>
                      <a:pt x="15" y="67"/>
                    </a:cubicBezTo>
                    <a:cubicBezTo>
                      <a:pt x="16" y="67"/>
                      <a:pt x="16" y="68"/>
                      <a:pt x="16" y="68"/>
                    </a:cubicBezTo>
                    <a:cubicBezTo>
                      <a:pt x="16" y="68"/>
                      <a:pt x="16" y="68"/>
                      <a:pt x="16" y="68"/>
                    </a:cubicBezTo>
                    <a:cubicBezTo>
                      <a:pt x="16" y="68"/>
                      <a:pt x="17" y="68"/>
                      <a:pt x="18" y="69"/>
                    </a:cubicBezTo>
                    <a:cubicBezTo>
                      <a:pt x="22" y="70"/>
                      <a:pt x="26" y="72"/>
                      <a:pt x="28" y="76"/>
                    </a:cubicBezTo>
                    <a:cubicBezTo>
                      <a:pt x="28" y="79"/>
                      <a:pt x="27" y="82"/>
                      <a:pt x="25" y="85"/>
                    </a:cubicBezTo>
                    <a:cubicBezTo>
                      <a:pt x="22" y="88"/>
                      <a:pt x="17" y="88"/>
                      <a:pt x="13" y="88"/>
                    </a:cubicBezTo>
                    <a:cubicBezTo>
                      <a:pt x="12" y="88"/>
                      <a:pt x="10" y="88"/>
                      <a:pt x="10" y="88"/>
                    </a:cubicBezTo>
                    <a:cubicBezTo>
                      <a:pt x="9" y="88"/>
                      <a:pt x="9" y="89"/>
                      <a:pt x="9" y="89"/>
                    </a:cubicBezTo>
                    <a:cubicBezTo>
                      <a:pt x="4" y="89"/>
                      <a:pt x="1" y="90"/>
                      <a:pt x="1" y="92"/>
                    </a:cubicBezTo>
                    <a:cubicBezTo>
                      <a:pt x="0" y="92"/>
                      <a:pt x="0" y="92"/>
                      <a:pt x="0" y="93"/>
                    </a:cubicBezTo>
                    <a:cubicBezTo>
                      <a:pt x="1" y="93"/>
                      <a:pt x="4" y="94"/>
                      <a:pt x="5" y="95"/>
                    </a:cubicBezTo>
                    <a:cubicBezTo>
                      <a:pt x="7" y="95"/>
                      <a:pt x="11" y="96"/>
                      <a:pt x="13" y="98"/>
                    </a:cubicBezTo>
                    <a:cubicBezTo>
                      <a:pt x="15" y="99"/>
                      <a:pt x="16" y="101"/>
                      <a:pt x="17" y="103"/>
                    </a:cubicBezTo>
                    <a:cubicBezTo>
                      <a:pt x="17" y="103"/>
                      <a:pt x="17" y="104"/>
                      <a:pt x="18" y="105"/>
                    </a:cubicBezTo>
                    <a:cubicBezTo>
                      <a:pt x="22" y="113"/>
                      <a:pt x="22" y="113"/>
                      <a:pt x="32" y="116"/>
                    </a:cubicBezTo>
                    <a:cubicBezTo>
                      <a:pt x="33" y="117"/>
                      <a:pt x="35" y="118"/>
                      <a:pt x="37" y="118"/>
                    </a:cubicBezTo>
                    <a:cubicBezTo>
                      <a:pt x="39" y="119"/>
                      <a:pt x="41" y="121"/>
                      <a:pt x="43" y="120"/>
                    </a:cubicBezTo>
                    <a:cubicBezTo>
                      <a:pt x="43" y="120"/>
                      <a:pt x="43" y="120"/>
                      <a:pt x="43" y="119"/>
                    </a:cubicBezTo>
                    <a:cubicBezTo>
                      <a:pt x="44" y="118"/>
                      <a:pt x="45" y="117"/>
                      <a:pt x="47" y="115"/>
                    </a:cubicBezTo>
                    <a:cubicBezTo>
                      <a:pt x="49" y="115"/>
                      <a:pt x="50" y="114"/>
                      <a:pt x="50" y="114"/>
                    </a:cubicBezTo>
                    <a:cubicBezTo>
                      <a:pt x="53" y="112"/>
                      <a:pt x="54" y="112"/>
                      <a:pt x="59" y="112"/>
                    </a:cubicBezTo>
                    <a:cubicBezTo>
                      <a:pt x="60" y="112"/>
                      <a:pt x="60" y="112"/>
                      <a:pt x="60" y="112"/>
                    </a:cubicBezTo>
                    <a:cubicBezTo>
                      <a:pt x="63" y="113"/>
                      <a:pt x="66" y="114"/>
                      <a:pt x="68" y="115"/>
                    </a:cubicBezTo>
                    <a:cubicBezTo>
                      <a:pt x="72" y="116"/>
                      <a:pt x="75" y="117"/>
                      <a:pt x="77" y="117"/>
                    </a:cubicBezTo>
                    <a:cubicBezTo>
                      <a:pt x="78" y="117"/>
                      <a:pt x="79" y="117"/>
                      <a:pt x="79" y="117"/>
                    </a:cubicBezTo>
                    <a:cubicBezTo>
                      <a:pt x="79" y="114"/>
                      <a:pt x="80" y="110"/>
                      <a:pt x="85" y="107"/>
                    </a:cubicBezTo>
                    <a:cubicBezTo>
                      <a:pt x="90" y="104"/>
                      <a:pt x="95" y="105"/>
                      <a:pt x="99" y="106"/>
                    </a:cubicBezTo>
                    <a:cubicBezTo>
                      <a:pt x="103" y="107"/>
                      <a:pt x="104" y="108"/>
                      <a:pt x="106" y="106"/>
                    </a:cubicBezTo>
                    <a:cubicBezTo>
                      <a:pt x="106" y="106"/>
                      <a:pt x="107" y="103"/>
                      <a:pt x="108" y="101"/>
                    </a:cubicBezTo>
                    <a:cubicBezTo>
                      <a:pt x="109" y="97"/>
                      <a:pt x="110" y="92"/>
                      <a:pt x="114" y="90"/>
                    </a:cubicBezTo>
                    <a:cubicBezTo>
                      <a:pt x="115" y="89"/>
                      <a:pt x="118" y="89"/>
                      <a:pt x="121" y="90"/>
                    </a:cubicBezTo>
                    <a:cubicBezTo>
                      <a:pt x="124" y="90"/>
                      <a:pt x="126" y="94"/>
                      <a:pt x="127" y="96"/>
                    </a:cubicBezTo>
                    <a:cubicBezTo>
                      <a:pt x="127" y="96"/>
                      <a:pt x="128" y="97"/>
                      <a:pt x="128" y="98"/>
                    </a:cubicBezTo>
                    <a:cubicBezTo>
                      <a:pt x="128" y="97"/>
                      <a:pt x="129" y="94"/>
                      <a:pt x="129" y="93"/>
                    </a:cubicBezTo>
                    <a:cubicBezTo>
                      <a:pt x="129" y="92"/>
                      <a:pt x="129" y="91"/>
                      <a:pt x="129" y="90"/>
                    </a:cubicBezTo>
                    <a:cubicBezTo>
                      <a:pt x="129" y="90"/>
                      <a:pt x="129" y="90"/>
                      <a:pt x="129" y="90"/>
                    </a:cubicBezTo>
                    <a:cubicBezTo>
                      <a:pt x="128" y="88"/>
                      <a:pt x="127" y="85"/>
                      <a:pt x="127" y="82"/>
                    </a:cubicBezTo>
                    <a:cubicBezTo>
                      <a:pt x="129" y="76"/>
                      <a:pt x="135" y="73"/>
                      <a:pt x="140" y="70"/>
                    </a:cubicBezTo>
                    <a:cubicBezTo>
                      <a:pt x="142" y="69"/>
                      <a:pt x="142" y="69"/>
                      <a:pt x="142" y="69"/>
                    </a:cubicBezTo>
                    <a:cubicBezTo>
                      <a:pt x="154" y="61"/>
                      <a:pt x="159" y="52"/>
                      <a:pt x="166" y="40"/>
                    </a:cubicBezTo>
                    <a:cubicBezTo>
                      <a:pt x="170" y="34"/>
                      <a:pt x="170" y="34"/>
                      <a:pt x="170" y="34"/>
                    </a:cubicBezTo>
                    <a:cubicBezTo>
                      <a:pt x="171" y="32"/>
                      <a:pt x="172" y="31"/>
                      <a:pt x="173" y="29"/>
                    </a:cubicBezTo>
                    <a:cubicBezTo>
                      <a:pt x="175" y="27"/>
                      <a:pt x="176" y="24"/>
                      <a:pt x="176" y="24"/>
                    </a:cubicBezTo>
                    <a:cubicBezTo>
                      <a:pt x="176" y="23"/>
                      <a:pt x="176" y="22"/>
                      <a:pt x="173" y="20"/>
                    </a:cubicBezTo>
                    <a:cubicBezTo>
                      <a:pt x="170" y="18"/>
                      <a:pt x="168" y="16"/>
                      <a:pt x="164" y="15"/>
                    </a:cubicBezTo>
                    <a:cubicBezTo>
                      <a:pt x="162" y="14"/>
                      <a:pt x="160" y="13"/>
                      <a:pt x="158" y="11"/>
                    </a:cubicBezTo>
                    <a:cubicBezTo>
                      <a:pt x="156" y="11"/>
                      <a:pt x="154" y="10"/>
                      <a:pt x="153" y="8"/>
                    </a:cubicBezTo>
                    <a:cubicBezTo>
                      <a:pt x="149" y="6"/>
                      <a:pt x="145" y="4"/>
                      <a:pt x="141" y="3"/>
                    </a:cubicBezTo>
                    <a:cubicBezTo>
                      <a:pt x="139" y="3"/>
                      <a:pt x="136" y="4"/>
                      <a:pt x="134" y="4"/>
                    </a:cubicBezTo>
                    <a:cubicBezTo>
                      <a:pt x="130" y="5"/>
                      <a:pt x="126" y="6"/>
                      <a:pt x="122" y="5"/>
                    </a:cubicBezTo>
                    <a:cubicBezTo>
                      <a:pt x="119" y="4"/>
                      <a:pt x="117" y="3"/>
                      <a:pt x="115" y="2"/>
                    </a:cubicBezTo>
                    <a:cubicBezTo>
                      <a:pt x="113" y="1"/>
                      <a:pt x="111" y="1"/>
                      <a:pt x="109" y="0"/>
                    </a:cubicBezTo>
                    <a:cubicBezTo>
                      <a:pt x="108" y="0"/>
                      <a:pt x="107" y="1"/>
                      <a:pt x="105" y="2"/>
                    </a:cubicBezTo>
                    <a:cubicBezTo>
                      <a:pt x="103" y="3"/>
                      <a:pt x="101" y="3"/>
                      <a:pt x="99" y="3"/>
                    </a:cubicBezTo>
                    <a:cubicBezTo>
                      <a:pt x="95" y="4"/>
                      <a:pt x="92" y="4"/>
                      <a:pt x="88" y="4"/>
                    </a:cubicBezTo>
                    <a:cubicBezTo>
                      <a:pt x="85" y="4"/>
                      <a:pt x="82" y="4"/>
                      <a:pt x="79" y="4"/>
                    </a:cubicBezTo>
                    <a:cubicBezTo>
                      <a:pt x="77" y="5"/>
                      <a:pt x="74" y="7"/>
                      <a:pt x="71" y="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5" name="Freeform 27">
                <a:extLst>
                  <a:ext uri="{FF2B5EF4-FFF2-40B4-BE49-F238E27FC236}">
                    <a16:creationId xmlns:a16="http://schemas.microsoft.com/office/drawing/2014/main" id="{2B0D9EB9-CDC2-417F-9C15-F168222DA7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3" y="1510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6" name="Freeform 28">
                <a:extLst>
                  <a:ext uri="{FF2B5EF4-FFF2-40B4-BE49-F238E27FC236}">
                    <a16:creationId xmlns:a16="http://schemas.microsoft.com/office/drawing/2014/main" id="{A96D3B7F-B3F5-4A74-9C0E-4D8370CF18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8" y="1461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7" name="Freeform 29">
                <a:extLst>
                  <a:ext uri="{FF2B5EF4-FFF2-40B4-BE49-F238E27FC236}">
                    <a16:creationId xmlns:a16="http://schemas.microsoft.com/office/drawing/2014/main" id="{8BC6B0F7-BFC2-4A46-ADA4-744872B3F7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3" y="1473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2 w 2"/>
                  <a:gd name="T3" fmla="*/ 0 h 3"/>
                  <a:gd name="T4" fmla="*/ 0 w 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1" y="2"/>
                      <a:pt x="1" y="1"/>
                      <a:pt x="2" y="0"/>
                    </a:cubicBezTo>
                    <a:cubicBezTo>
                      <a:pt x="1" y="1"/>
                      <a:pt x="1" y="2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8" name="Freeform 30">
                <a:extLst>
                  <a:ext uri="{FF2B5EF4-FFF2-40B4-BE49-F238E27FC236}">
                    <a16:creationId xmlns:a16="http://schemas.microsoft.com/office/drawing/2014/main" id="{CEF1B21B-000B-4966-A689-6A254B66B8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5" y="1417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9" name="Freeform 31">
                <a:extLst>
                  <a:ext uri="{FF2B5EF4-FFF2-40B4-BE49-F238E27FC236}">
                    <a16:creationId xmlns:a16="http://schemas.microsoft.com/office/drawing/2014/main" id="{281B4CD1-D41F-4953-8A7F-4E16324A38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8" y="1416"/>
                <a:ext cx="22" cy="37"/>
              </a:xfrm>
              <a:custGeom>
                <a:avLst/>
                <a:gdLst>
                  <a:gd name="T0" fmla="*/ 20 w 22"/>
                  <a:gd name="T1" fmla="*/ 10 h 37"/>
                  <a:gd name="T2" fmla="*/ 20 w 22"/>
                  <a:gd name="T3" fmla="*/ 7 h 37"/>
                  <a:gd name="T4" fmla="*/ 22 w 22"/>
                  <a:gd name="T5" fmla="*/ 0 h 37"/>
                  <a:gd name="T6" fmla="*/ 13 w 22"/>
                  <a:gd name="T7" fmla="*/ 6 h 37"/>
                  <a:gd name="T8" fmla="*/ 11 w 22"/>
                  <a:gd name="T9" fmla="*/ 12 h 37"/>
                  <a:gd name="T10" fmla="*/ 11 w 22"/>
                  <a:gd name="T11" fmla="*/ 16 h 37"/>
                  <a:gd name="T12" fmla="*/ 6 w 22"/>
                  <a:gd name="T13" fmla="*/ 28 h 37"/>
                  <a:gd name="T14" fmla="*/ 3 w 22"/>
                  <a:gd name="T15" fmla="*/ 31 h 37"/>
                  <a:gd name="T16" fmla="*/ 0 w 22"/>
                  <a:gd name="T17" fmla="*/ 37 h 37"/>
                  <a:gd name="T18" fmla="*/ 6 w 22"/>
                  <a:gd name="T19" fmla="*/ 32 h 37"/>
                  <a:gd name="T20" fmla="*/ 9 w 22"/>
                  <a:gd name="T21" fmla="*/ 31 h 37"/>
                  <a:gd name="T22" fmla="*/ 20 w 22"/>
                  <a:gd name="T23" fmla="*/ 1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37">
                    <a:moveTo>
                      <a:pt x="20" y="10"/>
                    </a:moveTo>
                    <a:cubicBezTo>
                      <a:pt x="20" y="10"/>
                      <a:pt x="20" y="9"/>
                      <a:pt x="20" y="7"/>
                    </a:cubicBezTo>
                    <a:cubicBezTo>
                      <a:pt x="21" y="6"/>
                      <a:pt x="22" y="1"/>
                      <a:pt x="22" y="0"/>
                    </a:cubicBezTo>
                    <a:cubicBezTo>
                      <a:pt x="21" y="0"/>
                      <a:pt x="15" y="3"/>
                      <a:pt x="13" y="6"/>
                    </a:cubicBezTo>
                    <a:cubicBezTo>
                      <a:pt x="11" y="8"/>
                      <a:pt x="11" y="9"/>
                      <a:pt x="11" y="12"/>
                    </a:cubicBezTo>
                    <a:cubicBezTo>
                      <a:pt x="11" y="13"/>
                      <a:pt x="11" y="14"/>
                      <a:pt x="11" y="16"/>
                    </a:cubicBezTo>
                    <a:cubicBezTo>
                      <a:pt x="10" y="23"/>
                      <a:pt x="8" y="25"/>
                      <a:pt x="6" y="28"/>
                    </a:cubicBezTo>
                    <a:cubicBezTo>
                      <a:pt x="5" y="29"/>
                      <a:pt x="4" y="30"/>
                      <a:pt x="3" y="31"/>
                    </a:cubicBezTo>
                    <a:cubicBezTo>
                      <a:pt x="2" y="33"/>
                      <a:pt x="1" y="35"/>
                      <a:pt x="0" y="37"/>
                    </a:cubicBezTo>
                    <a:cubicBezTo>
                      <a:pt x="2" y="36"/>
                      <a:pt x="4" y="34"/>
                      <a:pt x="6" y="32"/>
                    </a:cubicBezTo>
                    <a:cubicBezTo>
                      <a:pt x="7" y="31"/>
                      <a:pt x="8" y="31"/>
                      <a:pt x="9" y="31"/>
                    </a:cubicBezTo>
                    <a:cubicBezTo>
                      <a:pt x="14" y="25"/>
                      <a:pt x="17" y="18"/>
                      <a:pt x="20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0" name="Freeform 32">
                <a:extLst>
                  <a:ext uri="{FF2B5EF4-FFF2-40B4-BE49-F238E27FC236}">
                    <a16:creationId xmlns:a16="http://schemas.microsoft.com/office/drawing/2014/main" id="{5FD6849B-55F2-48BB-8782-412391412E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8" y="134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1" name="Freeform 33">
                <a:extLst>
                  <a:ext uri="{FF2B5EF4-FFF2-40B4-BE49-F238E27FC236}">
                    <a16:creationId xmlns:a16="http://schemas.microsoft.com/office/drawing/2014/main" id="{6DCB0B5D-D354-443D-A17F-4A03200106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1345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2" name="Freeform 34">
                <a:extLst>
                  <a:ext uri="{FF2B5EF4-FFF2-40B4-BE49-F238E27FC236}">
                    <a16:creationId xmlns:a16="http://schemas.microsoft.com/office/drawing/2014/main" id="{3BE93F1E-89A1-4C39-8438-E63FF724D2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343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3" name="Freeform 35">
                <a:extLst>
                  <a:ext uri="{FF2B5EF4-FFF2-40B4-BE49-F238E27FC236}">
                    <a16:creationId xmlns:a16="http://schemas.microsoft.com/office/drawing/2014/main" id="{775482AE-E0BF-4AFC-B733-1642B264F0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9" y="1596"/>
                <a:ext cx="307" cy="386"/>
              </a:xfrm>
              <a:custGeom>
                <a:avLst/>
                <a:gdLst>
                  <a:gd name="T0" fmla="*/ 8 w 309"/>
                  <a:gd name="T1" fmla="*/ 14 h 388"/>
                  <a:gd name="T2" fmla="*/ 1 w 309"/>
                  <a:gd name="T3" fmla="*/ 54 h 388"/>
                  <a:gd name="T4" fmla="*/ 3 w 309"/>
                  <a:gd name="T5" fmla="*/ 60 h 388"/>
                  <a:gd name="T6" fmla="*/ 14 w 309"/>
                  <a:gd name="T7" fmla="*/ 77 h 388"/>
                  <a:gd name="T8" fmla="*/ 22 w 309"/>
                  <a:gd name="T9" fmla="*/ 95 h 388"/>
                  <a:gd name="T10" fmla="*/ 30 w 309"/>
                  <a:gd name="T11" fmla="*/ 117 h 388"/>
                  <a:gd name="T12" fmla="*/ 31 w 309"/>
                  <a:gd name="T13" fmla="*/ 131 h 388"/>
                  <a:gd name="T14" fmla="*/ 32 w 309"/>
                  <a:gd name="T15" fmla="*/ 149 h 388"/>
                  <a:gd name="T16" fmla="*/ 35 w 309"/>
                  <a:gd name="T17" fmla="*/ 169 h 388"/>
                  <a:gd name="T18" fmla="*/ 40 w 309"/>
                  <a:gd name="T19" fmla="*/ 213 h 388"/>
                  <a:gd name="T20" fmla="*/ 42 w 309"/>
                  <a:gd name="T21" fmla="*/ 255 h 388"/>
                  <a:gd name="T22" fmla="*/ 52 w 309"/>
                  <a:gd name="T23" fmla="*/ 265 h 388"/>
                  <a:gd name="T24" fmla="*/ 52 w 309"/>
                  <a:gd name="T25" fmla="*/ 277 h 388"/>
                  <a:gd name="T26" fmla="*/ 60 w 309"/>
                  <a:gd name="T27" fmla="*/ 299 h 388"/>
                  <a:gd name="T28" fmla="*/ 78 w 309"/>
                  <a:gd name="T29" fmla="*/ 313 h 388"/>
                  <a:gd name="T30" fmla="*/ 67 w 309"/>
                  <a:gd name="T31" fmla="*/ 343 h 388"/>
                  <a:gd name="T32" fmla="*/ 72 w 309"/>
                  <a:gd name="T33" fmla="*/ 350 h 388"/>
                  <a:gd name="T34" fmla="*/ 94 w 309"/>
                  <a:gd name="T35" fmla="*/ 351 h 388"/>
                  <a:gd name="T36" fmla="*/ 130 w 309"/>
                  <a:gd name="T37" fmla="*/ 349 h 388"/>
                  <a:gd name="T38" fmla="*/ 163 w 309"/>
                  <a:gd name="T39" fmla="*/ 372 h 388"/>
                  <a:gd name="T40" fmla="*/ 177 w 309"/>
                  <a:gd name="T41" fmla="*/ 378 h 388"/>
                  <a:gd name="T42" fmla="*/ 185 w 309"/>
                  <a:gd name="T43" fmla="*/ 388 h 388"/>
                  <a:gd name="T44" fmla="*/ 203 w 309"/>
                  <a:gd name="T45" fmla="*/ 372 h 388"/>
                  <a:gd name="T46" fmla="*/ 212 w 309"/>
                  <a:gd name="T47" fmla="*/ 362 h 388"/>
                  <a:gd name="T48" fmla="*/ 207 w 309"/>
                  <a:gd name="T49" fmla="*/ 344 h 388"/>
                  <a:gd name="T50" fmla="*/ 191 w 309"/>
                  <a:gd name="T51" fmla="*/ 318 h 388"/>
                  <a:gd name="T52" fmla="*/ 210 w 309"/>
                  <a:gd name="T53" fmla="*/ 298 h 388"/>
                  <a:gd name="T54" fmla="*/ 211 w 309"/>
                  <a:gd name="T55" fmla="*/ 275 h 388"/>
                  <a:gd name="T56" fmla="*/ 220 w 309"/>
                  <a:gd name="T57" fmla="*/ 265 h 388"/>
                  <a:gd name="T58" fmla="*/ 237 w 309"/>
                  <a:gd name="T59" fmla="*/ 248 h 388"/>
                  <a:gd name="T60" fmla="*/ 248 w 309"/>
                  <a:gd name="T61" fmla="*/ 230 h 388"/>
                  <a:gd name="T62" fmla="*/ 258 w 309"/>
                  <a:gd name="T63" fmla="*/ 213 h 388"/>
                  <a:gd name="T64" fmla="*/ 266 w 309"/>
                  <a:gd name="T65" fmla="*/ 199 h 388"/>
                  <a:gd name="T66" fmla="*/ 276 w 309"/>
                  <a:gd name="T67" fmla="*/ 175 h 388"/>
                  <a:gd name="T68" fmla="*/ 306 w 309"/>
                  <a:gd name="T69" fmla="*/ 151 h 388"/>
                  <a:gd name="T70" fmla="*/ 303 w 309"/>
                  <a:gd name="T71" fmla="*/ 145 h 388"/>
                  <a:gd name="T72" fmla="*/ 265 w 309"/>
                  <a:gd name="T73" fmla="*/ 121 h 388"/>
                  <a:gd name="T74" fmla="*/ 250 w 309"/>
                  <a:gd name="T75" fmla="*/ 100 h 388"/>
                  <a:gd name="T76" fmla="*/ 225 w 309"/>
                  <a:gd name="T77" fmla="*/ 79 h 388"/>
                  <a:gd name="T78" fmla="*/ 145 w 309"/>
                  <a:gd name="T79" fmla="*/ 27 h 388"/>
                  <a:gd name="T80" fmla="*/ 105 w 309"/>
                  <a:gd name="T81" fmla="*/ 7 h 388"/>
                  <a:gd name="T82" fmla="*/ 75 w 309"/>
                  <a:gd name="T83" fmla="*/ 2 h 388"/>
                  <a:gd name="T84" fmla="*/ 59 w 309"/>
                  <a:gd name="T85" fmla="*/ 3 h 388"/>
                  <a:gd name="T86" fmla="*/ 51 w 309"/>
                  <a:gd name="T87" fmla="*/ 11 h 388"/>
                  <a:gd name="T88" fmla="*/ 49 w 309"/>
                  <a:gd name="T89" fmla="*/ 22 h 388"/>
                  <a:gd name="T90" fmla="*/ 37 w 309"/>
                  <a:gd name="T91" fmla="*/ 14 h 388"/>
                  <a:gd name="T92" fmla="*/ 26 w 309"/>
                  <a:gd name="T93" fmla="*/ 10 h 388"/>
                  <a:gd name="T94" fmla="*/ 8 w 309"/>
                  <a:gd name="T95" fmla="*/ 14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09" h="388">
                    <a:moveTo>
                      <a:pt x="8" y="14"/>
                    </a:moveTo>
                    <a:cubicBezTo>
                      <a:pt x="8" y="14"/>
                      <a:pt x="8" y="14"/>
                      <a:pt x="8" y="14"/>
                    </a:cubicBezTo>
                    <a:cubicBezTo>
                      <a:pt x="10" y="21"/>
                      <a:pt x="8" y="29"/>
                      <a:pt x="5" y="37"/>
                    </a:cubicBezTo>
                    <a:cubicBezTo>
                      <a:pt x="3" y="43"/>
                      <a:pt x="0" y="49"/>
                      <a:pt x="1" y="54"/>
                    </a:cubicBezTo>
                    <a:cubicBezTo>
                      <a:pt x="2" y="57"/>
                      <a:pt x="2" y="58"/>
                      <a:pt x="2" y="59"/>
                    </a:cubicBezTo>
                    <a:cubicBezTo>
                      <a:pt x="2" y="59"/>
                      <a:pt x="3" y="59"/>
                      <a:pt x="3" y="60"/>
                    </a:cubicBezTo>
                    <a:cubicBezTo>
                      <a:pt x="4" y="61"/>
                      <a:pt x="5" y="62"/>
                      <a:pt x="7" y="63"/>
                    </a:cubicBezTo>
                    <a:cubicBezTo>
                      <a:pt x="13" y="69"/>
                      <a:pt x="13" y="71"/>
                      <a:pt x="14" y="77"/>
                    </a:cubicBezTo>
                    <a:cubicBezTo>
                      <a:pt x="14" y="78"/>
                      <a:pt x="15" y="80"/>
                      <a:pt x="15" y="82"/>
                    </a:cubicBezTo>
                    <a:cubicBezTo>
                      <a:pt x="16" y="87"/>
                      <a:pt x="19" y="91"/>
                      <a:pt x="22" y="95"/>
                    </a:cubicBezTo>
                    <a:cubicBezTo>
                      <a:pt x="23" y="96"/>
                      <a:pt x="25" y="98"/>
                      <a:pt x="26" y="99"/>
                    </a:cubicBezTo>
                    <a:cubicBezTo>
                      <a:pt x="32" y="107"/>
                      <a:pt x="31" y="111"/>
                      <a:pt x="30" y="117"/>
                    </a:cubicBezTo>
                    <a:cubicBezTo>
                      <a:pt x="30" y="119"/>
                      <a:pt x="30" y="120"/>
                      <a:pt x="30" y="121"/>
                    </a:cubicBezTo>
                    <a:cubicBezTo>
                      <a:pt x="29" y="126"/>
                      <a:pt x="30" y="127"/>
                      <a:pt x="31" y="131"/>
                    </a:cubicBezTo>
                    <a:cubicBezTo>
                      <a:pt x="31" y="132"/>
                      <a:pt x="31" y="134"/>
                      <a:pt x="32" y="135"/>
                    </a:cubicBezTo>
                    <a:cubicBezTo>
                      <a:pt x="33" y="141"/>
                      <a:pt x="32" y="145"/>
                      <a:pt x="32" y="149"/>
                    </a:cubicBezTo>
                    <a:cubicBezTo>
                      <a:pt x="31" y="152"/>
                      <a:pt x="31" y="155"/>
                      <a:pt x="31" y="158"/>
                    </a:cubicBezTo>
                    <a:cubicBezTo>
                      <a:pt x="31" y="162"/>
                      <a:pt x="33" y="165"/>
                      <a:pt x="35" y="169"/>
                    </a:cubicBezTo>
                    <a:cubicBezTo>
                      <a:pt x="37" y="174"/>
                      <a:pt x="40" y="180"/>
                      <a:pt x="40" y="186"/>
                    </a:cubicBezTo>
                    <a:cubicBezTo>
                      <a:pt x="41" y="195"/>
                      <a:pt x="41" y="205"/>
                      <a:pt x="40" y="213"/>
                    </a:cubicBezTo>
                    <a:cubicBezTo>
                      <a:pt x="40" y="216"/>
                      <a:pt x="40" y="219"/>
                      <a:pt x="40" y="223"/>
                    </a:cubicBezTo>
                    <a:cubicBezTo>
                      <a:pt x="38" y="234"/>
                      <a:pt x="37" y="248"/>
                      <a:pt x="42" y="255"/>
                    </a:cubicBezTo>
                    <a:cubicBezTo>
                      <a:pt x="43" y="256"/>
                      <a:pt x="44" y="256"/>
                      <a:pt x="45" y="257"/>
                    </a:cubicBezTo>
                    <a:cubicBezTo>
                      <a:pt x="47" y="258"/>
                      <a:pt x="50" y="259"/>
                      <a:pt x="52" y="265"/>
                    </a:cubicBezTo>
                    <a:cubicBezTo>
                      <a:pt x="52" y="268"/>
                      <a:pt x="52" y="272"/>
                      <a:pt x="52" y="275"/>
                    </a:cubicBezTo>
                    <a:cubicBezTo>
                      <a:pt x="52" y="275"/>
                      <a:pt x="52" y="276"/>
                      <a:pt x="52" y="277"/>
                    </a:cubicBezTo>
                    <a:cubicBezTo>
                      <a:pt x="54" y="281"/>
                      <a:pt x="54" y="285"/>
                      <a:pt x="54" y="288"/>
                    </a:cubicBezTo>
                    <a:cubicBezTo>
                      <a:pt x="55" y="294"/>
                      <a:pt x="56" y="297"/>
                      <a:pt x="60" y="299"/>
                    </a:cubicBezTo>
                    <a:cubicBezTo>
                      <a:pt x="61" y="299"/>
                      <a:pt x="63" y="300"/>
                      <a:pt x="65" y="300"/>
                    </a:cubicBezTo>
                    <a:cubicBezTo>
                      <a:pt x="69" y="300"/>
                      <a:pt x="77" y="301"/>
                      <a:pt x="78" y="313"/>
                    </a:cubicBezTo>
                    <a:cubicBezTo>
                      <a:pt x="79" y="320"/>
                      <a:pt x="74" y="328"/>
                      <a:pt x="71" y="335"/>
                    </a:cubicBezTo>
                    <a:cubicBezTo>
                      <a:pt x="70" y="338"/>
                      <a:pt x="68" y="340"/>
                      <a:pt x="67" y="343"/>
                    </a:cubicBezTo>
                    <a:cubicBezTo>
                      <a:pt x="67" y="345"/>
                      <a:pt x="66" y="346"/>
                      <a:pt x="65" y="348"/>
                    </a:cubicBezTo>
                    <a:cubicBezTo>
                      <a:pt x="67" y="348"/>
                      <a:pt x="70" y="349"/>
                      <a:pt x="72" y="350"/>
                    </a:cubicBezTo>
                    <a:cubicBezTo>
                      <a:pt x="75" y="352"/>
                      <a:pt x="78" y="353"/>
                      <a:pt x="82" y="353"/>
                    </a:cubicBezTo>
                    <a:cubicBezTo>
                      <a:pt x="85" y="353"/>
                      <a:pt x="89" y="352"/>
                      <a:pt x="94" y="351"/>
                    </a:cubicBezTo>
                    <a:cubicBezTo>
                      <a:pt x="97" y="350"/>
                      <a:pt x="101" y="348"/>
                      <a:pt x="104" y="348"/>
                    </a:cubicBezTo>
                    <a:cubicBezTo>
                      <a:pt x="114" y="347"/>
                      <a:pt x="121" y="347"/>
                      <a:pt x="130" y="349"/>
                    </a:cubicBezTo>
                    <a:cubicBezTo>
                      <a:pt x="147" y="351"/>
                      <a:pt x="151" y="355"/>
                      <a:pt x="159" y="366"/>
                    </a:cubicBezTo>
                    <a:cubicBezTo>
                      <a:pt x="160" y="368"/>
                      <a:pt x="161" y="370"/>
                      <a:pt x="163" y="372"/>
                    </a:cubicBezTo>
                    <a:cubicBezTo>
                      <a:pt x="165" y="374"/>
                      <a:pt x="166" y="374"/>
                      <a:pt x="169" y="375"/>
                    </a:cubicBezTo>
                    <a:cubicBezTo>
                      <a:pt x="171" y="375"/>
                      <a:pt x="174" y="375"/>
                      <a:pt x="177" y="378"/>
                    </a:cubicBezTo>
                    <a:cubicBezTo>
                      <a:pt x="181" y="380"/>
                      <a:pt x="183" y="384"/>
                      <a:pt x="185" y="388"/>
                    </a:cubicBezTo>
                    <a:cubicBezTo>
                      <a:pt x="185" y="388"/>
                      <a:pt x="185" y="388"/>
                      <a:pt x="185" y="388"/>
                    </a:cubicBezTo>
                    <a:cubicBezTo>
                      <a:pt x="186" y="384"/>
                      <a:pt x="187" y="379"/>
                      <a:pt x="192" y="376"/>
                    </a:cubicBezTo>
                    <a:cubicBezTo>
                      <a:pt x="195" y="373"/>
                      <a:pt x="199" y="372"/>
                      <a:pt x="203" y="372"/>
                    </a:cubicBezTo>
                    <a:cubicBezTo>
                      <a:pt x="203" y="372"/>
                      <a:pt x="203" y="371"/>
                      <a:pt x="203" y="371"/>
                    </a:cubicBezTo>
                    <a:cubicBezTo>
                      <a:pt x="206" y="367"/>
                      <a:pt x="209" y="364"/>
                      <a:pt x="212" y="362"/>
                    </a:cubicBezTo>
                    <a:cubicBezTo>
                      <a:pt x="216" y="359"/>
                      <a:pt x="217" y="358"/>
                      <a:pt x="216" y="353"/>
                    </a:cubicBezTo>
                    <a:cubicBezTo>
                      <a:pt x="215" y="351"/>
                      <a:pt x="211" y="347"/>
                      <a:pt x="207" y="344"/>
                    </a:cubicBezTo>
                    <a:cubicBezTo>
                      <a:pt x="201" y="338"/>
                      <a:pt x="194" y="331"/>
                      <a:pt x="195" y="323"/>
                    </a:cubicBezTo>
                    <a:cubicBezTo>
                      <a:pt x="193" y="322"/>
                      <a:pt x="192" y="320"/>
                      <a:pt x="191" y="318"/>
                    </a:cubicBezTo>
                    <a:cubicBezTo>
                      <a:pt x="190" y="312"/>
                      <a:pt x="196" y="308"/>
                      <a:pt x="203" y="303"/>
                    </a:cubicBezTo>
                    <a:cubicBezTo>
                      <a:pt x="206" y="301"/>
                      <a:pt x="210" y="299"/>
                      <a:pt x="210" y="298"/>
                    </a:cubicBezTo>
                    <a:cubicBezTo>
                      <a:pt x="210" y="297"/>
                      <a:pt x="210" y="294"/>
                      <a:pt x="210" y="291"/>
                    </a:cubicBezTo>
                    <a:cubicBezTo>
                      <a:pt x="209" y="287"/>
                      <a:pt x="209" y="280"/>
                      <a:pt x="211" y="275"/>
                    </a:cubicBezTo>
                    <a:cubicBezTo>
                      <a:pt x="210" y="273"/>
                      <a:pt x="211" y="270"/>
                      <a:pt x="213" y="269"/>
                    </a:cubicBezTo>
                    <a:cubicBezTo>
                      <a:pt x="215" y="267"/>
                      <a:pt x="218" y="266"/>
                      <a:pt x="220" y="265"/>
                    </a:cubicBezTo>
                    <a:cubicBezTo>
                      <a:pt x="224" y="263"/>
                      <a:pt x="227" y="261"/>
                      <a:pt x="229" y="257"/>
                    </a:cubicBezTo>
                    <a:cubicBezTo>
                      <a:pt x="232" y="254"/>
                      <a:pt x="234" y="251"/>
                      <a:pt x="237" y="248"/>
                    </a:cubicBezTo>
                    <a:cubicBezTo>
                      <a:pt x="239" y="245"/>
                      <a:pt x="241" y="242"/>
                      <a:pt x="243" y="239"/>
                    </a:cubicBezTo>
                    <a:cubicBezTo>
                      <a:pt x="246" y="236"/>
                      <a:pt x="247" y="234"/>
                      <a:pt x="248" y="230"/>
                    </a:cubicBezTo>
                    <a:cubicBezTo>
                      <a:pt x="248" y="228"/>
                      <a:pt x="249" y="226"/>
                      <a:pt x="250" y="223"/>
                    </a:cubicBezTo>
                    <a:cubicBezTo>
                      <a:pt x="252" y="219"/>
                      <a:pt x="255" y="215"/>
                      <a:pt x="258" y="213"/>
                    </a:cubicBezTo>
                    <a:cubicBezTo>
                      <a:pt x="261" y="210"/>
                      <a:pt x="263" y="208"/>
                      <a:pt x="264" y="206"/>
                    </a:cubicBezTo>
                    <a:cubicBezTo>
                      <a:pt x="266" y="204"/>
                      <a:pt x="266" y="202"/>
                      <a:pt x="266" y="199"/>
                    </a:cubicBezTo>
                    <a:cubicBezTo>
                      <a:pt x="266" y="197"/>
                      <a:pt x="266" y="195"/>
                      <a:pt x="267" y="192"/>
                    </a:cubicBezTo>
                    <a:cubicBezTo>
                      <a:pt x="268" y="185"/>
                      <a:pt x="273" y="179"/>
                      <a:pt x="276" y="175"/>
                    </a:cubicBezTo>
                    <a:cubicBezTo>
                      <a:pt x="278" y="173"/>
                      <a:pt x="280" y="170"/>
                      <a:pt x="281" y="168"/>
                    </a:cubicBezTo>
                    <a:cubicBezTo>
                      <a:pt x="286" y="159"/>
                      <a:pt x="290" y="153"/>
                      <a:pt x="306" y="151"/>
                    </a:cubicBezTo>
                    <a:cubicBezTo>
                      <a:pt x="307" y="150"/>
                      <a:pt x="308" y="150"/>
                      <a:pt x="309" y="150"/>
                    </a:cubicBezTo>
                    <a:cubicBezTo>
                      <a:pt x="307" y="149"/>
                      <a:pt x="305" y="147"/>
                      <a:pt x="303" y="145"/>
                    </a:cubicBezTo>
                    <a:cubicBezTo>
                      <a:pt x="299" y="141"/>
                      <a:pt x="293" y="139"/>
                      <a:pt x="287" y="137"/>
                    </a:cubicBezTo>
                    <a:cubicBezTo>
                      <a:pt x="279" y="134"/>
                      <a:pt x="270" y="131"/>
                      <a:pt x="265" y="121"/>
                    </a:cubicBezTo>
                    <a:cubicBezTo>
                      <a:pt x="263" y="118"/>
                      <a:pt x="263" y="118"/>
                      <a:pt x="263" y="118"/>
                    </a:cubicBezTo>
                    <a:cubicBezTo>
                      <a:pt x="259" y="110"/>
                      <a:pt x="257" y="105"/>
                      <a:pt x="250" y="100"/>
                    </a:cubicBezTo>
                    <a:cubicBezTo>
                      <a:pt x="247" y="97"/>
                      <a:pt x="247" y="97"/>
                      <a:pt x="247" y="97"/>
                    </a:cubicBezTo>
                    <a:cubicBezTo>
                      <a:pt x="240" y="92"/>
                      <a:pt x="232" y="87"/>
                      <a:pt x="225" y="79"/>
                    </a:cubicBezTo>
                    <a:cubicBezTo>
                      <a:pt x="207" y="61"/>
                      <a:pt x="191" y="52"/>
                      <a:pt x="167" y="41"/>
                    </a:cubicBezTo>
                    <a:cubicBezTo>
                      <a:pt x="159" y="37"/>
                      <a:pt x="152" y="32"/>
                      <a:pt x="145" y="27"/>
                    </a:cubicBezTo>
                    <a:cubicBezTo>
                      <a:pt x="136" y="21"/>
                      <a:pt x="126" y="15"/>
                      <a:pt x="116" y="11"/>
                    </a:cubicBezTo>
                    <a:cubicBezTo>
                      <a:pt x="113" y="10"/>
                      <a:pt x="109" y="9"/>
                      <a:pt x="105" y="7"/>
                    </a:cubicBezTo>
                    <a:cubicBezTo>
                      <a:pt x="100" y="5"/>
                      <a:pt x="94" y="3"/>
                      <a:pt x="88" y="2"/>
                    </a:cubicBezTo>
                    <a:cubicBezTo>
                      <a:pt x="82" y="0"/>
                      <a:pt x="80" y="0"/>
                      <a:pt x="75" y="2"/>
                    </a:cubicBezTo>
                    <a:cubicBezTo>
                      <a:pt x="73" y="2"/>
                      <a:pt x="71" y="3"/>
                      <a:pt x="68" y="3"/>
                    </a:cubicBezTo>
                    <a:cubicBezTo>
                      <a:pt x="66" y="4"/>
                      <a:pt x="63" y="4"/>
                      <a:pt x="59" y="3"/>
                    </a:cubicBezTo>
                    <a:cubicBezTo>
                      <a:pt x="56" y="3"/>
                      <a:pt x="53" y="3"/>
                      <a:pt x="52" y="3"/>
                    </a:cubicBezTo>
                    <a:cubicBezTo>
                      <a:pt x="50" y="4"/>
                      <a:pt x="50" y="6"/>
                      <a:pt x="51" y="11"/>
                    </a:cubicBezTo>
                    <a:cubicBezTo>
                      <a:pt x="52" y="14"/>
                      <a:pt x="52" y="16"/>
                      <a:pt x="52" y="19"/>
                    </a:cubicBezTo>
                    <a:cubicBezTo>
                      <a:pt x="52" y="20"/>
                      <a:pt x="51" y="22"/>
                      <a:pt x="49" y="22"/>
                    </a:cubicBezTo>
                    <a:cubicBezTo>
                      <a:pt x="48" y="23"/>
                      <a:pt x="46" y="23"/>
                      <a:pt x="45" y="22"/>
                    </a:cubicBezTo>
                    <a:cubicBezTo>
                      <a:pt x="42" y="21"/>
                      <a:pt x="39" y="18"/>
                      <a:pt x="37" y="14"/>
                    </a:cubicBezTo>
                    <a:cubicBezTo>
                      <a:pt x="34" y="14"/>
                      <a:pt x="31" y="13"/>
                      <a:pt x="29" y="11"/>
                    </a:cubicBezTo>
                    <a:cubicBezTo>
                      <a:pt x="28" y="11"/>
                      <a:pt x="27" y="10"/>
                      <a:pt x="26" y="10"/>
                    </a:cubicBezTo>
                    <a:cubicBezTo>
                      <a:pt x="17" y="7"/>
                      <a:pt x="17" y="7"/>
                      <a:pt x="9" y="13"/>
                    </a:cubicBezTo>
                    <a:lnTo>
                      <a:pt x="8" y="14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4" name="Freeform 36">
                <a:extLst>
                  <a:ext uri="{FF2B5EF4-FFF2-40B4-BE49-F238E27FC236}">
                    <a16:creationId xmlns:a16="http://schemas.microsoft.com/office/drawing/2014/main" id="{7319EA5C-CC5C-404D-BA69-D008C8D9F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2740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5" name="Freeform 37">
                <a:extLst>
                  <a:ext uri="{FF2B5EF4-FFF2-40B4-BE49-F238E27FC236}">
                    <a16:creationId xmlns:a16="http://schemas.microsoft.com/office/drawing/2014/main" id="{13A6E868-FAD4-4A73-B8BB-E4337E062A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9" y="2154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6" name="Freeform 38">
                <a:extLst>
                  <a:ext uri="{FF2B5EF4-FFF2-40B4-BE49-F238E27FC236}">
                    <a16:creationId xmlns:a16="http://schemas.microsoft.com/office/drawing/2014/main" id="{57D0CC8F-D26E-4D0B-ABB7-79B3ED52D5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4" y="2157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7" name="Freeform 39">
                <a:extLst>
                  <a:ext uri="{FF2B5EF4-FFF2-40B4-BE49-F238E27FC236}">
                    <a16:creationId xmlns:a16="http://schemas.microsoft.com/office/drawing/2014/main" id="{63EC77E6-C552-4765-B8F4-9501326868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2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8" name="Freeform 40">
                <a:extLst>
                  <a:ext uri="{FF2B5EF4-FFF2-40B4-BE49-F238E27FC236}">
                    <a16:creationId xmlns:a16="http://schemas.microsoft.com/office/drawing/2014/main" id="{88A2DE17-EBC8-46A6-AE02-E5AABDBDC3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2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9" name="Freeform 41">
                <a:extLst>
                  <a:ext uri="{FF2B5EF4-FFF2-40B4-BE49-F238E27FC236}">
                    <a16:creationId xmlns:a16="http://schemas.microsoft.com/office/drawing/2014/main" id="{A14BB917-8D4B-4841-81AF-7A234B2A1D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" y="1928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0 h 2"/>
                  <a:gd name="T4" fmla="*/ 2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1"/>
                      <a:pt x="1" y="0"/>
                      <a:pt x="0" y="0"/>
                    </a:cubicBezTo>
                    <a:cubicBezTo>
                      <a:pt x="1" y="0"/>
                      <a:pt x="2" y="1"/>
                      <a:pt x="2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09C04776-2809-42F4-9047-6CF478AD0F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" y="1934"/>
                <a:ext cx="1" cy="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1" name="Freeform 43">
                <a:extLst>
                  <a:ext uri="{FF2B5EF4-FFF2-40B4-BE49-F238E27FC236}">
                    <a16:creationId xmlns:a16="http://schemas.microsoft.com/office/drawing/2014/main" id="{B521D4CE-9CD7-43CB-AA34-EA59A00BE1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" y="193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2" name="Freeform 44">
                <a:extLst>
                  <a:ext uri="{FF2B5EF4-FFF2-40B4-BE49-F238E27FC236}">
                    <a16:creationId xmlns:a16="http://schemas.microsoft.com/office/drawing/2014/main" id="{D1BD1875-BC25-4661-975D-F807C2EA71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" y="1932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3" name="Freeform 45">
                <a:extLst>
                  <a:ext uri="{FF2B5EF4-FFF2-40B4-BE49-F238E27FC236}">
                    <a16:creationId xmlns:a16="http://schemas.microsoft.com/office/drawing/2014/main" id="{AD8860A5-3FA2-4ADE-B5D7-D28E0413D9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7" y="3264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A7DA68A3-0EA7-447C-9986-B4443DE6AC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7" y="3260"/>
                <a:ext cx="1" cy="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5" name="Freeform 47">
                <a:extLst>
                  <a:ext uri="{FF2B5EF4-FFF2-40B4-BE49-F238E27FC236}">
                    <a16:creationId xmlns:a16="http://schemas.microsoft.com/office/drawing/2014/main" id="{CBFAF7CA-640D-42AA-8032-47263D9DB3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7" y="3262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6" name="Freeform 48">
                <a:extLst>
                  <a:ext uri="{FF2B5EF4-FFF2-40B4-BE49-F238E27FC236}">
                    <a16:creationId xmlns:a16="http://schemas.microsoft.com/office/drawing/2014/main" id="{B2DDC99A-EA68-4E8C-8984-7AD38F36F8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2" y="273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1 h 2"/>
                  <a:gd name="T4" fmla="*/ 0 w 5"/>
                  <a:gd name="T5" fmla="*/ 0 h 2"/>
                  <a:gd name="T6" fmla="*/ 5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3" y="1"/>
                      <a:pt x="0" y="0"/>
                    </a:cubicBezTo>
                    <a:cubicBezTo>
                      <a:pt x="3" y="1"/>
                      <a:pt x="4" y="1"/>
                      <a:pt x="5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7" name="Freeform 49">
                <a:extLst>
                  <a:ext uri="{FF2B5EF4-FFF2-40B4-BE49-F238E27FC236}">
                    <a16:creationId xmlns:a16="http://schemas.microsoft.com/office/drawing/2014/main" id="{FAFC6781-5252-4F38-95E5-DC0E64FEA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2745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8" name="Freeform 50">
                <a:extLst>
                  <a:ext uri="{FF2B5EF4-FFF2-40B4-BE49-F238E27FC236}">
                    <a16:creationId xmlns:a16="http://schemas.microsoft.com/office/drawing/2014/main" id="{B95D21CA-CC62-4822-9213-A3CBD815EED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65" y="2347"/>
                <a:ext cx="563" cy="542"/>
              </a:xfrm>
              <a:custGeom>
                <a:avLst/>
                <a:gdLst>
                  <a:gd name="T0" fmla="*/ 533 w 566"/>
                  <a:gd name="T1" fmla="*/ 37 h 545"/>
                  <a:gd name="T2" fmla="*/ 505 w 566"/>
                  <a:gd name="T3" fmla="*/ 46 h 545"/>
                  <a:gd name="T4" fmla="*/ 451 w 566"/>
                  <a:gd name="T5" fmla="*/ 62 h 545"/>
                  <a:gd name="T6" fmla="*/ 419 w 566"/>
                  <a:gd name="T7" fmla="*/ 75 h 545"/>
                  <a:gd name="T8" fmla="*/ 359 w 566"/>
                  <a:gd name="T9" fmla="*/ 57 h 545"/>
                  <a:gd name="T10" fmla="*/ 339 w 566"/>
                  <a:gd name="T11" fmla="*/ 35 h 545"/>
                  <a:gd name="T12" fmla="*/ 319 w 566"/>
                  <a:gd name="T13" fmla="*/ 34 h 545"/>
                  <a:gd name="T14" fmla="*/ 303 w 566"/>
                  <a:gd name="T15" fmla="*/ 50 h 545"/>
                  <a:gd name="T16" fmla="*/ 255 w 566"/>
                  <a:gd name="T17" fmla="*/ 44 h 545"/>
                  <a:gd name="T18" fmla="*/ 232 w 566"/>
                  <a:gd name="T19" fmla="*/ 0 h 545"/>
                  <a:gd name="T20" fmla="*/ 218 w 566"/>
                  <a:gd name="T21" fmla="*/ 21 h 545"/>
                  <a:gd name="T22" fmla="*/ 201 w 566"/>
                  <a:gd name="T23" fmla="*/ 75 h 545"/>
                  <a:gd name="T24" fmla="*/ 184 w 566"/>
                  <a:gd name="T25" fmla="*/ 131 h 545"/>
                  <a:gd name="T26" fmla="*/ 156 w 566"/>
                  <a:gd name="T27" fmla="*/ 194 h 545"/>
                  <a:gd name="T28" fmla="*/ 108 w 566"/>
                  <a:gd name="T29" fmla="*/ 245 h 545"/>
                  <a:gd name="T30" fmla="*/ 68 w 566"/>
                  <a:gd name="T31" fmla="*/ 280 h 545"/>
                  <a:gd name="T32" fmla="*/ 23 w 566"/>
                  <a:gd name="T33" fmla="*/ 338 h 545"/>
                  <a:gd name="T34" fmla="*/ 3 w 566"/>
                  <a:gd name="T35" fmla="*/ 393 h 545"/>
                  <a:gd name="T36" fmla="*/ 0 w 566"/>
                  <a:gd name="T37" fmla="*/ 443 h 545"/>
                  <a:gd name="T38" fmla="*/ 27 w 566"/>
                  <a:gd name="T39" fmla="*/ 472 h 545"/>
                  <a:gd name="T40" fmla="*/ 71 w 566"/>
                  <a:gd name="T41" fmla="*/ 494 h 545"/>
                  <a:gd name="T42" fmla="*/ 122 w 566"/>
                  <a:gd name="T43" fmla="*/ 518 h 545"/>
                  <a:gd name="T44" fmla="*/ 174 w 566"/>
                  <a:gd name="T45" fmla="*/ 545 h 545"/>
                  <a:gd name="T46" fmla="*/ 182 w 566"/>
                  <a:gd name="T47" fmla="*/ 529 h 545"/>
                  <a:gd name="T48" fmla="*/ 230 w 566"/>
                  <a:gd name="T49" fmla="*/ 483 h 545"/>
                  <a:gd name="T50" fmla="*/ 286 w 566"/>
                  <a:gd name="T51" fmla="*/ 470 h 545"/>
                  <a:gd name="T52" fmla="*/ 308 w 566"/>
                  <a:gd name="T53" fmla="*/ 465 h 545"/>
                  <a:gd name="T54" fmla="*/ 355 w 566"/>
                  <a:gd name="T55" fmla="*/ 459 h 545"/>
                  <a:gd name="T56" fmla="*/ 414 w 566"/>
                  <a:gd name="T57" fmla="*/ 468 h 545"/>
                  <a:gd name="T58" fmla="*/ 443 w 566"/>
                  <a:gd name="T59" fmla="*/ 444 h 545"/>
                  <a:gd name="T60" fmla="*/ 455 w 566"/>
                  <a:gd name="T61" fmla="*/ 412 h 545"/>
                  <a:gd name="T62" fmla="*/ 441 w 566"/>
                  <a:gd name="T63" fmla="*/ 384 h 545"/>
                  <a:gd name="T64" fmla="*/ 462 w 566"/>
                  <a:gd name="T65" fmla="*/ 350 h 545"/>
                  <a:gd name="T66" fmla="*/ 442 w 566"/>
                  <a:gd name="T67" fmla="*/ 303 h 545"/>
                  <a:gd name="T68" fmla="*/ 456 w 566"/>
                  <a:gd name="T69" fmla="*/ 281 h 545"/>
                  <a:gd name="T70" fmla="*/ 487 w 566"/>
                  <a:gd name="T71" fmla="*/ 236 h 545"/>
                  <a:gd name="T72" fmla="*/ 493 w 566"/>
                  <a:gd name="T73" fmla="*/ 203 h 545"/>
                  <a:gd name="T74" fmla="*/ 513 w 566"/>
                  <a:gd name="T75" fmla="*/ 191 h 545"/>
                  <a:gd name="T76" fmla="*/ 511 w 566"/>
                  <a:gd name="T77" fmla="*/ 176 h 545"/>
                  <a:gd name="T78" fmla="*/ 532 w 566"/>
                  <a:gd name="T79" fmla="*/ 172 h 545"/>
                  <a:gd name="T80" fmla="*/ 547 w 566"/>
                  <a:gd name="T81" fmla="*/ 183 h 545"/>
                  <a:gd name="T82" fmla="*/ 561 w 566"/>
                  <a:gd name="T83" fmla="*/ 173 h 545"/>
                  <a:gd name="T84" fmla="*/ 553 w 566"/>
                  <a:gd name="T85" fmla="*/ 137 h 545"/>
                  <a:gd name="T86" fmla="*/ 538 w 566"/>
                  <a:gd name="T87" fmla="*/ 89 h 545"/>
                  <a:gd name="T88" fmla="*/ 547 w 566"/>
                  <a:gd name="T89" fmla="*/ 64 h 545"/>
                  <a:gd name="T90" fmla="*/ 542 w 566"/>
                  <a:gd name="T91" fmla="*/ 59 h 545"/>
                  <a:gd name="T92" fmla="*/ 447 w 566"/>
                  <a:gd name="T93" fmla="*/ 281 h 545"/>
                  <a:gd name="T94" fmla="*/ 372 w 566"/>
                  <a:gd name="T95" fmla="*/ 277 h 545"/>
                  <a:gd name="T96" fmla="*/ 376 w 566"/>
                  <a:gd name="T97" fmla="*/ 262 h 545"/>
                  <a:gd name="T98" fmla="*/ 401 w 566"/>
                  <a:gd name="T99" fmla="*/ 231 h 545"/>
                  <a:gd name="T100" fmla="*/ 445 w 566"/>
                  <a:gd name="T101" fmla="*/ 227 h 545"/>
                  <a:gd name="T102" fmla="*/ 456 w 566"/>
                  <a:gd name="T103" fmla="*/ 254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66" h="545">
                    <a:moveTo>
                      <a:pt x="545" y="47"/>
                    </a:moveTo>
                    <a:cubicBezTo>
                      <a:pt x="546" y="45"/>
                      <a:pt x="548" y="41"/>
                      <a:pt x="549" y="39"/>
                    </a:cubicBezTo>
                    <a:cubicBezTo>
                      <a:pt x="546" y="40"/>
                      <a:pt x="543" y="40"/>
                      <a:pt x="540" y="40"/>
                    </a:cubicBezTo>
                    <a:cubicBezTo>
                      <a:pt x="537" y="39"/>
                      <a:pt x="535" y="38"/>
                      <a:pt x="533" y="37"/>
                    </a:cubicBezTo>
                    <a:cubicBezTo>
                      <a:pt x="531" y="37"/>
                      <a:pt x="530" y="36"/>
                      <a:pt x="529" y="36"/>
                    </a:cubicBezTo>
                    <a:cubicBezTo>
                      <a:pt x="523" y="35"/>
                      <a:pt x="522" y="36"/>
                      <a:pt x="515" y="40"/>
                    </a:cubicBezTo>
                    <a:cubicBezTo>
                      <a:pt x="513" y="41"/>
                      <a:pt x="513" y="41"/>
                      <a:pt x="513" y="41"/>
                    </a:cubicBezTo>
                    <a:cubicBezTo>
                      <a:pt x="510" y="42"/>
                      <a:pt x="508" y="44"/>
                      <a:pt x="505" y="46"/>
                    </a:cubicBezTo>
                    <a:cubicBezTo>
                      <a:pt x="496" y="50"/>
                      <a:pt x="487" y="55"/>
                      <a:pt x="479" y="57"/>
                    </a:cubicBezTo>
                    <a:cubicBezTo>
                      <a:pt x="476" y="58"/>
                      <a:pt x="472" y="57"/>
                      <a:pt x="467" y="57"/>
                    </a:cubicBezTo>
                    <a:cubicBezTo>
                      <a:pt x="463" y="56"/>
                      <a:pt x="453" y="56"/>
                      <a:pt x="451" y="57"/>
                    </a:cubicBezTo>
                    <a:cubicBezTo>
                      <a:pt x="451" y="58"/>
                      <a:pt x="451" y="61"/>
                      <a:pt x="451" y="62"/>
                    </a:cubicBezTo>
                    <a:cubicBezTo>
                      <a:pt x="451" y="67"/>
                      <a:pt x="452" y="73"/>
                      <a:pt x="447" y="77"/>
                    </a:cubicBezTo>
                    <a:cubicBezTo>
                      <a:pt x="443" y="80"/>
                      <a:pt x="440" y="81"/>
                      <a:pt x="437" y="81"/>
                    </a:cubicBezTo>
                    <a:cubicBezTo>
                      <a:pt x="432" y="81"/>
                      <a:pt x="427" y="79"/>
                      <a:pt x="423" y="77"/>
                    </a:cubicBezTo>
                    <a:cubicBezTo>
                      <a:pt x="422" y="76"/>
                      <a:pt x="421" y="75"/>
                      <a:pt x="419" y="75"/>
                    </a:cubicBezTo>
                    <a:cubicBezTo>
                      <a:pt x="407" y="69"/>
                      <a:pt x="396" y="69"/>
                      <a:pt x="384" y="68"/>
                    </a:cubicBezTo>
                    <a:cubicBezTo>
                      <a:pt x="377" y="67"/>
                      <a:pt x="370" y="67"/>
                      <a:pt x="362" y="65"/>
                    </a:cubicBezTo>
                    <a:cubicBezTo>
                      <a:pt x="360" y="65"/>
                      <a:pt x="359" y="63"/>
                      <a:pt x="358" y="62"/>
                    </a:cubicBezTo>
                    <a:cubicBezTo>
                      <a:pt x="358" y="60"/>
                      <a:pt x="358" y="58"/>
                      <a:pt x="359" y="57"/>
                    </a:cubicBezTo>
                    <a:cubicBezTo>
                      <a:pt x="360" y="56"/>
                      <a:pt x="360" y="56"/>
                      <a:pt x="360" y="55"/>
                    </a:cubicBezTo>
                    <a:cubicBezTo>
                      <a:pt x="360" y="51"/>
                      <a:pt x="355" y="44"/>
                      <a:pt x="348" y="37"/>
                    </a:cubicBezTo>
                    <a:cubicBezTo>
                      <a:pt x="342" y="32"/>
                      <a:pt x="341" y="33"/>
                      <a:pt x="341" y="33"/>
                    </a:cubicBezTo>
                    <a:cubicBezTo>
                      <a:pt x="341" y="33"/>
                      <a:pt x="339" y="34"/>
                      <a:pt x="339" y="35"/>
                    </a:cubicBezTo>
                    <a:cubicBezTo>
                      <a:pt x="336" y="37"/>
                      <a:pt x="333" y="41"/>
                      <a:pt x="326" y="43"/>
                    </a:cubicBezTo>
                    <a:cubicBezTo>
                      <a:pt x="325" y="43"/>
                      <a:pt x="324" y="43"/>
                      <a:pt x="322" y="42"/>
                    </a:cubicBezTo>
                    <a:cubicBezTo>
                      <a:pt x="321" y="41"/>
                      <a:pt x="321" y="40"/>
                      <a:pt x="320" y="39"/>
                    </a:cubicBezTo>
                    <a:cubicBezTo>
                      <a:pt x="320" y="37"/>
                      <a:pt x="320" y="36"/>
                      <a:pt x="319" y="34"/>
                    </a:cubicBezTo>
                    <a:cubicBezTo>
                      <a:pt x="318" y="36"/>
                      <a:pt x="316" y="37"/>
                      <a:pt x="314" y="38"/>
                    </a:cubicBezTo>
                    <a:cubicBezTo>
                      <a:pt x="313" y="39"/>
                      <a:pt x="313" y="39"/>
                      <a:pt x="312" y="40"/>
                    </a:cubicBezTo>
                    <a:cubicBezTo>
                      <a:pt x="310" y="41"/>
                      <a:pt x="308" y="42"/>
                      <a:pt x="307" y="43"/>
                    </a:cubicBezTo>
                    <a:cubicBezTo>
                      <a:pt x="304" y="44"/>
                      <a:pt x="304" y="44"/>
                      <a:pt x="303" y="50"/>
                    </a:cubicBezTo>
                    <a:cubicBezTo>
                      <a:pt x="302" y="56"/>
                      <a:pt x="300" y="62"/>
                      <a:pt x="295" y="63"/>
                    </a:cubicBezTo>
                    <a:cubicBezTo>
                      <a:pt x="290" y="65"/>
                      <a:pt x="285" y="61"/>
                      <a:pt x="281" y="58"/>
                    </a:cubicBezTo>
                    <a:cubicBezTo>
                      <a:pt x="279" y="56"/>
                      <a:pt x="277" y="55"/>
                      <a:pt x="275" y="53"/>
                    </a:cubicBezTo>
                    <a:cubicBezTo>
                      <a:pt x="269" y="49"/>
                      <a:pt x="261" y="45"/>
                      <a:pt x="255" y="44"/>
                    </a:cubicBezTo>
                    <a:cubicBezTo>
                      <a:pt x="252" y="43"/>
                      <a:pt x="247" y="43"/>
                      <a:pt x="243" y="43"/>
                    </a:cubicBezTo>
                    <a:cubicBezTo>
                      <a:pt x="236" y="44"/>
                      <a:pt x="229" y="44"/>
                      <a:pt x="224" y="40"/>
                    </a:cubicBezTo>
                    <a:cubicBezTo>
                      <a:pt x="216" y="33"/>
                      <a:pt x="222" y="22"/>
                      <a:pt x="227" y="10"/>
                    </a:cubicBezTo>
                    <a:cubicBezTo>
                      <a:pt x="229" y="7"/>
                      <a:pt x="230" y="3"/>
                      <a:pt x="232" y="0"/>
                    </a:cubicBezTo>
                    <a:cubicBezTo>
                      <a:pt x="229" y="2"/>
                      <a:pt x="226" y="4"/>
                      <a:pt x="223" y="7"/>
                    </a:cubicBezTo>
                    <a:cubicBezTo>
                      <a:pt x="223" y="7"/>
                      <a:pt x="223" y="7"/>
                      <a:pt x="223" y="7"/>
                    </a:cubicBezTo>
                    <a:cubicBezTo>
                      <a:pt x="223" y="8"/>
                      <a:pt x="223" y="8"/>
                      <a:pt x="223" y="9"/>
                    </a:cubicBezTo>
                    <a:cubicBezTo>
                      <a:pt x="224" y="13"/>
                      <a:pt x="221" y="17"/>
                      <a:pt x="218" y="21"/>
                    </a:cubicBezTo>
                    <a:cubicBezTo>
                      <a:pt x="217" y="22"/>
                      <a:pt x="216" y="23"/>
                      <a:pt x="216" y="23"/>
                    </a:cubicBezTo>
                    <a:cubicBezTo>
                      <a:pt x="213" y="29"/>
                      <a:pt x="211" y="39"/>
                      <a:pt x="209" y="47"/>
                    </a:cubicBezTo>
                    <a:cubicBezTo>
                      <a:pt x="208" y="51"/>
                      <a:pt x="208" y="55"/>
                      <a:pt x="207" y="58"/>
                    </a:cubicBezTo>
                    <a:cubicBezTo>
                      <a:pt x="206" y="65"/>
                      <a:pt x="203" y="70"/>
                      <a:pt x="201" y="75"/>
                    </a:cubicBezTo>
                    <a:cubicBezTo>
                      <a:pt x="199" y="78"/>
                      <a:pt x="198" y="81"/>
                      <a:pt x="197" y="84"/>
                    </a:cubicBezTo>
                    <a:cubicBezTo>
                      <a:pt x="194" y="91"/>
                      <a:pt x="191" y="97"/>
                      <a:pt x="189" y="104"/>
                    </a:cubicBezTo>
                    <a:cubicBezTo>
                      <a:pt x="186" y="112"/>
                      <a:pt x="185" y="119"/>
                      <a:pt x="184" y="127"/>
                    </a:cubicBezTo>
                    <a:cubicBezTo>
                      <a:pt x="184" y="131"/>
                      <a:pt x="184" y="131"/>
                      <a:pt x="184" y="131"/>
                    </a:cubicBezTo>
                    <a:cubicBezTo>
                      <a:pt x="183" y="140"/>
                      <a:pt x="180" y="148"/>
                      <a:pt x="177" y="156"/>
                    </a:cubicBezTo>
                    <a:cubicBezTo>
                      <a:pt x="175" y="160"/>
                      <a:pt x="173" y="165"/>
                      <a:pt x="172" y="170"/>
                    </a:cubicBezTo>
                    <a:cubicBezTo>
                      <a:pt x="171" y="172"/>
                      <a:pt x="171" y="174"/>
                      <a:pt x="171" y="175"/>
                    </a:cubicBezTo>
                    <a:cubicBezTo>
                      <a:pt x="169" y="182"/>
                      <a:pt x="168" y="189"/>
                      <a:pt x="156" y="194"/>
                    </a:cubicBezTo>
                    <a:cubicBezTo>
                      <a:pt x="153" y="196"/>
                      <a:pt x="150" y="196"/>
                      <a:pt x="147" y="197"/>
                    </a:cubicBezTo>
                    <a:cubicBezTo>
                      <a:pt x="144" y="197"/>
                      <a:pt x="141" y="198"/>
                      <a:pt x="138" y="199"/>
                    </a:cubicBezTo>
                    <a:cubicBezTo>
                      <a:pt x="124" y="205"/>
                      <a:pt x="114" y="227"/>
                      <a:pt x="110" y="236"/>
                    </a:cubicBezTo>
                    <a:cubicBezTo>
                      <a:pt x="109" y="239"/>
                      <a:pt x="109" y="242"/>
                      <a:pt x="108" y="245"/>
                    </a:cubicBezTo>
                    <a:cubicBezTo>
                      <a:pt x="107" y="251"/>
                      <a:pt x="106" y="258"/>
                      <a:pt x="99" y="265"/>
                    </a:cubicBezTo>
                    <a:cubicBezTo>
                      <a:pt x="93" y="269"/>
                      <a:pt x="88" y="269"/>
                      <a:pt x="83" y="270"/>
                    </a:cubicBezTo>
                    <a:cubicBezTo>
                      <a:pt x="80" y="270"/>
                      <a:pt x="76" y="270"/>
                      <a:pt x="74" y="272"/>
                    </a:cubicBezTo>
                    <a:cubicBezTo>
                      <a:pt x="71" y="274"/>
                      <a:pt x="70" y="277"/>
                      <a:pt x="68" y="280"/>
                    </a:cubicBezTo>
                    <a:cubicBezTo>
                      <a:pt x="67" y="283"/>
                      <a:pt x="65" y="287"/>
                      <a:pt x="63" y="289"/>
                    </a:cubicBezTo>
                    <a:cubicBezTo>
                      <a:pt x="60" y="293"/>
                      <a:pt x="57" y="296"/>
                      <a:pt x="54" y="300"/>
                    </a:cubicBezTo>
                    <a:cubicBezTo>
                      <a:pt x="48" y="306"/>
                      <a:pt x="43" y="312"/>
                      <a:pt x="39" y="319"/>
                    </a:cubicBezTo>
                    <a:cubicBezTo>
                      <a:pt x="34" y="328"/>
                      <a:pt x="28" y="333"/>
                      <a:pt x="23" y="338"/>
                    </a:cubicBezTo>
                    <a:cubicBezTo>
                      <a:pt x="15" y="345"/>
                      <a:pt x="9" y="350"/>
                      <a:pt x="7" y="360"/>
                    </a:cubicBezTo>
                    <a:cubicBezTo>
                      <a:pt x="4" y="369"/>
                      <a:pt x="4" y="374"/>
                      <a:pt x="4" y="383"/>
                    </a:cubicBezTo>
                    <a:cubicBezTo>
                      <a:pt x="4" y="388"/>
                      <a:pt x="4" y="388"/>
                      <a:pt x="4" y="388"/>
                    </a:cubicBezTo>
                    <a:cubicBezTo>
                      <a:pt x="4" y="390"/>
                      <a:pt x="3" y="392"/>
                      <a:pt x="3" y="393"/>
                    </a:cubicBezTo>
                    <a:cubicBezTo>
                      <a:pt x="2" y="395"/>
                      <a:pt x="2" y="396"/>
                      <a:pt x="2" y="397"/>
                    </a:cubicBezTo>
                    <a:cubicBezTo>
                      <a:pt x="3" y="398"/>
                      <a:pt x="3" y="398"/>
                      <a:pt x="4" y="399"/>
                    </a:cubicBezTo>
                    <a:cubicBezTo>
                      <a:pt x="5" y="400"/>
                      <a:pt x="6" y="401"/>
                      <a:pt x="7" y="404"/>
                    </a:cubicBezTo>
                    <a:cubicBezTo>
                      <a:pt x="12" y="415"/>
                      <a:pt x="6" y="432"/>
                      <a:pt x="0" y="443"/>
                    </a:cubicBezTo>
                    <a:cubicBezTo>
                      <a:pt x="2" y="445"/>
                      <a:pt x="3" y="446"/>
                      <a:pt x="7" y="447"/>
                    </a:cubicBezTo>
                    <a:cubicBezTo>
                      <a:pt x="10" y="448"/>
                      <a:pt x="10" y="448"/>
                      <a:pt x="10" y="448"/>
                    </a:cubicBezTo>
                    <a:cubicBezTo>
                      <a:pt x="16" y="450"/>
                      <a:pt x="25" y="454"/>
                      <a:pt x="28" y="460"/>
                    </a:cubicBezTo>
                    <a:cubicBezTo>
                      <a:pt x="32" y="466"/>
                      <a:pt x="29" y="470"/>
                      <a:pt x="27" y="472"/>
                    </a:cubicBezTo>
                    <a:cubicBezTo>
                      <a:pt x="27" y="473"/>
                      <a:pt x="26" y="473"/>
                      <a:pt x="26" y="473"/>
                    </a:cubicBezTo>
                    <a:cubicBezTo>
                      <a:pt x="29" y="475"/>
                      <a:pt x="33" y="476"/>
                      <a:pt x="37" y="477"/>
                    </a:cubicBezTo>
                    <a:cubicBezTo>
                      <a:pt x="41" y="477"/>
                      <a:pt x="45" y="478"/>
                      <a:pt x="49" y="480"/>
                    </a:cubicBezTo>
                    <a:cubicBezTo>
                      <a:pt x="57" y="483"/>
                      <a:pt x="64" y="489"/>
                      <a:pt x="71" y="494"/>
                    </a:cubicBezTo>
                    <a:cubicBezTo>
                      <a:pt x="74" y="496"/>
                      <a:pt x="74" y="496"/>
                      <a:pt x="74" y="496"/>
                    </a:cubicBezTo>
                    <a:cubicBezTo>
                      <a:pt x="83" y="503"/>
                      <a:pt x="89" y="505"/>
                      <a:pt x="98" y="508"/>
                    </a:cubicBezTo>
                    <a:cubicBezTo>
                      <a:pt x="105" y="509"/>
                      <a:pt x="105" y="509"/>
                      <a:pt x="105" y="509"/>
                    </a:cubicBezTo>
                    <a:cubicBezTo>
                      <a:pt x="111" y="511"/>
                      <a:pt x="117" y="515"/>
                      <a:pt x="122" y="518"/>
                    </a:cubicBezTo>
                    <a:cubicBezTo>
                      <a:pt x="126" y="520"/>
                      <a:pt x="129" y="522"/>
                      <a:pt x="133" y="523"/>
                    </a:cubicBezTo>
                    <a:cubicBezTo>
                      <a:pt x="136" y="525"/>
                      <a:pt x="140" y="526"/>
                      <a:pt x="145" y="527"/>
                    </a:cubicBezTo>
                    <a:cubicBezTo>
                      <a:pt x="154" y="529"/>
                      <a:pt x="163" y="531"/>
                      <a:pt x="168" y="535"/>
                    </a:cubicBezTo>
                    <a:cubicBezTo>
                      <a:pt x="169" y="536"/>
                      <a:pt x="172" y="541"/>
                      <a:pt x="174" y="545"/>
                    </a:cubicBezTo>
                    <a:cubicBezTo>
                      <a:pt x="175" y="545"/>
                      <a:pt x="175" y="545"/>
                      <a:pt x="175" y="545"/>
                    </a:cubicBezTo>
                    <a:cubicBezTo>
                      <a:pt x="180" y="545"/>
                      <a:pt x="181" y="545"/>
                      <a:pt x="182" y="543"/>
                    </a:cubicBezTo>
                    <a:cubicBezTo>
                      <a:pt x="182" y="543"/>
                      <a:pt x="182" y="541"/>
                      <a:pt x="181" y="540"/>
                    </a:cubicBezTo>
                    <a:cubicBezTo>
                      <a:pt x="181" y="537"/>
                      <a:pt x="179" y="533"/>
                      <a:pt x="182" y="529"/>
                    </a:cubicBezTo>
                    <a:cubicBezTo>
                      <a:pt x="184" y="524"/>
                      <a:pt x="187" y="523"/>
                      <a:pt x="190" y="523"/>
                    </a:cubicBezTo>
                    <a:cubicBezTo>
                      <a:pt x="191" y="523"/>
                      <a:pt x="191" y="523"/>
                      <a:pt x="192" y="522"/>
                    </a:cubicBezTo>
                    <a:cubicBezTo>
                      <a:pt x="197" y="519"/>
                      <a:pt x="201" y="513"/>
                      <a:pt x="205" y="507"/>
                    </a:cubicBezTo>
                    <a:cubicBezTo>
                      <a:pt x="212" y="498"/>
                      <a:pt x="219" y="488"/>
                      <a:pt x="230" y="483"/>
                    </a:cubicBezTo>
                    <a:cubicBezTo>
                      <a:pt x="239" y="479"/>
                      <a:pt x="249" y="477"/>
                      <a:pt x="259" y="476"/>
                    </a:cubicBezTo>
                    <a:cubicBezTo>
                      <a:pt x="265" y="475"/>
                      <a:pt x="271" y="474"/>
                      <a:pt x="276" y="473"/>
                    </a:cubicBezTo>
                    <a:cubicBezTo>
                      <a:pt x="277" y="473"/>
                      <a:pt x="277" y="472"/>
                      <a:pt x="278" y="472"/>
                    </a:cubicBezTo>
                    <a:cubicBezTo>
                      <a:pt x="281" y="471"/>
                      <a:pt x="284" y="470"/>
                      <a:pt x="286" y="470"/>
                    </a:cubicBezTo>
                    <a:cubicBezTo>
                      <a:pt x="289" y="470"/>
                      <a:pt x="291" y="472"/>
                      <a:pt x="293" y="474"/>
                    </a:cubicBezTo>
                    <a:cubicBezTo>
                      <a:pt x="293" y="474"/>
                      <a:pt x="293" y="474"/>
                      <a:pt x="294" y="474"/>
                    </a:cubicBezTo>
                    <a:cubicBezTo>
                      <a:pt x="296" y="474"/>
                      <a:pt x="298" y="472"/>
                      <a:pt x="301" y="470"/>
                    </a:cubicBezTo>
                    <a:cubicBezTo>
                      <a:pt x="303" y="468"/>
                      <a:pt x="306" y="466"/>
                      <a:pt x="308" y="465"/>
                    </a:cubicBezTo>
                    <a:cubicBezTo>
                      <a:pt x="316" y="461"/>
                      <a:pt x="319" y="461"/>
                      <a:pt x="325" y="462"/>
                    </a:cubicBezTo>
                    <a:cubicBezTo>
                      <a:pt x="329" y="462"/>
                      <a:pt x="329" y="462"/>
                      <a:pt x="329" y="462"/>
                    </a:cubicBezTo>
                    <a:cubicBezTo>
                      <a:pt x="333" y="462"/>
                      <a:pt x="338" y="461"/>
                      <a:pt x="343" y="461"/>
                    </a:cubicBezTo>
                    <a:cubicBezTo>
                      <a:pt x="347" y="460"/>
                      <a:pt x="351" y="459"/>
                      <a:pt x="355" y="459"/>
                    </a:cubicBezTo>
                    <a:cubicBezTo>
                      <a:pt x="362" y="458"/>
                      <a:pt x="362" y="458"/>
                      <a:pt x="362" y="458"/>
                    </a:cubicBezTo>
                    <a:cubicBezTo>
                      <a:pt x="375" y="458"/>
                      <a:pt x="389" y="457"/>
                      <a:pt x="400" y="459"/>
                    </a:cubicBezTo>
                    <a:cubicBezTo>
                      <a:pt x="404" y="460"/>
                      <a:pt x="407" y="463"/>
                      <a:pt x="409" y="465"/>
                    </a:cubicBezTo>
                    <a:cubicBezTo>
                      <a:pt x="411" y="467"/>
                      <a:pt x="412" y="468"/>
                      <a:pt x="414" y="468"/>
                    </a:cubicBezTo>
                    <a:cubicBezTo>
                      <a:pt x="417" y="468"/>
                      <a:pt x="426" y="462"/>
                      <a:pt x="427" y="459"/>
                    </a:cubicBezTo>
                    <a:cubicBezTo>
                      <a:pt x="430" y="456"/>
                      <a:pt x="430" y="455"/>
                      <a:pt x="431" y="454"/>
                    </a:cubicBezTo>
                    <a:cubicBezTo>
                      <a:pt x="433" y="450"/>
                      <a:pt x="434" y="449"/>
                      <a:pt x="441" y="445"/>
                    </a:cubicBezTo>
                    <a:cubicBezTo>
                      <a:pt x="443" y="444"/>
                      <a:pt x="443" y="444"/>
                      <a:pt x="443" y="444"/>
                    </a:cubicBezTo>
                    <a:cubicBezTo>
                      <a:pt x="450" y="441"/>
                      <a:pt x="454" y="439"/>
                      <a:pt x="455" y="431"/>
                    </a:cubicBezTo>
                    <a:cubicBezTo>
                      <a:pt x="455" y="429"/>
                      <a:pt x="455" y="428"/>
                      <a:pt x="454" y="426"/>
                    </a:cubicBezTo>
                    <a:cubicBezTo>
                      <a:pt x="454" y="424"/>
                      <a:pt x="453" y="421"/>
                      <a:pt x="453" y="419"/>
                    </a:cubicBezTo>
                    <a:cubicBezTo>
                      <a:pt x="454" y="415"/>
                      <a:pt x="454" y="414"/>
                      <a:pt x="455" y="412"/>
                    </a:cubicBezTo>
                    <a:cubicBezTo>
                      <a:pt x="456" y="411"/>
                      <a:pt x="456" y="409"/>
                      <a:pt x="456" y="408"/>
                    </a:cubicBezTo>
                    <a:cubicBezTo>
                      <a:pt x="458" y="401"/>
                      <a:pt x="457" y="401"/>
                      <a:pt x="452" y="399"/>
                    </a:cubicBezTo>
                    <a:cubicBezTo>
                      <a:pt x="448" y="397"/>
                      <a:pt x="443" y="395"/>
                      <a:pt x="440" y="389"/>
                    </a:cubicBezTo>
                    <a:cubicBezTo>
                      <a:pt x="439" y="387"/>
                      <a:pt x="439" y="385"/>
                      <a:pt x="441" y="384"/>
                    </a:cubicBezTo>
                    <a:cubicBezTo>
                      <a:pt x="444" y="380"/>
                      <a:pt x="448" y="377"/>
                      <a:pt x="452" y="374"/>
                    </a:cubicBezTo>
                    <a:cubicBezTo>
                      <a:pt x="457" y="370"/>
                      <a:pt x="462" y="367"/>
                      <a:pt x="465" y="362"/>
                    </a:cubicBezTo>
                    <a:cubicBezTo>
                      <a:pt x="468" y="357"/>
                      <a:pt x="468" y="357"/>
                      <a:pt x="465" y="353"/>
                    </a:cubicBezTo>
                    <a:cubicBezTo>
                      <a:pt x="464" y="352"/>
                      <a:pt x="463" y="351"/>
                      <a:pt x="462" y="350"/>
                    </a:cubicBezTo>
                    <a:cubicBezTo>
                      <a:pt x="458" y="344"/>
                      <a:pt x="455" y="338"/>
                      <a:pt x="453" y="331"/>
                    </a:cubicBezTo>
                    <a:cubicBezTo>
                      <a:pt x="450" y="324"/>
                      <a:pt x="447" y="316"/>
                      <a:pt x="441" y="310"/>
                    </a:cubicBezTo>
                    <a:cubicBezTo>
                      <a:pt x="440" y="310"/>
                      <a:pt x="440" y="308"/>
                      <a:pt x="440" y="307"/>
                    </a:cubicBezTo>
                    <a:cubicBezTo>
                      <a:pt x="440" y="305"/>
                      <a:pt x="441" y="304"/>
                      <a:pt x="442" y="303"/>
                    </a:cubicBezTo>
                    <a:cubicBezTo>
                      <a:pt x="443" y="302"/>
                      <a:pt x="446" y="301"/>
                      <a:pt x="448" y="300"/>
                    </a:cubicBezTo>
                    <a:cubicBezTo>
                      <a:pt x="451" y="298"/>
                      <a:pt x="455" y="296"/>
                      <a:pt x="456" y="294"/>
                    </a:cubicBezTo>
                    <a:cubicBezTo>
                      <a:pt x="456" y="293"/>
                      <a:pt x="456" y="292"/>
                      <a:pt x="456" y="290"/>
                    </a:cubicBezTo>
                    <a:cubicBezTo>
                      <a:pt x="455" y="287"/>
                      <a:pt x="455" y="284"/>
                      <a:pt x="456" y="281"/>
                    </a:cubicBezTo>
                    <a:cubicBezTo>
                      <a:pt x="460" y="271"/>
                      <a:pt x="479" y="266"/>
                      <a:pt x="483" y="265"/>
                    </a:cubicBezTo>
                    <a:cubicBezTo>
                      <a:pt x="484" y="265"/>
                      <a:pt x="486" y="265"/>
                      <a:pt x="487" y="264"/>
                    </a:cubicBezTo>
                    <a:cubicBezTo>
                      <a:pt x="497" y="262"/>
                      <a:pt x="499" y="261"/>
                      <a:pt x="497" y="254"/>
                    </a:cubicBezTo>
                    <a:cubicBezTo>
                      <a:pt x="496" y="247"/>
                      <a:pt x="490" y="236"/>
                      <a:pt x="487" y="236"/>
                    </a:cubicBezTo>
                    <a:cubicBezTo>
                      <a:pt x="486" y="235"/>
                      <a:pt x="485" y="234"/>
                      <a:pt x="484" y="233"/>
                    </a:cubicBezTo>
                    <a:cubicBezTo>
                      <a:pt x="483" y="232"/>
                      <a:pt x="483" y="230"/>
                      <a:pt x="484" y="229"/>
                    </a:cubicBezTo>
                    <a:cubicBezTo>
                      <a:pt x="487" y="224"/>
                      <a:pt x="492" y="214"/>
                      <a:pt x="493" y="209"/>
                    </a:cubicBezTo>
                    <a:cubicBezTo>
                      <a:pt x="494" y="207"/>
                      <a:pt x="494" y="205"/>
                      <a:pt x="493" y="203"/>
                    </a:cubicBezTo>
                    <a:cubicBezTo>
                      <a:pt x="493" y="200"/>
                      <a:pt x="493" y="197"/>
                      <a:pt x="495" y="194"/>
                    </a:cubicBezTo>
                    <a:cubicBezTo>
                      <a:pt x="497" y="191"/>
                      <a:pt x="501" y="190"/>
                      <a:pt x="507" y="190"/>
                    </a:cubicBezTo>
                    <a:cubicBezTo>
                      <a:pt x="507" y="190"/>
                      <a:pt x="507" y="190"/>
                      <a:pt x="507" y="190"/>
                    </a:cubicBezTo>
                    <a:cubicBezTo>
                      <a:pt x="510" y="190"/>
                      <a:pt x="511" y="190"/>
                      <a:pt x="513" y="191"/>
                    </a:cubicBezTo>
                    <a:cubicBezTo>
                      <a:pt x="513" y="191"/>
                      <a:pt x="513" y="191"/>
                      <a:pt x="514" y="191"/>
                    </a:cubicBezTo>
                    <a:cubicBezTo>
                      <a:pt x="514" y="191"/>
                      <a:pt x="514" y="190"/>
                      <a:pt x="514" y="190"/>
                    </a:cubicBezTo>
                    <a:cubicBezTo>
                      <a:pt x="515" y="189"/>
                      <a:pt x="515" y="188"/>
                      <a:pt x="513" y="185"/>
                    </a:cubicBezTo>
                    <a:cubicBezTo>
                      <a:pt x="512" y="183"/>
                      <a:pt x="511" y="179"/>
                      <a:pt x="511" y="176"/>
                    </a:cubicBezTo>
                    <a:cubicBezTo>
                      <a:pt x="511" y="175"/>
                      <a:pt x="511" y="174"/>
                      <a:pt x="511" y="173"/>
                    </a:cubicBezTo>
                    <a:cubicBezTo>
                      <a:pt x="511" y="170"/>
                      <a:pt x="513" y="168"/>
                      <a:pt x="516" y="169"/>
                    </a:cubicBezTo>
                    <a:cubicBezTo>
                      <a:pt x="517" y="169"/>
                      <a:pt x="519" y="169"/>
                      <a:pt x="520" y="168"/>
                    </a:cubicBezTo>
                    <a:cubicBezTo>
                      <a:pt x="524" y="168"/>
                      <a:pt x="528" y="168"/>
                      <a:pt x="532" y="172"/>
                    </a:cubicBezTo>
                    <a:cubicBezTo>
                      <a:pt x="535" y="175"/>
                      <a:pt x="535" y="178"/>
                      <a:pt x="534" y="179"/>
                    </a:cubicBezTo>
                    <a:cubicBezTo>
                      <a:pt x="534" y="180"/>
                      <a:pt x="534" y="180"/>
                      <a:pt x="534" y="180"/>
                    </a:cubicBezTo>
                    <a:cubicBezTo>
                      <a:pt x="535" y="180"/>
                      <a:pt x="536" y="180"/>
                      <a:pt x="537" y="180"/>
                    </a:cubicBezTo>
                    <a:cubicBezTo>
                      <a:pt x="540" y="180"/>
                      <a:pt x="544" y="180"/>
                      <a:pt x="547" y="183"/>
                    </a:cubicBezTo>
                    <a:cubicBezTo>
                      <a:pt x="548" y="185"/>
                      <a:pt x="548" y="187"/>
                      <a:pt x="549" y="190"/>
                    </a:cubicBezTo>
                    <a:cubicBezTo>
                      <a:pt x="551" y="190"/>
                      <a:pt x="554" y="189"/>
                      <a:pt x="556" y="190"/>
                    </a:cubicBezTo>
                    <a:cubicBezTo>
                      <a:pt x="557" y="186"/>
                      <a:pt x="558" y="181"/>
                      <a:pt x="558" y="178"/>
                    </a:cubicBezTo>
                    <a:cubicBezTo>
                      <a:pt x="557" y="176"/>
                      <a:pt x="559" y="174"/>
                      <a:pt x="561" y="173"/>
                    </a:cubicBezTo>
                    <a:cubicBezTo>
                      <a:pt x="566" y="171"/>
                      <a:pt x="565" y="165"/>
                      <a:pt x="562" y="154"/>
                    </a:cubicBezTo>
                    <a:cubicBezTo>
                      <a:pt x="561" y="150"/>
                      <a:pt x="561" y="150"/>
                      <a:pt x="561" y="150"/>
                    </a:cubicBezTo>
                    <a:cubicBezTo>
                      <a:pt x="560" y="149"/>
                      <a:pt x="560" y="147"/>
                      <a:pt x="559" y="146"/>
                    </a:cubicBezTo>
                    <a:cubicBezTo>
                      <a:pt x="558" y="142"/>
                      <a:pt x="558" y="141"/>
                      <a:pt x="553" y="137"/>
                    </a:cubicBezTo>
                    <a:cubicBezTo>
                      <a:pt x="551" y="136"/>
                      <a:pt x="550" y="135"/>
                      <a:pt x="549" y="134"/>
                    </a:cubicBezTo>
                    <a:cubicBezTo>
                      <a:pt x="544" y="131"/>
                      <a:pt x="540" y="127"/>
                      <a:pt x="537" y="118"/>
                    </a:cubicBezTo>
                    <a:cubicBezTo>
                      <a:pt x="536" y="111"/>
                      <a:pt x="537" y="104"/>
                      <a:pt x="538" y="97"/>
                    </a:cubicBezTo>
                    <a:cubicBezTo>
                      <a:pt x="538" y="94"/>
                      <a:pt x="538" y="92"/>
                      <a:pt x="538" y="89"/>
                    </a:cubicBezTo>
                    <a:cubicBezTo>
                      <a:pt x="538" y="87"/>
                      <a:pt x="538" y="85"/>
                      <a:pt x="538" y="83"/>
                    </a:cubicBezTo>
                    <a:cubicBezTo>
                      <a:pt x="538" y="78"/>
                      <a:pt x="537" y="72"/>
                      <a:pt x="539" y="66"/>
                    </a:cubicBezTo>
                    <a:cubicBezTo>
                      <a:pt x="540" y="64"/>
                      <a:pt x="541" y="63"/>
                      <a:pt x="543" y="63"/>
                    </a:cubicBezTo>
                    <a:cubicBezTo>
                      <a:pt x="544" y="63"/>
                      <a:pt x="546" y="63"/>
                      <a:pt x="547" y="64"/>
                    </a:cubicBezTo>
                    <a:cubicBezTo>
                      <a:pt x="548" y="65"/>
                      <a:pt x="548" y="65"/>
                      <a:pt x="548" y="65"/>
                    </a:cubicBezTo>
                    <a:cubicBezTo>
                      <a:pt x="548" y="65"/>
                      <a:pt x="549" y="64"/>
                      <a:pt x="549" y="63"/>
                    </a:cubicBezTo>
                    <a:cubicBezTo>
                      <a:pt x="549" y="61"/>
                      <a:pt x="546" y="61"/>
                      <a:pt x="545" y="61"/>
                    </a:cubicBezTo>
                    <a:cubicBezTo>
                      <a:pt x="543" y="61"/>
                      <a:pt x="542" y="60"/>
                      <a:pt x="542" y="59"/>
                    </a:cubicBezTo>
                    <a:cubicBezTo>
                      <a:pt x="541" y="58"/>
                      <a:pt x="541" y="56"/>
                      <a:pt x="541" y="55"/>
                    </a:cubicBezTo>
                    <a:cubicBezTo>
                      <a:pt x="542" y="52"/>
                      <a:pt x="543" y="50"/>
                      <a:pt x="545" y="47"/>
                    </a:cubicBezTo>
                    <a:close/>
                    <a:moveTo>
                      <a:pt x="456" y="254"/>
                    </a:moveTo>
                    <a:cubicBezTo>
                      <a:pt x="457" y="263"/>
                      <a:pt x="459" y="275"/>
                      <a:pt x="447" y="281"/>
                    </a:cubicBezTo>
                    <a:cubicBezTo>
                      <a:pt x="444" y="282"/>
                      <a:pt x="440" y="283"/>
                      <a:pt x="435" y="283"/>
                    </a:cubicBezTo>
                    <a:cubicBezTo>
                      <a:pt x="432" y="283"/>
                      <a:pt x="428" y="283"/>
                      <a:pt x="424" y="282"/>
                    </a:cubicBezTo>
                    <a:cubicBezTo>
                      <a:pt x="419" y="282"/>
                      <a:pt x="417" y="281"/>
                      <a:pt x="411" y="282"/>
                    </a:cubicBezTo>
                    <a:cubicBezTo>
                      <a:pt x="390" y="283"/>
                      <a:pt x="377" y="283"/>
                      <a:pt x="372" y="277"/>
                    </a:cubicBezTo>
                    <a:cubicBezTo>
                      <a:pt x="371" y="275"/>
                      <a:pt x="369" y="272"/>
                      <a:pt x="370" y="269"/>
                    </a:cubicBezTo>
                    <a:cubicBezTo>
                      <a:pt x="371" y="266"/>
                      <a:pt x="374" y="265"/>
                      <a:pt x="375" y="264"/>
                    </a:cubicBezTo>
                    <a:cubicBezTo>
                      <a:pt x="376" y="264"/>
                      <a:pt x="376" y="264"/>
                      <a:pt x="376" y="264"/>
                    </a:cubicBezTo>
                    <a:cubicBezTo>
                      <a:pt x="376" y="263"/>
                      <a:pt x="376" y="263"/>
                      <a:pt x="376" y="262"/>
                    </a:cubicBezTo>
                    <a:cubicBezTo>
                      <a:pt x="377" y="259"/>
                      <a:pt x="377" y="259"/>
                      <a:pt x="377" y="259"/>
                    </a:cubicBezTo>
                    <a:cubicBezTo>
                      <a:pt x="377" y="256"/>
                      <a:pt x="377" y="253"/>
                      <a:pt x="377" y="251"/>
                    </a:cubicBezTo>
                    <a:cubicBezTo>
                      <a:pt x="376" y="241"/>
                      <a:pt x="377" y="234"/>
                      <a:pt x="393" y="232"/>
                    </a:cubicBezTo>
                    <a:cubicBezTo>
                      <a:pt x="396" y="231"/>
                      <a:pt x="399" y="231"/>
                      <a:pt x="401" y="231"/>
                    </a:cubicBezTo>
                    <a:cubicBezTo>
                      <a:pt x="401" y="230"/>
                      <a:pt x="401" y="230"/>
                      <a:pt x="402" y="230"/>
                    </a:cubicBezTo>
                    <a:cubicBezTo>
                      <a:pt x="403" y="227"/>
                      <a:pt x="405" y="226"/>
                      <a:pt x="408" y="227"/>
                    </a:cubicBezTo>
                    <a:cubicBezTo>
                      <a:pt x="418" y="230"/>
                      <a:pt x="425" y="229"/>
                      <a:pt x="434" y="228"/>
                    </a:cubicBezTo>
                    <a:cubicBezTo>
                      <a:pt x="437" y="227"/>
                      <a:pt x="441" y="227"/>
                      <a:pt x="445" y="227"/>
                    </a:cubicBezTo>
                    <a:cubicBezTo>
                      <a:pt x="449" y="226"/>
                      <a:pt x="454" y="226"/>
                      <a:pt x="457" y="229"/>
                    </a:cubicBezTo>
                    <a:cubicBezTo>
                      <a:pt x="459" y="232"/>
                      <a:pt x="458" y="236"/>
                      <a:pt x="457" y="240"/>
                    </a:cubicBezTo>
                    <a:cubicBezTo>
                      <a:pt x="456" y="241"/>
                      <a:pt x="456" y="243"/>
                      <a:pt x="455" y="245"/>
                    </a:cubicBezTo>
                    <a:cubicBezTo>
                      <a:pt x="455" y="248"/>
                      <a:pt x="456" y="251"/>
                      <a:pt x="456" y="254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9" name="Freeform 51">
                <a:extLst>
                  <a:ext uri="{FF2B5EF4-FFF2-40B4-BE49-F238E27FC236}">
                    <a16:creationId xmlns:a16="http://schemas.microsoft.com/office/drawing/2014/main" id="{AB545279-A72D-4ACB-A4F7-A6B9A29B8C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6" y="3261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0" name="Freeform 52">
                <a:extLst>
                  <a:ext uri="{FF2B5EF4-FFF2-40B4-BE49-F238E27FC236}">
                    <a16:creationId xmlns:a16="http://schemas.microsoft.com/office/drawing/2014/main" id="{428A1C50-9179-461F-A238-F5301E3C1D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8" y="2746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1" name="Freeform 53">
                <a:extLst>
                  <a:ext uri="{FF2B5EF4-FFF2-40B4-BE49-F238E27FC236}">
                    <a16:creationId xmlns:a16="http://schemas.microsoft.com/office/drawing/2014/main" id="{47F30196-364D-48B5-B03F-E8CE040FB9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5" y="3254"/>
                <a:ext cx="2" cy="5"/>
              </a:xfrm>
              <a:custGeom>
                <a:avLst/>
                <a:gdLst>
                  <a:gd name="T0" fmla="*/ 2 w 2"/>
                  <a:gd name="T1" fmla="*/ 4 h 5"/>
                  <a:gd name="T2" fmla="*/ 1 w 2"/>
                  <a:gd name="T3" fmla="*/ 5 h 5"/>
                  <a:gd name="T4" fmla="*/ 2 w 2"/>
                  <a:gd name="T5" fmla="*/ 4 h 5"/>
                  <a:gd name="T6" fmla="*/ 0 w 2"/>
                  <a:gd name="T7" fmla="*/ 0 h 5"/>
                  <a:gd name="T8" fmla="*/ 2 w 2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5">
                    <a:moveTo>
                      <a:pt x="2" y="4"/>
                    </a:moveTo>
                    <a:cubicBezTo>
                      <a:pt x="1" y="4"/>
                      <a:pt x="1" y="4"/>
                      <a:pt x="1" y="5"/>
                    </a:cubicBezTo>
                    <a:cubicBezTo>
                      <a:pt x="1" y="4"/>
                      <a:pt x="2" y="4"/>
                      <a:pt x="2" y="4"/>
                    </a:cubicBezTo>
                    <a:cubicBezTo>
                      <a:pt x="1" y="2"/>
                      <a:pt x="0" y="1"/>
                      <a:pt x="0" y="0"/>
                    </a:cubicBezTo>
                    <a:cubicBezTo>
                      <a:pt x="0" y="1"/>
                      <a:pt x="1" y="2"/>
                      <a:pt x="2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2" name="Freeform 54">
                <a:extLst>
                  <a:ext uri="{FF2B5EF4-FFF2-40B4-BE49-F238E27FC236}">
                    <a16:creationId xmlns:a16="http://schemas.microsoft.com/office/drawing/2014/main" id="{44D126FC-F2C4-4FBE-BA93-789C8ED03B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3" y="1255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3" name="Freeform 55">
                <a:extLst>
                  <a:ext uri="{FF2B5EF4-FFF2-40B4-BE49-F238E27FC236}">
                    <a16:creationId xmlns:a16="http://schemas.microsoft.com/office/drawing/2014/main" id="{68C2E5E6-0259-484F-BBB3-36B0C5F7FD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9" y="159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4" name="Freeform 56">
                <a:extLst>
                  <a:ext uri="{FF2B5EF4-FFF2-40B4-BE49-F238E27FC236}">
                    <a16:creationId xmlns:a16="http://schemas.microsoft.com/office/drawing/2014/main" id="{D3C21B41-E45D-42A2-9226-9A1D7FE158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9" y="1592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5" name="Freeform 57">
                <a:extLst>
                  <a:ext uri="{FF2B5EF4-FFF2-40B4-BE49-F238E27FC236}">
                    <a16:creationId xmlns:a16="http://schemas.microsoft.com/office/drawing/2014/main" id="{B074A7B1-7E79-4005-8593-AAB2621702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3" y="2489"/>
                <a:ext cx="861" cy="674"/>
              </a:xfrm>
              <a:custGeom>
                <a:avLst/>
                <a:gdLst>
                  <a:gd name="T0" fmla="*/ 565 w 866"/>
                  <a:gd name="T1" fmla="*/ 3 h 678"/>
                  <a:gd name="T2" fmla="*/ 508 w 866"/>
                  <a:gd name="T3" fmla="*/ 8 h 678"/>
                  <a:gd name="T4" fmla="*/ 469 w 866"/>
                  <a:gd name="T5" fmla="*/ 35 h 678"/>
                  <a:gd name="T6" fmla="*/ 389 w 866"/>
                  <a:gd name="T7" fmla="*/ 78 h 678"/>
                  <a:gd name="T8" fmla="*/ 381 w 866"/>
                  <a:gd name="T9" fmla="*/ 56 h 678"/>
                  <a:gd name="T10" fmla="*/ 366 w 866"/>
                  <a:gd name="T11" fmla="*/ 46 h 678"/>
                  <a:gd name="T12" fmla="*/ 351 w 866"/>
                  <a:gd name="T13" fmla="*/ 35 h 678"/>
                  <a:gd name="T14" fmla="*/ 333 w 866"/>
                  <a:gd name="T15" fmla="*/ 57 h 678"/>
                  <a:gd name="T16" fmla="*/ 320 w 866"/>
                  <a:gd name="T17" fmla="*/ 130 h 678"/>
                  <a:gd name="T18" fmla="*/ 283 w 866"/>
                  <a:gd name="T19" fmla="*/ 165 h 678"/>
                  <a:gd name="T20" fmla="*/ 304 w 866"/>
                  <a:gd name="T21" fmla="*/ 225 h 678"/>
                  <a:gd name="T22" fmla="*/ 295 w 866"/>
                  <a:gd name="T23" fmla="*/ 272 h 678"/>
                  <a:gd name="T24" fmla="*/ 276 w 866"/>
                  <a:gd name="T25" fmla="*/ 311 h 678"/>
                  <a:gd name="T26" fmla="*/ 234 w 866"/>
                  <a:gd name="T27" fmla="*/ 328 h 678"/>
                  <a:gd name="T28" fmla="*/ 159 w 866"/>
                  <a:gd name="T29" fmla="*/ 328 h 678"/>
                  <a:gd name="T30" fmla="*/ 117 w 866"/>
                  <a:gd name="T31" fmla="*/ 337 h 678"/>
                  <a:gd name="T32" fmla="*/ 65 w 866"/>
                  <a:gd name="T33" fmla="*/ 348 h 678"/>
                  <a:gd name="T34" fmla="*/ 22 w 866"/>
                  <a:gd name="T35" fmla="*/ 394 h 678"/>
                  <a:gd name="T36" fmla="*/ 1 w 866"/>
                  <a:gd name="T37" fmla="*/ 439 h 678"/>
                  <a:gd name="T38" fmla="*/ 29 w 866"/>
                  <a:gd name="T39" fmla="*/ 426 h 678"/>
                  <a:gd name="T40" fmla="*/ 67 w 866"/>
                  <a:gd name="T41" fmla="*/ 431 h 678"/>
                  <a:gd name="T42" fmla="*/ 142 w 866"/>
                  <a:gd name="T43" fmla="*/ 465 h 678"/>
                  <a:gd name="T44" fmla="*/ 162 w 866"/>
                  <a:gd name="T45" fmla="*/ 478 h 678"/>
                  <a:gd name="T46" fmla="*/ 212 w 866"/>
                  <a:gd name="T47" fmla="*/ 453 h 678"/>
                  <a:gd name="T48" fmla="*/ 243 w 866"/>
                  <a:gd name="T49" fmla="*/ 445 h 678"/>
                  <a:gd name="T50" fmla="*/ 280 w 866"/>
                  <a:gd name="T51" fmla="*/ 451 h 678"/>
                  <a:gd name="T52" fmla="*/ 298 w 866"/>
                  <a:gd name="T53" fmla="*/ 491 h 678"/>
                  <a:gd name="T54" fmla="*/ 302 w 866"/>
                  <a:gd name="T55" fmla="*/ 518 h 678"/>
                  <a:gd name="T56" fmla="*/ 344 w 866"/>
                  <a:gd name="T57" fmla="*/ 560 h 678"/>
                  <a:gd name="T58" fmla="*/ 342 w 866"/>
                  <a:gd name="T59" fmla="*/ 620 h 678"/>
                  <a:gd name="T60" fmla="*/ 347 w 866"/>
                  <a:gd name="T61" fmla="*/ 641 h 678"/>
                  <a:gd name="T62" fmla="*/ 392 w 866"/>
                  <a:gd name="T63" fmla="*/ 672 h 678"/>
                  <a:gd name="T64" fmla="*/ 419 w 866"/>
                  <a:gd name="T65" fmla="*/ 659 h 678"/>
                  <a:gd name="T66" fmla="*/ 467 w 866"/>
                  <a:gd name="T67" fmla="*/ 641 h 678"/>
                  <a:gd name="T68" fmla="*/ 531 w 866"/>
                  <a:gd name="T69" fmla="*/ 624 h 678"/>
                  <a:gd name="T70" fmla="*/ 585 w 866"/>
                  <a:gd name="T71" fmla="*/ 607 h 678"/>
                  <a:gd name="T72" fmla="*/ 660 w 866"/>
                  <a:gd name="T73" fmla="*/ 590 h 678"/>
                  <a:gd name="T74" fmla="*/ 686 w 866"/>
                  <a:gd name="T75" fmla="*/ 549 h 678"/>
                  <a:gd name="T76" fmla="*/ 707 w 866"/>
                  <a:gd name="T77" fmla="*/ 515 h 678"/>
                  <a:gd name="T78" fmla="*/ 720 w 866"/>
                  <a:gd name="T79" fmla="*/ 467 h 678"/>
                  <a:gd name="T80" fmla="*/ 772 w 866"/>
                  <a:gd name="T81" fmla="*/ 422 h 678"/>
                  <a:gd name="T82" fmla="*/ 777 w 866"/>
                  <a:gd name="T83" fmla="*/ 386 h 678"/>
                  <a:gd name="T84" fmla="*/ 765 w 866"/>
                  <a:gd name="T85" fmla="*/ 362 h 678"/>
                  <a:gd name="T86" fmla="*/ 776 w 866"/>
                  <a:gd name="T87" fmla="*/ 329 h 678"/>
                  <a:gd name="T88" fmla="*/ 798 w 866"/>
                  <a:gd name="T89" fmla="*/ 288 h 678"/>
                  <a:gd name="T90" fmla="*/ 834 w 866"/>
                  <a:gd name="T91" fmla="*/ 273 h 678"/>
                  <a:gd name="T92" fmla="*/ 814 w 866"/>
                  <a:gd name="T93" fmla="*/ 249 h 678"/>
                  <a:gd name="T94" fmla="*/ 837 w 866"/>
                  <a:gd name="T95" fmla="*/ 196 h 678"/>
                  <a:gd name="T96" fmla="*/ 850 w 866"/>
                  <a:gd name="T97" fmla="*/ 176 h 678"/>
                  <a:gd name="T98" fmla="*/ 861 w 866"/>
                  <a:gd name="T99" fmla="*/ 154 h 678"/>
                  <a:gd name="T100" fmla="*/ 788 w 866"/>
                  <a:gd name="T101" fmla="*/ 115 h 678"/>
                  <a:gd name="T102" fmla="*/ 745 w 866"/>
                  <a:gd name="T103" fmla="*/ 92 h 678"/>
                  <a:gd name="T104" fmla="*/ 682 w 866"/>
                  <a:gd name="T105" fmla="*/ 64 h 678"/>
                  <a:gd name="T106" fmla="*/ 625 w 866"/>
                  <a:gd name="T107" fmla="*/ 34 h 678"/>
                  <a:gd name="T108" fmla="*/ 597 w 866"/>
                  <a:gd name="T109" fmla="*/ 45 h 678"/>
                  <a:gd name="T110" fmla="*/ 562 w 866"/>
                  <a:gd name="T111" fmla="*/ 38 h 678"/>
                  <a:gd name="T112" fmla="*/ 562 w 866"/>
                  <a:gd name="T113" fmla="*/ 7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66" h="678">
                    <a:moveTo>
                      <a:pt x="562" y="7"/>
                    </a:moveTo>
                    <a:cubicBezTo>
                      <a:pt x="563" y="7"/>
                      <a:pt x="565" y="7"/>
                      <a:pt x="566" y="7"/>
                    </a:cubicBezTo>
                    <a:cubicBezTo>
                      <a:pt x="566" y="6"/>
                      <a:pt x="567" y="4"/>
                      <a:pt x="567" y="4"/>
                    </a:cubicBezTo>
                    <a:cubicBezTo>
                      <a:pt x="567" y="4"/>
                      <a:pt x="567" y="4"/>
                      <a:pt x="567" y="4"/>
                    </a:cubicBezTo>
                    <a:cubicBezTo>
                      <a:pt x="567" y="4"/>
                      <a:pt x="566" y="4"/>
                      <a:pt x="565" y="3"/>
                    </a:cubicBezTo>
                    <a:cubicBezTo>
                      <a:pt x="561" y="1"/>
                      <a:pt x="553" y="1"/>
                      <a:pt x="547" y="1"/>
                    </a:cubicBezTo>
                    <a:cubicBezTo>
                      <a:pt x="542" y="1"/>
                      <a:pt x="538" y="2"/>
                      <a:pt x="535" y="1"/>
                    </a:cubicBezTo>
                    <a:cubicBezTo>
                      <a:pt x="527" y="0"/>
                      <a:pt x="527" y="0"/>
                      <a:pt x="522" y="3"/>
                    </a:cubicBezTo>
                    <a:cubicBezTo>
                      <a:pt x="521" y="3"/>
                      <a:pt x="520" y="4"/>
                      <a:pt x="519" y="5"/>
                    </a:cubicBezTo>
                    <a:cubicBezTo>
                      <a:pt x="515" y="7"/>
                      <a:pt x="511" y="7"/>
                      <a:pt x="508" y="8"/>
                    </a:cubicBezTo>
                    <a:cubicBezTo>
                      <a:pt x="505" y="8"/>
                      <a:pt x="502" y="9"/>
                      <a:pt x="500" y="10"/>
                    </a:cubicBezTo>
                    <a:cubicBezTo>
                      <a:pt x="499" y="11"/>
                      <a:pt x="498" y="11"/>
                      <a:pt x="498" y="12"/>
                    </a:cubicBezTo>
                    <a:cubicBezTo>
                      <a:pt x="498" y="12"/>
                      <a:pt x="497" y="14"/>
                      <a:pt x="496" y="16"/>
                    </a:cubicBezTo>
                    <a:cubicBezTo>
                      <a:pt x="489" y="27"/>
                      <a:pt x="483" y="29"/>
                      <a:pt x="474" y="33"/>
                    </a:cubicBezTo>
                    <a:cubicBezTo>
                      <a:pt x="473" y="33"/>
                      <a:pt x="471" y="34"/>
                      <a:pt x="469" y="35"/>
                    </a:cubicBezTo>
                    <a:cubicBezTo>
                      <a:pt x="459" y="40"/>
                      <a:pt x="451" y="47"/>
                      <a:pt x="443" y="53"/>
                    </a:cubicBezTo>
                    <a:cubicBezTo>
                      <a:pt x="436" y="59"/>
                      <a:pt x="426" y="62"/>
                      <a:pt x="418" y="65"/>
                    </a:cubicBezTo>
                    <a:cubicBezTo>
                      <a:pt x="409" y="67"/>
                      <a:pt x="400" y="70"/>
                      <a:pt x="395" y="76"/>
                    </a:cubicBezTo>
                    <a:cubicBezTo>
                      <a:pt x="394" y="77"/>
                      <a:pt x="393" y="78"/>
                      <a:pt x="391" y="78"/>
                    </a:cubicBezTo>
                    <a:cubicBezTo>
                      <a:pt x="391" y="78"/>
                      <a:pt x="390" y="78"/>
                      <a:pt x="389" y="78"/>
                    </a:cubicBezTo>
                    <a:cubicBezTo>
                      <a:pt x="389" y="78"/>
                      <a:pt x="388" y="78"/>
                      <a:pt x="388" y="78"/>
                    </a:cubicBezTo>
                    <a:cubicBezTo>
                      <a:pt x="385" y="77"/>
                      <a:pt x="384" y="75"/>
                      <a:pt x="385" y="72"/>
                    </a:cubicBezTo>
                    <a:cubicBezTo>
                      <a:pt x="386" y="68"/>
                      <a:pt x="386" y="61"/>
                      <a:pt x="386" y="58"/>
                    </a:cubicBezTo>
                    <a:cubicBezTo>
                      <a:pt x="385" y="58"/>
                      <a:pt x="384" y="57"/>
                      <a:pt x="384" y="56"/>
                    </a:cubicBezTo>
                    <a:cubicBezTo>
                      <a:pt x="383" y="56"/>
                      <a:pt x="382" y="56"/>
                      <a:pt x="381" y="56"/>
                    </a:cubicBezTo>
                    <a:cubicBezTo>
                      <a:pt x="380" y="57"/>
                      <a:pt x="378" y="57"/>
                      <a:pt x="376" y="58"/>
                    </a:cubicBezTo>
                    <a:cubicBezTo>
                      <a:pt x="373" y="58"/>
                      <a:pt x="371" y="57"/>
                      <a:pt x="371" y="54"/>
                    </a:cubicBezTo>
                    <a:cubicBezTo>
                      <a:pt x="370" y="53"/>
                      <a:pt x="370" y="51"/>
                      <a:pt x="370" y="49"/>
                    </a:cubicBezTo>
                    <a:cubicBezTo>
                      <a:pt x="370" y="48"/>
                      <a:pt x="370" y="47"/>
                      <a:pt x="370" y="46"/>
                    </a:cubicBezTo>
                    <a:cubicBezTo>
                      <a:pt x="369" y="46"/>
                      <a:pt x="367" y="46"/>
                      <a:pt x="366" y="46"/>
                    </a:cubicBezTo>
                    <a:cubicBezTo>
                      <a:pt x="364" y="46"/>
                      <a:pt x="361" y="46"/>
                      <a:pt x="359" y="44"/>
                    </a:cubicBezTo>
                    <a:cubicBezTo>
                      <a:pt x="356" y="42"/>
                      <a:pt x="356" y="38"/>
                      <a:pt x="356" y="36"/>
                    </a:cubicBezTo>
                    <a:cubicBezTo>
                      <a:pt x="356" y="36"/>
                      <a:pt x="356" y="36"/>
                      <a:pt x="356" y="35"/>
                    </a:cubicBezTo>
                    <a:cubicBezTo>
                      <a:pt x="355" y="35"/>
                      <a:pt x="354" y="35"/>
                      <a:pt x="352" y="35"/>
                    </a:cubicBezTo>
                    <a:cubicBezTo>
                      <a:pt x="352" y="35"/>
                      <a:pt x="352" y="35"/>
                      <a:pt x="351" y="35"/>
                    </a:cubicBezTo>
                    <a:cubicBezTo>
                      <a:pt x="352" y="35"/>
                      <a:pt x="352" y="36"/>
                      <a:pt x="353" y="38"/>
                    </a:cubicBezTo>
                    <a:cubicBezTo>
                      <a:pt x="354" y="41"/>
                      <a:pt x="357" y="46"/>
                      <a:pt x="353" y="51"/>
                    </a:cubicBezTo>
                    <a:cubicBezTo>
                      <a:pt x="349" y="59"/>
                      <a:pt x="344" y="57"/>
                      <a:pt x="341" y="57"/>
                    </a:cubicBezTo>
                    <a:cubicBezTo>
                      <a:pt x="340" y="56"/>
                      <a:pt x="339" y="56"/>
                      <a:pt x="338" y="56"/>
                    </a:cubicBezTo>
                    <a:cubicBezTo>
                      <a:pt x="335" y="56"/>
                      <a:pt x="334" y="57"/>
                      <a:pt x="333" y="57"/>
                    </a:cubicBezTo>
                    <a:cubicBezTo>
                      <a:pt x="333" y="57"/>
                      <a:pt x="333" y="58"/>
                      <a:pt x="333" y="58"/>
                    </a:cubicBezTo>
                    <a:cubicBezTo>
                      <a:pt x="334" y="61"/>
                      <a:pt x="334" y="64"/>
                      <a:pt x="333" y="69"/>
                    </a:cubicBezTo>
                    <a:cubicBezTo>
                      <a:pt x="332" y="73"/>
                      <a:pt x="328" y="81"/>
                      <a:pt x="326" y="86"/>
                    </a:cubicBezTo>
                    <a:cubicBezTo>
                      <a:pt x="332" y="92"/>
                      <a:pt x="337" y="105"/>
                      <a:pt x="338" y="110"/>
                    </a:cubicBezTo>
                    <a:cubicBezTo>
                      <a:pt x="340" y="126"/>
                      <a:pt x="328" y="129"/>
                      <a:pt x="320" y="130"/>
                    </a:cubicBezTo>
                    <a:cubicBezTo>
                      <a:pt x="316" y="131"/>
                      <a:pt x="316" y="131"/>
                      <a:pt x="316" y="131"/>
                    </a:cubicBezTo>
                    <a:cubicBezTo>
                      <a:pt x="308" y="133"/>
                      <a:pt x="297" y="138"/>
                      <a:pt x="296" y="142"/>
                    </a:cubicBezTo>
                    <a:cubicBezTo>
                      <a:pt x="295" y="142"/>
                      <a:pt x="296" y="143"/>
                      <a:pt x="296" y="145"/>
                    </a:cubicBezTo>
                    <a:cubicBezTo>
                      <a:pt x="296" y="147"/>
                      <a:pt x="297" y="152"/>
                      <a:pt x="295" y="156"/>
                    </a:cubicBezTo>
                    <a:cubicBezTo>
                      <a:pt x="292" y="161"/>
                      <a:pt x="287" y="163"/>
                      <a:pt x="283" y="165"/>
                    </a:cubicBezTo>
                    <a:cubicBezTo>
                      <a:pt x="283" y="165"/>
                      <a:pt x="283" y="165"/>
                      <a:pt x="283" y="165"/>
                    </a:cubicBezTo>
                    <a:cubicBezTo>
                      <a:pt x="287" y="171"/>
                      <a:pt x="290" y="178"/>
                      <a:pt x="292" y="185"/>
                    </a:cubicBezTo>
                    <a:cubicBezTo>
                      <a:pt x="295" y="191"/>
                      <a:pt x="297" y="197"/>
                      <a:pt x="300" y="201"/>
                    </a:cubicBezTo>
                    <a:cubicBezTo>
                      <a:pt x="301" y="202"/>
                      <a:pt x="302" y="203"/>
                      <a:pt x="303" y="204"/>
                    </a:cubicBezTo>
                    <a:cubicBezTo>
                      <a:pt x="308" y="211"/>
                      <a:pt x="310" y="215"/>
                      <a:pt x="304" y="225"/>
                    </a:cubicBezTo>
                    <a:cubicBezTo>
                      <a:pt x="299" y="230"/>
                      <a:pt x="294" y="235"/>
                      <a:pt x="289" y="238"/>
                    </a:cubicBezTo>
                    <a:cubicBezTo>
                      <a:pt x="286" y="240"/>
                      <a:pt x="284" y="242"/>
                      <a:pt x="281" y="244"/>
                    </a:cubicBezTo>
                    <a:cubicBezTo>
                      <a:pt x="283" y="245"/>
                      <a:pt x="285" y="246"/>
                      <a:pt x="287" y="247"/>
                    </a:cubicBezTo>
                    <a:cubicBezTo>
                      <a:pt x="292" y="249"/>
                      <a:pt x="300" y="253"/>
                      <a:pt x="297" y="266"/>
                    </a:cubicBezTo>
                    <a:cubicBezTo>
                      <a:pt x="296" y="269"/>
                      <a:pt x="295" y="271"/>
                      <a:pt x="295" y="272"/>
                    </a:cubicBezTo>
                    <a:cubicBezTo>
                      <a:pt x="294" y="274"/>
                      <a:pt x="294" y="275"/>
                      <a:pt x="294" y="276"/>
                    </a:cubicBezTo>
                    <a:cubicBezTo>
                      <a:pt x="294" y="277"/>
                      <a:pt x="294" y="279"/>
                      <a:pt x="294" y="280"/>
                    </a:cubicBezTo>
                    <a:cubicBezTo>
                      <a:pt x="295" y="283"/>
                      <a:pt x="296" y="286"/>
                      <a:pt x="295" y="289"/>
                    </a:cubicBezTo>
                    <a:cubicBezTo>
                      <a:pt x="294" y="302"/>
                      <a:pt x="286" y="306"/>
                      <a:pt x="278" y="310"/>
                    </a:cubicBezTo>
                    <a:cubicBezTo>
                      <a:pt x="276" y="311"/>
                      <a:pt x="276" y="311"/>
                      <a:pt x="276" y="311"/>
                    </a:cubicBezTo>
                    <a:cubicBezTo>
                      <a:pt x="271" y="313"/>
                      <a:pt x="271" y="313"/>
                      <a:pt x="270" y="315"/>
                    </a:cubicBezTo>
                    <a:cubicBezTo>
                      <a:pt x="269" y="316"/>
                      <a:pt x="268" y="318"/>
                      <a:pt x="266" y="321"/>
                    </a:cubicBezTo>
                    <a:cubicBezTo>
                      <a:pt x="264" y="325"/>
                      <a:pt x="252" y="334"/>
                      <a:pt x="245" y="334"/>
                    </a:cubicBezTo>
                    <a:cubicBezTo>
                      <a:pt x="244" y="334"/>
                      <a:pt x="244" y="334"/>
                      <a:pt x="244" y="334"/>
                    </a:cubicBezTo>
                    <a:cubicBezTo>
                      <a:pt x="239" y="334"/>
                      <a:pt x="236" y="331"/>
                      <a:pt x="234" y="328"/>
                    </a:cubicBezTo>
                    <a:cubicBezTo>
                      <a:pt x="232" y="327"/>
                      <a:pt x="231" y="326"/>
                      <a:pt x="229" y="326"/>
                    </a:cubicBezTo>
                    <a:cubicBezTo>
                      <a:pt x="220" y="323"/>
                      <a:pt x="206" y="324"/>
                      <a:pt x="194" y="325"/>
                    </a:cubicBezTo>
                    <a:cubicBezTo>
                      <a:pt x="187" y="325"/>
                      <a:pt x="187" y="325"/>
                      <a:pt x="187" y="325"/>
                    </a:cubicBezTo>
                    <a:cubicBezTo>
                      <a:pt x="183" y="325"/>
                      <a:pt x="179" y="326"/>
                      <a:pt x="175" y="327"/>
                    </a:cubicBezTo>
                    <a:cubicBezTo>
                      <a:pt x="170" y="327"/>
                      <a:pt x="165" y="328"/>
                      <a:pt x="159" y="328"/>
                    </a:cubicBezTo>
                    <a:cubicBezTo>
                      <a:pt x="155" y="328"/>
                      <a:pt x="155" y="328"/>
                      <a:pt x="155" y="328"/>
                    </a:cubicBezTo>
                    <a:cubicBezTo>
                      <a:pt x="151" y="327"/>
                      <a:pt x="149" y="327"/>
                      <a:pt x="144" y="330"/>
                    </a:cubicBezTo>
                    <a:cubicBezTo>
                      <a:pt x="142" y="331"/>
                      <a:pt x="140" y="333"/>
                      <a:pt x="138" y="334"/>
                    </a:cubicBezTo>
                    <a:cubicBezTo>
                      <a:pt x="134" y="337"/>
                      <a:pt x="130" y="341"/>
                      <a:pt x="124" y="341"/>
                    </a:cubicBezTo>
                    <a:cubicBezTo>
                      <a:pt x="121" y="341"/>
                      <a:pt x="119" y="339"/>
                      <a:pt x="117" y="337"/>
                    </a:cubicBezTo>
                    <a:cubicBezTo>
                      <a:pt x="117" y="337"/>
                      <a:pt x="116" y="336"/>
                      <a:pt x="116" y="336"/>
                    </a:cubicBezTo>
                    <a:cubicBezTo>
                      <a:pt x="115" y="336"/>
                      <a:pt x="114" y="337"/>
                      <a:pt x="113" y="337"/>
                    </a:cubicBezTo>
                    <a:cubicBezTo>
                      <a:pt x="112" y="338"/>
                      <a:pt x="110" y="339"/>
                      <a:pt x="109" y="339"/>
                    </a:cubicBezTo>
                    <a:cubicBezTo>
                      <a:pt x="103" y="340"/>
                      <a:pt x="97" y="341"/>
                      <a:pt x="92" y="342"/>
                    </a:cubicBezTo>
                    <a:cubicBezTo>
                      <a:pt x="82" y="343"/>
                      <a:pt x="73" y="345"/>
                      <a:pt x="65" y="348"/>
                    </a:cubicBezTo>
                    <a:cubicBezTo>
                      <a:pt x="56" y="352"/>
                      <a:pt x="50" y="361"/>
                      <a:pt x="43" y="369"/>
                    </a:cubicBezTo>
                    <a:cubicBezTo>
                      <a:pt x="39" y="375"/>
                      <a:pt x="35" y="382"/>
                      <a:pt x="29" y="387"/>
                    </a:cubicBezTo>
                    <a:cubicBezTo>
                      <a:pt x="26" y="389"/>
                      <a:pt x="23" y="389"/>
                      <a:pt x="22" y="389"/>
                    </a:cubicBezTo>
                    <a:cubicBezTo>
                      <a:pt x="22" y="389"/>
                      <a:pt x="21" y="389"/>
                      <a:pt x="21" y="390"/>
                    </a:cubicBezTo>
                    <a:cubicBezTo>
                      <a:pt x="21" y="391"/>
                      <a:pt x="21" y="393"/>
                      <a:pt x="22" y="394"/>
                    </a:cubicBezTo>
                    <a:cubicBezTo>
                      <a:pt x="22" y="397"/>
                      <a:pt x="23" y="401"/>
                      <a:pt x="22" y="404"/>
                    </a:cubicBezTo>
                    <a:cubicBezTo>
                      <a:pt x="18" y="410"/>
                      <a:pt x="13" y="411"/>
                      <a:pt x="8" y="411"/>
                    </a:cubicBezTo>
                    <a:cubicBezTo>
                      <a:pt x="8" y="415"/>
                      <a:pt x="5" y="418"/>
                      <a:pt x="4" y="421"/>
                    </a:cubicBezTo>
                    <a:cubicBezTo>
                      <a:pt x="2" y="423"/>
                      <a:pt x="1" y="425"/>
                      <a:pt x="0" y="427"/>
                    </a:cubicBezTo>
                    <a:cubicBezTo>
                      <a:pt x="0" y="431"/>
                      <a:pt x="0" y="434"/>
                      <a:pt x="1" y="439"/>
                    </a:cubicBezTo>
                    <a:cubicBezTo>
                      <a:pt x="1" y="439"/>
                      <a:pt x="1" y="439"/>
                      <a:pt x="1" y="439"/>
                    </a:cubicBezTo>
                    <a:cubicBezTo>
                      <a:pt x="3" y="438"/>
                      <a:pt x="6" y="437"/>
                      <a:pt x="8" y="436"/>
                    </a:cubicBezTo>
                    <a:cubicBezTo>
                      <a:pt x="10" y="436"/>
                      <a:pt x="12" y="435"/>
                      <a:pt x="14" y="434"/>
                    </a:cubicBezTo>
                    <a:cubicBezTo>
                      <a:pt x="16" y="433"/>
                      <a:pt x="18" y="432"/>
                      <a:pt x="20" y="430"/>
                    </a:cubicBezTo>
                    <a:cubicBezTo>
                      <a:pt x="23" y="429"/>
                      <a:pt x="26" y="427"/>
                      <a:pt x="29" y="426"/>
                    </a:cubicBezTo>
                    <a:cubicBezTo>
                      <a:pt x="35" y="424"/>
                      <a:pt x="37" y="423"/>
                      <a:pt x="39" y="426"/>
                    </a:cubicBezTo>
                    <a:cubicBezTo>
                      <a:pt x="42" y="427"/>
                      <a:pt x="44" y="428"/>
                      <a:pt x="46" y="429"/>
                    </a:cubicBezTo>
                    <a:cubicBezTo>
                      <a:pt x="47" y="430"/>
                      <a:pt x="48" y="431"/>
                      <a:pt x="50" y="431"/>
                    </a:cubicBezTo>
                    <a:cubicBezTo>
                      <a:pt x="53" y="432"/>
                      <a:pt x="57" y="432"/>
                      <a:pt x="61" y="431"/>
                    </a:cubicBezTo>
                    <a:cubicBezTo>
                      <a:pt x="63" y="431"/>
                      <a:pt x="65" y="431"/>
                      <a:pt x="67" y="431"/>
                    </a:cubicBezTo>
                    <a:cubicBezTo>
                      <a:pt x="69" y="431"/>
                      <a:pt x="73" y="431"/>
                      <a:pt x="76" y="430"/>
                    </a:cubicBezTo>
                    <a:cubicBezTo>
                      <a:pt x="95" y="429"/>
                      <a:pt x="121" y="427"/>
                      <a:pt x="134" y="440"/>
                    </a:cubicBezTo>
                    <a:cubicBezTo>
                      <a:pt x="139" y="445"/>
                      <a:pt x="139" y="451"/>
                      <a:pt x="139" y="455"/>
                    </a:cubicBezTo>
                    <a:cubicBezTo>
                      <a:pt x="138" y="458"/>
                      <a:pt x="138" y="460"/>
                      <a:pt x="139" y="462"/>
                    </a:cubicBezTo>
                    <a:cubicBezTo>
                      <a:pt x="140" y="464"/>
                      <a:pt x="141" y="465"/>
                      <a:pt x="142" y="465"/>
                    </a:cubicBezTo>
                    <a:cubicBezTo>
                      <a:pt x="142" y="465"/>
                      <a:pt x="144" y="464"/>
                      <a:pt x="145" y="462"/>
                    </a:cubicBezTo>
                    <a:cubicBezTo>
                      <a:pt x="145" y="461"/>
                      <a:pt x="146" y="460"/>
                      <a:pt x="147" y="459"/>
                    </a:cubicBezTo>
                    <a:cubicBezTo>
                      <a:pt x="148" y="459"/>
                      <a:pt x="149" y="459"/>
                      <a:pt x="151" y="459"/>
                    </a:cubicBezTo>
                    <a:cubicBezTo>
                      <a:pt x="156" y="461"/>
                      <a:pt x="158" y="467"/>
                      <a:pt x="159" y="472"/>
                    </a:cubicBezTo>
                    <a:cubicBezTo>
                      <a:pt x="160" y="474"/>
                      <a:pt x="161" y="477"/>
                      <a:pt x="162" y="478"/>
                    </a:cubicBezTo>
                    <a:cubicBezTo>
                      <a:pt x="162" y="477"/>
                      <a:pt x="164" y="473"/>
                      <a:pt x="164" y="460"/>
                    </a:cubicBezTo>
                    <a:cubicBezTo>
                      <a:pt x="164" y="458"/>
                      <a:pt x="165" y="456"/>
                      <a:pt x="167" y="455"/>
                    </a:cubicBezTo>
                    <a:cubicBezTo>
                      <a:pt x="173" y="453"/>
                      <a:pt x="180" y="454"/>
                      <a:pt x="187" y="454"/>
                    </a:cubicBezTo>
                    <a:cubicBezTo>
                      <a:pt x="192" y="455"/>
                      <a:pt x="197" y="455"/>
                      <a:pt x="201" y="455"/>
                    </a:cubicBezTo>
                    <a:cubicBezTo>
                      <a:pt x="205" y="454"/>
                      <a:pt x="208" y="453"/>
                      <a:pt x="212" y="453"/>
                    </a:cubicBezTo>
                    <a:cubicBezTo>
                      <a:pt x="216" y="452"/>
                      <a:pt x="221" y="451"/>
                      <a:pt x="226" y="450"/>
                    </a:cubicBezTo>
                    <a:cubicBezTo>
                      <a:pt x="227" y="451"/>
                      <a:pt x="229" y="451"/>
                      <a:pt x="231" y="451"/>
                    </a:cubicBezTo>
                    <a:cubicBezTo>
                      <a:pt x="233" y="451"/>
                      <a:pt x="235" y="451"/>
                      <a:pt x="236" y="451"/>
                    </a:cubicBezTo>
                    <a:cubicBezTo>
                      <a:pt x="237" y="451"/>
                      <a:pt x="237" y="450"/>
                      <a:pt x="238" y="449"/>
                    </a:cubicBezTo>
                    <a:cubicBezTo>
                      <a:pt x="240" y="448"/>
                      <a:pt x="241" y="446"/>
                      <a:pt x="243" y="445"/>
                    </a:cubicBezTo>
                    <a:cubicBezTo>
                      <a:pt x="246" y="444"/>
                      <a:pt x="250" y="444"/>
                      <a:pt x="255" y="445"/>
                    </a:cubicBezTo>
                    <a:cubicBezTo>
                      <a:pt x="257" y="445"/>
                      <a:pt x="262" y="445"/>
                      <a:pt x="264" y="444"/>
                    </a:cubicBezTo>
                    <a:cubicBezTo>
                      <a:pt x="264" y="443"/>
                      <a:pt x="265" y="441"/>
                      <a:pt x="267" y="441"/>
                    </a:cubicBezTo>
                    <a:cubicBezTo>
                      <a:pt x="269" y="441"/>
                      <a:pt x="271" y="442"/>
                      <a:pt x="272" y="443"/>
                    </a:cubicBezTo>
                    <a:cubicBezTo>
                      <a:pt x="274" y="446"/>
                      <a:pt x="277" y="449"/>
                      <a:pt x="280" y="451"/>
                    </a:cubicBezTo>
                    <a:cubicBezTo>
                      <a:pt x="284" y="455"/>
                      <a:pt x="289" y="459"/>
                      <a:pt x="291" y="463"/>
                    </a:cubicBezTo>
                    <a:cubicBezTo>
                      <a:pt x="294" y="467"/>
                      <a:pt x="294" y="471"/>
                      <a:pt x="294" y="474"/>
                    </a:cubicBezTo>
                    <a:cubicBezTo>
                      <a:pt x="294" y="475"/>
                      <a:pt x="294" y="477"/>
                      <a:pt x="294" y="478"/>
                    </a:cubicBezTo>
                    <a:cubicBezTo>
                      <a:pt x="294" y="479"/>
                      <a:pt x="295" y="486"/>
                      <a:pt x="295" y="489"/>
                    </a:cubicBezTo>
                    <a:cubicBezTo>
                      <a:pt x="296" y="490"/>
                      <a:pt x="297" y="491"/>
                      <a:pt x="298" y="491"/>
                    </a:cubicBezTo>
                    <a:cubicBezTo>
                      <a:pt x="300" y="491"/>
                      <a:pt x="304" y="491"/>
                      <a:pt x="305" y="494"/>
                    </a:cubicBezTo>
                    <a:cubicBezTo>
                      <a:pt x="307" y="497"/>
                      <a:pt x="307" y="501"/>
                      <a:pt x="305" y="506"/>
                    </a:cubicBezTo>
                    <a:cubicBezTo>
                      <a:pt x="304" y="510"/>
                      <a:pt x="301" y="513"/>
                      <a:pt x="299" y="515"/>
                    </a:cubicBezTo>
                    <a:cubicBezTo>
                      <a:pt x="299" y="516"/>
                      <a:pt x="299" y="516"/>
                      <a:pt x="299" y="516"/>
                    </a:cubicBezTo>
                    <a:cubicBezTo>
                      <a:pt x="300" y="517"/>
                      <a:pt x="301" y="517"/>
                      <a:pt x="302" y="518"/>
                    </a:cubicBezTo>
                    <a:cubicBezTo>
                      <a:pt x="305" y="521"/>
                      <a:pt x="305" y="526"/>
                      <a:pt x="305" y="529"/>
                    </a:cubicBezTo>
                    <a:cubicBezTo>
                      <a:pt x="305" y="531"/>
                      <a:pt x="305" y="532"/>
                      <a:pt x="305" y="533"/>
                    </a:cubicBezTo>
                    <a:cubicBezTo>
                      <a:pt x="307" y="541"/>
                      <a:pt x="311" y="545"/>
                      <a:pt x="318" y="549"/>
                    </a:cubicBezTo>
                    <a:cubicBezTo>
                      <a:pt x="321" y="551"/>
                      <a:pt x="325" y="552"/>
                      <a:pt x="330" y="554"/>
                    </a:cubicBezTo>
                    <a:cubicBezTo>
                      <a:pt x="335" y="556"/>
                      <a:pt x="340" y="558"/>
                      <a:pt x="344" y="560"/>
                    </a:cubicBezTo>
                    <a:cubicBezTo>
                      <a:pt x="355" y="568"/>
                      <a:pt x="352" y="574"/>
                      <a:pt x="348" y="581"/>
                    </a:cubicBezTo>
                    <a:cubicBezTo>
                      <a:pt x="346" y="583"/>
                      <a:pt x="346" y="583"/>
                      <a:pt x="346" y="583"/>
                    </a:cubicBezTo>
                    <a:cubicBezTo>
                      <a:pt x="342" y="590"/>
                      <a:pt x="340" y="595"/>
                      <a:pt x="341" y="602"/>
                    </a:cubicBezTo>
                    <a:cubicBezTo>
                      <a:pt x="341" y="603"/>
                      <a:pt x="341" y="605"/>
                      <a:pt x="341" y="607"/>
                    </a:cubicBezTo>
                    <a:cubicBezTo>
                      <a:pt x="342" y="611"/>
                      <a:pt x="343" y="615"/>
                      <a:pt x="342" y="620"/>
                    </a:cubicBezTo>
                    <a:cubicBezTo>
                      <a:pt x="341" y="623"/>
                      <a:pt x="339" y="625"/>
                      <a:pt x="338" y="627"/>
                    </a:cubicBezTo>
                    <a:cubicBezTo>
                      <a:pt x="337" y="628"/>
                      <a:pt x="336" y="629"/>
                      <a:pt x="336" y="629"/>
                    </a:cubicBezTo>
                    <a:cubicBezTo>
                      <a:pt x="337" y="630"/>
                      <a:pt x="339" y="638"/>
                      <a:pt x="340" y="640"/>
                    </a:cubicBezTo>
                    <a:cubicBezTo>
                      <a:pt x="340" y="640"/>
                      <a:pt x="340" y="640"/>
                      <a:pt x="340" y="640"/>
                    </a:cubicBezTo>
                    <a:cubicBezTo>
                      <a:pt x="342" y="640"/>
                      <a:pt x="344" y="639"/>
                      <a:pt x="347" y="641"/>
                    </a:cubicBezTo>
                    <a:cubicBezTo>
                      <a:pt x="354" y="644"/>
                      <a:pt x="359" y="650"/>
                      <a:pt x="360" y="657"/>
                    </a:cubicBezTo>
                    <a:cubicBezTo>
                      <a:pt x="361" y="660"/>
                      <a:pt x="360" y="664"/>
                      <a:pt x="358" y="667"/>
                    </a:cubicBezTo>
                    <a:cubicBezTo>
                      <a:pt x="361" y="670"/>
                      <a:pt x="363" y="674"/>
                      <a:pt x="363" y="678"/>
                    </a:cubicBezTo>
                    <a:cubicBezTo>
                      <a:pt x="370" y="678"/>
                      <a:pt x="376" y="676"/>
                      <a:pt x="383" y="674"/>
                    </a:cubicBezTo>
                    <a:cubicBezTo>
                      <a:pt x="386" y="673"/>
                      <a:pt x="389" y="673"/>
                      <a:pt x="392" y="672"/>
                    </a:cubicBezTo>
                    <a:cubicBezTo>
                      <a:pt x="395" y="671"/>
                      <a:pt x="397" y="671"/>
                      <a:pt x="399" y="672"/>
                    </a:cubicBezTo>
                    <a:cubicBezTo>
                      <a:pt x="401" y="672"/>
                      <a:pt x="401" y="672"/>
                      <a:pt x="401" y="672"/>
                    </a:cubicBezTo>
                    <a:cubicBezTo>
                      <a:pt x="402" y="671"/>
                      <a:pt x="402" y="670"/>
                      <a:pt x="402" y="668"/>
                    </a:cubicBezTo>
                    <a:cubicBezTo>
                      <a:pt x="402" y="665"/>
                      <a:pt x="403" y="659"/>
                      <a:pt x="409" y="657"/>
                    </a:cubicBezTo>
                    <a:cubicBezTo>
                      <a:pt x="413" y="656"/>
                      <a:pt x="417" y="658"/>
                      <a:pt x="419" y="659"/>
                    </a:cubicBezTo>
                    <a:cubicBezTo>
                      <a:pt x="419" y="660"/>
                      <a:pt x="420" y="660"/>
                      <a:pt x="421" y="660"/>
                    </a:cubicBezTo>
                    <a:cubicBezTo>
                      <a:pt x="423" y="660"/>
                      <a:pt x="424" y="659"/>
                      <a:pt x="427" y="658"/>
                    </a:cubicBezTo>
                    <a:cubicBezTo>
                      <a:pt x="428" y="657"/>
                      <a:pt x="430" y="656"/>
                      <a:pt x="432" y="655"/>
                    </a:cubicBezTo>
                    <a:cubicBezTo>
                      <a:pt x="438" y="650"/>
                      <a:pt x="446" y="648"/>
                      <a:pt x="454" y="645"/>
                    </a:cubicBezTo>
                    <a:cubicBezTo>
                      <a:pt x="458" y="644"/>
                      <a:pt x="463" y="642"/>
                      <a:pt x="467" y="641"/>
                    </a:cubicBezTo>
                    <a:cubicBezTo>
                      <a:pt x="468" y="640"/>
                      <a:pt x="468" y="640"/>
                      <a:pt x="468" y="640"/>
                    </a:cubicBezTo>
                    <a:cubicBezTo>
                      <a:pt x="474" y="637"/>
                      <a:pt x="475" y="637"/>
                      <a:pt x="481" y="639"/>
                    </a:cubicBezTo>
                    <a:cubicBezTo>
                      <a:pt x="481" y="639"/>
                      <a:pt x="481" y="639"/>
                      <a:pt x="481" y="639"/>
                    </a:cubicBezTo>
                    <a:cubicBezTo>
                      <a:pt x="492" y="630"/>
                      <a:pt x="504" y="628"/>
                      <a:pt x="516" y="627"/>
                    </a:cubicBezTo>
                    <a:cubicBezTo>
                      <a:pt x="521" y="626"/>
                      <a:pt x="526" y="625"/>
                      <a:pt x="531" y="624"/>
                    </a:cubicBezTo>
                    <a:cubicBezTo>
                      <a:pt x="537" y="622"/>
                      <a:pt x="541" y="620"/>
                      <a:pt x="546" y="617"/>
                    </a:cubicBezTo>
                    <a:cubicBezTo>
                      <a:pt x="549" y="615"/>
                      <a:pt x="549" y="615"/>
                      <a:pt x="549" y="615"/>
                    </a:cubicBezTo>
                    <a:cubicBezTo>
                      <a:pt x="556" y="612"/>
                      <a:pt x="562" y="611"/>
                      <a:pt x="568" y="611"/>
                    </a:cubicBezTo>
                    <a:cubicBezTo>
                      <a:pt x="571" y="610"/>
                      <a:pt x="575" y="610"/>
                      <a:pt x="578" y="609"/>
                    </a:cubicBezTo>
                    <a:cubicBezTo>
                      <a:pt x="580" y="609"/>
                      <a:pt x="583" y="608"/>
                      <a:pt x="585" y="607"/>
                    </a:cubicBezTo>
                    <a:cubicBezTo>
                      <a:pt x="589" y="606"/>
                      <a:pt x="594" y="604"/>
                      <a:pt x="599" y="604"/>
                    </a:cubicBezTo>
                    <a:cubicBezTo>
                      <a:pt x="603" y="604"/>
                      <a:pt x="606" y="606"/>
                      <a:pt x="609" y="607"/>
                    </a:cubicBezTo>
                    <a:cubicBezTo>
                      <a:pt x="611" y="608"/>
                      <a:pt x="614" y="609"/>
                      <a:pt x="616" y="609"/>
                    </a:cubicBezTo>
                    <a:cubicBezTo>
                      <a:pt x="625" y="610"/>
                      <a:pt x="633" y="605"/>
                      <a:pt x="642" y="599"/>
                    </a:cubicBezTo>
                    <a:cubicBezTo>
                      <a:pt x="648" y="596"/>
                      <a:pt x="654" y="592"/>
                      <a:pt x="660" y="590"/>
                    </a:cubicBezTo>
                    <a:cubicBezTo>
                      <a:pt x="664" y="589"/>
                      <a:pt x="668" y="588"/>
                      <a:pt x="671" y="588"/>
                    </a:cubicBezTo>
                    <a:cubicBezTo>
                      <a:pt x="677" y="587"/>
                      <a:pt x="677" y="587"/>
                      <a:pt x="677" y="578"/>
                    </a:cubicBezTo>
                    <a:cubicBezTo>
                      <a:pt x="676" y="575"/>
                      <a:pt x="676" y="575"/>
                      <a:pt x="676" y="575"/>
                    </a:cubicBezTo>
                    <a:cubicBezTo>
                      <a:pt x="676" y="569"/>
                      <a:pt x="676" y="562"/>
                      <a:pt x="680" y="555"/>
                    </a:cubicBezTo>
                    <a:cubicBezTo>
                      <a:pt x="682" y="552"/>
                      <a:pt x="684" y="550"/>
                      <a:pt x="686" y="549"/>
                    </a:cubicBezTo>
                    <a:cubicBezTo>
                      <a:pt x="688" y="547"/>
                      <a:pt x="689" y="545"/>
                      <a:pt x="690" y="543"/>
                    </a:cubicBezTo>
                    <a:cubicBezTo>
                      <a:pt x="691" y="541"/>
                      <a:pt x="691" y="539"/>
                      <a:pt x="691" y="537"/>
                    </a:cubicBezTo>
                    <a:cubicBezTo>
                      <a:pt x="691" y="533"/>
                      <a:pt x="690" y="528"/>
                      <a:pt x="694" y="524"/>
                    </a:cubicBezTo>
                    <a:cubicBezTo>
                      <a:pt x="696" y="520"/>
                      <a:pt x="700" y="518"/>
                      <a:pt x="703" y="517"/>
                    </a:cubicBezTo>
                    <a:cubicBezTo>
                      <a:pt x="705" y="516"/>
                      <a:pt x="706" y="516"/>
                      <a:pt x="707" y="515"/>
                    </a:cubicBezTo>
                    <a:cubicBezTo>
                      <a:pt x="710" y="513"/>
                      <a:pt x="711" y="511"/>
                      <a:pt x="713" y="509"/>
                    </a:cubicBezTo>
                    <a:cubicBezTo>
                      <a:pt x="715" y="506"/>
                      <a:pt x="717" y="503"/>
                      <a:pt x="720" y="501"/>
                    </a:cubicBezTo>
                    <a:cubicBezTo>
                      <a:pt x="720" y="501"/>
                      <a:pt x="720" y="501"/>
                      <a:pt x="720" y="500"/>
                    </a:cubicBezTo>
                    <a:cubicBezTo>
                      <a:pt x="718" y="499"/>
                      <a:pt x="716" y="497"/>
                      <a:pt x="715" y="494"/>
                    </a:cubicBezTo>
                    <a:cubicBezTo>
                      <a:pt x="713" y="487"/>
                      <a:pt x="717" y="472"/>
                      <a:pt x="720" y="467"/>
                    </a:cubicBezTo>
                    <a:cubicBezTo>
                      <a:pt x="724" y="461"/>
                      <a:pt x="739" y="455"/>
                      <a:pt x="748" y="457"/>
                    </a:cubicBezTo>
                    <a:cubicBezTo>
                      <a:pt x="750" y="458"/>
                      <a:pt x="752" y="458"/>
                      <a:pt x="753" y="460"/>
                    </a:cubicBezTo>
                    <a:cubicBezTo>
                      <a:pt x="755" y="456"/>
                      <a:pt x="757" y="451"/>
                      <a:pt x="758" y="446"/>
                    </a:cubicBezTo>
                    <a:cubicBezTo>
                      <a:pt x="760" y="440"/>
                      <a:pt x="761" y="434"/>
                      <a:pt x="765" y="429"/>
                    </a:cubicBezTo>
                    <a:cubicBezTo>
                      <a:pt x="766" y="426"/>
                      <a:pt x="769" y="424"/>
                      <a:pt x="772" y="422"/>
                    </a:cubicBezTo>
                    <a:cubicBezTo>
                      <a:pt x="774" y="420"/>
                      <a:pt x="778" y="418"/>
                      <a:pt x="778" y="416"/>
                    </a:cubicBezTo>
                    <a:cubicBezTo>
                      <a:pt x="778" y="416"/>
                      <a:pt x="777" y="414"/>
                      <a:pt x="776" y="413"/>
                    </a:cubicBezTo>
                    <a:cubicBezTo>
                      <a:pt x="775" y="411"/>
                      <a:pt x="774" y="409"/>
                      <a:pt x="774" y="406"/>
                    </a:cubicBezTo>
                    <a:cubicBezTo>
                      <a:pt x="773" y="401"/>
                      <a:pt x="774" y="396"/>
                      <a:pt x="775" y="391"/>
                    </a:cubicBezTo>
                    <a:cubicBezTo>
                      <a:pt x="777" y="386"/>
                      <a:pt x="777" y="386"/>
                      <a:pt x="777" y="386"/>
                    </a:cubicBezTo>
                    <a:cubicBezTo>
                      <a:pt x="778" y="380"/>
                      <a:pt x="779" y="377"/>
                      <a:pt x="777" y="374"/>
                    </a:cubicBezTo>
                    <a:cubicBezTo>
                      <a:pt x="777" y="375"/>
                      <a:pt x="776" y="376"/>
                      <a:pt x="775" y="377"/>
                    </a:cubicBezTo>
                    <a:cubicBezTo>
                      <a:pt x="774" y="377"/>
                      <a:pt x="773" y="378"/>
                      <a:pt x="772" y="378"/>
                    </a:cubicBezTo>
                    <a:cubicBezTo>
                      <a:pt x="771" y="378"/>
                      <a:pt x="769" y="377"/>
                      <a:pt x="768" y="375"/>
                    </a:cubicBezTo>
                    <a:cubicBezTo>
                      <a:pt x="766" y="372"/>
                      <a:pt x="763" y="366"/>
                      <a:pt x="765" y="362"/>
                    </a:cubicBezTo>
                    <a:cubicBezTo>
                      <a:pt x="767" y="357"/>
                      <a:pt x="772" y="355"/>
                      <a:pt x="777" y="354"/>
                    </a:cubicBezTo>
                    <a:cubicBezTo>
                      <a:pt x="778" y="353"/>
                      <a:pt x="780" y="353"/>
                      <a:pt x="781" y="353"/>
                    </a:cubicBezTo>
                    <a:cubicBezTo>
                      <a:pt x="781" y="352"/>
                      <a:pt x="781" y="352"/>
                      <a:pt x="781" y="352"/>
                    </a:cubicBezTo>
                    <a:cubicBezTo>
                      <a:pt x="781" y="350"/>
                      <a:pt x="781" y="350"/>
                      <a:pt x="781" y="350"/>
                    </a:cubicBezTo>
                    <a:cubicBezTo>
                      <a:pt x="780" y="333"/>
                      <a:pt x="778" y="330"/>
                      <a:pt x="776" y="329"/>
                    </a:cubicBezTo>
                    <a:cubicBezTo>
                      <a:pt x="775" y="329"/>
                      <a:pt x="774" y="329"/>
                      <a:pt x="773" y="329"/>
                    </a:cubicBezTo>
                    <a:cubicBezTo>
                      <a:pt x="772" y="328"/>
                      <a:pt x="771" y="328"/>
                      <a:pt x="770" y="326"/>
                    </a:cubicBezTo>
                    <a:cubicBezTo>
                      <a:pt x="762" y="307"/>
                      <a:pt x="782" y="298"/>
                      <a:pt x="794" y="293"/>
                    </a:cubicBezTo>
                    <a:cubicBezTo>
                      <a:pt x="795" y="293"/>
                      <a:pt x="796" y="293"/>
                      <a:pt x="796" y="293"/>
                    </a:cubicBezTo>
                    <a:cubicBezTo>
                      <a:pt x="796" y="291"/>
                      <a:pt x="796" y="289"/>
                      <a:pt x="798" y="288"/>
                    </a:cubicBezTo>
                    <a:cubicBezTo>
                      <a:pt x="807" y="281"/>
                      <a:pt x="815" y="282"/>
                      <a:pt x="823" y="281"/>
                    </a:cubicBezTo>
                    <a:cubicBezTo>
                      <a:pt x="825" y="281"/>
                      <a:pt x="827" y="282"/>
                      <a:pt x="829" y="282"/>
                    </a:cubicBezTo>
                    <a:cubicBezTo>
                      <a:pt x="833" y="282"/>
                      <a:pt x="839" y="282"/>
                      <a:pt x="840" y="281"/>
                    </a:cubicBezTo>
                    <a:cubicBezTo>
                      <a:pt x="841" y="281"/>
                      <a:pt x="841" y="279"/>
                      <a:pt x="841" y="278"/>
                    </a:cubicBezTo>
                    <a:cubicBezTo>
                      <a:pt x="840" y="275"/>
                      <a:pt x="839" y="274"/>
                      <a:pt x="834" y="273"/>
                    </a:cubicBezTo>
                    <a:cubicBezTo>
                      <a:pt x="831" y="272"/>
                      <a:pt x="828" y="271"/>
                      <a:pt x="825" y="268"/>
                    </a:cubicBezTo>
                    <a:cubicBezTo>
                      <a:pt x="822" y="265"/>
                      <a:pt x="821" y="261"/>
                      <a:pt x="821" y="258"/>
                    </a:cubicBezTo>
                    <a:cubicBezTo>
                      <a:pt x="821" y="256"/>
                      <a:pt x="820" y="254"/>
                      <a:pt x="820" y="253"/>
                    </a:cubicBezTo>
                    <a:cubicBezTo>
                      <a:pt x="819" y="254"/>
                      <a:pt x="817" y="254"/>
                      <a:pt x="816" y="252"/>
                    </a:cubicBezTo>
                    <a:cubicBezTo>
                      <a:pt x="815" y="251"/>
                      <a:pt x="814" y="250"/>
                      <a:pt x="814" y="249"/>
                    </a:cubicBezTo>
                    <a:cubicBezTo>
                      <a:pt x="815" y="242"/>
                      <a:pt x="816" y="229"/>
                      <a:pt x="814" y="219"/>
                    </a:cubicBezTo>
                    <a:cubicBezTo>
                      <a:pt x="814" y="217"/>
                      <a:pt x="815" y="215"/>
                      <a:pt x="816" y="214"/>
                    </a:cubicBezTo>
                    <a:cubicBezTo>
                      <a:pt x="819" y="207"/>
                      <a:pt x="824" y="203"/>
                      <a:pt x="831" y="199"/>
                    </a:cubicBezTo>
                    <a:cubicBezTo>
                      <a:pt x="832" y="198"/>
                      <a:pt x="834" y="197"/>
                      <a:pt x="835" y="196"/>
                    </a:cubicBezTo>
                    <a:cubicBezTo>
                      <a:pt x="836" y="196"/>
                      <a:pt x="837" y="196"/>
                      <a:pt x="837" y="196"/>
                    </a:cubicBezTo>
                    <a:cubicBezTo>
                      <a:pt x="837" y="196"/>
                      <a:pt x="837" y="194"/>
                      <a:pt x="837" y="193"/>
                    </a:cubicBezTo>
                    <a:cubicBezTo>
                      <a:pt x="837" y="191"/>
                      <a:pt x="837" y="188"/>
                      <a:pt x="839" y="185"/>
                    </a:cubicBezTo>
                    <a:cubicBezTo>
                      <a:pt x="842" y="182"/>
                      <a:pt x="844" y="181"/>
                      <a:pt x="846" y="180"/>
                    </a:cubicBezTo>
                    <a:cubicBezTo>
                      <a:pt x="847" y="180"/>
                      <a:pt x="848" y="179"/>
                      <a:pt x="849" y="179"/>
                    </a:cubicBezTo>
                    <a:cubicBezTo>
                      <a:pt x="849" y="178"/>
                      <a:pt x="850" y="177"/>
                      <a:pt x="850" y="176"/>
                    </a:cubicBezTo>
                    <a:cubicBezTo>
                      <a:pt x="851" y="174"/>
                      <a:pt x="852" y="172"/>
                      <a:pt x="853" y="170"/>
                    </a:cubicBezTo>
                    <a:cubicBezTo>
                      <a:pt x="854" y="169"/>
                      <a:pt x="856" y="167"/>
                      <a:pt x="858" y="166"/>
                    </a:cubicBezTo>
                    <a:cubicBezTo>
                      <a:pt x="859" y="165"/>
                      <a:pt x="862" y="163"/>
                      <a:pt x="862" y="162"/>
                    </a:cubicBezTo>
                    <a:cubicBezTo>
                      <a:pt x="862" y="162"/>
                      <a:pt x="862" y="161"/>
                      <a:pt x="861" y="160"/>
                    </a:cubicBezTo>
                    <a:cubicBezTo>
                      <a:pt x="859" y="159"/>
                      <a:pt x="859" y="156"/>
                      <a:pt x="861" y="154"/>
                    </a:cubicBezTo>
                    <a:cubicBezTo>
                      <a:pt x="862" y="153"/>
                      <a:pt x="863" y="152"/>
                      <a:pt x="865" y="152"/>
                    </a:cubicBezTo>
                    <a:cubicBezTo>
                      <a:pt x="866" y="151"/>
                      <a:pt x="866" y="150"/>
                      <a:pt x="866" y="149"/>
                    </a:cubicBezTo>
                    <a:cubicBezTo>
                      <a:pt x="865" y="143"/>
                      <a:pt x="849" y="131"/>
                      <a:pt x="825" y="121"/>
                    </a:cubicBezTo>
                    <a:cubicBezTo>
                      <a:pt x="817" y="117"/>
                      <a:pt x="794" y="111"/>
                      <a:pt x="789" y="112"/>
                    </a:cubicBezTo>
                    <a:cubicBezTo>
                      <a:pt x="789" y="112"/>
                      <a:pt x="788" y="114"/>
                      <a:pt x="788" y="115"/>
                    </a:cubicBezTo>
                    <a:cubicBezTo>
                      <a:pt x="786" y="117"/>
                      <a:pt x="783" y="121"/>
                      <a:pt x="779" y="123"/>
                    </a:cubicBezTo>
                    <a:cubicBezTo>
                      <a:pt x="776" y="123"/>
                      <a:pt x="764" y="124"/>
                      <a:pt x="760" y="121"/>
                    </a:cubicBezTo>
                    <a:cubicBezTo>
                      <a:pt x="757" y="118"/>
                      <a:pt x="756" y="113"/>
                      <a:pt x="754" y="107"/>
                    </a:cubicBezTo>
                    <a:cubicBezTo>
                      <a:pt x="754" y="106"/>
                      <a:pt x="754" y="105"/>
                      <a:pt x="753" y="104"/>
                    </a:cubicBezTo>
                    <a:cubicBezTo>
                      <a:pt x="751" y="100"/>
                      <a:pt x="748" y="96"/>
                      <a:pt x="745" y="92"/>
                    </a:cubicBezTo>
                    <a:cubicBezTo>
                      <a:pt x="743" y="90"/>
                      <a:pt x="742" y="88"/>
                      <a:pt x="742" y="87"/>
                    </a:cubicBezTo>
                    <a:cubicBezTo>
                      <a:pt x="737" y="79"/>
                      <a:pt x="734" y="75"/>
                      <a:pt x="727" y="74"/>
                    </a:cubicBezTo>
                    <a:cubicBezTo>
                      <a:pt x="719" y="73"/>
                      <a:pt x="714" y="71"/>
                      <a:pt x="709" y="70"/>
                    </a:cubicBezTo>
                    <a:cubicBezTo>
                      <a:pt x="704" y="68"/>
                      <a:pt x="700" y="66"/>
                      <a:pt x="692" y="65"/>
                    </a:cubicBezTo>
                    <a:cubicBezTo>
                      <a:pt x="688" y="65"/>
                      <a:pt x="685" y="64"/>
                      <a:pt x="682" y="64"/>
                    </a:cubicBezTo>
                    <a:cubicBezTo>
                      <a:pt x="671" y="64"/>
                      <a:pt x="661" y="63"/>
                      <a:pt x="652" y="51"/>
                    </a:cubicBezTo>
                    <a:cubicBezTo>
                      <a:pt x="648" y="46"/>
                      <a:pt x="647" y="46"/>
                      <a:pt x="644" y="46"/>
                    </a:cubicBezTo>
                    <a:cubicBezTo>
                      <a:pt x="642" y="45"/>
                      <a:pt x="639" y="45"/>
                      <a:pt x="634" y="42"/>
                    </a:cubicBezTo>
                    <a:cubicBezTo>
                      <a:pt x="632" y="41"/>
                      <a:pt x="630" y="39"/>
                      <a:pt x="629" y="37"/>
                    </a:cubicBezTo>
                    <a:cubicBezTo>
                      <a:pt x="628" y="36"/>
                      <a:pt x="627" y="35"/>
                      <a:pt x="625" y="34"/>
                    </a:cubicBezTo>
                    <a:cubicBezTo>
                      <a:pt x="617" y="31"/>
                      <a:pt x="608" y="29"/>
                      <a:pt x="606" y="31"/>
                    </a:cubicBezTo>
                    <a:cubicBezTo>
                      <a:pt x="604" y="31"/>
                      <a:pt x="604" y="32"/>
                      <a:pt x="605" y="36"/>
                    </a:cubicBezTo>
                    <a:cubicBezTo>
                      <a:pt x="605" y="38"/>
                      <a:pt x="605" y="40"/>
                      <a:pt x="605" y="42"/>
                    </a:cubicBezTo>
                    <a:cubicBezTo>
                      <a:pt x="605" y="44"/>
                      <a:pt x="604" y="46"/>
                      <a:pt x="602" y="46"/>
                    </a:cubicBezTo>
                    <a:cubicBezTo>
                      <a:pt x="600" y="47"/>
                      <a:pt x="598" y="46"/>
                      <a:pt x="597" y="45"/>
                    </a:cubicBezTo>
                    <a:cubicBezTo>
                      <a:pt x="595" y="46"/>
                      <a:pt x="593" y="46"/>
                      <a:pt x="590" y="46"/>
                    </a:cubicBezTo>
                    <a:cubicBezTo>
                      <a:pt x="586" y="44"/>
                      <a:pt x="585" y="43"/>
                      <a:pt x="583" y="42"/>
                    </a:cubicBezTo>
                    <a:cubicBezTo>
                      <a:pt x="583" y="41"/>
                      <a:pt x="582" y="41"/>
                      <a:pt x="581" y="40"/>
                    </a:cubicBezTo>
                    <a:cubicBezTo>
                      <a:pt x="575" y="36"/>
                      <a:pt x="572" y="36"/>
                      <a:pt x="564" y="38"/>
                    </a:cubicBezTo>
                    <a:cubicBezTo>
                      <a:pt x="562" y="38"/>
                      <a:pt x="562" y="38"/>
                      <a:pt x="562" y="38"/>
                    </a:cubicBezTo>
                    <a:cubicBezTo>
                      <a:pt x="560" y="38"/>
                      <a:pt x="559" y="37"/>
                      <a:pt x="558" y="36"/>
                    </a:cubicBezTo>
                    <a:cubicBezTo>
                      <a:pt x="557" y="35"/>
                      <a:pt x="557" y="33"/>
                      <a:pt x="557" y="31"/>
                    </a:cubicBezTo>
                    <a:cubicBezTo>
                      <a:pt x="558" y="29"/>
                      <a:pt x="557" y="27"/>
                      <a:pt x="557" y="24"/>
                    </a:cubicBezTo>
                    <a:cubicBezTo>
                      <a:pt x="555" y="20"/>
                      <a:pt x="554" y="14"/>
                      <a:pt x="557" y="9"/>
                    </a:cubicBezTo>
                    <a:cubicBezTo>
                      <a:pt x="558" y="7"/>
                      <a:pt x="560" y="7"/>
                      <a:pt x="562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6" name="Freeform 58">
                <a:extLst>
                  <a:ext uri="{FF2B5EF4-FFF2-40B4-BE49-F238E27FC236}">
                    <a16:creationId xmlns:a16="http://schemas.microsoft.com/office/drawing/2014/main" id="{F40889E2-1696-4CBD-AD31-F4420A3751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4" y="159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7" name="Freeform 59">
                <a:extLst>
                  <a:ext uri="{FF2B5EF4-FFF2-40B4-BE49-F238E27FC236}">
                    <a16:creationId xmlns:a16="http://schemas.microsoft.com/office/drawing/2014/main" id="{16EF4C03-B55A-4321-852D-1A04A24DA2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" y="1256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8" name="Freeform 60">
                <a:extLst>
                  <a:ext uri="{FF2B5EF4-FFF2-40B4-BE49-F238E27FC236}">
                    <a16:creationId xmlns:a16="http://schemas.microsoft.com/office/drawing/2014/main" id="{3D59E8D0-7C34-4214-A5AC-52C180F972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9" y="12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9" name="Freeform 61">
                <a:extLst>
                  <a:ext uri="{FF2B5EF4-FFF2-40B4-BE49-F238E27FC236}">
                    <a16:creationId xmlns:a16="http://schemas.microsoft.com/office/drawing/2014/main" id="{7279F124-60AD-4854-B2F4-8188F0E32E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" y="1936"/>
                <a:ext cx="1" cy="5"/>
              </a:xfrm>
              <a:custGeom>
                <a:avLst/>
                <a:gdLst>
                  <a:gd name="T0" fmla="*/ 1 w 1"/>
                  <a:gd name="T1" fmla="*/ 5 h 5"/>
                  <a:gd name="T2" fmla="*/ 0 w 1"/>
                  <a:gd name="T3" fmla="*/ 0 h 5"/>
                  <a:gd name="T4" fmla="*/ 0 w 1"/>
                  <a:gd name="T5" fmla="*/ 0 h 5"/>
                  <a:gd name="T6" fmla="*/ 1 w 1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1" y="5"/>
                    </a:moveTo>
                    <a:cubicBezTo>
                      <a:pt x="1" y="4"/>
                      <a:pt x="1" y="2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1" y="4"/>
                      <a:pt x="1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0" name="Freeform 62">
                <a:extLst>
                  <a:ext uri="{FF2B5EF4-FFF2-40B4-BE49-F238E27FC236}">
                    <a16:creationId xmlns:a16="http://schemas.microsoft.com/office/drawing/2014/main" id="{140C4441-26B7-4F75-89B0-1A084D7680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1182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1" name="Freeform 63">
                <a:extLst>
                  <a:ext uri="{FF2B5EF4-FFF2-40B4-BE49-F238E27FC236}">
                    <a16:creationId xmlns:a16="http://schemas.microsoft.com/office/drawing/2014/main" id="{81BC72A4-0E63-4C70-AD72-F1DB31FA79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1185"/>
                <a:ext cx="0" cy="3"/>
              </a:xfrm>
              <a:custGeom>
                <a:avLst/>
                <a:gdLst>
                  <a:gd name="T0" fmla="*/ 0 h 3"/>
                  <a:gd name="T1" fmla="*/ 3 h 3"/>
                  <a:gd name="T2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2" name="Freeform 64">
                <a:extLst>
                  <a:ext uri="{FF2B5EF4-FFF2-40B4-BE49-F238E27FC236}">
                    <a16:creationId xmlns:a16="http://schemas.microsoft.com/office/drawing/2014/main" id="{AB40D255-81AE-42EA-815C-0BDC956F44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" y="1931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3" name="Freeform 65">
                <a:extLst>
                  <a:ext uri="{FF2B5EF4-FFF2-40B4-BE49-F238E27FC236}">
                    <a16:creationId xmlns:a16="http://schemas.microsoft.com/office/drawing/2014/main" id="{8A057920-A706-4D26-A680-D2E07FFBB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1189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4" name="Freeform 66">
                <a:extLst>
                  <a:ext uri="{FF2B5EF4-FFF2-40B4-BE49-F238E27FC236}">
                    <a16:creationId xmlns:a16="http://schemas.microsoft.com/office/drawing/2014/main" id="{AB976B07-D4A3-4C2C-BC75-9A81F049E7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7" y="1192"/>
                <a:ext cx="5" cy="0"/>
              </a:xfrm>
              <a:custGeom>
                <a:avLst/>
                <a:gdLst>
                  <a:gd name="T0" fmla="*/ 5 w 5"/>
                  <a:gd name="T1" fmla="*/ 5 w 5"/>
                  <a:gd name="T2" fmla="*/ 0 w 5"/>
                  <a:gd name="T3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0" y="0"/>
                    </a:cubicBezTo>
                    <a:cubicBezTo>
                      <a:pt x="1" y="0"/>
                      <a:pt x="3" y="0"/>
                      <a:pt x="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5" name="Freeform 67">
                <a:extLst>
                  <a:ext uri="{FF2B5EF4-FFF2-40B4-BE49-F238E27FC236}">
                    <a16:creationId xmlns:a16="http://schemas.microsoft.com/office/drawing/2014/main" id="{FC5BF122-4F8B-4346-A2D8-1532843397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1178"/>
                <a:ext cx="0" cy="3"/>
              </a:xfrm>
              <a:custGeom>
                <a:avLst/>
                <a:gdLst>
                  <a:gd name="T0" fmla="*/ 3 h 3"/>
                  <a:gd name="T1" fmla="*/ 0 h 3"/>
                  <a:gd name="T2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6" name="Freeform 68">
                <a:extLst>
                  <a:ext uri="{FF2B5EF4-FFF2-40B4-BE49-F238E27FC236}">
                    <a16:creationId xmlns:a16="http://schemas.microsoft.com/office/drawing/2014/main" id="{85CBD1EC-EAB6-43BA-8D7D-25EDBC9BC5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" y="19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7" name="Freeform 69">
                <a:extLst>
                  <a:ext uri="{FF2B5EF4-FFF2-40B4-BE49-F238E27FC236}">
                    <a16:creationId xmlns:a16="http://schemas.microsoft.com/office/drawing/2014/main" id="{FD0271AC-1BA2-4EE5-8E8D-AB528DF457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7" y="3864"/>
                <a:ext cx="18" cy="10"/>
              </a:xfrm>
              <a:custGeom>
                <a:avLst/>
                <a:gdLst>
                  <a:gd name="T0" fmla="*/ 2 w 18"/>
                  <a:gd name="T1" fmla="*/ 10 h 10"/>
                  <a:gd name="T2" fmla="*/ 18 w 18"/>
                  <a:gd name="T3" fmla="*/ 0 h 10"/>
                  <a:gd name="T4" fmla="*/ 9 w 18"/>
                  <a:gd name="T5" fmla="*/ 2 h 10"/>
                  <a:gd name="T6" fmla="*/ 0 w 18"/>
                  <a:gd name="T7" fmla="*/ 4 h 10"/>
                  <a:gd name="T8" fmla="*/ 2 w 18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0">
                    <a:moveTo>
                      <a:pt x="2" y="10"/>
                    </a:moveTo>
                    <a:cubicBezTo>
                      <a:pt x="7" y="7"/>
                      <a:pt x="13" y="4"/>
                      <a:pt x="18" y="0"/>
                    </a:cubicBezTo>
                    <a:cubicBezTo>
                      <a:pt x="15" y="1"/>
                      <a:pt x="12" y="1"/>
                      <a:pt x="9" y="2"/>
                    </a:cubicBezTo>
                    <a:cubicBezTo>
                      <a:pt x="1" y="3"/>
                      <a:pt x="0" y="4"/>
                      <a:pt x="0" y="4"/>
                    </a:cubicBezTo>
                    <a:cubicBezTo>
                      <a:pt x="0" y="4"/>
                      <a:pt x="0" y="6"/>
                      <a:pt x="2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8" name="Freeform 70">
                <a:extLst>
                  <a:ext uri="{FF2B5EF4-FFF2-40B4-BE49-F238E27FC236}">
                    <a16:creationId xmlns:a16="http://schemas.microsoft.com/office/drawing/2014/main" id="{6DFA7856-A395-48C5-A7EF-D9217B13A9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0" y="3821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9" name="Freeform 71">
                <a:extLst>
                  <a:ext uri="{FF2B5EF4-FFF2-40B4-BE49-F238E27FC236}">
                    <a16:creationId xmlns:a16="http://schemas.microsoft.com/office/drawing/2014/main" id="{BC53458C-6FEA-4C80-B460-4CA4E0CB40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5" y="3736"/>
                <a:ext cx="129" cy="140"/>
              </a:xfrm>
              <a:custGeom>
                <a:avLst/>
                <a:gdLst>
                  <a:gd name="T0" fmla="*/ 70 w 130"/>
                  <a:gd name="T1" fmla="*/ 92 h 141"/>
                  <a:gd name="T2" fmla="*/ 74 w 130"/>
                  <a:gd name="T3" fmla="*/ 84 h 141"/>
                  <a:gd name="T4" fmla="*/ 76 w 130"/>
                  <a:gd name="T5" fmla="*/ 76 h 141"/>
                  <a:gd name="T6" fmla="*/ 85 w 130"/>
                  <a:gd name="T7" fmla="*/ 66 h 141"/>
                  <a:gd name="T8" fmla="*/ 89 w 130"/>
                  <a:gd name="T9" fmla="*/ 62 h 141"/>
                  <a:gd name="T10" fmla="*/ 93 w 130"/>
                  <a:gd name="T11" fmla="*/ 58 h 141"/>
                  <a:gd name="T12" fmla="*/ 103 w 130"/>
                  <a:gd name="T13" fmla="*/ 48 h 141"/>
                  <a:gd name="T14" fmla="*/ 108 w 130"/>
                  <a:gd name="T15" fmla="*/ 45 h 141"/>
                  <a:gd name="T16" fmla="*/ 112 w 130"/>
                  <a:gd name="T17" fmla="*/ 42 h 141"/>
                  <a:gd name="T18" fmla="*/ 113 w 130"/>
                  <a:gd name="T19" fmla="*/ 32 h 141"/>
                  <a:gd name="T20" fmla="*/ 117 w 130"/>
                  <a:gd name="T21" fmla="*/ 15 h 141"/>
                  <a:gd name="T22" fmla="*/ 127 w 130"/>
                  <a:gd name="T23" fmla="*/ 14 h 141"/>
                  <a:gd name="T24" fmla="*/ 128 w 130"/>
                  <a:gd name="T25" fmla="*/ 14 h 141"/>
                  <a:gd name="T26" fmla="*/ 128 w 130"/>
                  <a:gd name="T27" fmla="*/ 0 h 141"/>
                  <a:gd name="T28" fmla="*/ 128 w 130"/>
                  <a:gd name="T29" fmla="*/ 0 h 141"/>
                  <a:gd name="T30" fmla="*/ 113 w 130"/>
                  <a:gd name="T31" fmla="*/ 4 h 141"/>
                  <a:gd name="T32" fmla="*/ 107 w 130"/>
                  <a:gd name="T33" fmla="*/ 8 h 141"/>
                  <a:gd name="T34" fmla="*/ 97 w 130"/>
                  <a:gd name="T35" fmla="*/ 13 h 141"/>
                  <a:gd name="T36" fmla="*/ 92 w 130"/>
                  <a:gd name="T37" fmla="*/ 12 h 141"/>
                  <a:gd name="T38" fmla="*/ 91 w 130"/>
                  <a:gd name="T39" fmla="*/ 11 h 141"/>
                  <a:gd name="T40" fmla="*/ 87 w 130"/>
                  <a:gd name="T41" fmla="*/ 13 h 141"/>
                  <a:gd name="T42" fmla="*/ 85 w 130"/>
                  <a:gd name="T43" fmla="*/ 14 h 141"/>
                  <a:gd name="T44" fmla="*/ 65 w 130"/>
                  <a:gd name="T45" fmla="*/ 37 h 141"/>
                  <a:gd name="T46" fmla="*/ 64 w 130"/>
                  <a:gd name="T47" fmla="*/ 42 h 141"/>
                  <a:gd name="T48" fmla="*/ 46 w 130"/>
                  <a:gd name="T49" fmla="*/ 82 h 141"/>
                  <a:gd name="T50" fmla="*/ 34 w 130"/>
                  <a:gd name="T51" fmla="*/ 88 h 141"/>
                  <a:gd name="T52" fmla="*/ 22 w 130"/>
                  <a:gd name="T53" fmla="*/ 97 h 141"/>
                  <a:gd name="T54" fmla="*/ 21 w 130"/>
                  <a:gd name="T55" fmla="*/ 101 h 141"/>
                  <a:gd name="T56" fmla="*/ 12 w 130"/>
                  <a:gd name="T57" fmla="*/ 112 h 141"/>
                  <a:gd name="T58" fmla="*/ 7 w 130"/>
                  <a:gd name="T59" fmla="*/ 115 h 141"/>
                  <a:gd name="T60" fmla="*/ 1 w 130"/>
                  <a:gd name="T61" fmla="*/ 120 h 141"/>
                  <a:gd name="T62" fmla="*/ 2 w 130"/>
                  <a:gd name="T63" fmla="*/ 139 h 141"/>
                  <a:gd name="T64" fmla="*/ 4 w 130"/>
                  <a:gd name="T65" fmla="*/ 141 h 141"/>
                  <a:gd name="T66" fmla="*/ 5 w 130"/>
                  <a:gd name="T67" fmla="*/ 141 h 141"/>
                  <a:gd name="T68" fmla="*/ 3 w 130"/>
                  <a:gd name="T69" fmla="*/ 129 h 141"/>
                  <a:gd name="T70" fmla="*/ 19 w 130"/>
                  <a:gd name="T71" fmla="*/ 122 h 141"/>
                  <a:gd name="T72" fmla="*/ 48 w 130"/>
                  <a:gd name="T73" fmla="*/ 110 h 141"/>
                  <a:gd name="T74" fmla="*/ 50 w 130"/>
                  <a:gd name="T75" fmla="*/ 107 h 141"/>
                  <a:gd name="T76" fmla="*/ 60 w 130"/>
                  <a:gd name="T77" fmla="*/ 99 h 141"/>
                  <a:gd name="T78" fmla="*/ 65 w 130"/>
                  <a:gd name="T79" fmla="*/ 96 h 141"/>
                  <a:gd name="T80" fmla="*/ 70 w 130"/>
                  <a:gd name="T81" fmla="*/ 9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0" h="141">
                    <a:moveTo>
                      <a:pt x="70" y="92"/>
                    </a:moveTo>
                    <a:cubicBezTo>
                      <a:pt x="72" y="90"/>
                      <a:pt x="73" y="87"/>
                      <a:pt x="74" y="84"/>
                    </a:cubicBezTo>
                    <a:cubicBezTo>
                      <a:pt x="74" y="81"/>
                      <a:pt x="75" y="79"/>
                      <a:pt x="76" y="76"/>
                    </a:cubicBezTo>
                    <a:cubicBezTo>
                      <a:pt x="78" y="71"/>
                      <a:pt x="82" y="68"/>
                      <a:pt x="85" y="66"/>
                    </a:cubicBezTo>
                    <a:cubicBezTo>
                      <a:pt x="87" y="65"/>
                      <a:pt x="88" y="63"/>
                      <a:pt x="89" y="62"/>
                    </a:cubicBezTo>
                    <a:cubicBezTo>
                      <a:pt x="91" y="61"/>
                      <a:pt x="92" y="59"/>
                      <a:pt x="93" y="58"/>
                    </a:cubicBezTo>
                    <a:cubicBezTo>
                      <a:pt x="96" y="54"/>
                      <a:pt x="98" y="51"/>
                      <a:pt x="103" y="48"/>
                    </a:cubicBezTo>
                    <a:cubicBezTo>
                      <a:pt x="105" y="47"/>
                      <a:pt x="106" y="46"/>
                      <a:pt x="108" y="45"/>
                    </a:cubicBezTo>
                    <a:cubicBezTo>
                      <a:pt x="110" y="44"/>
                      <a:pt x="111" y="43"/>
                      <a:pt x="112" y="42"/>
                    </a:cubicBezTo>
                    <a:cubicBezTo>
                      <a:pt x="113" y="40"/>
                      <a:pt x="113" y="36"/>
                      <a:pt x="113" y="32"/>
                    </a:cubicBezTo>
                    <a:cubicBezTo>
                      <a:pt x="113" y="26"/>
                      <a:pt x="112" y="19"/>
                      <a:pt x="117" y="15"/>
                    </a:cubicBezTo>
                    <a:cubicBezTo>
                      <a:pt x="120" y="12"/>
                      <a:pt x="124" y="13"/>
                      <a:pt x="127" y="14"/>
                    </a:cubicBezTo>
                    <a:cubicBezTo>
                      <a:pt x="127" y="14"/>
                      <a:pt x="128" y="14"/>
                      <a:pt x="128" y="14"/>
                    </a:cubicBezTo>
                    <a:cubicBezTo>
                      <a:pt x="130" y="12"/>
                      <a:pt x="129" y="2"/>
                      <a:pt x="128" y="0"/>
                    </a:cubicBezTo>
                    <a:cubicBezTo>
                      <a:pt x="128" y="0"/>
                      <a:pt x="128" y="0"/>
                      <a:pt x="128" y="0"/>
                    </a:cubicBezTo>
                    <a:cubicBezTo>
                      <a:pt x="126" y="0"/>
                      <a:pt x="117" y="2"/>
                      <a:pt x="113" y="4"/>
                    </a:cubicBezTo>
                    <a:cubicBezTo>
                      <a:pt x="111" y="5"/>
                      <a:pt x="109" y="7"/>
                      <a:pt x="107" y="8"/>
                    </a:cubicBezTo>
                    <a:cubicBezTo>
                      <a:pt x="104" y="10"/>
                      <a:pt x="101" y="12"/>
                      <a:pt x="97" y="13"/>
                    </a:cubicBezTo>
                    <a:cubicBezTo>
                      <a:pt x="95" y="13"/>
                      <a:pt x="93" y="12"/>
                      <a:pt x="92" y="12"/>
                    </a:cubicBezTo>
                    <a:cubicBezTo>
                      <a:pt x="92" y="11"/>
                      <a:pt x="92" y="11"/>
                      <a:pt x="91" y="11"/>
                    </a:cubicBezTo>
                    <a:cubicBezTo>
                      <a:pt x="90" y="11"/>
                      <a:pt x="89" y="12"/>
                      <a:pt x="87" y="13"/>
                    </a:cubicBezTo>
                    <a:cubicBezTo>
                      <a:pt x="86" y="14"/>
                      <a:pt x="85" y="14"/>
                      <a:pt x="85" y="14"/>
                    </a:cubicBezTo>
                    <a:cubicBezTo>
                      <a:pt x="74" y="20"/>
                      <a:pt x="68" y="26"/>
                      <a:pt x="65" y="37"/>
                    </a:cubicBezTo>
                    <a:cubicBezTo>
                      <a:pt x="64" y="42"/>
                      <a:pt x="64" y="42"/>
                      <a:pt x="64" y="42"/>
                    </a:cubicBezTo>
                    <a:cubicBezTo>
                      <a:pt x="61" y="55"/>
                      <a:pt x="57" y="72"/>
                      <a:pt x="46" y="82"/>
                    </a:cubicBezTo>
                    <a:cubicBezTo>
                      <a:pt x="42" y="85"/>
                      <a:pt x="38" y="87"/>
                      <a:pt x="34" y="88"/>
                    </a:cubicBezTo>
                    <a:cubicBezTo>
                      <a:pt x="28" y="90"/>
                      <a:pt x="25" y="91"/>
                      <a:pt x="22" y="97"/>
                    </a:cubicBezTo>
                    <a:cubicBezTo>
                      <a:pt x="21" y="101"/>
                      <a:pt x="21" y="101"/>
                      <a:pt x="21" y="101"/>
                    </a:cubicBezTo>
                    <a:cubicBezTo>
                      <a:pt x="19" y="106"/>
                      <a:pt x="18" y="108"/>
                      <a:pt x="12" y="112"/>
                    </a:cubicBezTo>
                    <a:cubicBezTo>
                      <a:pt x="10" y="114"/>
                      <a:pt x="8" y="114"/>
                      <a:pt x="7" y="115"/>
                    </a:cubicBezTo>
                    <a:cubicBezTo>
                      <a:pt x="4" y="117"/>
                      <a:pt x="2" y="117"/>
                      <a:pt x="1" y="120"/>
                    </a:cubicBezTo>
                    <a:cubicBezTo>
                      <a:pt x="0" y="123"/>
                      <a:pt x="0" y="136"/>
                      <a:pt x="2" y="139"/>
                    </a:cubicBezTo>
                    <a:cubicBezTo>
                      <a:pt x="2" y="139"/>
                      <a:pt x="3" y="140"/>
                      <a:pt x="4" y="141"/>
                    </a:cubicBezTo>
                    <a:cubicBezTo>
                      <a:pt x="4" y="141"/>
                      <a:pt x="4" y="141"/>
                      <a:pt x="5" y="141"/>
                    </a:cubicBezTo>
                    <a:cubicBezTo>
                      <a:pt x="2" y="137"/>
                      <a:pt x="2" y="133"/>
                      <a:pt x="3" y="129"/>
                    </a:cubicBezTo>
                    <a:cubicBezTo>
                      <a:pt x="5" y="124"/>
                      <a:pt x="11" y="123"/>
                      <a:pt x="19" y="122"/>
                    </a:cubicBezTo>
                    <a:cubicBezTo>
                      <a:pt x="32" y="120"/>
                      <a:pt x="40" y="119"/>
                      <a:pt x="48" y="110"/>
                    </a:cubicBezTo>
                    <a:cubicBezTo>
                      <a:pt x="49" y="109"/>
                      <a:pt x="50" y="108"/>
                      <a:pt x="50" y="107"/>
                    </a:cubicBezTo>
                    <a:cubicBezTo>
                      <a:pt x="52" y="104"/>
                      <a:pt x="55" y="101"/>
                      <a:pt x="60" y="99"/>
                    </a:cubicBezTo>
                    <a:cubicBezTo>
                      <a:pt x="61" y="98"/>
                      <a:pt x="63" y="97"/>
                      <a:pt x="65" y="96"/>
                    </a:cubicBezTo>
                    <a:cubicBezTo>
                      <a:pt x="67" y="95"/>
                      <a:pt x="69" y="94"/>
                      <a:pt x="70" y="9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0" name="Freeform 72">
                <a:extLst>
                  <a:ext uri="{FF2B5EF4-FFF2-40B4-BE49-F238E27FC236}">
                    <a16:creationId xmlns:a16="http://schemas.microsoft.com/office/drawing/2014/main" id="{78682C90-9B0F-4BE1-9098-0FA780A73A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3915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2 w 3"/>
                  <a:gd name="T3" fmla="*/ 3 h 3"/>
                  <a:gd name="T4" fmla="*/ 3 w 3"/>
                  <a:gd name="T5" fmla="*/ 3 h 3"/>
                  <a:gd name="T6" fmla="*/ 0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2"/>
                      <a:pt x="2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1" name="Freeform 73">
                <a:extLst>
                  <a:ext uri="{FF2B5EF4-FFF2-40B4-BE49-F238E27FC236}">
                    <a16:creationId xmlns:a16="http://schemas.microsoft.com/office/drawing/2014/main" id="{A7964116-6839-4FE6-9E9E-778C63E639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1" y="3495"/>
                <a:ext cx="603" cy="513"/>
              </a:xfrm>
              <a:custGeom>
                <a:avLst/>
                <a:gdLst>
                  <a:gd name="T0" fmla="*/ 603 w 606"/>
                  <a:gd name="T1" fmla="*/ 172 h 516"/>
                  <a:gd name="T2" fmla="*/ 597 w 606"/>
                  <a:gd name="T3" fmla="*/ 165 h 516"/>
                  <a:gd name="T4" fmla="*/ 575 w 606"/>
                  <a:gd name="T5" fmla="*/ 171 h 516"/>
                  <a:gd name="T6" fmla="*/ 587 w 606"/>
                  <a:gd name="T7" fmla="*/ 136 h 516"/>
                  <a:gd name="T8" fmla="*/ 606 w 606"/>
                  <a:gd name="T9" fmla="*/ 115 h 516"/>
                  <a:gd name="T10" fmla="*/ 556 w 606"/>
                  <a:gd name="T11" fmla="*/ 101 h 516"/>
                  <a:gd name="T12" fmla="*/ 464 w 606"/>
                  <a:gd name="T13" fmla="*/ 33 h 516"/>
                  <a:gd name="T14" fmla="*/ 430 w 606"/>
                  <a:gd name="T15" fmla="*/ 22 h 516"/>
                  <a:gd name="T16" fmla="*/ 302 w 606"/>
                  <a:gd name="T17" fmla="*/ 3 h 516"/>
                  <a:gd name="T18" fmla="*/ 291 w 606"/>
                  <a:gd name="T19" fmla="*/ 1 h 516"/>
                  <a:gd name="T20" fmla="*/ 215 w 606"/>
                  <a:gd name="T21" fmla="*/ 37 h 516"/>
                  <a:gd name="T22" fmla="*/ 161 w 606"/>
                  <a:gd name="T23" fmla="*/ 71 h 516"/>
                  <a:gd name="T24" fmla="*/ 143 w 606"/>
                  <a:gd name="T25" fmla="*/ 95 h 516"/>
                  <a:gd name="T26" fmla="*/ 119 w 606"/>
                  <a:gd name="T27" fmla="*/ 112 h 516"/>
                  <a:gd name="T28" fmla="*/ 97 w 606"/>
                  <a:gd name="T29" fmla="*/ 139 h 516"/>
                  <a:gd name="T30" fmla="*/ 62 w 606"/>
                  <a:gd name="T31" fmla="*/ 170 h 516"/>
                  <a:gd name="T32" fmla="*/ 27 w 606"/>
                  <a:gd name="T33" fmla="*/ 205 h 516"/>
                  <a:gd name="T34" fmla="*/ 2 w 606"/>
                  <a:gd name="T35" fmla="*/ 237 h 516"/>
                  <a:gd name="T36" fmla="*/ 28 w 606"/>
                  <a:gd name="T37" fmla="*/ 239 h 516"/>
                  <a:gd name="T38" fmla="*/ 28 w 606"/>
                  <a:gd name="T39" fmla="*/ 229 h 516"/>
                  <a:gd name="T40" fmla="*/ 79 w 606"/>
                  <a:gd name="T41" fmla="*/ 245 h 516"/>
                  <a:gd name="T42" fmla="*/ 120 w 606"/>
                  <a:gd name="T43" fmla="*/ 288 h 516"/>
                  <a:gd name="T44" fmla="*/ 125 w 606"/>
                  <a:gd name="T45" fmla="*/ 303 h 516"/>
                  <a:gd name="T46" fmla="*/ 157 w 606"/>
                  <a:gd name="T47" fmla="*/ 288 h 516"/>
                  <a:gd name="T48" fmla="*/ 179 w 606"/>
                  <a:gd name="T49" fmla="*/ 313 h 516"/>
                  <a:gd name="T50" fmla="*/ 211 w 606"/>
                  <a:gd name="T51" fmla="*/ 325 h 516"/>
                  <a:gd name="T52" fmla="*/ 225 w 606"/>
                  <a:gd name="T53" fmla="*/ 335 h 516"/>
                  <a:gd name="T54" fmla="*/ 248 w 606"/>
                  <a:gd name="T55" fmla="*/ 359 h 516"/>
                  <a:gd name="T56" fmla="*/ 265 w 606"/>
                  <a:gd name="T57" fmla="*/ 371 h 516"/>
                  <a:gd name="T58" fmla="*/ 281 w 606"/>
                  <a:gd name="T59" fmla="*/ 372 h 516"/>
                  <a:gd name="T60" fmla="*/ 339 w 606"/>
                  <a:gd name="T61" fmla="*/ 427 h 516"/>
                  <a:gd name="T62" fmla="*/ 311 w 606"/>
                  <a:gd name="T63" fmla="*/ 428 h 516"/>
                  <a:gd name="T64" fmla="*/ 314 w 606"/>
                  <a:gd name="T65" fmla="*/ 487 h 516"/>
                  <a:gd name="T66" fmla="*/ 324 w 606"/>
                  <a:gd name="T67" fmla="*/ 516 h 516"/>
                  <a:gd name="T68" fmla="*/ 393 w 606"/>
                  <a:gd name="T69" fmla="*/ 425 h 516"/>
                  <a:gd name="T70" fmla="*/ 402 w 606"/>
                  <a:gd name="T71" fmla="*/ 411 h 516"/>
                  <a:gd name="T72" fmla="*/ 417 w 606"/>
                  <a:gd name="T73" fmla="*/ 392 h 516"/>
                  <a:gd name="T74" fmla="*/ 408 w 606"/>
                  <a:gd name="T75" fmla="*/ 358 h 516"/>
                  <a:gd name="T76" fmla="*/ 428 w 606"/>
                  <a:gd name="T77" fmla="*/ 339 h 516"/>
                  <a:gd name="T78" fmla="*/ 456 w 606"/>
                  <a:gd name="T79" fmla="*/ 316 h 516"/>
                  <a:gd name="T80" fmla="*/ 496 w 606"/>
                  <a:gd name="T81" fmla="*/ 248 h 516"/>
                  <a:gd name="T82" fmla="*/ 512 w 606"/>
                  <a:gd name="T83" fmla="*/ 245 h 516"/>
                  <a:gd name="T84" fmla="*/ 550 w 606"/>
                  <a:gd name="T85" fmla="*/ 235 h 516"/>
                  <a:gd name="T86" fmla="*/ 540 w 606"/>
                  <a:gd name="T87" fmla="*/ 264 h 516"/>
                  <a:gd name="T88" fmla="*/ 536 w 606"/>
                  <a:gd name="T89" fmla="*/ 288 h 516"/>
                  <a:gd name="T90" fmla="*/ 516 w 606"/>
                  <a:gd name="T91" fmla="*/ 306 h 516"/>
                  <a:gd name="T92" fmla="*/ 500 w 606"/>
                  <a:gd name="T93" fmla="*/ 322 h 516"/>
                  <a:gd name="T94" fmla="*/ 502 w 606"/>
                  <a:gd name="T95" fmla="*/ 328 h 516"/>
                  <a:gd name="T96" fmla="*/ 538 w 606"/>
                  <a:gd name="T97" fmla="*/ 291 h 516"/>
                  <a:gd name="T98" fmla="*/ 554 w 606"/>
                  <a:gd name="T99" fmla="*/ 261 h 516"/>
                  <a:gd name="T100" fmla="*/ 573 w 606"/>
                  <a:gd name="T101" fmla="*/ 229 h 516"/>
                  <a:gd name="T102" fmla="*/ 593 w 606"/>
                  <a:gd name="T103" fmla="*/ 19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06" h="516">
                    <a:moveTo>
                      <a:pt x="602" y="178"/>
                    </a:moveTo>
                    <a:cubicBezTo>
                      <a:pt x="602" y="178"/>
                      <a:pt x="602" y="177"/>
                      <a:pt x="602" y="177"/>
                    </a:cubicBezTo>
                    <a:cubicBezTo>
                      <a:pt x="601" y="175"/>
                      <a:pt x="601" y="173"/>
                      <a:pt x="603" y="172"/>
                    </a:cubicBezTo>
                    <a:cubicBezTo>
                      <a:pt x="602" y="170"/>
                      <a:pt x="602" y="169"/>
                      <a:pt x="601" y="168"/>
                    </a:cubicBezTo>
                    <a:cubicBezTo>
                      <a:pt x="600" y="167"/>
                      <a:pt x="599" y="165"/>
                      <a:pt x="597" y="165"/>
                    </a:cubicBezTo>
                    <a:cubicBezTo>
                      <a:pt x="597" y="165"/>
                      <a:pt x="597" y="165"/>
                      <a:pt x="597" y="165"/>
                    </a:cubicBezTo>
                    <a:cubicBezTo>
                      <a:pt x="596" y="165"/>
                      <a:pt x="594" y="166"/>
                      <a:pt x="592" y="168"/>
                    </a:cubicBezTo>
                    <a:cubicBezTo>
                      <a:pt x="591" y="169"/>
                      <a:pt x="589" y="170"/>
                      <a:pt x="588" y="170"/>
                    </a:cubicBezTo>
                    <a:cubicBezTo>
                      <a:pt x="585" y="172"/>
                      <a:pt x="578" y="175"/>
                      <a:pt x="575" y="171"/>
                    </a:cubicBezTo>
                    <a:cubicBezTo>
                      <a:pt x="571" y="167"/>
                      <a:pt x="575" y="160"/>
                      <a:pt x="580" y="150"/>
                    </a:cubicBezTo>
                    <a:cubicBezTo>
                      <a:pt x="582" y="147"/>
                      <a:pt x="585" y="143"/>
                      <a:pt x="585" y="141"/>
                    </a:cubicBezTo>
                    <a:cubicBezTo>
                      <a:pt x="586" y="139"/>
                      <a:pt x="587" y="138"/>
                      <a:pt x="587" y="136"/>
                    </a:cubicBezTo>
                    <a:cubicBezTo>
                      <a:pt x="589" y="131"/>
                      <a:pt x="590" y="127"/>
                      <a:pt x="596" y="122"/>
                    </a:cubicBezTo>
                    <a:cubicBezTo>
                      <a:pt x="598" y="120"/>
                      <a:pt x="600" y="119"/>
                      <a:pt x="602" y="118"/>
                    </a:cubicBezTo>
                    <a:cubicBezTo>
                      <a:pt x="605" y="117"/>
                      <a:pt x="606" y="116"/>
                      <a:pt x="606" y="115"/>
                    </a:cubicBezTo>
                    <a:cubicBezTo>
                      <a:pt x="605" y="114"/>
                      <a:pt x="605" y="113"/>
                      <a:pt x="605" y="112"/>
                    </a:cubicBezTo>
                    <a:cubicBezTo>
                      <a:pt x="592" y="113"/>
                      <a:pt x="572" y="108"/>
                      <a:pt x="564" y="105"/>
                    </a:cubicBezTo>
                    <a:cubicBezTo>
                      <a:pt x="562" y="103"/>
                      <a:pt x="559" y="102"/>
                      <a:pt x="556" y="101"/>
                    </a:cubicBezTo>
                    <a:cubicBezTo>
                      <a:pt x="541" y="95"/>
                      <a:pt x="526" y="89"/>
                      <a:pt x="516" y="72"/>
                    </a:cubicBezTo>
                    <a:cubicBezTo>
                      <a:pt x="508" y="59"/>
                      <a:pt x="492" y="44"/>
                      <a:pt x="480" y="37"/>
                    </a:cubicBezTo>
                    <a:cubicBezTo>
                      <a:pt x="475" y="34"/>
                      <a:pt x="470" y="34"/>
                      <a:pt x="464" y="33"/>
                    </a:cubicBezTo>
                    <a:cubicBezTo>
                      <a:pt x="460" y="33"/>
                      <a:pt x="456" y="33"/>
                      <a:pt x="452" y="32"/>
                    </a:cubicBezTo>
                    <a:cubicBezTo>
                      <a:pt x="446" y="30"/>
                      <a:pt x="441" y="27"/>
                      <a:pt x="436" y="25"/>
                    </a:cubicBezTo>
                    <a:cubicBezTo>
                      <a:pt x="434" y="24"/>
                      <a:pt x="432" y="23"/>
                      <a:pt x="430" y="22"/>
                    </a:cubicBezTo>
                    <a:cubicBezTo>
                      <a:pt x="404" y="8"/>
                      <a:pt x="373" y="7"/>
                      <a:pt x="343" y="6"/>
                    </a:cubicBezTo>
                    <a:cubicBezTo>
                      <a:pt x="331" y="5"/>
                      <a:pt x="319" y="5"/>
                      <a:pt x="307" y="3"/>
                    </a:cubicBezTo>
                    <a:cubicBezTo>
                      <a:pt x="302" y="3"/>
                      <a:pt x="302" y="3"/>
                      <a:pt x="302" y="3"/>
                    </a:cubicBezTo>
                    <a:cubicBezTo>
                      <a:pt x="300" y="3"/>
                      <a:pt x="299" y="2"/>
                      <a:pt x="297" y="2"/>
                    </a:cubicBezTo>
                    <a:cubicBezTo>
                      <a:pt x="297" y="3"/>
                      <a:pt x="296" y="3"/>
                      <a:pt x="294" y="3"/>
                    </a:cubicBezTo>
                    <a:cubicBezTo>
                      <a:pt x="293" y="3"/>
                      <a:pt x="292" y="2"/>
                      <a:pt x="291" y="1"/>
                    </a:cubicBezTo>
                    <a:cubicBezTo>
                      <a:pt x="282" y="0"/>
                      <a:pt x="274" y="1"/>
                      <a:pt x="264" y="7"/>
                    </a:cubicBezTo>
                    <a:cubicBezTo>
                      <a:pt x="252" y="14"/>
                      <a:pt x="252" y="14"/>
                      <a:pt x="252" y="14"/>
                    </a:cubicBezTo>
                    <a:cubicBezTo>
                      <a:pt x="240" y="22"/>
                      <a:pt x="228" y="30"/>
                      <a:pt x="215" y="37"/>
                    </a:cubicBezTo>
                    <a:cubicBezTo>
                      <a:pt x="202" y="44"/>
                      <a:pt x="189" y="53"/>
                      <a:pt x="177" y="61"/>
                    </a:cubicBezTo>
                    <a:cubicBezTo>
                      <a:pt x="169" y="66"/>
                      <a:pt x="169" y="66"/>
                      <a:pt x="169" y="66"/>
                    </a:cubicBezTo>
                    <a:cubicBezTo>
                      <a:pt x="167" y="68"/>
                      <a:pt x="164" y="69"/>
                      <a:pt x="161" y="71"/>
                    </a:cubicBezTo>
                    <a:cubicBezTo>
                      <a:pt x="155" y="73"/>
                      <a:pt x="148" y="77"/>
                      <a:pt x="146" y="80"/>
                    </a:cubicBezTo>
                    <a:cubicBezTo>
                      <a:pt x="145" y="82"/>
                      <a:pt x="144" y="85"/>
                      <a:pt x="144" y="89"/>
                    </a:cubicBezTo>
                    <a:cubicBezTo>
                      <a:pt x="144" y="91"/>
                      <a:pt x="144" y="93"/>
                      <a:pt x="143" y="95"/>
                    </a:cubicBezTo>
                    <a:cubicBezTo>
                      <a:pt x="143" y="97"/>
                      <a:pt x="142" y="98"/>
                      <a:pt x="141" y="98"/>
                    </a:cubicBezTo>
                    <a:cubicBezTo>
                      <a:pt x="140" y="99"/>
                      <a:pt x="138" y="99"/>
                      <a:pt x="137" y="98"/>
                    </a:cubicBezTo>
                    <a:cubicBezTo>
                      <a:pt x="131" y="96"/>
                      <a:pt x="125" y="103"/>
                      <a:pt x="119" y="112"/>
                    </a:cubicBezTo>
                    <a:cubicBezTo>
                      <a:pt x="117" y="114"/>
                      <a:pt x="115" y="116"/>
                      <a:pt x="114" y="117"/>
                    </a:cubicBezTo>
                    <a:cubicBezTo>
                      <a:pt x="109" y="122"/>
                      <a:pt x="106" y="126"/>
                      <a:pt x="103" y="130"/>
                    </a:cubicBezTo>
                    <a:cubicBezTo>
                      <a:pt x="101" y="133"/>
                      <a:pt x="99" y="136"/>
                      <a:pt x="97" y="139"/>
                    </a:cubicBezTo>
                    <a:cubicBezTo>
                      <a:pt x="92" y="143"/>
                      <a:pt x="87" y="147"/>
                      <a:pt x="83" y="150"/>
                    </a:cubicBezTo>
                    <a:cubicBezTo>
                      <a:pt x="79" y="152"/>
                      <a:pt x="76" y="155"/>
                      <a:pt x="73" y="157"/>
                    </a:cubicBezTo>
                    <a:cubicBezTo>
                      <a:pt x="68" y="161"/>
                      <a:pt x="66" y="166"/>
                      <a:pt x="62" y="170"/>
                    </a:cubicBezTo>
                    <a:cubicBezTo>
                      <a:pt x="61" y="174"/>
                      <a:pt x="59" y="177"/>
                      <a:pt x="56" y="180"/>
                    </a:cubicBezTo>
                    <a:cubicBezTo>
                      <a:pt x="51" y="186"/>
                      <a:pt x="45" y="191"/>
                      <a:pt x="38" y="196"/>
                    </a:cubicBezTo>
                    <a:cubicBezTo>
                      <a:pt x="34" y="199"/>
                      <a:pt x="31" y="202"/>
                      <a:pt x="27" y="205"/>
                    </a:cubicBezTo>
                    <a:cubicBezTo>
                      <a:pt x="22" y="210"/>
                      <a:pt x="17" y="216"/>
                      <a:pt x="12" y="221"/>
                    </a:cubicBezTo>
                    <a:cubicBezTo>
                      <a:pt x="8" y="226"/>
                      <a:pt x="4" y="230"/>
                      <a:pt x="0" y="234"/>
                    </a:cubicBezTo>
                    <a:cubicBezTo>
                      <a:pt x="1" y="235"/>
                      <a:pt x="2" y="236"/>
                      <a:pt x="2" y="237"/>
                    </a:cubicBezTo>
                    <a:cubicBezTo>
                      <a:pt x="7" y="239"/>
                      <a:pt x="11" y="239"/>
                      <a:pt x="18" y="239"/>
                    </a:cubicBezTo>
                    <a:cubicBezTo>
                      <a:pt x="20" y="239"/>
                      <a:pt x="20" y="239"/>
                      <a:pt x="20" y="239"/>
                    </a:cubicBezTo>
                    <a:cubicBezTo>
                      <a:pt x="22" y="239"/>
                      <a:pt x="26" y="239"/>
                      <a:pt x="28" y="239"/>
                    </a:cubicBezTo>
                    <a:cubicBezTo>
                      <a:pt x="28" y="238"/>
                      <a:pt x="27" y="237"/>
                      <a:pt x="27" y="236"/>
                    </a:cubicBezTo>
                    <a:cubicBezTo>
                      <a:pt x="26" y="235"/>
                      <a:pt x="25" y="234"/>
                      <a:pt x="26" y="232"/>
                    </a:cubicBezTo>
                    <a:cubicBezTo>
                      <a:pt x="26" y="231"/>
                      <a:pt x="27" y="230"/>
                      <a:pt x="28" y="229"/>
                    </a:cubicBezTo>
                    <a:cubicBezTo>
                      <a:pt x="35" y="227"/>
                      <a:pt x="56" y="221"/>
                      <a:pt x="66" y="227"/>
                    </a:cubicBezTo>
                    <a:cubicBezTo>
                      <a:pt x="69" y="230"/>
                      <a:pt x="71" y="233"/>
                      <a:pt x="73" y="237"/>
                    </a:cubicBezTo>
                    <a:cubicBezTo>
                      <a:pt x="75" y="240"/>
                      <a:pt x="77" y="244"/>
                      <a:pt x="79" y="245"/>
                    </a:cubicBezTo>
                    <a:cubicBezTo>
                      <a:pt x="83" y="249"/>
                      <a:pt x="87" y="251"/>
                      <a:pt x="92" y="254"/>
                    </a:cubicBezTo>
                    <a:cubicBezTo>
                      <a:pt x="100" y="258"/>
                      <a:pt x="108" y="262"/>
                      <a:pt x="113" y="270"/>
                    </a:cubicBezTo>
                    <a:cubicBezTo>
                      <a:pt x="116" y="275"/>
                      <a:pt x="118" y="282"/>
                      <a:pt x="120" y="288"/>
                    </a:cubicBezTo>
                    <a:cubicBezTo>
                      <a:pt x="121" y="291"/>
                      <a:pt x="122" y="295"/>
                      <a:pt x="123" y="298"/>
                    </a:cubicBezTo>
                    <a:cubicBezTo>
                      <a:pt x="124" y="300"/>
                      <a:pt x="125" y="302"/>
                      <a:pt x="125" y="303"/>
                    </a:cubicBezTo>
                    <a:cubicBezTo>
                      <a:pt x="125" y="303"/>
                      <a:pt x="125" y="303"/>
                      <a:pt x="125" y="303"/>
                    </a:cubicBezTo>
                    <a:cubicBezTo>
                      <a:pt x="127" y="304"/>
                      <a:pt x="130" y="304"/>
                      <a:pt x="138" y="300"/>
                    </a:cubicBezTo>
                    <a:cubicBezTo>
                      <a:pt x="141" y="298"/>
                      <a:pt x="142" y="297"/>
                      <a:pt x="143" y="294"/>
                    </a:cubicBezTo>
                    <a:cubicBezTo>
                      <a:pt x="145" y="291"/>
                      <a:pt x="149" y="286"/>
                      <a:pt x="157" y="288"/>
                    </a:cubicBezTo>
                    <a:cubicBezTo>
                      <a:pt x="165" y="290"/>
                      <a:pt x="172" y="302"/>
                      <a:pt x="175" y="309"/>
                    </a:cubicBezTo>
                    <a:cubicBezTo>
                      <a:pt x="177" y="309"/>
                      <a:pt x="178" y="310"/>
                      <a:pt x="179" y="311"/>
                    </a:cubicBezTo>
                    <a:cubicBezTo>
                      <a:pt x="179" y="313"/>
                      <a:pt x="179" y="313"/>
                      <a:pt x="179" y="313"/>
                    </a:cubicBezTo>
                    <a:cubicBezTo>
                      <a:pt x="182" y="320"/>
                      <a:pt x="182" y="320"/>
                      <a:pt x="192" y="321"/>
                    </a:cubicBezTo>
                    <a:cubicBezTo>
                      <a:pt x="194" y="322"/>
                      <a:pt x="196" y="322"/>
                      <a:pt x="199" y="323"/>
                    </a:cubicBezTo>
                    <a:cubicBezTo>
                      <a:pt x="204" y="323"/>
                      <a:pt x="208" y="324"/>
                      <a:pt x="211" y="325"/>
                    </a:cubicBezTo>
                    <a:cubicBezTo>
                      <a:pt x="214" y="327"/>
                      <a:pt x="215" y="329"/>
                      <a:pt x="216" y="331"/>
                    </a:cubicBezTo>
                    <a:cubicBezTo>
                      <a:pt x="216" y="331"/>
                      <a:pt x="217" y="332"/>
                      <a:pt x="217" y="332"/>
                    </a:cubicBezTo>
                    <a:cubicBezTo>
                      <a:pt x="220" y="334"/>
                      <a:pt x="223" y="335"/>
                      <a:pt x="225" y="335"/>
                    </a:cubicBezTo>
                    <a:cubicBezTo>
                      <a:pt x="231" y="337"/>
                      <a:pt x="237" y="338"/>
                      <a:pt x="242" y="346"/>
                    </a:cubicBezTo>
                    <a:cubicBezTo>
                      <a:pt x="243" y="349"/>
                      <a:pt x="244" y="351"/>
                      <a:pt x="245" y="353"/>
                    </a:cubicBezTo>
                    <a:cubicBezTo>
                      <a:pt x="246" y="356"/>
                      <a:pt x="246" y="358"/>
                      <a:pt x="248" y="359"/>
                    </a:cubicBezTo>
                    <a:cubicBezTo>
                      <a:pt x="249" y="360"/>
                      <a:pt x="250" y="360"/>
                      <a:pt x="252" y="360"/>
                    </a:cubicBezTo>
                    <a:cubicBezTo>
                      <a:pt x="254" y="361"/>
                      <a:pt x="257" y="362"/>
                      <a:pt x="260" y="364"/>
                    </a:cubicBezTo>
                    <a:cubicBezTo>
                      <a:pt x="264" y="367"/>
                      <a:pt x="264" y="369"/>
                      <a:pt x="265" y="371"/>
                    </a:cubicBezTo>
                    <a:cubicBezTo>
                      <a:pt x="265" y="371"/>
                      <a:pt x="265" y="371"/>
                      <a:pt x="266" y="372"/>
                    </a:cubicBezTo>
                    <a:cubicBezTo>
                      <a:pt x="267" y="372"/>
                      <a:pt x="269" y="372"/>
                      <a:pt x="270" y="372"/>
                    </a:cubicBezTo>
                    <a:cubicBezTo>
                      <a:pt x="274" y="371"/>
                      <a:pt x="278" y="371"/>
                      <a:pt x="281" y="372"/>
                    </a:cubicBezTo>
                    <a:cubicBezTo>
                      <a:pt x="296" y="379"/>
                      <a:pt x="299" y="392"/>
                      <a:pt x="302" y="404"/>
                    </a:cubicBezTo>
                    <a:cubicBezTo>
                      <a:pt x="303" y="405"/>
                      <a:pt x="303" y="405"/>
                      <a:pt x="303" y="405"/>
                    </a:cubicBezTo>
                    <a:cubicBezTo>
                      <a:pt x="305" y="418"/>
                      <a:pt x="324" y="427"/>
                      <a:pt x="339" y="427"/>
                    </a:cubicBezTo>
                    <a:cubicBezTo>
                      <a:pt x="342" y="427"/>
                      <a:pt x="344" y="429"/>
                      <a:pt x="344" y="432"/>
                    </a:cubicBezTo>
                    <a:cubicBezTo>
                      <a:pt x="344" y="434"/>
                      <a:pt x="342" y="436"/>
                      <a:pt x="339" y="436"/>
                    </a:cubicBezTo>
                    <a:cubicBezTo>
                      <a:pt x="331" y="436"/>
                      <a:pt x="320" y="433"/>
                      <a:pt x="311" y="428"/>
                    </a:cubicBezTo>
                    <a:cubicBezTo>
                      <a:pt x="307" y="435"/>
                      <a:pt x="303" y="449"/>
                      <a:pt x="309" y="472"/>
                    </a:cubicBezTo>
                    <a:cubicBezTo>
                      <a:pt x="311" y="472"/>
                      <a:pt x="313" y="474"/>
                      <a:pt x="314" y="476"/>
                    </a:cubicBezTo>
                    <a:cubicBezTo>
                      <a:pt x="314" y="479"/>
                      <a:pt x="314" y="483"/>
                      <a:pt x="314" y="487"/>
                    </a:cubicBezTo>
                    <a:cubicBezTo>
                      <a:pt x="314" y="493"/>
                      <a:pt x="314" y="499"/>
                      <a:pt x="316" y="503"/>
                    </a:cubicBezTo>
                    <a:cubicBezTo>
                      <a:pt x="317" y="505"/>
                      <a:pt x="318" y="507"/>
                      <a:pt x="320" y="508"/>
                    </a:cubicBezTo>
                    <a:cubicBezTo>
                      <a:pt x="321" y="511"/>
                      <a:pt x="323" y="513"/>
                      <a:pt x="324" y="516"/>
                    </a:cubicBezTo>
                    <a:cubicBezTo>
                      <a:pt x="346" y="506"/>
                      <a:pt x="366" y="488"/>
                      <a:pt x="384" y="461"/>
                    </a:cubicBezTo>
                    <a:cubicBezTo>
                      <a:pt x="387" y="457"/>
                      <a:pt x="387" y="452"/>
                      <a:pt x="388" y="446"/>
                    </a:cubicBezTo>
                    <a:cubicBezTo>
                      <a:pt x="388" y="439"/>
                      <a:pt x="388" y="432"/>
                      <a:pt x="393" y="425"/>
                    </a:cubicBezTo>
                    <a:cubicBezTo>
                      <a:pt x="394" y="423"/>
                      <a:pt x="396" y="421"/>
                      <a:pt x="398" y="419"/>
                    </a:cubicBezTo>
                    <a:cubicBezTo>
                      <a:pt x="400" y="417"/>
                      <a:pt x="401" y="416"/>
                      <a:pt x="402" y="415"/>
                    </a:cubicBezTo>
                    <a:cubicBezTo>
                      <a:pt x="402" y="414"/>
                      <a:pt x="402" y="413"/>
                      <a:pt x="402" y="411"/>
                    </a:cubicBezTo>
                    <a:cubicBezTo>
                      <a:pt x="402" y="408"/>
                      <a:pt x="403" y="404"/>
                      <a:pt x="406" y="399"/>
                    </a:cubicBezTo>
                    <a:cubicBezTo>
                      <a:pt x="408" y="397"/>
                      <a:pt x="411" y="396"/>
                      <a:pt x="413" y="395"/>
                    </a:cubicBezTo>
                    <a:cubicBezTo>
                      <a:pt x="416" y="393"/>
                      <a:pt x="417" y="393"/>
                      <a:pt x="417" y="392"/>
                    </a:cubicBezTo>
                    <a:cubicBezTo>
                      <a:pt x="417" y="392"/>
                      <a:pt x="417" y="391"/>
                      <a:pt x="415" y="390"/>
                    </a:cubicBezTo>
                    <a:cubicBezTo>
                      <a:pt x="413" y="389"/>
                      <a:pt x="411" y="388"/>
                      <a:pt x="410" y="385"/>
                    </a:cubicBezTo>
                    <a:cubicBezTo>
                      <a:pt x="407" y="380"/>
                      <a:pt x="406" y="364"/>
                      <a:pt x="408" y="358"/>
                    </a:cubicBezTo>
                    <a:cubicBezTo>
                      <a:pt x="411" y="352"/>
                      <a:pt x="415" y="350"/>
                      <a:pt x="419" y="348"/>
                    </a:cubicBezTo>
                    <a:cubicBezTo>
                      <a:pt x="420" y="348"/>
                      <a:pt x="421" y="347"/>
                      <a:pt x="422" y="347"/>
                    </a:cubicBezTo>
                    <a:cubicBezTo>
                      <a:pt x="426" y="344"/>
                      <a:pt x="427" y="343"/>
                      <a:pt x="428" y="339"/>
                    </a:cubicBezTo>
                    <a:cubicBezTo>
                      <a:pt x="430" y="336"/>
                      <a:pt x="430" y="336"/>
                      <a:pt x="430" y="336"/>
                    </a:cubicBezTo>
                    <a:cubicBezTo>
                      <a:pt x="434" y="326"/>
                      <a:pt x="441" y="323"/>
                      <a:pt x="447" y="321"/>
                    </a:cubicBezTo>
                    <a:cubicBezTo>
                      <a:pt x="450" y="320"/>
                      <a:pt x="453" y="319"/>
                      <a:pt x="456" y="316"/>
                    </a:cubicBezTo>
                    <a:cubicBezTo>
                      <a:pt x="465" y="309"/>
                      <a:pt x="468" y="294"/>
                      <a:pt x="471" y="282"/>
                    </a:cubicBezTo>
                    <a:cubicBezTo>
                      <a:pt x="472" y="276"/>
                      <a:pt x="472" y="276"/>
                      <a:pt x="472" y="276"/>
                    </a:cubicBezTo>
                    <a:cubicBezTo>
                      <a:pt x="476" y="261"/>
                      <a:pt x="486" y="254"/>
                      <a:pt x="496" y="248"/>
                    </a:cubicBezTo>
                    <a:cubicBezTo>
                      <a:pt x="497" y="248"/>
                      <a:pt x="498" y="247"/>
                      <a:pt x="499" y="247"/>
                    </a:cubicBezTo>
                    <a:cubicBezTo>
                      <a:pt x="501" y="245"/>
                      <a:pt x="504" y="244"/>
                      <a:pt x="506" y="243"/>
                    </a:cubicBezTo>
                    <a:cubicBezTo>
                      <a:pt x="508" y="243"/>
                      <a:pt x="511" y="244"/>
                      <a:pt x="512" y="245"/>
                    </a:cubicBezTo>
                    <a:cubicBezTo>
                      <a:pt x="514" y="244"/>
                      <a:pt x="516" y="243"/>
                      <a:pt x="518" y="241"/>
                    </a:cubicBezTo>
                    <a:cubicBezTo>
                      <a:pt x="520" y="240"/>
                      <a:pt x="522" y="239"/>
                      <a:pt x="525" y="238"/>
                    </a:cubicBezTo>
                    <a:cubicBezTo>
                      <a:pt x="525" y="238"/>
                      <a:pt x="543" y="229"/>
                      <a:pt x="550" y="235"/>
                    </a:cubicBezTo>
                    <a:cubicBezTo>
                      <a:pt x="551" y="236"/>
                      <a:pt x="553" y="238"/>
                      <a:pt x="554" y="245"/>
                    </a:cubicBezTo>
                    <a:cubicBezTo>
                      <a:pt x="555" y="249"/>
                      <a:pt x="555" y="257"/>
                      <a:pt x="552" y="261"/>
                    </a:cubicBezTo>
                    <a:cubicBezTo>
                      <a:pt x="548" y="266"/>
                      <a:pt x="543" y="265"/>
                      <a:pt x="540" y="264"/>
                    </a:cubicBezTo>
                    <a:cubicBezTo>
                      <a:pt x="540" y="264"/>
                      <a:pt x="539" y="264"/>
                      <a:pt x="539" y="264"/>
                    </a:cubicBezTo>
                    <a:cubicBezTo>
                      <a:pt x="538" y="265"/>
                      <a:pt x="538" y="270"/>
                      <a:pt x="538" y="274"/>
                    </a:cubicBezTo>
                    <a:cubicBezTo>
                      <a:pt x="538" y="279"/>
                      <a:pt x="539" y="284"/>
                      <a:pt x="536" y="288"/>
                    </a:cubicBezTo>
                    <a:cubicBezTo>
                      <a:pt x="534" y="292"/>
                      <a:pt x="530" y="294"/>
                      <a:pt x="528" y="296"/>
                    </a:cubicBezTo>
                    <a:cubicBezTo>
                      <a:pt x="527" y="296"/>
                      <a:pt x="526" y="296"/>
                      <a:pt x="525" y="297"/>
                    </a:cubicBezTo>
                    <a:cubicBezTo>
                      <a:pt x="521" y="300"/>
                      <a:pt x="519" y="302"/>
                      <a:pt x="516" y="306"/>
                    </a:cubicBezTo>
                    <a:cubicBezTo>
                      <a:pt x="515" y="307"/>
                      <a:pt x="514" y="309"/>
                      <a:pt x="512" y="310"/>
                    </a:cubicBezTo>
                    <a:cubicBezTo>
                      <a:pt x="511" y="312"/>
                      <a:pt x="509" y="313"/>
                      <a:pt x="507" y="315"/>
                    </a:cubicBezTo>
                    <a:cubicBezTo>
                      <a:pt x="504" y="317"/>
                      <a:pt x="502" y="319"/>
                      <a:pt x="500" y="322"/>
                    </a:cubicBezTo>
                    <a:cubicBezTo>
                      <a:pt x="500" y="323"/>
                      <a:pt x="499" y="325"/>
                      <a:pt x="499" y="327"/>
                    </a:cubicBezTo>
                    <a:cubicBezTo>
                      <a:pt x="498" y="330"/>
                      <a:pt x="498" y="332"/>
                      <a:pt x="497" y="334"/>
                    </a:cubicBezTo>
                    <a:cubicBezTo>
                      <a:pt x="499" y="332"/>
                      <a:pt x="500" y="330"/>
                      <a:pt x="502" y="328"/>
                    </a:cubicBezTo>
                    <a:cubicBezTo>
                      <a:pt x="507" y="322"/>
                      <a:pt x="513" y="318"/>
                      <a:pt x="519" y="314"/>
                    </a:cubicBezTo>
                    <a:cubicBezTo>
                      <a:pt x="527" y="309"/>
                      <a:pt x="533" y="304"/>
                      <a:pt x="537" y="298"/>
                    </a:cubicBezTo>
                    <a:cubicBezTo>
                      <a:pt x="538" y="296"/>
                      <a:pt x="538" y="294"/>
                      <a:pt x="538" y="291"/>
                    </a:cubicBezTo>
                    <a:cubicBezTo>
                      <a:pt x="539" y="289"/>
                      <a:pt x="539" y="286"/>
                      <a:pt x="540" y="284"/>
                    </a:cubicBezTo>
                    <a:cubicBezTo>
                      <a:pt x="542" y="277"/>
                      <a:pt x="547" y="271"/>
                      <a:pt x="552" y="265"/>
                    </a:cubicBezTo>
                    <a:cubicBezTo>
                      <a:pt x="554" y="261"/>
                      <a:pt x="554" y="261"/>
                      <a:pt x="554" y="261"/>
                    </a:cubicBezTo>
                    <a:cubicBezTo>
                      <a:pt x="556" y="258"/>
                      <a:pt x="559" y="255"/>
                      <a:pt x="562" y="251"/>
                    </a:cubicBezTo>
                    <a:cubicBezTo>
                      <a:pt x="567" y="246"/>
                      <a:pt x="571" y="241"/>
                      <a:pt x="572" y="234"/>
                    </a:cubicBezTo>
                    <a:cubicBezTo>
                      <a:pt x="573" y="232"/>
                      <a:pt x="573" y="231"/>
                      <a:pt x="573" y="229"/>
                    </a:cubicBezTo>
                    <a:cubicBezTo>
                      <a:pt x="573" y="225"/>
                      <a:pt x="573" y="220"/>
                      <a:pt x="575" y="215"/>
                    </a:cubicBezTo>
                    <a:cubicBezTo>
                      <a:pt x="578" y="210"/>
                      <a:pt x="582" y="206"/>
                      <a:pt x="586" y="202"/>
                    </a:cubicBezTo>
                    <a:cubicBezTo>
                      <a:pt x="589" y="200"/>
                      <a:pt x="591" y="197"/>
                      <a:pt x="593" y="195"/>
                    </a:cubicBezTo>
                    <a:cubicBezTo>
                      <a:pt x="597" y="191"/>
                      <a:pt x="601" y="184"/>
                      <a:pt x="602" y="17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2" name="Freeform 74">
                <a:extLst>
                  <a:ext uri="{FF2B5EF4-FFF2-40B4-BE49-F238E27FC236}">
                    <a16:creationId xmlns:a16="http://schemas.microsoft.com/office/drawing/2014/main" id="{C9868455-51A7-4C4A-B64B-921E56850B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3405"/>
                <a:ext cx="397" cy="252"/>
              </a:xfrm>
              <a:custGeom>
                <a:avLst/>
                <a:gdLst>
                  <a:gd name="T0" fmla="*/ 399 w 400"/>
                  <a:gd name="T1" fmla="*/ 100 h 254"/>
                  <a:gd name="T2" fmla="*/ 394 w 400"/>
                  <a:gd name="T3" fmla="*/ 87 h 254"/>
                  <a:gd name="T4" fmla="*/ 390 w 400"/>
                  <a:gd name="T5" fmla="*/ 49 h 254"/>
                  <a:gd name="T6" fmla="*/ 391 w 400"/>
                  <a:gd name="T7" fmla="*/ 16 h 254"/>
                  <a:gd name="T8" fmla="*/ 393 w 400"/>
                  <a:gd name="T9" fmla="*/ 7 h 254"/>
                  <a:gd name="T10" fmla="*/ 390 w 400"/>
                  <a:gd name="T11" fmla="*/ 1 h 254"/>
                  <a:gd name="T12" fmla="*/ 375 w 400"/>
                  <a:gd name="T13" fmla="*/ 0 h 254"/>
                  <a:gd name="T14" fmla="*/ 333 w 400"/>
                  <a:gd name="T15" fmla="*/ 17 h 254"/>
                  <a:gd name="T16" fmla="*/ 293 w 400"/>
                  <a:gd name="T17" fmla="*/ 6 h 254"/>
                  <a:gd name="T18" fmla="*/ 277 w 400"/>
                  <a:gd name="T19" fmla="*/ 12 h 254"/>
                  <a:gd name="T20" fmla="*/ 255 w 400"/>
                  <a:gd name="T21" fmla="*/ 8 h 254"/>
                  <a:gd name="T22" fmla="*/ 225 w 400"/>
                  <a:gd name="T23" fmla="*/ 21 h 254"/>
                  <a:gd name="T24" fmla="*/ 208 w 400"/>
                  <a:gd name="T25" fmla="*/ 23 h 254"/>
                  <a:gd name="T26" fmla="*/ 202 w 400"/>
                  <a:gd name="T27" fmla="*/ 23 h 254"/>
                  <a:gd name="T28" fmla="*/ 200 w 400"/>
                  <a:gd name="T29" fmla="*/ 34 h 254"/>
                  <a:gd name="T30" fmla="*/ 166 w 400"/>
                  <a:gd name="T31" fmla="*/ 55 h 254"/>
                  <a:gd name="T32" fmla="*/ 149 w 400"/>
                  <a:gd name="T33" fmla="*/ 49 h 254"/>
                  <a:gd name="T34" fmla="*/ 82 w 400"/>
                  <a:gd name="T35" fmla="*/ 37 h 254"/>
                  <a:gd name="T36" fmla="*/ 46 w 400"/>
                  <a:gd name="T37" fmla="*/ 30 h 254"/>
                  <a:gd name="T38" fmla="*/ 34 w 400"/>
                  <a:gd name="T39" fmla="*/ 26 h 254"/>
                  <a:gd name="T40" fmla="*/ 6 w 400"/>
                  <a:gd name="T41" fmla="*/ 25 h 254"/>
                  <a:gd name="T42" fmla="*/ 3 w 400"/>
                  <a:gd name="T43" fmla="*/ 54 h 254"/>
                  <a:gd name="T44" fmla="*/ 2 w 400"/>
                  <a:gd name="T45" fmla="*/ 79 h 254"/>
                  <a:gd name="T46" fmla="*/ 3 w 400"/>
                  <a:gd name="T47" fmla="*/ 84 h 254"/>
                  <a:gd name="T48" fmla="*/ 43 w 400"/>
                  <a:gd name="T49" fmla="*/ 87 h 254"/>
                  <a:gd name="T50" fmla="*/ 140 w 400"/>
                  <a:gd name="T51" fmla="*/ 107 h 254"/>
                  <a:gd name="T52" fmla="*/ 165 w 400"/>
                  <a:gd name="T53" fmla="*/ 115 h 254"/>
                  <a:gd name="T54" fmla="*/ 224 w 400"/>
                  <a:gd name="T55" fmla="*/ 158 h 254"/>
                  <a:gd name="T56" fmla="*/ 268 w 400"/>
                  <a:gd name="T57" fmla="*/ 187 h 254"/>
                  <a:gd name="T58" fmla="*/ 312 w 400"/>
                  <a:gd name="T59" fmla="*/ 197 h 254"/>
                  <a:gd name="T60" fmla="*/ 313 w 400"/>
                  <a:gd name="T61" fmla="*/ 198 h 254"/>
                  <a:gd name="T62" fmla="*/ 314 w 400"/>
                  <a:gd name="T63" fmla="*/ 202 h 254"/>
                  <a:gd name="T64" fmla="*/ 306 w 400"/>
                  <a:gd name="T65" fmla="*/ 218 h 254"/>
                  <a:gd name="T66" fmla="*/ 296 w 400"/>
                  <a:gd name="T67" fmla="*/ 230 h 254"/>
                  <a:gd name="T68" fmla="*/ 288 w 400"/>
                  <a:gd name="T69" fmla="*/ 246 h 254"/>
                  <a:gd name="T70" fmla="*/ 287 w 400"/>
                  <a:gd name="T71" fmla="*/ 251 h 254"/>
                  <a:gd name="T72" fmla="*/ 309 w 400"/>
                  <a:gd name="T73" fmla="*/ 253 h 254"/>
                  <a:gd name="T74" fmla="*/ 312 w 400"/>
                  <a:gd name="T75" fmla="*/ 250 h 254"/>
                  <a:gd name="T76" fmla="*/ 328 w 400"/>
                  <a:gd name="T77" fmla="*/ 236 h 254"/>
                  <a:gd name="T78" fmla="*/ 368 w 400"/>
                  <a:gd name="T79" fmla="*/ 203 h 254"/>
                  <a:gd name="T80" fmla="*/ 386 w 400"/>
                  <a:gd name="T81" fmla="*/ 186 h 254"/>
                  <a:gd name="T82" fmla="*/ 395 w 400"/>
                  <a:gd name="T83" fmla="*/ 155 h 254"/>
                  <a:gd name="T84" fmla="*/ 395 w 400"/>
                  <a:gd name="T85" fmla="*/ 139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0" h="254">
                    <a:moveTo>
                      <a:pt x="397" y="117"/>
                    </a:moveTo>
                    <a:cubicBezTo>
                      <a:pt x="399" y="111"/>
                      <a:pt x="400" y="105"/>
                      <a:pt x="399" y="100"/>
                    </a:cubicBezTo>
                    <a:cubicBezTo>
                      <a:pt x="399" y="98"/>
                      <a:pt x="398" y="96"/>
                      <a:pt x="397" y="94"/>
                    </a:cubicBezTo>
                    <a:cubicBezTo>
                      <a:pt x="396" y="92"/>
                      <a:pt x="395" y="90"/>
                      <a:pt x="394" y="87"/>
                    </a:cubicBezTo>
                    <a:cubicBezTo>
                      <a:pt x="392" y="81"/>
                      <a:pt x="392" y="73"/>
                      <a:pt x="392" y="66"/>
                    </a:cubicBezTo>
                    <a:cubicBezTo>
                      <a:pt x="392" y="60"/>
                      <a:pt x="392" y="55"/>
                      <a:pt x="390" y="49"/>
                    </a:cubicBezTo>
                    <a:cubicBezTo>
                      <a:pt x="388" y="41"/>
                      <a:pt x="386" y="32"/>
                      <a:pt x="388" y="24"/>
                    </a:cubicBezTo>
                    <a:cubicBezTo>
                      <a:pt x="389" y="22"/>
                      <a:pt x="390" y="19"/>
                      <a:pt x="391" y="16"/>
                    </a:cubicBezTo>
                    <a:cubicBezTo>
                      <a:pt x="392" y="14"/>
                      <a:pt x="393" y="12"/>
                      <a:pt x="393" y="10"/>
                    </a:cubicBezTo>
                    <a:cubicBezTo>
                      <a:pt x="393" y="9"/>
                      <a:pt x="393" y="8"/>
                      <a:pt x="393" y="7"/>
                    </a:cubicBezTo>
                    <a:cubicBezTo>
                      <a:pt x="393" y="7"/>
                      <a:pt x="393" y="7"/>
                      <a:pt x="393" y="7"/>
                    </a:cubicBezTo>
                    <a:cubicBezTo>
                      <a:pt x="391" y="5"/>
                      <a:pt x="390" y="3"/>
                      <a:pt x="390" y="1"/>
                    </a:cubicBezTo>
                    <a:cubicBezTo>
                      <a:pt x="387" y="0"/>
                      <a:pt x="382" y="0"/>
                      <a:pt x="378" y="0"/>
                    </a:cubicBezTo>
                    <a:cubicBezTo>
                      <a:pt x="375" y="0"/>
                      <a:pt x="375" y="0"/>
                      <a:pt x="375" y="0"/>
                    </a:cubicBezTo>
                    <a:cubicBezTo>
                      <a:pt x="367" y="1"/>
                      <a:pt x="361" y="5"/>
                      <a:pt x="354" y="8"/>
                    </a:cubicBezTo>
                    <a:cubicBezTo>
                      <a:pt x="348" y="12"/>
                      <a:pt x="342" y="16"/>
                      <a:pt x="333" y="17"/>
                    </a:cubicBezTo>
                    <a:cubicBezTo>
                      <a:pt x="323" y="18"/>
                      <a:pt x="315" y="15"/>
                      <a:pt x="308" y="11"/>
                    </a:cubicBezTo>
                    <a:cubicBezTo>
                      <a:pt x="303" y="9"/>
                      <a:pt x="298" y="7"/>
                      <a:pt x="293" y="6"/>
                    </a:cubicBezTo>
                    <a:cubicBezTo>
                      <a:pt x="290" y="6"/>
                      <a:pt x="286" y="6"/>
                      <a:pt x="282" y="7"/>
                    </a:cubicBezTo>
                    <a:cubicBezTo>
                      <a:pt x="281" y="9"/>
                      <a:pt x="280" y="11"/>
                      <a:pt x="277" y="12"/>
                    </a:cubicBezTo>
                    <a:cubicBezTo>
                      <a:pt x="272" y="13"/>
                      <a:pt x="267" y="11"/>
                      <a:pt x="263" y="10"/>
                    </a:cubicBezTo>
                    <a:cubicBezTo>
                      <a:pt x="260" y="9"/>
                      <a:pt x="257" y="8"/>
                      <a:pt x="255" y="8"/>
                    </a:cubicBezTo>
                    <a:cubicBezTo>
                      <a:pt x="248" y="7"/>
                      <a:pt x="245" y="10"/>
                      <a:pt x="240" y="13"/>
                    </a:cubicBezTo>
                    <a:cubicBezTo>
                      <a:pt x="237" y="16"/>
                      <a:pt x="232" y="19"/>
                      <a:pt x="225" y="21"/>
                    </a:cubicBezTo>
                    <a:cubicBezTo>
                      <a:pt x="220" y="21"/>
                      <a:pt x="220" y="21"/>
                      <a:pt x="220" y="21"/>
                    </a:cubicBezTo>
                    <a:cubicBezTo>
                      <a:pt x="216" y="22"/>
                      <a:pt x="212" y="22"/>
                      <a:pt x="208" y="23"/>
                    </a:cubicBezTo>
                    <a:cubicBezTo>
                      <a:pt x="204" y="23"/>
                      <a:pt x="204" y="23"/>
                      <a:pt x="204" y="23"/>
                    </a:cubicBezTo>
                    <a:cubicBezTo>
                      <a:pt x="203" y="23"/>
                      <a:pt x="203" y="23"/>
                      <a:pt x="202" y="23"/>
                    </a:cubicBezTo>
                    <a:cubicBezTo>
                      <a:pt x="202" y="25"/>
                      <a:pt x="202" y="26"/>
                      <a:pt x="201" y="27"/>
                    </a:cubicBezTo>
                    <a:cubicBezTo>
                      <a:pt x="201" y="29"/>
                      <a:pt x="200" y="32"/>
                      <a:pt x="200" y="34"/>
                    </a:cubicBezTo>
                    <a:cubicBezTo>
                      <a:pt x="198" y="44"/>
                      <a:pt x="196" y="57"/>
                      <a:pt x="179" y="59"/>
                    </a:cubicBezTo>
                    <a:cubicBezTo>
                      <a:pt x="171" y="60"/>
                      <a:pt x="169" y="58"/>
                      <a:pt x="166" y="55"/>
                    </a:cubicBezTo>
                    <a:cubicBezTo>
                      <a:pt x="165" y="54"/>
                      <a:pt x="164" y="53"/>
                      <a:pt x="162" y="52"/>
                    </a:cubicBezTo>
                    <a:cubicBezTo>
                      <a:pt x="158" y="50"/>
                      <a:pt x="154" y="49"/>
                      <a:pt x="149" y="49"/>
                    </a:cubicBezTo>
                    <a:cubicBezTo>
                      <a:pt x="144" y="49"/>
                      <a:pt x="139" y="48"/>
                      <a:pt x="135" y="47"/>
                    </a:cubicBezTo>
                    <a:cubicBezTo>
                      <a:pt x="118" y="40"/>
                      <a:pt x="100" y="38"/>
                      <a:pt x="82" y="37"/>
                    </a:cubicBezTo>
                    <a:cubicBezTo>
                      <a:pt x="71" y="35"/>
                      <a:pt x="71" y="35"/>
                      <a:pt x="71" y="35"/>
                    </a:cubicBezTo>
                    <a:cubicBezTo>
                      <a:pt x="63" y="35"/>
                      <a:pt x="55" y="34"/>
                      <a:pt x="46" y="30"/>
                    </a:cubicBezTo>
                    <a:cubicBezTo>
                      <a:pt x="44" y="29"/>
                      <a:pt x="43" y="29"/>
                      <a:pt x="42" y="28"/>
                    </a:cubicBezTo>
                    <a:cubicBezTo>
                      <a:pt x="40" y="27"/>
                      <a:pt x="38" y="26"/>
                      <a:pt x="34" y="26"/>
                    </a:cubicBezTo>
                    <a:cubicBezTo>
                      <a:pt x="28" y="24"/>
                      <a:pt x="20" y="24"/>
                      <a:pt x="10" y="25"/>
                    </a:cubicBezTo>
                    <a:cubicBezTo>
                      <a:pt x="9" y="25"/>
                      <a:pt x="7" y="25"/>
                      <a:pt x="6" y="25"/>
                    </a:cubicBezTo>
                    <a:cubicBezTo>
                      <a:pt x="6" y="26"/>
                      <a:pt x="5" y="27"/>
                      <a:pt x="5" y="28"/>
                    </a:cubicBezTo>
                    <a:cubicBezTo>
                      <a:pt x="0" y="35"/>
                      <a:pt x="2" y="45"/>
                      <a:pt x="3" y="54"/>
                    </a:cubicBezTo>
                    <a:cubicBezTo>
                      <a:pt x="3" y="57"/>
                      <a:pt x="4" y="59"/>
                      <a:pt x="4" y="62"/>
                    </a:cubicBezTo>
                    <a:cubicBezTo>
                      <a:pt x="5" y="69"/>
                      <a:pt x="3" y="74"/>
                      <a:pt x="2" y="79"/>
                    </a:cubicBezTo>
                    <a:cubicBezTo>
                      <a:pt x="1" y="80"/>
                      <a:pt x="1" y="82"/>
                      <a:pt x="0" y="84"/>
                    </a:cubicBezTo>
                    <a:cubicBezTo>
                      <a:pt x="1" y="84"/>
                      <a:pt x="2" y="84"/>
                      <a:pt x="3" y="84"/>
                    </a:cubicBezTo>
                    <a:cubicBezTo>
                      <a:pt x="9" y="85"/>
                      <a:pt x="9" y="85"/>
                      <a:pt x="9" y="85"/>
                    </a:cubicBezTo>
                    <a:cubicBezTo>
                      <a:pt x="20" y="86"/>
                      <a:pt x="31" y="87"/>
                      <a:pt x="43" y="87"/>
                    </a:cubicBezTo>
                    <a:cubicBezTo>
                      <a:pt x="75" y="88"/>
                      <a:pt x="107" y="90"/>
                      <a:pt x="134" y="104"/>
                    </a:cubicBezTo>
                    <a:cubicBezTo>
                      <a:pt x="136" y="105"/>
                      <a:pt x="138" y="106"/>
                      <a:pt x="140" y="107"/>
                    </a:cubicBezTo>
                    <a:cubicBezTo>
                      <a:pt x="145" y="110"/>
                      <a:pt x="149" y="113"/>
                      <a:pt x="154" y="114"/>
                    </a:cubicBezTo>
                    <a:cubicBezTo>
                      <a:pt x="158" y="114"/>
                      <a:pt x="161" y="115"/>
                      <a:pt x="165" y="115"/>
                    </a:cubicBezTo>
                    <a:cubicBezTo>
                      <a:pt x="171" y="116"/>
                      <a:pt x="178" y="116"/>
                      <a:pt x="185" y="120"/>
                    </a:cubicBezTo>
                    <a:cubicBezTo>
                      <a:pt x="198" y="128"/>
                      <a:pt x="215" y="144"/>
                      <a:pt x="224" y="158"/>
                    </a:cubicBezTo>
                    <a:cubicBezTo>
                      <a:pt x="233" y="172"/>
                      <a:pt x="245" y="178"/>
                      <a:pt x="259" y="183"/>
                    </a:cubicBezTo>
                    <a:cubicBezTo>
                      <a:pt x="262" y="185"/>
                      <a:pt x="265" y="186"/>
                      <a:pt x="268" y="187"/>
                    </a:cubicBezTo>
                    <a:cubicBezTo>
                      <a:pt x="277" y="191"/>
                      <a:pt x="298" y="196"/>
                      <a:pt x="306" y="193"/>
                    </a:cubicBezTo>
                    <a:cubicBezTo>
                      <a:pt x="309" y="193"/>
                      <a:pt x="312" y="194"/>
                      <a:pt x="312" y="197"/>
                    </a:cubicBezTo>
                    <a:cubicBezTo>
                      <a:pt x="312" y="197"/>
                      <a:pt x="312" y="197"/>
                      <a:pt x="312" y="198"/>
                    </a:cubicBezTo>
                    <a:cubicBezTo>
                      <a:pt x="312" y="198"/>
                      <a:pt x="313" y="198"/>
                      <a:pt x="313" y="198"/>
                    </a:cubicBezTo>
                    <a:cubicBezTo>
                      <a:pt x="313" y="199"/>
                      <a:pt x="313" y="199"/>
                      <a:pt x="313" y="200"/>
                    </a:cubicBezTo>
                    <a:cubicBezTo>
                      <a:pt x="314" y="201"/>
                      <a:pt x="314" y="201"/>
                      <a:pt x="314" y="202"/>
                    </a:cubicBezTo>
                    <a:cubicBezTo>
                      <a:pt x="315" y="202"/>
                      <a:pt x="315" y="203"/>
                      <a:pt x="315" y="204"/>
                    </a:cubicBezTo>
                    <a:cubicBezTo>
                      <a:pt x="316" y="212"/>
                      <a:pt x="310" y="216"/>
                      <a:pt x="306" y="218"/>
                    </a:cubicBezTo>
                    <a:cubicBezTo>
                      <a:pt x="305" y="218"/>
                      <a:pt x="303" y="219"/>
                      <a:pt x="302" y="220"/>
                    </a:cubicBezTo>
                    <a:cubicBezTo>
                      <a:pt x="299" y="223"/>
                      <a:pt x="298" y="226"/>
                      <a:pt x="296" y="230"/>
                    </a:cubicBezTo>
                    <a:cubicBezTo>
                      <a:pt x="295" y="232"/>
                      <a:pt x="295" y="234"/>
                      <a:pt x="294" y="236"/>
                    </a:cubicBezTo>
                    <a:cubicBezTo>
                      <a:pt x="293" y="238"/>
                      <a:pt x="291" y="242"/>
                      <a:pt x="288" y="246"/>
                    </a:cubicBezTo>
                    <a:cubicBezTo>
                      <a:pt x="287" y="248"/>
                      <a:pt x="286" y="250"/>
                      <a:pt x="285" y="252"/>
                    </a:cubicBezTo>
                    <a:cubicBezTo>
                      <a:pt x="285" y="252"/>
                      <a:pt x="286" y="251"/>
                      <a:pt x="287" y="251"/>
                    </a:cubicBezTo>
                    <a:cubicBezTo>
                      <a:pt x="290" y="249"/>
                      <a:pt x="293" y="247"/>
                      <a:pt x="297" y="246"/>
                    </a:cubicBezTo>
                    <a:cubicBezTo>
                      <a:pt x="301" y="246"/>
                      <a:pt x="305" y="248"/>
                      <a:pt x="309" y="253"/>
                    </a:cubicBezTo>
                    <a:cubicBezTo>
                      <a:pt x="309" y="254"/>
                      <a:pt x="309" y="254"/>
                      <a:pt x="309" y="254"/>
                    </a:cubicBezTo>
                    <a:cubicBezTo>
                      <a:pt x="310" y="253"/>
                      <a:pt x="311" y="252"/>
                      <a:pt x="312" y="250"/>
                    </a:cubicBezTo>
                    <a:cubicBezTo>
                      <a:pt x="315" y="246"/>
                      <a:pt x="318" y="243"/>
                      <a:pt x="322" y="241"/>
                    </a:cubicBezTo>
                    <a:cubicBezTo>
                      <a:pt x="324" y="239"/>
                      <a:pt x="326" y="237"/>
                      <a:pt x="328" y="236"/>
                    </a:cubicBezTo>
                    <a:cubicBezTo>
                      <a:pt x="336" y="228"/>
                      <a:pt x="345" y="221"/>
                      <a:pt x="354" y="215"/>
                    </a:cubicBezTo>
                    <a:cubicBezTo>
                      <a:pt x="359" y="211"/>
                      <a:pt x="363" y="207"/>
                      <a:pt x="368" y="203"/>
                    </a:cubicBezTo>
                    <a:cubicBezTo>
                      <a:pt x="373" y="200"/>
                      <a:pt x="375" y="197"/>
                      <a:pt x="379" y="193"/>
                    </a:cubicBezTo>
                    <a:cubicBezTo>
                      <a:pt x="381" y="190"/>
                      <a:pt x="383" y="188"/>
                      <a:pt x="386" y="186"/>
                    </a:cubicBezTo>
                    <a:cubicBezTo>
                      <a:pt x="389" y="184"/>
                      <a:pt x="392" y="181"/>
                      <a:pt x="394" y="178"/>
                    </a:cubicBezTo>
                    <a:cubicBezTo>
                      <a:pt x="397" y="172"/>
                      <a:pt x="396" y="164"/>
                      <a:pt x="395" y="155"/>
                    </a:cubicBezTo>
                    <a:cubicBezTo>
                      <a:pt x="395" y="150"/>
                      <a:pt x="395" y="146"/>
                      <a:pt x="395" y="142"/>
                    </a:cubicBezTo>
                    <a:cubicBezTo>
                      <a:pt x="395" y="139"/>
                      <a:pt x="395" y="139"/>
                      <a:pt x="395" y="139"/>
                    </a:cubicBezTo>
                    <a:cubicBezTo>
                      <a:pt x="396" y="132"/>
                      <a:pt x="396" y="124"/>
                      <a:pt x="397" y="1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3" name="Freeform 75">
                <a:extLst>
                  <a:ext uri="{FF2B5EF4-FFF2-40B4-BE49-F238E27FC236}">
                    <a16:creationId xmlns:a16="http://schemas.microsoft.com/office/drawing/2014/main" id="{877CCCCC-D411-469A-BD56-9B07896754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1" y="2920"/>
                <a:ext cx="677" cy="418"/>
              </a:xfrm>
              <a:custGeom>
                <a:avLst/>
                <a:gdLst>
                  <a:gd name="T0" fmla="*/ 633 w 681"/>
                  <a:gd name="T1" fmla="*/ 273 h 420"/>
                  <a:gd name="T2" fmla="*/ 636 w 681"/>
                  <a:gd name="T3" fmla="*/ 249 h 420"/>
                  <a:gd name="T4" fmla="*/ 650 w 681"/>
                  <a:gd name="T5" fmla="*/ 241 h 420"/>
                  <a:gd name="T6" fmla="*/ 680 w 681"/>
                  <a:gd name="T7" fmla="*/ 224 h 420"/>
                  <a:gd name="T8" fmla="*/ 639 w 681"/>
                  <a:gd name="T9" fmla="*/ 219 h 420"/>
                  <a:gd name="T10" fmla="*/ 631 w 681"/>
                  <a:gd name="T11" fmla="*/ 217 h 420"/>
                  <a:gd name="T12" fmla="*/ 625 w 681"/>
                  <a:gd name="T13" fmla="*/ 215 h 420"/>
                  <a:gd name="T14" fmla="*/ 589 w 681"/>
                  <a:gd name="T15" fmla="*/ 229 h 420"/>
                  <a:gd name="T16" fmla="*/ 567 w 681"/>
                  <a:gd name="T17" fmla="*/ 233 h 420"/>
                  <a:gd name="T18" fmla="*/ 560 w 681"/>
                  <a:gd name="T19" fmla="*/ 245 h 420"/>
                  <a:gd name="T20" fmla="*/ 538 w 681"/>
                  <a:gd name="T21" fmla="*/ 249 h 420"/>
                  <a:gd name="T22" fmla="*/ 502 w 681"/>
                  <a:gd name="T23" fmla="*/ 237 h 420"/>
                  <a:gd name="T24" fmla="*/ 504 w 681"/>
                  <a:gd name="T25" fmla="*/ 224 h 420"/>
                  <a:gd name="T26" fmla="*/ 486 w 681"/>
                  <a:gd name="T27" fmla="*/ 212 h 420"/>
                  <a:gd name="T28" fmla="*/ 486 w 681"/>
                  <a:gd name="T29" fmla="*/ 184 h 420"/>
                  <a:gd name="T30" fmla="*/ 492 w 681"/>
                  <a:gd name="T31" fmla="*/ 144 h 420"/>
                  <a:gd name="T32" fmla="*/ 492 w 681"/>
                  <a:gd name="T33" fmla="*/ 134 h 420"/>
                  <a:gd name="T34" fmla="*/ 449 w 681"/>
                  <a:gd name="T35" fmla="*/ 101 h 420"/>
                  <a:gd name="T36" fmla="*/ 443 w 681"/>
                  <a:gd name="T37" fmla="*/ 92 h 420"/>
                  <a:gd name="T38" fmla="*/ 445 w 681"/>
                  <a:gd name="T39" fmla="*/ 76 h 420"/>
                  <a:gd name="T40" fmla="*/ 440 w 681"/>
                  <a:gd name="T41" fmla="*/ 61 h 420"/>
                  <a:gd name="T42" fmla="*/ 436 w 681"/>
                  <a:gd name="T43" fmla="*/ 34 h 420"/>
                  <a:gd name="T44" fmla="*/ 407 w 681"/>
                  <a:gd name="T45" fmla="*/ 20 h 420"/>
                  <a:gd name="T46" fmla="*/ 391 w 681"/>
                  <a:gd name="T47" fmla="*/ 26 h 420"/>
                  <a:gd name="T48" fmla="*/ 367 w 681"/>
                  <a:gd name="T49" fmla="*/ 28 h 420"/>
                  <a:gd name="T50" fmla="*/ 326 w 681"/>
                  <a:gd name="T51" fmla="*/ 29 h 420"/>
                  <a:gd name="T52" fmla="*/ 304 w 681"/>
                  <a:gd name="T53" fmla="*/ 41 h 420"/>
                  <a:gd name="T54" fmla="*/ 295 w 681"/>
                  <a:gd name="T55" fmla="*/ 41 h 420"/>
                  <a:gd name="T56" fmla="*/ 280 w 681"/>
                  <a:gd name="T57" fmla="*/ 12 h 420"/>
                  <a:gd name="T58" fmla="*/ 215 w 681"/>
                  <a:gd name="T59" fmla="*/ 7 h 420"/>
                  <a:gd name="T60" fmla="*/ 191 w 681"/>
                  <a:gd name="T61" fmla="*/ 1 h 420"/>
                  <a:gd name="T62" fmla="*/ 179 w 681"/>
                  <a:gd name="T63" fmla="*/ 4 h 420"/>
                  <a:gd name="T64" fmla="*/ 156 w 681"/>
                  <a:gd name="T65" fmla="*/ 18 h 420"/>
                  <a:gd name="T66" fmla="*/ 156 w 681"/>
                  <a:gd name="T67" fmla="*/ 32 h 420"/>
                  <a:gd name="T68" fmla="*/ 132 w 681"/>
                  <a:gd name="T69" fmla="*/ 44 h 420"/>
                  <a:gd name="T70" fmla="*/ 110 w 681"/>
                  <a:gd name="T71" fmla="*/ 68 h 420"/>
                  <a:gd name="T72" fmla="*/ 99 w 681"/>
                  <a:gd name="T73" fmla="*/ 86 h 420"/>
                  <a:gd name="T74" fmla="*/ 80 w 681"/>
                  <a:gd name="T75" fmla="*/ 114 h 420"/>
                  <a:gd name="T76" fmla="*/ 70 w 681"/>
                  <a:gd name="T77" fmla="*/ 140 h 420"/>
                  <a:gd name="T78" fmla="*/ 62 w 681"/>
                  <a:gd name="T79" fmla="*/ 161 h 420"/>
                  <a:gd name="T80" fmla="*/ 49 w 681"/>
                  <a:gd name="T81" fmla="*/ 177 h 420"/>
                  <a:gd name="T82" fmla="*/ 0 w 681"/>
                  <a:gd name="T83" fmla="*/ 213 h 420"/>
                  <a:gd name="T84" fmla="*/ 48 w 681"/>
                  <a:gd name="T85" fmla="*/ 215 h 420"/>
                  <a:gd name="T86" fmla="*/ 144 w 681"/>
                  <a:gd name="T87" fmla="*/ 232 h 420"/>
                  <a:gd name="T88" fmla="*/ 201 w 681"/>
                  <a:gd name="T89" fmla="*/ 237 h 420"/>
                  <a:gd name="T90" fmla="*/ 256 w 681"/>
                  <a:gd name="T91" fmla="*/ 274 h 420"/>
                  <a:gd name="T92" fmla="*/ 271 w 681"/>
                  <a:gd name="T93" fmla="*/ 336 h 420"/>
                  <a:gd name="T94" fmla="*/ 287 w 681"/>
                  <a:gd name="T95" fmla="*/ 370 h 420"/>
                  <a:gd name="T96" fmla="*/ 315 w 681"/>
                  <a:gd name="T97" fmla="*/ 380 h 420"/>
                  <a:gd name="T98" fmla="*/ 353 w 681"/>
                  <a:gd name="T99" fmla="*/ 389 h 420"/>
                  <a:gd name="T100" fmla="*/ 351 w 681"/>
                  <a:gd name="T101" fmla="*/ 408 h 420"/>
                  <a:gd name="T102" fmla="*/ 376 w 681"/>
                  <a:gd name="T103" fmla="*/ 419 h 420"/>
                  <a:gd name="T104" fmla="*/ 385 w 681"/>
                  <a:gd name="T105" fmla="*/ 420 h 420"/>
                  <a:gd name="T106" fmla="*/ 388 w 681"/>
                  <a:gd name="T107" fmla="*/ 408 h 420"/>
                  <a:gd name="T108" fmla="*/ 419 w 681"/>
                  <a:gd name="T109" fmla="*/ 387 h 420"/>
                  <a:gd name="T110" fmla="*/ 435 w 681"/>
                  <a:gd name="T111" fmla="*/ 370 h 420"/>
                  <a:gd name="T112" fmla="*/ 464 w 681"/>
                  <a:gd name="T113" fmla="*/ 353 h 420"/>
                  <a:gd name="T114" fmla="*/ 493 w 681"/>
                  <a:gd name="T115" fmla="*/ 330 h 420"/>
                  <a:gd name="T116" fmla="*/ 529 w 681"/>
                  <a:gd name="T117" fmla="*/ 316 h 420"/>
                  <a:gd name="T118" fmla="*/ 570 w 681"/>
                  <a:gd name="T119" fmla="*/ 308 h 420"/>
                  <a:gd name="T120" fmla="*/ 598 w 681"/>
                  <a:gd name="T121" fmla="*/ 316 h 420"/>
                  <a:gd name="T122" fmla="*/ 592 w 681"/>
                  <a:gd name="T123" fmla="*/ 310 h 420"/>
                  <a:gd name="T124" fmla="*/ 658 w 681"/>
                  <a:gd name="T125" fmla="*/ 269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81" h="420">
                    <a:moveTo>
                      <a:pt x="642" y="272"/>
                    </a:moveTo>
                    <a:cubicBezTo>
                      <a:pt x="640" y="273"/>
                      <a:pt x="638" y="273"/>
                      <a:pt x="637" y="274"/>
                    </a:cubicBezTo>
                    <a:cubicBezTo>
                      <a:pt x="635" y="274"/>
                      <a:pt x="634" y="273"/>
                      <a:pt x="633" y="273"/>
                    </a:cubicBezTo>
                    <a:cubicBezTo>
                      <a:pt x="632" y="272"/>
                      <a:pt x="631" y="270"/>
                      <a:pt x="631" y="269"/>
                    </a:cubicBezTo>
                    <a:cubicBezTo>
                      <a:pt x="631" y="268"/>
                      <a:pt x="631" y="266"/>
                      <a:pt x="631" y="265"/>
                    </a:cubicBezTo>
                    <a:cubicBezTo>
                      <a:pt x="631" y="260"/>
                      <a:pt x="631" y="254"/>
                      <a:pt x="636" y="249"/>
                    </a:cubicBezTo>
                    <a:cubicBezTo>
                      <a:pt x="637" y="247"/>
                      <a:pt x="640" y="246"/>
                      <a:pt x="643" y="245"/>
                    </a:cubicBezTo>
                    <a:cubicBezTo>
                      <a:pt x="644" y="244"/>
                      <a:pt x="646" y="243"/>
                      <a:pt x="647" y="243"/>
                    </a:cubicBezTo>
                    <a:cubicBezTo>
                      <a:pt x="648" y="242"/>
                      <a:pt x="649" y="241"/>
                      <a:pt x="650" y="241"/>
                    </a:cubicBezTo>
                    <a:cubicBezTo>
                      <a:pt x="652" y="239"/>
                      <a:pt x="655" y="237"/>
                      <a:pt x="658" y="235"/>
                    </a:cubicBezTo>
                    <a:cubicBezTo>
                      <a:pt x="660" y="234"/>
                      <a:pt x="663" y="234"/>
                      <a:pt x="666" y="233"/>
                    </a:cubicBezTo>
                    <a:cubicBezTo>
                      <a:pt x="676" y="230"/>
                      <a:pt x="681" y="229"/>
                      <a:pt x="680" y="224"/>
                    </a:cubicBezTo>
                    <a:cubicBezTo>
                      <a:pt x="680" y="221"/>
                      <a:pt x="672" y="221"/>
                      <a:pt x="663" y="223"/>
                    </a:cubicBezTo>
                    <a:cubicBezTo>
                      <a:pt x="656" y="223"/>
                      <a:pt x="651" y="224"/>
                      <a:pt x="647" y="223"/>
                    </a:cubicBezTo>
                    <a:cubicBezTo>
                      <a:pt x="644" y="222"/>
                      <a:pt x="641" y="220"/>
                      <a:pt x="639" y="219"/>
                    </a:cubicBezTo>
                    <a:cubicBezTo>
                      <a:pt x="638" y="218"/>
                      <a:pt x="637" y="217"/>
                      <a:pt x="636" y="217"/>
                    </a:cubicBezTo>
                    <a:cubicBezTo>
                      <a:pt x="636" y="217"/>
                      <a:pt x="635" y="218"/>
                      <a:pt x="634" y="218"/>
                    </a:cubicBezTo>
                    <a:cubicBezTo>
                      <a:pt x="633" y="218"/>
                      <a:pt x="632" y="217"/>
                      <a:pt x="631" y="217"/>
                    </a:cubicBezTo>
                    <a:cubicBezTo>
                      <a:pt x="630" y="216"/>
                      <a:pt x="629" y="215"/>
                      <a:pt x="629" y="214"/>
                    </a:cubicBezTo>
                    <a:cubicBezTo>
                      <a:pt x="629" y="214"/>
                      <a:pt x="628" y="213"/>
                      <a:pt x="628" y="213"/>
                    </a:cubicBezTo>
                    <a:cubicBezTo>
                      <a:pt x="628" y="213"/>
                      <a:pt x="626" y="214"/>
                      <a:pt x="625" y="215"/>
                    </a:cubicBezTo>
                    <a:cubicBezTo>
                      <a:pt x="624" y="215"/>
                      <a:pt x="624" y="215"/>
                      <a:pt x="624" y="215"/>
                    </a:cubicBezTo>
                    <a:cubicBezTo>
                      <a:pt x="619" y="217"/>
                      <a:pt x="615" y="219"/>
                      <a:pt x="610" y="220"/>
                    </a:cubicBezTo>
                    <a:cubicBezTo>
                      <a:pt x="602" y="223"/>
                      <a:pt x="595" y="225"/>
                      <a:pt x="589" y="229"/>
                    </a:cubicBezTo>
                    <a:cubicBezTo>
                      <a:pt x="587" y="230"/>
                      <a:pt x="586" y="231"/>
                      <a:pt x="585" y="231"/>
                    </a:cubicBezTo>
                    <a:cubicBezTo>
                      <a:pt x="582" y="233"/>
                      <a:pt x="579" y="236"/>
                      <a:pt x="573" y="236"/>
                    </a:cubicBezTo>
                    <a:cubicBezTo>
                      <a:pt x="571" y="236"/>
                      <a:pt x="569" y="234"/>
                      <a:pt x="567" y="233"/>
                    </a:cubicBezTo>
                    <a:cubicBezTo>
                      <a:pt x="567" y="233"/>
                      <a:pt x="565" y="232"/>
                      <a:pt x="565" y="232"/>
                    </a:cubicBezTo>
                    <a:cubicBezTo>
                      <a:pt x="565" y="233"/>
                      <a:pt x="564" y="234"/>
                      <a:pt x="564" y="235"/>
                    </a:cubicBezTo>
                    <a:cubicBezTo>
                      <a:pt x="564" y="238"/>
                      <a:pt x="563" y="242"/>
                      <a:pt x="560" y="245"/>
                    </a:cubicBezTo>
                    <a:cubicBezTo>
                      <a:pt x="556" y="248"/>
                      <a:pt x="553" y="247"/>
                      <a:pt x="550" y="247"/>
                    </a:cubicBezTo>
                    <a:cubicBezTo>
                      <a:pt x="549" y="247"/>
                      <a:pt x="548" y="247"/>
                      <a:pt x="548" y="247"/>
                    </a:cubicBezTo>
                    <a:cubicBezTo>
                      <a:pt x="544" y="248"/>
                      <a:pt x="541" y="249"/>
                      <a:pt x="538" y="249"/>
                    </a:cubicBezTo>
                    <a:cubicBezTo>
                      <a:pt x="530" y="252"/>
                      <a:pt x="522" y="254"/>
                      <a:pt x="511" y="252"/>
                    </a:cubicBezTo>
                    <a:cubicBezTo>
                      <a:pt x="509" y="252"/>
                      <a:pt x="507" y="250"/>
                      <a:pt x="507" y="247"/>
                    </a:cubicBezTo>
                    <a:cubicBezTo>
                      <a:pt x="508" y="243"/>
                      <a:pt x="506" y="240"/>
                      <a:pt x="502" y="237"/>
                    </a:cubicBezTo>
                    <a:cubicBezTo>
                      <a:pt x="501" y="237"/>
                      <a:pt x="500" y="235"/>
                      <a:pt x="500" y="234"/>
                    </a:cubicBezTo>
                    <a:cubicBezTo>
                      <a:pt x="500" y="232"/>
                      <a:pt x="500" y="231"/>
                      <a:pt x="502" y="230"/>
                    </a:cubicBezTo>
                    <a:cubicBezTo>
                      <a:pt x="504" y="228"/>
                      <a:pt x="504" y="226"/>
                      <a:pt x="504" y="224"/>
                    </a:cubicBezTo>
                    <a:cubicBezTo>
                      <a:pt x="504" y="221"/>
                      <a:pt x="500" y="217"/>
                      <a:pt x="497" y="215"/>
                    </a:cubicBezTo>
                    <a:cubicBezTo>
                      <a:pt x="496" y="215"/>
                      <a:pt x="496" y="215"/>
                      <a:pt x="495" y="215"/>
                    </a:cubicBezTo>
                    <a:cubicBezTo>
                      <a:pt x="493" y="216"/>
                      <a:pt x="490" y="216"/>
                      <a:pt x="486" y="212"/>
                    </a:cubicBezTo>
                    <a:cubicBezTo>
                      <a:pt x="483" y="208"/>
                      <a:pt x="480" y="197"/>
                      <a:pt x="480" y="195"/>
                    </a:cubicBezTo>
                    <a:cubicBezTo>
                      <a:pt x="481" y="191"/>
                      <a:pt x="482" y="189"/>
                      <a:pt x="484" y="187"/>
                    </a:cubicBezTo>
                    <a:cubicBezTo>
                      <a:pt x="484" y="186"/>
                      <a:pt x="485" y="185"/>
                      <a:pt x="486" y="184"/>
                    </a:cubicBezTo>
                    <a:cubicBezTo>
                      <a:pt x="486" y="181"/>
                      <a:pt x="486" y="178"/>
                      <a:pt x="485" y="175"/>
                    </a:cubicBezTo>
                    <a:cubicBezTo>
                      <a:pt x="485" y="173"/>
                      <a:pt x="484" y="171"/>
                      <a:pt x="484" y="169"/>
                    </a:cubicBezTo>
                    <a:cubicBezTo>
                      <a:pt x="484" y="159"/>
                      <a:pt x="486" y="152"/>
                      <a:pt x="492" y="144"/>
                    </a:cubicBezTo>
                    <a:cubicBezTo>
                      <a:pt x="493" y="141"/>
                      <a:pt x="493" y="141"/>
                      <a:pt x="493" y="141"/>
                    </a:cubicBezTo>
                    <a:cubicBezTo>
                      <a:pt x="494" y="140"/>
                      <a:pt x="496" y="138"/>
                      <a:pt x="496" y="138"/>
                    </a:cubicBezTo>
                    <a:cubicBezTo>
                      <a:pt x="496" y="138"/>
                      <a:pt x="495" y="136"/>
                      <a:pt x="492" y="134"/>
                    </a:cubicBezTo>
                    <a:cubicBezTo>
                      <a:pt x="489" y="132"/>
                      <a:pt x="484" y="130"/>
                      <a:pt x="480" y="129"/>
                    </a:cubicBezTo>
                    <a:cubicBezTo>
                      <a:pt x="475" y="127"/>
                      <a:pt x="470" y="125"/>
                      <a:pt x="466" y="123"/>
                    </a:cubicBezTo>
                    <a:cubicBezTo>
                      <a:pt x="460" y="119"/>
                      <a:pt x="452" y="114"/>
                      <a:pt x="449" y="101"/>
                    </a:cubicBezTo>
                    <a:cubicBezTo>
                      <a:pt x="449" y="100"/>
                      <a:pt x="449" y="97"/>
                      <a:pt x="449" y="95"/>
                    </a:cubicBezTo>
                    <a:cubicBezTo>
                      <a:pt x="449" y="94"/>
                      <a:pt x="449" y="93"/>
                      <a:pt x="449" y="92"/>
                    </a:cubicBezTo>
                    <a:cubicBezTo>
                      <a:pt x="448" y="92"/>
                      <a:pt x="445" y="93"/>
                      <a:pt x="443" y="92"/>
                    </a:cubicBezTo>
                    <a:cubicBezTo>
                      <a:pt x="443" y="92"/>
                      <a:pt x="443" y="92"/>
                      <a:pt x="443" y="92"/>
                    </a:cubicBezTo>
                    <a:cubicBezTo>
                      <a:pt x="441" y="91"/>
                      <a:pt x="439" y="89"/>
                      <a:pt x="439" y="87"/>
                    </a:cubicBezTo>
                    <a:cubicBezTo>
                      <a:pt x="440" y="82"/>
                      <a:pt x="443" y="79"/>
                      <a:pt x="445" y="76"/>
                    </a:cubicBezTo>
                    <a:cubicBezTo>
                      <a:pt x="447" y="74"/>
                      <a:pt x="448" y="71"/>
                      <a:pt x="449" y="69"/>
                    </a:cubicBezTo>
                    <a:cubicBezTo>
                      <a:pt x="450" y="68"/>
                      <a:pt x="450" y="67"/>
                      <a:pt x="450" y="66"/>
                    </a:cubicBezTo>
                    <a:cubicBezTo>
                      <a:pt x="448" y="66"/>
                      <a:pt x="443" y="65"/>
                      <a:pt x="440" y="61"/>
                    </a:cubicBezTo>
                    <a:cubicBezTo>
                      <a:pt x="438" y="59"/>
                      <a:pt x="438" y="54"/>
                      <a:pt x="438" y="45"/>
                    </a:cubicBezTo>
                    <a:cubicBezTo>
                      <a:pt x="438" y="44"/>
                      <a:pt x="438" y="42"/>
                      <a:pt x="438" y="41"/>
                    </a:cubicBezTo>
                    <a:cubicBezTo>
                      <a:pt x="437" y="38"/>
                      <a:pt x="437" y="36"/>
                      <a:pt x="436" y="34"/>
                    </a:cubicBezTo>
                    <a:cubicBezTo>
                      <a:pt x="435" y="31"/>
                      <a:pt x="431" y="28"/>
                      <a:pt x="427" y="24"/>
                    </a:cubicBezTo>
                    <a:cubicBezTo>
                      <a:pt x="425" y="23"/>
                      <a:pt x="423" y="21"/>
                      <a:pt x="421" y="19"/>
                    </a:cubicBezTo>
                    <a:cubicBezTo>
                      <a:pt x="417" y="21"/>
                      <a:pt x="411" y="20"/>
                      <a:pt x="407" y="20"/>
                    </a:cubicBezTo>
                    <a:cubicBezTo>
                      <a:pt x="404" y="20"/>
                      <a:pt x="401" y="19"/>
                      <a:pt x="400" y="20"/>
                    </a:cubicBezTo>
                    <a:cubicBezTo>
                      <a:pt x="399" y="20"/>
                      <a:pt x="399" y="21"/>
                      <a:pt x="398" y="21"/>
                    </a:cubicBezTo>
                    <a:cubicBezTo>
                      <a:pt x="397" y="23"/>
                      <a:pt x="395" y="25"/>
                      <a:pt x="391" y="26"/>
                    </a:cubicBezTo>
                    <a:cubicBezTo>
                      <a:pt x="388" y="27"/>
                      <a:pt x="385" y="26"/>
                      <a:pt x="383" y="26"/>
                    </a:cubicBezTo>
                    <a:cubicBezTo>
                      <a:pt x="381" y="26"/>
                      <a:pt x="380" y="26"/>
                      <a:pt x="379" y="26"/>
                    </a:cubicBezTo>
                    <a:cubicBezTo>
                      <a:pt x="375" y="26"/>
                      <a:pt x="371" y="27"/>
                      <a:pt x="367" y="28"/>
                    </a:cubicBezTo>
                    <a:cubicBezTo>
                      <a:pt x="363" y="29"/>
                      <a:pt x="359" y="29"/>
                      <a:pt x="355" y="30"/>
                    </a:cubicBezTo>
                    <a:cubicBezTo>
                      <a:pt x="350" y="31"/>
                      <a:pt x="344" y="30"/>
                      <a:pt x="339" y="30"/>
                    </a:cubicBezTo>
                    <a:cubicBezTo>
                      <a:pt x="334" y="29"/>
                      <a:pt x="330" y="29"/>
                      <a:pt x="326" y="29"/>
                    </a:cubicBezTo>
                    <a:cubicBezTo>
                      <a:pt x="325" y="46"/>
                      <a:pt x="322" y="50"/>
                      <a:pt x="319" y="52"/>
                    </a:cubicBezTo>
                    <a:cubicBezTo>
                      <a:pt x="317" y="54"/>
                      <a:pt x="315" y="54"/>
                      <a:pt x="312" y="53"/>
                    </a:cubicBezTo>
                    <a:cubicBezTo>
                      <a:pt x="307" y="52"/>
                      <a:pt x="305" y="47"/>
                      <a:pt x="304" y="41"/>
                    </a:cubicBezTo>
                    <a:cubicBezTo>
                      <a:pt x="303" y="40"/>
                      <a:pt x="303" y="39"/>
                      <a:pt x="302" y="38"/>
                    </a:cubicBezTo>
                    <a:cubicBezTo>
                      <a:pt x="300" y="39"/>
                      <a:pt x="298" y="40"/>
                      <a:pt x="296" y="41"/>
                    </a:cubicBezTo>
                    <a:cubicBezTo>
                      <a:pt x="295" y="41"/>
                      <a:pt x="295" y="41"/>
                      <a:pt x="295" y="41"/>
                    </a:cubicBezTo>
                    <a:cubicBezTo>
                      <a:pt x="290" y="41"/>
                      <a:pt x="286" y="37"/>
                      <a:pt x="284" y="32"/>
                    </a:cubicBezTo>
                    <a:cubicBezTo>
                      <a:pt x="282" y="28"/>
                      <a:pt x="282" y="24"/>
                      <a:pt x="282" y="20"/>
                    </a:cubicBezTo>
                    <a:cubicBezTo>
                      <a:pt x="282" y="16"/>
                      <a:pt x="283" y="15"/>
                      <a:pt x="280" y="12"/>
                    </a:cubicBezTo>
                    <a:cubicBezTo>
                      <a:pt x="270" y="3"/>
                      <a:pt x="246" y="5"/>
                      <a:pt x="230" y="6"/>
                    </a:cubicBezTo>
                    <a:cubicBezTo>
                      <a:pt x="226" y="6"/>
                      <a:pt x="223" y="6"/>
                      <a:pt x="220" y="6"/>
                    </a:cubicBezTo>
                    <a:cubicBezTo>
                      <a:pt x="218" y="6"/>
                      <a:pt x="216" y="6"/>
                      <a:pt x="215" y="7"/>
                    </a:cubicBezTo>
                    <a:cubicBezTo>
                      <a:pt x="210" y="7"/>
                      <a:pt x="206" y="7"/>
                      <a:pt x="201" y="6"/>
                    </a:cubicBezTo>
                    <a:cubicBezTo>
                      <a:pt x="198" y="6"/>
                      <a:pt x="195" y="4"/>
                      <a:pt x="193" y="3"/>
                    </a:cubicBezTo>
                    <a:cubicBezTo>
                      <a:pt x="192" y="2"/>
                      <a:pt x="191" y="2"/>
                      <a:pt x="191" y="1"/>
                    </a:cubicBezTo>
                    <a:cubicBezTo>
                      <a:pt x="189" y="1"/>
                      <a:pt x="188" y="0"/>
                      <a:pt x="187" y="0"/>
                    </a:cubicBezTo>
                    <a:cubicBezTo>
                      <a:pt x="187" y="0"/>
                      <a:pt x="186" y="0"/>
                      <a:pt x="184" y="1"/>
                    </a:cubicBezTo>
                    <a:cubicBezTo>
                      <a:pt x="183" y="1"/>
                      <a:pt x="181" y="3"/>
                      <a:pt x="179" y="4"/>
                    </a:cubicBezTo>
                    <a:cubicBezTo>
                      <a:pt x="176" y="6"/>
                      <a:pt x="174" y="7"/>
                      <a:pt x="171" y="8"/>
                    </a:cubicBezTo>
                    <a:cubicBezTo>
                      <a:pt x="169" y="9"/>
                      <a:pt x="166" y="10"/>
                      <a:pt x="164" y="11"/>
                    </a:cubicBezTo>
                    <a:cubicBezTo>
                      <a:pt x="158" y="13"/>
                      <a:pt x="157" y="13"/>
                      <a:pt x="156" y="18"/>
                    </a:cubicBezTo>
                    <a:cubicBezTo>
                      <a:pt x="156" y="21"/>
                      <a:pt x="156" y="24"/>
                      <a:pt x="157" y="26"/>
                    </a:cubicBezTo>
                    <a:cubicBezTo>
                      <a:pt x="157" y="28"/>
                      <a:pt x="157" y="28"/>
                      <a:pt x="157" y="28"/>
                    </a:cubicBezTo>
                    <a:cubicBezTo>
                      <a:pt x="158" y="29"/>
                      <a:pt x="157" y="31"/>
                      <a:pt x="156" y="32"/>
                    </a:cubicBezTo>
                    <a:cubicBezTo>
                      <a:pt x="156" y="32"/>
                      <a:pt x="155" y="33"/>
                      <a:pt x="155" y="33"/>
                    </a:cubicBezTo>
                    <a:cubicBezTo>
                      <a:pt x="152" y="36"/>
                      <a:pt x="147" y="38"/>
                      <a:pt x="140" y="41"/>
                    </a:cubicBezTo>
                    <a:cubicBezTo>
                      <a:pt x="136" y="42"/>
                      <a:pt x="133" y="43"/>
                      <a:pt x="132" y="44"/>
                    </a:cubicBezTo>
                    <a:cubicBezTo>
                      <a:pt x="128" y="47"/>
                      <a:pt x="126" y="50"/>
                      <a:pt x="124" y="53"/>
                    </a:cubicBezTo>
                    <a:cubicBezTo>
                      <a:pt x="123" y="55"/>
                      <a:pt x="121" y="58"/>
                      <a:pt x="119" y="60"/>
                    </a:cubicBezTo>
                    <a:cubicBezTo>
                      <a:pt x="117" y="64"/>
                      <a:pt x="113" y="66"/>
                      <a:pt x="110" y="68"/>
                    </a:cubicBezTo>
                    <a:cubicBezTo>
                      <a:pt x="107" y="69"/>
                      <a:pt x="104" y="71"/>
                      <a:pt x="103" y="73"/>
                    </a:cubicBezTo>
                    <a:cubicBezTo>
                      <a:pt x="102" y="75"/>
                      <a:pt x="101" y="77"/>
                      <a:pt x="101" y="79"/>
                    </a:cubicBezTo>
                    <a:cubicBezTo>
                      <a:pt x="100" y="82"/>
                      <a:pt x="100" y="84"/>
                      <a:pt x="99" y="86"/>
                    </a:cubicBezTo>
                    <a:cubicBezTo>
                      <a:pt x="96" y="93"/>
                      <a:pt x="91" y="96"/>
                      <a:pt x="86" y="98"/>
                    </a:cubicBezTo>
                    <a:cubicBezTo>
                      <a:pt x="83" y="100"/>
                      <a:pt x="81" y="101"/>
                      <a:pt x="80" y="103"/>
                    </a:cubicBezTo>
                    <a:cubicBezTo>
                      <a:pt x="79" y="105"/>
                      <a:pt x="79" y="110"/>
                      <a:pt x="80" y="114"/>
                    </a:cubicBezTo>
                    <a:cubicBezTo>
                      <a:pt x="81" y="121"/>
                      <a:pt x="82" y="128"/>
                      <a:pt x="78" y="134"/>
                    </a:cubicBezTo>
                    <a:cubicBezTo>
                      <a:pt x="76" y="137"/>
                      <a:pt x="73" y="138"/>
                      <a:pt x="72" y="139"/>
                    </a:cubicBezTo>
                    <a:cubicBezTo>
                      <a:pt x="71" y="139"/>
                      <a:pt x="71" y="139"/>
                      <a:pt x="70" y="140"/>
                    </a:cubicBezTo>
                    <a:cubicBezTo>
                      <a:pt x="70" y="140"/>
                      <a:pt x="70" y="141"/>
                      <a:pt x="71" y="142"/>
                    </a:cubicBezTo>
                    <a:cubicBezTo>
                      <a:pt x="72" y="144"/>
                      <a:pt x="73" y="148"/>
                      <a:pt x="71" y="153"/>
                    </a:cubicBezTo>
                    <a:cubicBezTo>
                      <a:pt x="69" y="156"/>
                      <a:pt x="66" y="159"/>
                      <a:pt x="62" y="161"/>
                    </a:cubicBezTo>
                    <a:cubicBezTo>
                      <a:pt x="61" y="162"/>
                      <a:pt x="59" y="163"/>
                      <a:pt x="58" y="164"/>
                    </a:cubicBezTo>
                    <a:cubicBezTo>
                      <a:pt x="57" y="165"/>
                      <a:pt x="56" y="167"/>
                      <a:pt x="55" y="169"/>
                    </a:cubicBezTo>
                    <a:cubicBezTo>
                      <a:pt x="54" y="171"/>
                      <a:pt x="52" y="174"/>
                      <a:pt x="49" y="177"/>
                    </a:cubicBezTo>
                    <a:cubicBezTo>
                      <a:pt x="43" y="183"/>
                      <a:pt x="36" y="187"/>
                      <a:pt x="29" y="192"/>
                    </a:cubicBezTo>
                    <a:cubicBezTo>
                      <a:pt x="24" y="195"/>
                      <a:pt x="18" y="198"/>
                      <a:pt x="14" y="202"/>
                    </a:cubicBezTo>
                    <a:cubicBezTo>
                      <a:pt x="9" y="205"/>
                      <a:pt x="5" y="209"/>
                      <a:pt x="0" y="213"/>
                    </a:cubicBezTo>
                    <a:cubicBezTo>
                      <a:pt x="4" y="213"/>
                      <a:pt x="8" y="214"/>
                      <a:pt x="12" y="214"/>
                    </a:cubicBezTo>
                    <a:cubicBezTo>
                      <a:pt x="18" y="215"/>
                      <a:pt x="25" y="217"/>
                      <a:pt x="32" y="216"/>
                    </a:cubicBezTo>
                    <a:cubicBezTo>
                      <a:pt x="38" y="216"/>
                      <a:pt x="43" y="215"/>
                      <a:pt x="48" y="215"/>
                    </a:cubicBezTo>
                    <a:cubicBezTo>
                      <a:pt x="64" y="213"/>
                      <a:pt x="79" y="212"/>
                      <a:pt x="97" y="217"/>
                    </a:cubicBezTo>
                    <a:cubicBezTo>
                      <a:pt x="106" y="219"/>
                      <a:pt x="106" y="219"/>
                      <a:pt x="106" y="219"/>
                    </a:cubicBezTo>
                    <a:cubicBezTo>
                      <a:pt x="119" y="222"/>
                      <a:pt x="132" y="226"/>
                      <a:pt x="144" y="232"/>
                    </a:cubicBezTo>
                    <a:cubicBezTo>
                      <a:pt x="160" y="238"/>
                      <a:pt x="173" y="238"/>
                      <a:pt x="190" y="237"/>
                    </a:cubicBezTo>
                    <a:cubicBezTo>
                      <a:pt x="195" y="237"/>
                      <a:pt x="195" y="237"/>
                      <a:pt x="195" y="237"/>
                    </a:cubicBezTo>
                    <a:cubicBezTo>
                      <a:pt x="197" y="237"/>
                      <a:pt x="199" y="237"/>
                      <a:pt x="201" y="237"/>
                    </a:cubicBezTo>
                    <a:cubicBezTo>
                      <a:pt x="213" y="237"/>
                      <a:pt x="225" y="237"/>
                      <a:pt x="236" y="244"/>
                    </a:cubicBezTo>
                    <a:cubicBezTo>
                      <a:pt x="244" y="249"/>
                      <a:pt x="248" y="257"/>
                      <a:pt x="251" y="264"/>
                    </a:cubicBezTo>
                    <a:cubicBezTo>
                      <a:pt x="252" y="268"/>
                      <a:pt x="254" y="271"/>
                      <a:pt x="256" y="274"/>
                    </a:cubicBezTo>
                    <a:cubicBezTo>
                      <a:pt x="263" y="285"/>
                      <a:pt x="267" y="292"/>
                      <a:pt x="268" y="305"/>
                    </a:cubicBezTo>
                    <a:cubicBezTo>
                      <a:pt x="269" y="309"/>
                      <a:pt x="268" y="313"/>
                      <a:pt x="268" y="316"/>
                    </a:cubicBezTo>
                    <a:cubicBezTo>
                      <a:pt x="268" y="324"/>
                      <a:pt x="268" y="331"/>
                      <a:pt x="271" y="336"/>
                    </a:cubicBezTo>
                    <a:cubicBezTo>
                      <a:pt x="272" y="339"/>
                      <a:pt x="274" y="341"/>
                      <a:pt x="277" y="344"/>
                    </a:cubicBezTo>
                    <a:cubicBezTo>
                      <a:pt x="281" y="349"/>
                      <a:pt x="285" y="353"/>
                      <a:pt x="286" y="361"/>
                    </a:cubicBezTo>
                    <a:cubicBezTo>
                      <a:pt x="287" y="364"/>
                      <a:pt x="287" y="367"/>
                      <a:pt x="287" y="370"/>
                    </a:cubicBezTo>
                    <a:cubicBezTo>
                      <a:pt x="287" y="376"/>
                      <a:pt x="287" y="378"/>
                      <a:pt x="290" y="380"/>
                    </a:cubicBezTo>
                    <a:cubicBezTo>
                      <a:pt x="293" y="381"/>
                      <a:pt x="300" y="381"/>
                      <a:pt x="305" y="380"/>
                    </a:cubicBezTo>
                    <a:cubicBezTo>
                      <a:pt x="309" y="380"/>
                      <a:pt x="313" y="380"/>
                      <a:pt x="315" y="380"/>
                    </a:cubicBezTo>
                    <a:cubicBezTo>
                      <a:pt x="321" y="380"/>
                      <a:pt x="321" y="380"/>
                      <a:pt x="321" y="380"/>
                    </a:cubicBezTo>
                    <a:cubicBezTo>
                      <a:pt x="327" y="380"/>
                      <a:pt x="334" y="380"/>
                      <a:pt x="340" y="381"/>
                    </a:cubicBezTo>
                    <a:cubicBezTo>
                      <a:pt x="345" y="382"/>
                      <a:pt x="351" y="383"/>
                      <a:pt x="353" y="389"/>
                    </a:cubicBezTo>
                    <a:cubicBezTo>
                      <a:pt x="355" y="394"/>
                      <a:pt x="351" y="399"/>
                      <a:pt x="347" y="405"/>
                    </a:cubicBezTo>
                    <a:cubicBezTo>
                      <a:pt x="346" y="406"/>
                      <a:pt x="345" y="407"/>
                      <a:pt x="344" y="408"/>
                    </a:cubicBezTo>
                    <a:cubicBezTo>
                      <a:pt x="346" y="408"/>
                      <a:pt x="349" y="408"/>
                      <a:pt x="351" y="408"/>
                    </a:cubicBezTo>
                    <a:cubicBezTo>
                      <a:pt x="356" y="407"/>
                      <a:pt x="362" y="407"/>
                      <a:pt x="367" y="409"/>
                    </a:cubicBezTo>
                    <a:cubicBezTo>
                      <a:pt x="370" y="410"/>
                      <a:pt x="372" y="414"/>
                      <a:pt x="374" y="416"/>
                    </a:cubicBezTo>
                    <a:cubicBezTo>
                      <a:pt x="374" y="417"/>
                      <a:pt x="375" y="418"/>
                      <a:pt x="376" y="419"/>
                    </a:cubicBezTo>
                    <a:cubicBezTo>
                      <a:pt x="376" y="419"/>
                      <a:pt x="377" y="419"/>
                      <a:pt x="378" y="419"/>
                    </a:cubicBezTo>
                    <a:cubicBezTo>
                      <a:pt x="380" y="419"/>
                      <a:pt x="383" y="419"/>
                      <a:pt x="385" y="420"/>
                    </a:cubicBezTo>
                    <a:cubicBezTo>
                      <a:pt x="385" y="420"/>
                      <a:pt x="385" y="420"/>
                      <a:pt x="385" y="420"/>
                    </a:cubicBezTo>
                    <a:cubicBezTo>
                      <a:pt x="387" y="420"/>
                      <a:pt x="387" y="420"/>
                      <a:pt x="387" y="419"/>
                    </a:cubicBezTo>
                    <a:cubicBezTo>
                      <a:pt x="387" y="419"/>
                      <a:pt x="387" y="417"/>
                      <a:pt x="387" y="416"/>
                    </a:cubicBezTo>
                    <a:cubicBezTo>
                      <a:pt x="387" y="414"/>
                      <a:pt x="386" y="411"/>
                      <a:pt x="388" y="408"/>
                    </a:cubicBezTo>
                    <a:cubicBezTo>
                      <a:pt x="391" y="400"/>
                      <a:pt x="399" y="397"/>
                      <a:pt x="407" y="394"/>
                    </a:cubicBezTo>
                    <a:cubicBezTo>
                      <a:pt x="412" y="392"/>
                      <a:pt x="417" y="391"/>
                      <a:pt x="420" y="387"/>
                    </a:cubicBezTo>
                    <a:cubicBezTo>
                      <a:pt x="420" y="387"/>
                      <a:pt x="419" y="387"/>
                      <a:pt x="419" y="387"/>
                    </a:cubicBezTo>
                    <a:cubicBezTo>
                      <a:pt x="419" y="385"/>
                      <a:pt x="419" y="382"/>
                      <a:pt x="421" y="380"/>
                    </a:cubicBezTo>
                    <a:cubicBezTo>
                      <a:pt x="425" y="376"/>
                      <a:pt x="430" y="373"/>
                      <a:pt x="434" y="371"/>
                    </a:cubicBezTo>
                    <a:cubicBezTo>
                      <a:pt x="435" y="370"/>
                      <a:pt x="435" y="370"/>
                      <a:pt x="435" y="370"/>
                    </a:cubicBezTo>
                    <a:cubicBezTo>
                      <a:pt x="437" y="369"/>
                      <a:pt x="440" y="368"/>
                      <a:pt x="442" y="367"/>
                    </a:cubicBezTo>
                    <a:cubicBezTo>
                      <a:pt x="445" y="366"/>
                      <a:pt x="447" y="365"/>
                      <a:pt x="449" y="364"/>
                    </a:cubicBezTo>
                    <a:cubicBezTo>
                      <a:pt x="455" y="361"/>
                      <a:pt x="459" y="357"/>
                      <a:pt x="464" y="353"/>
                    </a:cubicBezTo>
                    <a:cubicBezTo>
                      <a:pt x="468" y="349"/>
                      <a:pt x="468" y="349"/>
                      <a:pt x="468" y="349"/>
                    </a:cubicBezTo>
                    <a:cubicBezTo>
                      <a:pt x="473" y="344"/>
                      <a:pt x="479" y="340"/>
                      <a:pt x="484" y="336"/>
                    </a:cubicBezTo>
                    <a:cubicBezTo>
                      <a:pt x="487" y="334"/>
                      <a:pt x="490" y="332"/>
                      <a:pt x="493" y="330"/>
                    </a:cubicBezTo>
                    <a:cubicBezTo>
                      <a:pt x="500" y="324"/>
                      <a:pt x="506" y="324"/>
                      <a:pt x="512" y="324"/>
                    </a:cubicBezTo>
                    <a:cubicBezTo>
                      <a:pt x="516" y="324"/>
                      <a:pt x="519" y="323"/>
                      <a:pt x="523" y="322"/>
                    </a:cubicBezTo>
                    <a:cubicBezTo>
                      <a:pt x="525" y="322"/>
                      <a:pt x="527" y="319"/>
                      <a:pt x="529" y="316"/>
                    </a:cubicBezTo>
                    <a:cubicBezTo>
                      <a:pt x="531" y="313"/>
                      <a:pt x="534" y="310"/>
                      <a:pt x="539" y="308"/>
                    </a:cubicBezTo>
                    <a:cubicBezTo>
                      <a:pt x="543" y="307"/>
                      <a:pt x="551" y="307"/>
                      <a:pt x="561" y="307"/>
                    </a:cubicBezTo>
                    <a:cubicBezTo>
                      <a:pt x="565" y="308"/>
                      <a:pt x="568" y="308"/>
                      <a:pt x="570" y="308"/>
                    </a:cubicBezTo>
                    <a:cubicBezTo>
                      <a:pt x="579" y="308"/>
                      <a:pt x="582" y="313"/>
                      <a:pt x="585" y="316"/>
                    </a:cubicBezTo>
                    <a:cubicBezTo>
                      <a:pt x="587" y="319"/>
                      <a:pt x="588" y="320"/>
                      <a:pt x="592" y="320"/>
                    </a:cubicBezTo>
                    <a:cubicBezTo>
                      <a:pt x="596" y="320"/>
                      <a:pt x="597" y="317"/>
                      <a:pt x="598" y="316"/>
                    </a:cubicBezTo>
                    <a:cubicBezTo>
                      <a:pt x="599" y="314"/>
                      <a:pt x="599" y="312"/>
                      <a:pt x="598" y="312"/>
                    </a:cubicBezTo>
                    <a:cubicBezTo>
                      <a:pt x="598" y="312"/>
                      <a:pt x="597" y="311"/>
                      <a:pt x="596" y="312"/>
                    </a:cubicBezTo>
                    <a:cubicBezTo>
                      <a:pt x="595" y="312"/>
                      <a:pt x="593" y="311"/>
                      <a:pt x="592" y="310"/>
                    </a:cubicBezTo>
                    <a:cubicBezTo>
                      <a:pt x="591" y="309"/>
                      <a:pt x="591" y="307"/>
                      <a:pt x="591" y="305"/>
                    </a:cubicBezTo>
                    <a:cubicBezTo>
                      <a:pt x="600" y="285"/>
                      <a:pt x="618" y="279"/>
                      <a:pt x="633" y="276"/>
                    </a:cubicBezTo>
                    <a:cubicBezTo>
                      <a:pt x="642" y="275"/>
                      <a:pt x="654" y="272"/>
                      <a:pt x="658" y="269"/>
                    </a:cubicBezTo>
                    <a:cubicBezTo>
                      <a:pt x="653" y="269"/>
                      <a:pt x="645" y="271"/>
                      <a:pt x="642" y="2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4" name="Freeform 76">
                <a:extLst>
                  <a:ext uri="{FF2B5EF4-FFF2-40B4-BE49-F238E27FC236}">
                    <a16:creationId xmlns:a16="http://schemas.microsoft.com/office/drawing/2014/main" id="{3A57F4A7-7257-4329-9048-C8349F7E93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6" y="3140"/>
                <a:ext cx="500" cy="314"/>
              </a:xfrm>
              <a:custGeom>
                <a:avLst/>
                <a:gdLst>
                  <a:gd name="T0" fmla="*/ 497 w 503"/>
                  <a:gd name="T1" fmla="*/ 206 h 316"/>
                  <a:gd name="T2" fmla="*/ 489 w 503"/>
                  <a:gd name="T3" fmla="*/ 197 h 316"/>
                  <a:gd name="T4" fmla="*/ 461 w 503"/>
                  <a:gd name="T5" fmla="*/ 194 h 316"/>
                  <a:gd name="T6" fmla="*/ 459 w 503"/>
                  <a:gd name="T7" fmla="*/ 188 h 316"/>
                  <a:gd name="T8" fmla="*/ 471 w 503"/>
                  <a:gd name="T9" fmla="*/ 171 h 316"/>
                  <a:gd name="T10" fmla="*/ 447 w 503"/>
                  <a:gd name="T11" fmla="*/ 169 h 316"/>
                  <a:gd name="T12" fmla="*/ 432 w 503"/>
                  <a:gd name="T13" fmla="*/ 169 h 316"/>
                  <a:gd name="T14" fmla="*/ 404 w 503"/>
                  <a:gd name="T15" fmla="*/ 149 h 316"/>
                  <a:gd name="T16" fmla="*/ 396 w 503"/>
                  <a:gd name="T17" fmla="*/ 129 h 316"/>
                  <a:gd name="T18" fmla="*/ 385 w 503"/>
                  <a:gd name="T19" fmla="*/ 95 h 316"/>
                  <a:gd name="T20" fmla="*/ 374 w 503"/>
                  <a:gd name="T21" fmla="*/ 58 h 316"/>
                  <a:gd name="T22" fmla="*/ 357 w 503"/>
                  <a:gd name="T23" fmla="*/ 31 h 316"/>
                  <a:gd name="T24" fmla="*/ 321 w 503"/>
                  <a:gd name="T25" fmla="*/ 26 h 316"/>
                  <a:gd name="T26" fmla="*/ 267 w 503"/>
                  <a:gd name="T27" fmla="*/ 19 h 316"/>
                  <a:gd name="T28" fmla="*/ 221 w 503"/>
                  <a:gd name="T29" fmla="*/ 5 h 316"/>
                  <a:gd name="T30" fmla="*/ 158 w 503"/>
                  <a:gd name="T31" fmla="*/ 4 h 316"/>
                  <a:gd name="T32" fmla="*/ 116 w 503"/>
                  <a:gd name="T33" fmla="*/ 1 h 316"/>
                  <a:gd name="T34" fmla="*/ 113 w 503"/>
                  <a:gd name="T35" fmla="*/ 1 h 316"/>
                  <a:gd name="T36" fmla="*/ 94 w 503"/>
                  <a:gd name="T37" fmla="*/ 14 h 316"/>
                  <a:gd name="T38" fmla="*/ 77 w 503"/>
                  <a:gd name="T39" fmla="*/ 25 h 316"/>
                  <a:gd name="T40" fmla="*/ 62 w 503"/>
                  <a:gd name="T41" fmla="*/ 42 h 316"/>
                  <a:gd name="T42" fmla="*/ 50 w 503"/>
                  <a:gd name="T43" fmla="*/ 65 h 316"/>
                  <a:gd name="T44" fmla="*/ 42 w 503"/>
                  <a:gd name="T45" fmla="*/ 82 h 316"/>
                  <a:gd name="T46" fmla="*/ 21 w 503"/>
                  <a:gd name="T47" fmla="*/ 122 h 316"/>
                  <a:gd name="T48" fmla="*/ 17 w 503"/>
                  <a:gd name="T49" fmla="*/ 192 h 316"/>
                  <a:gd name="T50" fmla="*/ 9 w 503"/>
                  <a:gd name="T51" fmla="*/ 211 h 316"/>
                  <a:gd name="T52" fmla="*/ 2 w 503"/>
                  <a:gd name="T53" fmla="*/ 226 h 316"/>
                  <a:gd name="T54" fmla="*/ 27 w 503"/>
                  <a:gd name="T55" fmla="*/ 229 h 316"/>
                  <a:gd name="T56" fmla="*/ 50 w 503"/>
                  <a:gd name="T57" fmla="*/ 249 h 316"/>
                  <a:gd name="T58" fmla="*/ 56 w 503"/>
                  <a:gd name="T59" fmla="*/ 259 h 316"/>
                  <a:gd name="T60" fmla="*/ 64 w 503"/>
                  <a:gd name="T61" fmla="*/ 276 h 316"/>
                  <a:gd name="T62" fmla="*/ 65 w 503"/>
                  <a:gd name="T63" fmla="*/ 283 h 316"/>
                  <a:gd name="T64" fmla="*/ 73 w 503"/>
                  <a:gd name="T65" fmla="*/ 281 h 316"/>
                  <a:gd name="T66" fmla="*/ 110 w 503"/>
                  <a:gd name="T67" fmla="*/ 286 h 316"/>
                  <a:gd name="T68" fmla="*/ 136 w 503"/>
                  <a:gd name="T69" fmla="*/ 292 h 316"/>
                  <a:gd name="T70" fmla="*/ 202 w 503"/>
                  <a:gd name="T71" fmla="*/ 304 h 316"/>
                  <a:gd name="T72" fmla="*/ 230 w 503"/>
                  <a:gd name="T73" fmla="*/ 310 h 316"/>
                  <a:gd name="T74" fmla="*/ 242 w 503"/>
                  <a:gd name="T75" fmla="*/ 316 h 316"/>
                  <a:gd name="T76" fmla="*/ 256 w 503"/>
                  <a:gd name="T77" fmla="*/ 291 h 316"/>
                  <a:gd name="T78" fmla="*/ 267 w 503"/>
                  <a:gd name="T79" fmla="*/ 280 h 316"/>
                  <a:gd name="T80" fmla="*/ 283 w 503"/>
                  <a:gd name="T81" fmla="*/ 278 h 316"/>
                  <a:gd name="T82" fmla="*/ 299 w 503"/>
                  <a:gd name="T83" fmla="*/ 272 h 316"/>
                  <a:gd name="T84" fmla="*/ 329 w 503"/>
                  <a:gd name="T85" fmla="*/ 267 h 316"/>
                  <a:gd name="T86" fmla="*/ 341 w 503"/>
                  <a:gd name="T87" fmla="*/ 265 h 316"/>
                  <a:gd name="T88" fmla="*/ 376 w 503"/>
                  <a:gd name="T89" fmla="*/ 269 h 316"/>
                  <a:gd name="T90" fmla="*/ 414 w 503"/>
                  <a:gd name="T91" fmla="*/ 266 h 316"/>
                  <a:gd name="T92" fmla="*/ 442 w 503"/>
                  <a:gd name="T93" fmla="*/ 257 h 316"/>
                  <a:gd name="T94" fmla="*/ 466 w 503"/>
                  <a:gd name="T95" fmla="*/ 247 h 316"/>
                  <a:gd name="T96" fmla="*/ 469 w 503"/>
                  <a:gd name="T97" fmla="*/ 234 h 316"/>
                  <a:gd name="T98" fmla="*/ 481 w 503"/>
                  <a:gd name="T99" fmla="*/ 221 h 316"/>
                  <a:gd name="T100" fmla="*/ 503 w 503"/>
                  <a:gd name="T101" fmla="*/ 207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03" h="316">
                    <a:moveTo>
                      <a:pt x="503" y="207"/>
                    </a:moveTo>
                    <a:cubicBezTo>
                      <a:pt x="501" y="207"/>
                      <a:pt x="499" y="207"/>
                      <a:pt x="497" y="206"/>
                    </a:cubicBezTo>
                    <a:cubicBezTo>
                      <a:pt x="494" y="204"/>
                      <a:pt x="493" y="202"/>
                      <a:pt x="492" y="200"/>
                    </a:cubicBezTo>
                    <a:cubicBezTo>
                      <a:pt x="490" y="198"/>
                      <a:pt x="490" y="197"/>
                      <a:pt x="489" y="197"/>
                    </a:cubicBezTo>
                    <a:cubicBezTo>
                      <a:pt x="486" y="195"/>
                      <a:pt x="482" y="196"/>
                      <a:pt x="478" y="196"/>
                    </a:cubicBezTo>
                    <a:cubicBezTo>
                      <a:pt x="472" y="196"/>
                      <a:pt x="466" y="197"/>
                      <a:pt x="461" y="194"/>
                    </a:cubicBezTo>
                    <a:cubicBezTo>
                      <a:pt x="460" y="193"/>
                      <a:pt x="459" y="193"/>
                      <a:pt x="458" y="191"/>
                    </a:cubicBezTo>
                    <a:cubicBezTo>
                      <a:pt x="458" y="190"/>
                      <a:pt x="458" y="189"/>
                      <a:pt x="459" y="188"/>
                    </a:cubicBezTo>
                    <a:cubicBezTo>
                      <a:pt x="461" y="184"/>
                      <a:pt x="463" y="181"/>
                      <a:pt x="466" y="178"/>
                    </a:cubicBezTo>
                    <a:cubicBezTo>
                      <a:pt x="467" y="176"/>
                      <a:pt x="470" y="172"/>
                      <a:pt x="471" y="171"/>
                    </a:cubicBezTo>
                    <a:cubicBezTo>
                      <a:pt x="470" y="171"/>
                      <a:pt x="469" y="170"/>
                      <a:pt x="465" y="169"/>
                    </a:cubicBezTo>
                    <a:cubicBezTo>
                      <a:pt x="459" y="168"/>
                      <a:pt x="453" y="168"/>
                      <a:pt x="447" y="169"/>
                    </a:cubicBezTo>
                    <a:cubicBezTo>
                      <a:pt x="445" y="169"/>
                      <a:pt x="443" y="169"/>
                      <a:pt x="441" y="169"/>
                    </a:cubicBezTo>
                    <a:cubicBezTo>
                      <a:pt x="438" y="168"/>
                      <a:pt x="435" y="169"/>
                      <a:pt x="432" y="169"/>
                    </a:cubicBezTo>
                    <a:cubicBezTo>
                      <a:pt x="425" y="169"/>
                      <a:pt x="417" y="169"/>
                      <a:pt x="412" y="167"/>
                    </a:cubicBezTo>
                    <a:cubicBezTo>
                      <a:pt x="404" y="162"/>
                      <a:pt x="404" y="155"/>
                      <a:pt x="404" y="149"/>
                    </a:cubicBezTo>
                    <a:cubicBezTo>
                      <a:pt x="404" y="146"/>
                      <a:pt x="404" y="144"/>
                      <a:pt x="403" y="142"/>
                    </a:cubicBezTo>
                    <a:cubicBezTo>
                      <a:pt x="402" y="137"/>
                      <a:pt x="399" y="133"/>
                      <a:pt x="396" y="129"/>
                    </a:cubicBezTo>
                    <a:cubicBezTo>
                      <a:pt x="393" y="126"/>
                      <a:pt x="391" y="123"/>
                      <a:pt x="389" y="120"/>
                    </a:cubicBezTo>
                    <a:cubicBezTo>
                      <a:pt x="384" y="112"/>
                      <a:pt x="385" y="103"/>
                      <a:pt x="385" y="95"/>
                    </a:cubicBezTo>
                    <a:cubicBezTo>
                      <a:pt x="385" y="92"/>
                      <a:pt x="385" y="88"/>
                      <a:pt x="385" y="85"/>
                    </a:cubicBezTo>
                    <a:cubicBezTo>
                      <a:pt x="384" y="74"/>
                      <a:pt x="381" y="68"/>
                      <a:pt x="374" y="58"/>
                    </a:cubicBezTo>
                    <a:cubicBezTo>
                      <a:pt x="372" y="55"/>
                      <a:pt x="370" y="51"/>
                      <a:pt x="368" y="47"/>
                    </a:cubicBezTo>
                    <a:cubicBezTo>
                      <a:pt x="366" y="40"/>
                      <a:pt x="363" y="34"/>
                      <a:pt x="357" y="31"/>
                    </a:cubicBezTo>
                    <a:cubicBezTo>
                      <a:pt x="349" y="25"/>
                      <a:pt x="338" y="25"/>
                      <a:pt x="327" y="25"/>
                    </a:cubicBezTo>
                    <a:cubicBezTo>
                      <a:pt x="325" y="26"/>
                      <a:pt x="323" y="26"/>
                      <a:pt x="321" y="26"/>
                    </a:cubicBezTo>
                    <a:cubicBezTo>
                      <a:pt x="317" y="26"/>
                      <a:pt x="317" y="26"/>
                      <a:pt x="317" y="26"/>
                    </a:cubicBezTo>
                    <a:cubicBezTo>
                      <a:pt x="299" y="26"/>
                      <a:pt x="284" y="27"/>
                      <a:pt x="267" y="19"/>
                    </a:cubicBezTo>
                    <a:cubicBezTo>
                      <a:pt x="255" y="13"/>
                      <a:pt x="242" y="10"/>
                      <a:pt x="230" y="7"/>
                    </a:cubicBezTo>
                    <a:cubicBezTo>
                      <a:pt x="221" y="5"/>
                      <a:pt x="221" y="5"/>
                      <a:pt x="221" y="5"/>
                    </a:cubicBezTo>
                    <a:cubicBezTo>
                      <a:pt x="205" y="1"/>
                      <a:pt x="191" y="2"/>
                      <a:pt x="175" y="3"/>
                    </a:cubicBezTo>
                    <a:cubicBezTo>
                      <a:pt x="170" y="4"/>
                      <a:pt x="164" y="4"/>
                      <a:pt x="158" y="4"/>
                    </a:cubicBezTo>
                    <a:cubicBezTo>
                      <a:pt x="151" y="5"/>
                      <a:pt x="143" y="4"/>
                      <a:pt x="136" y="2"/>
                    </a:cubicBezTo>
                    <a:cubicBezTo>
                      <a:pt x="129" y="1"/>
                      <a:pt x="122" y="0"/>
                      <a:pt x="116" y="1"/>
                    </a:cubicBezTo>
                    <a:cubicBezTo>
                      <a:pt x="115" y="1"/>
                      <a:pt x="114" y="1"/>
                      <a:pt x="113" y="1"/>
                    </a:cubicBezTo>
                    <a:cubicBezTo>
                      <a:pt x="113" y="1"/>
                      <a:pt x="113" y="1"/>
                      <a:pt x="113" y="1"/>
                    </a:cubicBezTo>
                    <a:cubicBezTo>
                      <a:pt x="110" y="2"/>
                      <a:pt x="107" y="3"/>
                      <a:pt x="104" y="4"/>
                    </a:cubicBezTo>
                    <a:cubicBezTo>
                      <a:pt x="100" y="7"/>
                      <a:pt x="97" y="10"/>
                      <a:pt x="94" y="14"/>
                    </a:cubicBezTo>
                    <a:cubicBezTo>
                      <a:pt x="92" y="16"/>
                      <a:pt x="90" y="17"/>
                      <a:pt x="88" y="19"/>
                    </a:cubicBezTo>
                    <a:cubicBezTo>
                      <a:pt x="84" y="22"/>
                      <a:pt x="80" y="24"/>
                      <a:pt x="77" y="25"/>
                    </a:cubicBezTo>
                    <a:cubicBezTo>
                      <a:pt x="74" y="25"/>
                      <a:pt x="72" y="26"/>
                      <a:pt x="70" y="27"/>
                    </a:cubicBezTo>
                    <a:cubicBezTo>
                      <a:pt x="65" y="30"/>
                      <a:pt x="63" y="36"/>
                      <a:pt x="62" y="42"/>
                    </a:cubicBezTo>
                    <a:cubicBezTo>
                      <a:pt x="61" y="47"/>
                      <a:pt x="59" y="53"/>
                      <a:pt x="56" y="57"/>
                    </a:cubicBezTo>
                    <a:cubicBezTo>
                      <a:pt x="55" y="60"/>
                      <a:pt x="52" y="63"/>
                      <a:pt x="50" y="65"/>
                    </a:cubicBezTo>
                    <a:cubicBezTo>
                      <a:pt x="47" y="68"/>
                      <a:pt x="45" y="70"/>
                      <a:pt x="44" y="72"/>
                    </a:cubicBezTo>
                    <a:cubicBezTo>
                      <a:pt x="43" y="75"/>
                      <a:pt x="42" y="78"/>
                      <a:pt x="42" y="82"/>
                    </a:cubicBezTo>
                    <a:cubicBezTo>
                      <a:pt x="41" y="86"/>
                      <a:pt x="40" y="90"/>
                      <a:pt x="39" y="94"/>
                    </a:cubicBezTo>
                    <a:cubicBezTo>
                      <a:pt x="34" y="105"/>
                      <a:pt x="27" y="114"/>
                      <a:pt x="21" y="122"/>
                    </a:cubicBezTo>
                    <a:cubicBezTo>
                      <a:pt x="30" y="144"/>
                      <a:pt x="23" y="168"/>
                      <a:pt x="17" y="188"/>
                    </a:cubicBezTo>
                    <a:cubicBezTo>
                      <a:pt x="17" y="189"/>
                      <a:pt x="17" y="190"/>
                      <a:pt x="17" y="192"/>
                    </a:cubicBezTo>
                    <a:cubicBezTo>
                      <a:pt x="17" y="194"/>
                      <a:pt x="17" y="197"/>
                      <a:pt x="16" y="200"/>
                    </a:cubicBezTo>
                    <a:cubicBezTo>
                      <a:pt x="14" y="205"/>
                      <a:pt x="12" y="208"/>
                      <a:pt x="9" y="211"/>
                    </a:cubicBezTo>
                    <a:cubicBezTo>
                      <a:pt x="8" y="212"/>
                      <a:pt x="7" y="213"/>
                      <a:pt x="6" y="214"/>
                    </a:cubicBezTo>
                    <a:cubicBezTo>
                      <a:pt x="2" y="220"/>
                      <a:pt x="0" y="223"/>
                      <a:pt x="2" y="226"/>
                    </a:cubicBezTo>
                    <a:cubicBezTo>
                      <a:pt x="4" y="229"/>
                      <a:pt x="12" y="229"/>
                      <a:pt x="19" y="229"/>
                    </a:cubicBezTo>
                    <a:cubicBezTo>
                      <a:pt x="22" y="229"/>
                      <a:pt x="24" y="229"/>
                      <a:pt x="27" y="229"/>
                    </a:cubicBezTo>
                    <a:cubicBezTo>
                      <a:pt x="39" y="229"/>
                      <a:pt x="43" y="231"/>
                      <a:pt x="49" y="244"/>
                    </a:cubicBezTo>
                    <a:cubicBezTo>
                      <a:pt x="50" y="246"/>
                      <a:pt x="50" y="248"/>
                      <a:pt x="50" y="249"/>
                    </a:cubicBezTo>
                    <a:cubicBezTo>
                      <a:pt x="51" y="251"/>
                      <a:pt x="51" y="254"/>
                      <a:pt x="52" y="255"/>
                    </a:cubicBezTo>
                    <a:cubicBezTo>
                      <a:pt x="53" y="257"/>
                      <a:pt x="54" y="258"/>
                      <a:pt x="56" y="259"/>
                    </a:cubicBezTo>
                    <a:cubicBezTo>
                      <a:pt x="58" y="261"/>
                      <a:pt x="61" y="263"/>
                      <a:pt x="63" y="266"/>
                    </a:cubicBezTo>
                    <a:cubicBezTo>
                      <a:pt x="64" y="269"/>
                      <a:pt x="64" y="272"/>
                      <a:pt x="64" y="276"/>
                    </a:cubicBezTo>
                    <a:cubicBezTo>
                      <a:pt x="64" y="278"/>
                      <a:pt x="64" y="279"/>
                      <a:pt x="64" y="281"/>
                    </a:cubicBezTo>
                    <a:cubicBezTo>
                      <a:pt x="64" y="281"/>
                      <a:pt x="65" y="282"/>
                      <a:pt x="65" y="283"/>
                    </a:cubicBezTo>
                    <a:cubicBezTo>
                      <a:pt x="66" y="282"/>
                      <a:pt x="68" y="282"/>
                      <a:pt x="69" y="282"/>
                    </a:cubicBezTo>
                    <a:cubicBezTo>
                      <a:pt x="70" y="282"/>
                      <a:pt x="71" y="282"/>
                      <a:pt x="73" y="281"/>
                    </a:cubicBezTo>
                    <a:cubicBezTo>
                      <a:pt x="84" y="281"/>
                      <a:pt x="93" y="281"/>
                      <a:pt x="100" y="283"/>
                    </a:cubicBezTo>
                    <a:cubicBezTo>
                      <a:pt x="105" y="284"/>
                      <a:pt x="107" y="285"/>
                      <a:pt x="110" y="286"/>
                    </a:cubicBezTo>
                    <a:cubicBezTo>
                      <a:pt x="111" y="286"/>
                      <a:pt x="112" y="287"/>
                      <a:pt x="114" y="288"/>
                    </a:cubicBezTo>
                    <a:cubicBezTo>
                      <a:pt x="121" y="291"/>
                      <a:pt x="129" y="292"/>
                      <a:pt x="136" y="292"/>
                    </a:cubicBezTo>
                    <a:cubicBezTo>
                      <a:pt x="147" y="293"/>
                      <a:pt x="147" y="293"/>
                      <a:pt x="147" y="293"/>
                    </a:cubicBezTo>
                    <a:cubicBezTo>
                      <a:pt x="165" y="295"/>
                      <a:pt x="184" y="297"/>
                      <a:pt x="202" y="304"/>
                    </a:cubicBezTo>
                    <a:cubicBezTo>
                      <a:pt x="205" y="305"/>
                      <a:pt x="209" y="305"/>
                      <a:pt x="213" y="306"/>
                    </a:cubicBezTo>
                    <a:cubicBezTo>
                      <a:pt x="219" y="306"/>
                      <a:pt x="225" y="307"/>
                      <a:pt x="230" y="310"/>
                    </a:cubicBezTo>
                    <a:cubicBezTo>
                      <a:pt x="234" y="311"/>
                      <a:pt x="236" y="313"/>
                      <a:pt x="237" y="315"/>
                    </a:cubicBezTo>
                    <a:cubicBezTo>
                      <a:pt x="238" y="316"/>
                      <a:pt x="238" y="316"/>
                      <a:pt x="242" y="316"/>
                    </a:cubicBezTo>
                    <a:cubicBezTo>
                      <a:pt x="252" y="315"/>
                      <a:pt x="253" y="309"/>
                      <a:pt x="255" y="299"/>
                    </a:cubicBezTo>
                    <a:cubicBezTo>
                      <a:pt x="255" y="296"/>
                      <a:pt x="256" y="293"/>
                      <a:pt x="256" y="291"/>
                    </a:cubicBezTo>
                    <a:cubicBezTo>
                      <a:pt x="257" y="290"/>
                      <a:pt x="257" y="288"/>
                      <a:pt x="257" y="288"/>
                    </a:cubicBezTo>
                    <a:cubicBezTo>
                      <a:pt x="258" y="281"/>
                      <a:pt x="262" y="280"/>
                      <a:pt x="267" y="280"/>
                    </a:cubicBezTo>
                    <a:cubicBezTo>
                      <a:pt x="271" y="279"/>
                      <a:pt x="271" y="279"/>
                      <a:pt x="271" y="279"/>
                    </a:cubicBezTo>
                    <a:cubicBezTo>
                      <a:pt x="275" y="279"/>
                      <a:pt x="279" y="279"/>
                      <a:pt x="283" y="278"/>
                    </a:cubicBezTo>
                    <a:cubicBezTo>
                      <a:pt x="288" y="278"/>
                      <a:pt x="288" y="278"/>
                      <a:pt x="288" y="278"/>
                    </a:cubicBezTo>
                    <a:cubicBezTo>
                      <a:pt x="292" y="277"/>
                      <a:pt x="295" y="274"/>
                      <a:pt x="299" y="272"/>
                    </a:cubicBezTo>
                    <a:cubicBezTo>
                      <a:pt x="303" y="268"/>
                      <a:pt x="309" y="264"/>
                      <a:pt x="320" y="265"/>
                    </a:cubicBezTo>
                    <a:cubicBezTo>
                      <a:pt x="323" y="265"/>
                      <a:pt x="326" y="266"/>
                      <a:pt x="329" y="267"/>
                    </a:cubicBezTo>
                    <a:cubicBezTo>
                      <a:pt x="332" y="268"/>
                      <a:pt x="335" y="269"/>
                      <a:pt x="338" y="269"/>
                    </a:cubicBezTo>
                    <a:cubicBezTo>
                      <a:pt x="338" y="267"/>
                      <a:pt x="339" y="265"/>
                      <a:pt x="341" y="265"/>
                    </a:cubicBezTo>
                    <a:cubicBezTo>
                      <a:pt x="348" y="263"/>
                      <a:pt x="353" y="263"/>
                      <a:pt x="358" y="263"/>
                    </a:cubicBezTo>
                    <a:cubicBezTo>
                      <a:pt x="365" y="264"/>
                      <a:pt x="370" y="267"/>
                      <a:pt x="376" y="269"/>
                    </a:cubicBezTo>
                    <a:cubicBezTo>
                      <a:pt x="382" y="272"/>
                      <a:pt x="389" y="275"/>
                      <a:pt x="396" y="274"/>
                    </a:cubicBezTo>
                    <a:cubicBezTo>
                      <a:pt x="402" y="273"/>
                      <a:pt x="408" y="270"/>
                      <a:pt x="414" y="266"/>
                    </a:cubicBezTo>
                    <a:cubicBezTo>
                      <a:pt x="421" y="262"/>
                      <a:pt x="429" y="258"/>
                      <a:pt x="439" y="257"/>
                    </a:cubicBezTo>
                    <a:cubicBezTo>
                      <a:pt x="442" y="257"/>
                      <a:pt x="442" y="257"/>
                      <a:pt x="442" y="257"/>
                    </a:cubicBezTo>
                    <a:cubicBezTo>
                      <a:pt x="447" y="257"/>
                      <a:pt x="452" y="257"/>
                      <a:pt x="456" y="258"/>
                    </a:cubicBezTo>
                    <a:cubicBezTo>
                      <a:pt x="458" y="253"/>
                      <a:pt x="462" y="250"/>
                      <a:pt x="466" y="247"/>
                    </a:cubicBezTo>
                    <a:cubicBezTo>
                      <a:pt x="468" y="244"/>
                      <a:pt x="474" y="239"/>
                      <a:pt x="474" y="237"/>
                    </a:cubicBezTo>
                    <a:cubicBezTo>
                      <a:pt x="474" y="237"/>
                      <a:pt x="473" y="235"/>
                      <a:pt x="469" y="234"/>
                    </a:cubicBezTo>
                    <a:cubicBezTo>
                      <a:pt x="467" y="233"/>
                      <a:pt x="466" y="230"/>
                      <a:pt x="467" y="228"/>
                    </a:cubicBezTo>
                    <a:cubicBezTo>
                      <a:pt x="469" y="223"/>
                      <a:pt x="475" y="222"/>
                      <a:pt x="481" y="221"/>
                    </a:cubicBezTo>
                    <a:cubicBezTo>
                      <a:pt x="483" y="221"/>
                      <a:pt x="485" y="220"/>
                      <a:pt x="487" y="220"/>
                    </a:cubicBezTo>
                    <a:cubicBezTo>
                      <a:pt x="491" y="217"/>
                      <a:pt x="500" y="211"/>
                      <a:pt x="503" y="207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5" name="Freeform 77">
                <a:extLst>
                  <a:ext uri="{FF2B5EF4-FFF2-40B4-BE49-F238E27FC236}">
                    <a16:creationId xmlns:a16="http://schemas.microsoft.com/office/drawing/2014/main" id="{E1E8F1D2-B5E3-4245-9FED-ECBB811A2B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" y="1952"/>
                <a:ext cx="892" cy="828"/>
              </a:xfrm>
              <a:custGeom>
                <a:avLst/>
                <a:gdLst>
                  <a:gd name="T0" fmla="*/ 274 w 897"/>
                  <a:gd name="T1" fmla="*/ 776 h 833"/>
                  <a:gd name="T2" fmla="*/ 302 w 897"/>
                  <a:gd name="T3" fmla="*/ 781 h 833"/>
                  <a:gd name="T4" fmla="*/ 323 w 897"/>
                  <a:gd name="T5" fmla="*/ 799 h 833"/>
                  <a:gd name="T6" fmla="*/ 364 w 897"/>
                  <a:gd name="T7" fmla="*/ 788 h 833"/>
                  <a:gd name="T8" fmla="*/ 424 w 897"/>
                  <a:gd name="T9" fmla="*/ 761 h 833"/>
                  <a:gd name="T10" fmla="*/ 495 w 897"/>
                  <a:gd name="T11" fmla="*/ 788 h 833"/>
                  <a:gd name="T12" fmla="*/ 548 w 897"/>
                  <a:gd name="T13" fmla="*/ 788 h 833"/>
                  <a:gd name="T14" fmla="*/ 614 w 897"/>
                  <a:gd name="T15" fmla="*/ 772 h 833"/>
                  <a:gd name="T16" fmla="*/ 623 w 897"/>
                  <a:gd name="T17" fmla="*/ 819 h 833"/>
                  <a:gd name="T18" fmla="*/ 635 w 897"/>
                  <a:gd name="T19" fmla="*/ 825 h 833"/>
                  <a:gd name="T20" fmla="*/ 668 w 897"/>
                  <a:gd name="T21" fmla="*/ 804 h 833"/>
                  <a:gd name="T22" fmla="*/ 664 w 897"/>
                  <a:gd name="T23" fmla="*/ 785 h 833"/>
                  <a:gd name="T24" fmla="*/ 700 w 897"/>
                  <a:gd name="T25" fmla="*/ 712 h 833"/>
                  <a:gd name="T26" fmla="*/ 738 w 897"/>
                  <a:gd name="T27" fmla="*/ 662 h 833"/>
                  <a:gd name="T28" fmla="*/ 771 w 897"/>
                  <a:gd name="T29" fmla="*/ 630 h 833"/>
                  <a:gd name="T30" fmla="*/ 831 w 897"/>
                  <a:gd name="T31" fmla="*/ 571 h 833"/>
                  <a:gd name="T32" fmla="*/ 844 w 897"/>
                  <a:gd name="T33" fmla="*/ 523 h 833"/>
                  <a:gd name="T34" fmla="*/ 867 w 897"/>
                  <a:gd name="T35" fmla="*/ 453 h 833"/>
                  <a:gd name="T36" fmla="*/ 866 w 897"/>
                  <a:gd name="T37" fmla="*/ 425 h 833"/>
                  <a:gd name="T38" fmla="*/ 867 w 897"/>
                  <a:gd name="T39" fmla="*/ 295 h 833"/>
                  <a:gd name="T40" fmla="*/ 897 w 897"/>
                  <a:gd name="T41" fmla="*/ 195 h 833"/>
                  <a:gd name="T42" fmla="*/ 758 w 897"/>
                  <a:gd name="T43" fmla="*/ 181 h 833"/>
                  <a:gd name="T44" fmla="*/ 562 w 897"/>
                  <a:gd name="T45" fmla="*/ 171 h 833"/>
                  <a:gd name="T46" fmla="*/ 470 w 897"/>
                  <a:gd name="T47" fmla="*/ 165 h 833"/>
                  <a:gd name="T48" fmla="*/ 406 w 897"/>
                  <a:gd name="T49" fmla="*/ 164 h 833"/>
                  <a:gd name="T50" fmla="*/ 368 w 897"/>
                  <a:gd name="T51" fmla="*/ 153 h 833"/>
                  <a:gd name="T52" fmla="*/ 333 w 897"/>
                  <a:gd name="T53" fmla="*/ 122 h 833"/>
                  <a:gd name="T54" fmla="*/ 310 w 897"/>
                  <a:gd name="T55" fmla="*/ 105 h 833"/>
                  <a:gd name="T56" fmla="*/ 302 w 897"/>
                  <a:gd name="T57" fmla="*/ 53 h 833"/>
                  <a:gd name="T58" fmla="*/ 279 w 897"/>
                  <a:gd name="T59" fmla="*/ 0 h 833"/>
                  <a:gd name="T60" fmla="*/ 264 w 897"/>
                  <a:gd name="T61" fmla="*/ 42 h 833"/>
                  <a:gd name="T62" fmla="*/ 259 w 897"/>
                  <a:gd name="T63" fmla="*/ 100 h 833"/>
                  <a:gd name="T64" fmla="*/ 173 w 897"/>
                  <a:gd name="T65" fmla="*/ 109 h 833"/>
                  <a:gd name="T66" fmla="*/ 35 w 897"/>
                  <a:gd name="T67" fmla="*/ 112 h 833"/>
                  <a:gd name="T68" fmla="*/ 1 w 897"/>
                  <a:gd name="T69" fmla="*/ 135 h 833"/>
                  <a:gd name="T70" fmla="*/ 4 w 897"/>
                  <a:gd name="T71" fmla="*/ 224 h 833"/>
                  <a:gd name="T72" fmla="*/ 70 w 897"/>
                  <a:gd name="T73" fmla="*/ 272 h 833"/>
                  <a:gd name="T74" fmla="*/ 111 w 897"/>
                  <a:gd name="T75" fmla="*/ 282 h 833"/>
                  <a:gd name="T76" fmla="*/ 128 w 897"/>
                  <a:gd name="T77" fmla="*/ 319 h 833"/>
                  <a:gd name="T78" fmla="*/ 136 w 897"/>
                  <a:gd name="T79" fmla="*/ 367 h 833"/>
                  <a:gd name="T80" fmla="*/ 116 w 897"/>
                  <a:gd name="T81" fmla="*/ 437 h 833"/>
                  <a:gd name="T82" fmla="*/ 79 w 897"/>
                  <a:gd name="T83" fmla="*/ 482 h 833"/>
                  <a:gd name="T84" fmla="*/ 98 w 897"/>
                  <a:gd name="T85" fmla="*/ 513 h 833"/>
                  <a:gd name="T86" fmla="*/ 96 w 897"/>
                  <a:gd name="T87" fmla="*/ 548 h 833"/>
                  <a:gd name="T88" fmla="*/ 108 w 897"/>
                  <a:gd name="T89" fmla="*/ 574 h 833"/>
                  <a:gd name="T90" fmla="*/ 99 w 897"/>
                  <a:gd name="T91" fmla="*/ 611 h 833"/>
                  <a:gd name="T92" fmla="*/ 114 w 897"/>
                  <a:gd name="T93" fmla="*/ 657 h 833"/>
                  <a:gd name="T94" fmla="*/ 195 w 897"/>
                  <a:gd name="T95" fmla="*/ 689 h 833"/>
                  <a:gd name="T96" fmla="*/ 263 w 897"/>
                  <a:gd name="T97" fmla="*/ 695 h 833"/>
                  <a:gd name="T98" fmla="*/ 251 w 897"/>
                  <a:gd name="T99" fmla="*/ 728 h 8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897" h="833">
                    <a:moveTo>
                      <a:pt x="258" y="762"/>
                    </a:moveTo>
                    <a:cubicBezTo>
                      <a:pt x="259" y="763"/>
                      <a:pt x="261" y="763"/>
                      <a:pt x="262" y="764"/>
                    </a:cubicBezTo>
                    <a:cubicBezTo>
                      <a:pt x="264" y="765"/>
                      <a:pt x="267" y="766"/>
                      <a:pt x="269" y="768"/>
                    </a:cubicBezTo>
                    <a:cubicBezTo>
                      <a:pt x="271" y="770"/>
                      <a:pt x="273" y="773"/>
                      <a:pt x="274" y="776"/>
                    </a:cubicBezTo>
                    <a:cubicBezTo>
                      <a:pt x="276" y="778"/>
                      <a:pt x="277" y="780"/>
                      <a:pt x="278" y="781"/>
                    </a:cubicBezTo>
                    <a:cubicBezTo>
                      <a:pt x="280" y="782"/>
                      <a:pt x="282" y="782"/>
                      <a:pt x="284" y="782"/>
                    </a:cubicBezTo>
                    <a:cubicBezTo>
                      <a:pt x="287" y="782"/>
                      <a:pt x="292" y="783"/>
                      <a:pt x="295" y="786"/>
                    </a:cubicBezTo>
                    <a:cubicBezTo>
                      <a:pt x="297" y="784"/>
                      <a:pt x="299" y="782"/>
                      <a:pt x="302" y="781"/>
                    </a:cubicBezTo>
                    <a:cubicBezTo>
                      <a:pt x="302" y="781"/>
                      <a:pt x="302" y="781"/>
                      <a:pt x="302" y="781"/>
                    </a:cubicBezTo>
                    <a:cubicBezTo>
                      <a:pt x="309" y="781"/>
                      <a:pt x="314" y="787"/>
                      <a:pt x="318" y="792"/>
                    </a:cubicBezTo>
                    <a:cubicBezTo>
                      <a:pt x="320" y="795"/>
                      <a:pt x="320" y="795"/>
                      <a:pt x="320" y="795"/>
                    </a:cubicBezTo>
                    <a:cubicBezTo>
                      <a:pt x="321" y="796"/>
                      <a:pt x="322" y="797"/>
                      <a:pt x="323" y="799"/>
                    </a:cubicBezTo>
                    <a:cubicBezTo>
                      <a:pt x="326" y="802"/>
                      <a:pt x="328" y="805"/>
                      <a:pt x="333" y="806"/>
                    </a:cubicBezTo>
                    <a:cubicBezTo>
                      <a:pt x="336" y="807"/>
                      <a:pt x="340" y="806"/>
                      <a:pt x="345" y="803"/>
                    </a:cubicBezTo>
                    <a:cubicBezTo>
                      <a:pt x="347" y="802"/>
                      <a:pt x="349" y="801"/>
                      <a:pt x="351" y="800"/>
                    </a:cubicBezTo>
                    <a:cubicBezTo>
                      <a:pt x="357" y="797"/>
                      <a:pt x="360" y="793"/>
                      <a:pt x="364" y="788"/>
                    </a:cubicBezTo>
                    <a:cubicBezTo>
                      <a:pt x="367" y="784"/>
                      <a:pt x="370" y="780"/>
                      <a:pt x="376" y="776"/>
                    </a:cubicBezTo>
                    <a:cubicBezTo>
                      <a:pt x="385" y="769"/>
                      <a:pt x="391" y="771"/>
                      <a:pt x="401" y="771"/>
                    </a:cubicBezTo>
                    <a:cubicBezTo>
                      <a:pt x="412" y="770"/>
                      <a:pt x="421" y="766"/>
                      <a:pt x="422" y="764"/>
                    </a:cubicBezTo>
                    <a:cubicBezTo>
                      <a:pt x="422" y="763"/>
                      <a:pt x="423" y="761"/>
                      <a:pt x="424" y="761"/>
                    </a:cubicBezTo>
                    <a:cubicBezTo>
                      <a:pt x="432" y="757"/>
                      <a:pt x="446" y="763"/>
                      <a:pt x="462" y="770"/>
                    </a:cubicBezTo>
                    <a:cubicBezTo>
                      <a:pt x="465" y="771"/>
                      <a:pt x="467" y="772"/>
                      <a:pt x="469" y="773"/>
                    </a:cubicBezTo>
                    <a:cubicBezTo>
                      <a:pt x="479" y="777"/>
                      <a:pt x="484" y="780"/>
                      <a:pt x="492" y="786"/>
                    </a:cubicBezTo>
                    <a:cubicBezTo>
                      <a:pt x="495" y="788"/>
                      <a:pt x="495" y="788"/>
                      <a:pt x="495" y="788"/>
                    </a:cubicBezTo>
                    <a:cubicBezTo>
                      <a:pt x="502" y="794"/>
                      <a:pt x="506" y="793"/>
                      <a:pt x="517" y="792"/>
                    </a:cubicBezTo>
                    <a:cubicBezTo>
                      <a:pt x="521" y="792"/>
                      <a:pt x="525" y="792"/>
                      <a:pt x="529" y="791"/>
                    </a:cubicBezTo>
                    <a:cubicBezTo>
                      <a:pt x="535" y="791"/>
                      <a:pt x="541" y="791"/>
                      <a:pt x="547" y="789"/>
                    </a:cubicBezTo>
                    <a:cubicBezTo>
                      <a:pt x="547" y="789"/>
                      <a:pt x="548" y="789"/>
                      <a:pt x="548" y="788"/>
                    </a:cubicBezTo>
                    <a:cubicBezTo>
                      <a:pt x="550" y="787"/>
                      <a:pt x="552" y="786"/>
                      <a:pt x="557" y="786"/>
                    </a:cubicBezTo>
                    <a:cubicBezTo>
                      <a:pt x="560" y="786"/>
                      <a:pt x="562" y="787"/>
                      <a:pt x="565" y="788"/>
                    </a:cubicBezTo>
                    <a:cubicBezTo>
                      <a:pt x="567" y="788"/>
                      <a:pt x="569" y="789"/>
                      <a:pt x="571" y="789"/>
                    </a:cubicBezTo>
                    <a:cubicBezTo>
                      <a:pt x="583" y="788"/>
                      <a:pt x="597" y="783"/>
                      <a:pt x="614" y="772"/>
                    </a:cubicBezTo>
                    <a:cubicBezTo>
                      <a:pt x="615" y="772"/>
                      <a:pt x="616" y="771"/>
                      <a:pt x="618" y="772"/>
                    </a:cubicBezTo>
                    <a:cubicBezTo>
                      <a:pt x="619" y="772"/>
                      <a:pt x="620" y="773"/>
                      <a:pt x="621" y="774"/>
                    </a:cubicBezTo>
                    <a:cubicBezTo>
                      <a:pt x="628" y="787"/>
                      <a:pt x="629" y="801"/>
                      <a:pt x="625" y="815"/>
                    </a:cubicBezTo>
                    <a:cubicBezTo>
                      <a:pt x="624" y="817"/>
                      <a:pt x="623" y="818"/>
                      <a:pt x="623" y="819"/>
                    </a:cubicBezTo>
                    <a:cubicBezTo>
                      <a:pt x="622" y="821"/>
                      <a:pt x="622" y="822"/>
                      <a:pt x="622" y="823"/>
                    </a:cubicBezTo>
                    <a:cubicBezTo>
                      <a:pt x="622" y="823"/>
                      <a:pt x="622" y="823"/>
                      <a:pt x="622" y="823"/>
                    </a:cubicBezTo>
                    <a:cubicBezTo>
                      <a:pt x="622" y="823"/>
                      <a:pt x="623" y="824"/>
                      <a:pt x="625" y="824"/>
                    </a:cubicBezTo>
                    <a:cubicBezTo>
                      <a:pt x="627" y="825"/>
                      <a:pt x="631" y="825"/>
                      <a:pt x="635" y="825"/>
                    </a:cubicBezTo>
                    <a:cubicBezTo>
                      <a:pt x="639" y="825"/>
                      <a:pt x="643" y="825"/>
                      <a:pt x="647" y="826"/>
                    </a:cubicBezTo>
                    <a:cubicBezTo>
                      <a:pt x="651" y="828"/>
                      <a:pt x="651" y="828"/>
                      <a:pt x="651" y="828"/>
                    </a:cubicBezTo>
                    <a:cubicBezTo>
                      <a:pt x="656" y="830"/>
                      <a:pt x="660" y="831"/>
                      <a:pt x="662" y="833"/>
                    </a:cubicBezTo>
                    <a:cubicBezTo>
                      <a:pt x="667" y="823"/>
                      <a:pt x="670" y="811"/>
                      <a:pt x="668" y="804"/>
                    </a:cubicBezTo>
                    <a:cubicBezTo>
                      <a:pt x="667" y="804"/>
                      <a:pt x="667" y="804"/>
                      <a:pt x="666" y="803"/>
                    </a:cubicBezTo>
                    <a:cubicBezTo>
                      <a:pt x="665" y="802"/>
                      <a:pt x="663" y="800"/>
                      <a:pt x="662" y="796"/>
                    </a:cubicBezTo>
                    <a:cubicBezTo>
                      <a:pt x="661" y="793"/>
                      <a:pt x="662" y="790"/>
                      <a:pt x="663" y="788"/>
                    </a:cubicBezTo>
                    <a:cubicBezTo>
                      <a:pt x="663" y="787"/>
                      <a:pt x="664" y="786"/>
                      <a:pt x="664" y="785"/>
                    </a:cubicBezTo>
                    <a:cubicBezTo>
                      <a:pt x="664" y="781"/>
                      <a:pt x="664" y="781"/>
                      <a:pt x="664" y="781"/>
                    </a:cubicBezTo>
                    <a:cubicBezTo>
                      <a:pt x="664" y="771"/>
                      <a:pt x="664" y="765"/>
                      <a:pt x="667" y="754"/>
                    </a:cubicBezTo>
                    <a:cubicBezTo>
                      <a:pt x="670" y="742"/>
                      <a:pt x="678" y="735"/>
                      <a:pt x="686" y="728"/>
                    </a:cubicBezTo>
                    <a:cubicBezTo>
                      <a:pt x="691" y="724"/>
                      <a:pt x="696" y="719"/>
                      <a:pt x="700" y="712"/>
                    </a:cubicBezTo>
                    <a:cubicBezTo>
                      <a:pt x="704" y="703"/>
                      <a:pt x="710" y="697"/>
                      <a:pt x="716" y="690"/>
                    </a:cubicBezTo>
                    <a:cubicBezTo>
                      <a:pt x="719" y="687"/>
                      <a:pt x="722" y="684"/>
                      <a:pt x="725" y="680"/>
                    </a:cubicBezTo>
                    <a:cubicBezTo>
                      <a:pt x="727" y="678"/>
                      <a:pt x="728" y="676"/>
                      <a:pt x="729" y="673"/>
                    </a:cubicBezTo>
                    <a:cubicBezTo>
                      <a:pt x="731" y="669"/>
                      <a:pt x="733" y="664"/>
                      <a:pt x="738" y="662"/>
                    </a:cubicBezTo>
                    <a:cubicBezTo>
                      <a:pt x="742" y="658"/>
                      <a:pt x="747" y="658"/>
                      <a:pt x="752" y="658"/>
                    </a:cubicBezTo>
                    <a:cubicBezTo>
                      <a:pt x="756" y="657"/>
                      <a:pt x="759" y="657"/>
                      <a:pt x="762" y="655"/>
                    </a:cubicBezTo>
                    <a:cubicBezTo>
                      <a:pt x="767" y="651"/>
                      <a:pt x="767" y="646"/>
                      <a:pt x="768" y="640"/>
                    </a:cubicBezTo>
                    <a:cubicBezTo>
                      <a:pt x="769" y="637"/>
                      <a:pt x="769" y="633"/>
                      <a:pt x="771" y="630"/>
                    </a:cubicBezTo>
                    <a:cubicBezTo>
                      <a:pt x="776" y="617"/>
                      <a:pt x="786" y="595"/>
                      <a:pt x="803" y="588"/>
                    </a:cubicBezTo>
                    <a:cubicBezTo>
                      <a:pt x="807" y="586"/>
                      <a:pt x="811" y="585"/>
                      <a:pt x="814" y="585"/>
                    </a:cubicBezTo>
                    <a:cubicBezTo>
                      <a:pt x="817" y="584"/>
                      <a:pt x="819" y="584"/>
                      <a:pt x="821" y="583"/>
                    </a:cubicBezTo>
                    <a:cubicBezTo>
                      <a:pt x="829" y="580"/>
                      <a:pt x="829" y="577"/>
                      <a:pt x="831" y="571"/>
                    </a:cubicBezTo>
                    <a:cubicBezTo>
                      <a:pt x="831" y="569"/>
                      <a:pt x="831" y="566"/>
                      <a:pt x="832" y="564"/>
                    </a:cubicBezTo>
                    <a:cubicBezTo>
                      <a:pt x="833" y="559"/>
                      <a:pt x="835" y="554"/>
                      <a:pt x="837" y="550"/>
                    </a:cubicBezTo>
                    <a:cubicBezTo>
                      <a:pt x="840" y="542"/>
                      <a:pt x="843" y="535"/>
                      <a:pt x="843" y="527"/>
                    </a:cubicBezTo>
                    <a:cubicBezTo>
                      <a:pt x="844" y="523"/>
                      <a:pt x="844" y="523"/>
                      <a:pt x="844" y="523"/>
                    </a:cubicBezTo>
                    <a:cubicBezTo>
                      <a:pt x="845" y="515"/>
                      <a:pt x="846" y="507"/>
                      <a:pt x="849" y="498"/>
                    </a:cubicBezTo>
                    <a:cubicBezTo>
                      <a:pt x="852" y="491"/>
                      <a:pt x="854" y="484"/>
                      <a:pt x="857" y="478"/>
                    </a:cubicBezTo>
                    <a:cubicBezTo>
                      <a:pt x="858" y="475"/>
                      <a:pt x="860" y="472"/>
                      <a:pt x="861" y="468"/>
                    </a:cubicBezTo>
                    <a:cubicBezTo>
                      <a:pt x="864" y="463"/>
                      <a:pt x="866" y="459"/>
                      <a:pt x="867" y="453"/>
                    </a:cubicBezTo>
                    <a:cubicBezTo>
                      <a:pt x="868" y="450"/>
                      <a:pt x="868" y="446"/>
                      <a:pt x="869" y="443"/>
                    </a:cubicBezTo>
                    <a:cubicBezTo>
                      <a:pt x="870" y="438"/>
                      <a:pt x="871" y="433"/>
                      <a:pt x="872" y="428"/>
                    </a:cubicBezTo>
                    <a:cubicBezTo>
                      <a:pt x="871" y="429"/>
                      <a:pt x="870" y="429"/>
                      <a:pt x="869" y="429"/>
                    </a:cubicBezTo>
                    <a:cubicBezTo>
                      <a:pt x="867" y="428"/>
                      <a:pt x="866" y="427"/>
                      <a:pt x="866" y="425"/>
                    </a:cubicBezTo>
                    <a:cubicBezTo>
                      <a:pt x="862" y="409"/>
                      <a:pt x="861" y="393"/>
                      <a:pt x="862" y="371"/>
                    </a:cubicBezTo>
                    <a:cubicBezTo>
                      <a:pt x="863" y="355"/>
                      <a:pt x="863" y="339"/>
                      <a:pt x="862" y="322"/>
                    </a:cubicBezTo>
                    <a:cubicBezTo>
                      <a:pt x="861" y="313"/>
                      <a:pt x="863" y="308"/>
                      <a:pt x="865" y="301"/>
                    </a:cubicBezTo>
                    <a:cubicBezTo>
                      <a:pt x="866" y="299"/>
                      <a:pt x="866" y="297"/>
                      <a:pt x="867" y="295"/>
                    </a:cubicBezTo>
                    <a:cubicBezTo>
                      <a:pt x="869" y="288"/>
                      <a:pt x="870" y="281"/>
                      <a:pt x="870" y="273"/>
                    </a:cubicBezTo>
                    <a:cubicBezTo>
                      <a:pt x="871" y="263"/>
                      <a:pt x="872" y="253"/>
                      <a:pt x="875" y="244"/>
                    </a:cubicBezTo>
                    <a:cubicBezTo>
                      <a:pt x="878" y="235"/>
                      <a:pt x="882" y="228"/>
                      <a:pt x="886" y="221"/>
                    </a:cubicBezTo>
                    <a:cubicBezTo>
                      <a:pt x="891" y="213"/>
                      <a:pt x="895" y="205"/>
                      <a:pt x="897" y="195"/>
                    </a:cubicBezTo>
                    <a:cubicBezTo>
                      <a:pt x="895" y="195"/>
                      <a:pt x="893" y="196"/>
                      <a:pt x="890" y="196"/>
                    </a:cubicBezTo>
                    <a:cubicBezTo>
                      <a:pt x="882" y="196"/>
                      <a:pt x="873" y="194"/>
                      <a:pt x="867" y="192"/>
                    </a:cubicBezTo>
                    <a:cubicBezTo>
                      <a:pt x="863" y="192"/>
                      <a:pt x="863" y="192"/>
                      <a:pt x="863" y="192"/>
                    </a:cubicBezTo>
                    <a:cubicBezTo>
                      <a:pt x="826" y="184"/>
                      <a:pt x="791" y="181"/>
                      <a:pt x="758" y="181"/>
                    </a:cubicBezTo>
                    <a:cubicBezTo>
                      <a:pt x="730" y="181"/>
                      <a:pt x="702" y="179"/>
                      <a:pt x="675" y="177"/>
                    </a:cubicBezTo>
                    <a:cubicBezTo>
                      <a:pt x="651" y="176"/>
                      <a:pt x="626" y="174"/>
                      <a:pt x="601" y="174"/>
                    </a:cubicBezTo>
                    <a:cubicBezTo>
                      <a:pt x="591" y="174"/>
                      <a:pt x="580" y="173"/>
                      <a:pt x="570" y="172"/>
                    </a:cubicBezTo>
                    <a:cubicBezTo>
                      <a:pt x="562" y="171"/>
                      <a:pt x="562" y="171"/>
                      <a:pt x="562" y="171"/>
                    </a:cubicBezTo>
                    <a:cubicBezTo>
                      <a:pt x="553" y="170"/>
                      <a:pt x="546" y="170"/>
                      <a:pt x="537" y="170"/>
                    </a:cubicBezTo>
                    <a:cubicBezTo>
                      <a:pt x="532" y="170"/>
                      <a:pt x="526" y="170"/>
                      <a:pt x="521" y="170"/>
                    </a:cubicBezTo>
                    <a:cubicBezTo>
                      <a:pt x="508" y="169"/>
                      <a:pt x="496" y="168"/>
                      <a:pt x="481" y="168"/>
                    </a:cubicBezTo>
                    <a:cubicBezTo>
                      <a:pt x="477" y="167"/>
                      <a:pt x="473" y="166"/>
                      <a:pt x="470" y="165"/>
                    </a:cubicBezTo>
                    <a:cubicBezTo>
                      <a:pt x="464" y="164"/>
                      <a:pt x="459" y="163"/>
                      <a:pt x="453" y="163"/>
                    </a:cubicBezTo>
                    <a:cubicBezTo>
                      <a:pt x="447" y="164"/>
                      <a:pt x="440" y="163"/>
                      <a:pt x="433" y="163"/>
                    </a:cubicBezTo>
                    <a:cubicBezTo>
                      <a:pt x="426" y="163"/>
                      <a:pt x="420" y="163"/>
                      <a:pt x="413" y="163"/>
                    </a:cubicBezTo>
                    <a:cubicBezTo>
                      <a:pt x="411" y="163"/>
                      <a:pt x="408" y="164"/>
                      <a:pt x="406" y="164"/>
                    </a:cubicBezTo>
                    <a:cubicBezTo>
                      <a:pt x="399" y="166"/>
                      <a:pt x="391" y="167"/>
                      <a:pt x="385" y="163"/>
                    </a:cubicBezTo>
                    <a:cubicBezTo>
                      <a:pt x="382" y="161"/>
                      <a:pt x="380" y="159"/>
                      <a:pt x="379" y="157"/>
                    </a:cubicBezTo>
                    <a:cubicBezTo>
                      <a:pt x="377" y="155"/>
                      <a:pt x="376" y="154"/>
                      <a:pt x="373" y="153"/>
                    </a:cubicBezTo>
                    <a:cubicBezTo>
                      <a:pt x="371" y="153"/>
                      <a:pt x="370" y="153"/>
                      <a:pt x="368" y="153"/>
                    </a:cubicBezTo>
                    <a:cubicBezTo>
                      <a:pt x="364" y="153"/>
                      <a:pt x="359" y="153"/>
                      <a:pt x="355" y="148"/>
                    </a:cubicBezTo>
                    <a:cubicBezTo>
                      <a:pt x="352" y="145"/>
                      <a:pt x="350" y="141"/>
                      <a:pt x="348" y="138"/>
                    </a:cubicBezTo>
                    <a:cubicBezTo>
                      <a:pt x="347" y="135"/>
                      <a:pt x="345" y="132"/>
                      <a:pt x="344" y="130"/>
                    </a:cubicBezTo>
                    <a:cubicBezTo>
                      <a:pt x="340" y="127"/>
                      <a:pt x="338" y="124"/>
                      <a:pt x="333" y="122"/>
                    </a:cubicBezTo>
                    <a:cubicBezTo>
                      <a:pt x="331" y="120"/>
                      <a:pt x="330" y="118"/>
                      <a:pt x="328" y="117"/>
                    </a:cubicBezTo>
                    <a:cubicBezTo>
                      <a:pt x="324" y="112"/>
                      <a:pt x="320" y="109"/>
                      <a:pt x="317" y="110"/>
                    </a:cubicBezTo>
                    <a:cubicBezTo>
                      <a:pt x="315" y="111"/>
                      <a:pt x="313" y="110"/>
                      <a:pt x="312" y="108"/>
                    </a:cubicBezTo>
                    <a:cubicBezTo>
                      <a:pt x="311" y="107"/>
                      <a:pt x="310" y="106"/>
                      <a:pt x="310" y="105"/>
                    </a:cubicBezTo>
                    <a:cubicBezTo>
                      <a:pt x="310" y="100"/>
                      <a:pt x="309" y="96"/>
                      <a:pt x="309" y="91"/>
                    </a:cubicBezTo>
                    <a:cubicBezTo>
                      <a:pt x="309" y="87"/>
                      <a:pt x="309" y="82"/>
                      <a:pt x="309" y="78"/>
                    </a:cubicBezTo>
                    <a:cubicBezTo>
                      <a:pt x="309" y="71"/>
                      <a:pt x="306" y="64"/>
                      <a:pt x="304" y="58"/>
                    </a:cubicBezTo>
                    <a:cubicBezTo>
                      <a:pt x="302" y="53"/>
                      <a:pt x="302" y="53"/>
                      <a:pt x="302" y="53"/>
                    </a:cubicBezTo>
                    <a:cubicBezTo>
                      <a:pt x="300" y="49"/>
                      <a:pt x="297" y="46"/>
                      <a:pt x="295" y="42"/>
                    </a:cubicBezTo>
                    <a:cubicBezTo>
                      <a:pt x="291" y="37"/>
                      <a:pt x="287" y="32"/>
                      <a:pt x="285" y="26"/>
                    </a:cubicBezTo>
                    <a:cubicBezTo>
                      <a:pt x="284" y="22"/>
                      <a:pt x="284" y="18"/>
                      <a:pt x="284" y="14"/>
                    </a:cubicBezTo>
                    <a:cubicBezTo>
                      <a:pt x="283" y="7"/>
                      <a:pt x="282" y="2"/>
                      <a:pt x="279" y="0"/>
                    </a:cubicBezTo>
                    <a:cubicBezTo>
                      <a:pt x="279" y="1"/>
                      <a:pt x="279" y="1"/>
                      <a:pt x="278" y="2"/>
                    </a:cubicBezTo>
                    <a:cubicBezTo>
                      <a:pt x="278" y="2"/>
                      <a:pt x="277" y="3"/>
                      <a:pt x="276" y="3"/>
                    </a:cubicBezTo>
                    <a:cubicBezTo>
                      <a:pt x="276" y="3"/>
                      <a:pt x="276" y="3"/>
                      <a:pt x="276" y="3"/>
                    </a:cubicBezTo>
                    <a:cubicBezTo>
                      <a:pt x="270" y="16"/>
                      <a:pt x="263" y="28"/>
                      <a:pt x="264" y="42"/>
                    </a:cubicBezTo>
                    <a:cubicBezTo>
                      <a:pt x="264" y="45"/>
                      <a:pt x="264" y="47"/>
                      <a:pt x="264" y="50"/>
                    </a:cubicBezTo>
                    <a:cubicBezTo>
                      <a:pt x="265" y="60"/>
                      <a:pt x="266" y="72"/>
                      <a:pt x="263" y="81"/>
                    </a:cubicBezTo>
                    <a:cubicBezTo>
                      <a:pt x="263" y="84"/>
                      <a:pt x="262" y="87"/>
                      <a:pt x="260" y="89"/>
                    </a:cubicBezTo>
                    <a:cubicBezTo>
                      <a:pt x="259" y="93"/>
                      <a:pt x="258" y="96"/>
                      <a:pt x="259" y="100"/>
                    </a:cubicBezTo>
                    <a:cubicBezTo>
                      <a:pt x="259" y="102"/>
                      <a:pt x="258" y="104"/>
                      <a:pt x="257" y="105"/>
                    </a:cubicBezTo>
                    <a:cubicBezTo>
                      <a:pt x="248" y="111"/>
                      <a:pt x="234" y="110"/>
                      <a:pt x="223" y="109"/>
                    </a:cubicBezTo>
                    <a:cubicBezTo>
                      <a:pt x="220" y="109"/>
                      <a:pt x="217" y="109"/>
                      <a:pt x="214" y="109"/>
                    </a:cubicBezTo>
                    <a:cubicBezTo>
                      <a:pt x="201" y="109"/>
                      <a:pt x="187" y="109"/>
                      <a:pt x="173" y="109"/>
                    </a:cubicBezTo>
                    <a:cubicBezTo>
                      <a:pt x="157" y="109"/>
                      <a:pt x="140" y="109"/>
                      <a:pt x="123" y="110"/>
                    </a:cubicBezTo>
                    <a:cubicBezTo>
                      <a:pt x="122" y="110"/>
                      <a:pt x="122" y="110"/>
                      <a:pt x="122" y="110"/>
                    </a:cubicBezTo>
                    <a:cubicBezTo>
                      <a:pt x="96" y="112"/>
                      <a:pt x="72" y="114"/>
                      <a:pt x="46" y="112"/>
                    </a:cubicBezTo>
                    <a:cubicBezTo>
                      <a:pt x="44" y="112"/>
                      <a:pt x="40" y="112"/>
                      <a:pt x="35" y="112"/>
                    </a:cubicBezTo>
                    <a:cubicBezTo>
                      <a:pt x="23" y="113"/>
                      <a:pt x="15" y="113"/>
                      <a:pt x="8" y="113"/>
                    </a:cubicBezTo>
                    <a:cubicBezTo>
                      <a:pt x="7" y="113"/>
                      <a:pt x="7" y="113"/>
                      <a:pt x="6" y="113"/>
                    </a:cubicBezTo>
                    <a:cubicBezTo>
                      <a:pt x="7" y="118"/>
                      <a:pt x="5" y="124"/>
                      <a:pt x="3" y="128"/>
                    </a:cubicBezTo>
                    <a:cubicBezTo>
                      <a:pt x="2" y="131"/>
                      <a:pt x="1" y="134"/>
                      <a:pt x="1" y="135"/>
                    </a:cubicBezTo>
                    <a:cubicBezTo>
                      <a:pt x="0" y="139"/>
                      <a:pt x="1" y="142"/>
                      <a:pt x="2" y="146"/>
                    </a:cubicBezTo>
                    <a:cubicBezTo>
                      <a:pt x="3" y="148"/>
                      <a:pt x="4" y="151"/>
                      <a:pt x="4" y="154"/>
                    </a:cubicBezTo>
                    <a:cubicBezTo>
                      <a:pt x="6" y="163"/>
                      <a:pt x="5" y="172"/>
                      <a:pt x="4" y="181"/>
                    </a:cubicBezTo>
                    <a:cubicBezTo>
                      <a:pt x="1" y="198"/>
                      <a:pt x="1" y="209"/>
                      <a:pt x="4" y="224"/>
                    </a:cubicBezTo>
                    <a:cubicBezTo>
                      <a:pt x="5" y="230"/>
                      <a:pt x="5" y="230"/>
                      <a:pt x="5" y="230"/>
                    </a:cubicBezTo>
                    <a:cubicBezTo>
                      <a:pt x="7" y="245"/>
                      <a:pt x="9" y="260"/>
                      <a:pt x="10" y="275"/>
                    </a:cubicBezTo>
                    <a:cubicBezTo>
                      <a:pt x="24" y="277"/>
                      <a:pt x="38" y="275"/>
                      <a:pt x="53" y="273"/>
                    </a:cubicBezTo>
                    <a:cubicBezTo>
                      <a:pt x="59" y="273"/>
                      <a:pt x="64" y="272"/>
                      <a:pt x="70" y="272"/>
                    </a:cubicBezTo>
                    <a:cubicBezTo>
                      <a:pt x="80" y="271"/>
                      <a:pt x="85" y="275"/>
                      <a:pt x="90" y="279"/>
                    </a:cubicBezTo>
                    <a:cubicBezTo>
                      <a:pt x="93" y="281"/>
                      <a:pt x="96" y="283"/>
                      <a:pt x="99" y="284"/>
                    </a:cubicBezTo>
                    <a:cubicBezTo>
                      <a:pt x="101" y="284"/>
                      <a:pt x="103" y="284"/>
                      <a:pt x="104" y="283"/>
                    </a:cubicBezTo>
                    <a:cubicBezTo>
                      <a:pt x="106" y="283"/>
                      <a:pt x="109" y="282"/>
                      <a:pt x="111" y="282"/>
                    </a:cubicBezTo>
                    <a:cubicBezTo>
                      <a:pt x="120" y="282"/>
                      <a:pt x="122" y="283"/>
                      <a:pt x="125" y="289"/>
                    </a:cubicBezTo>
                    <a:cubicBezTo>
                      <a:pt x="128" y="294"/>
                      <a:pt x="128" y="294"/>
                      <a:pt x="128" y="294"/>
                    </a:cubicBezTo>
                    <a:cubicBezTo>
                      <a:pt x="131" y="299"/>
                      <a:pt x="135" y="305"/>
                      <a:pt x="133" y="313"/>
                    </a:cubicBezTo>
                    <a:cubicBezTo>
                      <a:pt x="132" y="316"/>
                      <a:pt x="130" y="317"/>
                      <a:pt x="128" y="319"/>
                    </a:cubicBezTo>
                    <a:cubicBezTo>
                      <a:pt x="126" y="320"/>
                      <a:pt x="125" y="321"/>
                      <a:pt x="125" y="322"/>
                    </a:cubicBezTo>
                    <a:cubicBezTo>
                      <a:pt x="122" y="329"/>
                      <a:pt x="124" y="345"/>
                      <a:pt x="128" y="352"/>
                    </a:cubicBezTo>
                    <a:cubicBezTo>
                      <a:pt x="129" y="353"/>
                      <a:pt x="130" y="354"/>
                      <a:pt x="131" y="355"/>
                    </a:cubicBezTo>
                    <a:cubicBezTo>
                      <a:pt x="133" y="358"/>
                      <a:pt x="135" y="360"/>
                      <a:pt x="136" y="367"/>
                    </a:cubicBezTo>
                    <a:cubicBezTo>
                      <a:pt x="137" y="373"/>
                      <a:pt x="137" y="380"/>
                      <a:pt x="137" y="387"/>
                    </a:cubicBezTo>
                    <a:cubicBezTo>
                      <a:pt x="137" y="393"/>
                      <a:pt x="137" y="393"/>
                      <a:pt x="137" y="393"/>
                    </a:cubicBezTo>
                    <a:cubicBezTo>
                      <a:pt x="136" y="406"/>
                      <a:pt x="131" y="419"/>
                      <a:pt x="122" y="431"/>
                    </a:cubicBezTo>
                    <a:cubicBezTo>
                      <a:pt x="120" y="433"/>
                      <a:pt x="118" y="435"/>
                      <a:pt x="116" y="437"/>
                    </a:cubicBezTo>
                    <a:cubicBezTo>
                      <a:pt x="112" y="441"/>
                      <a:pt x="109" y="444"/>
                      <a:pt x="107" y="448"/>
                    </a:cubicBezTo>
                    <a:cubicBezTo>
                      <a:pt x="106" y="450"/>
                      <a:pt x="105" y="452"/>
                      <a:pt x="105" y="453"/>
                    </a:cubicBezTo>
                    <a:cubicBezTo>
                      <a:pt x="103" y="457"/>
                      <a:pt x="102" y="460"/>
                      <a:pt x="99" y="464"/>
                    </a:cubicBezTo>
                    <a:cubicBezTo>
                      <a:pt x="93" y="473"/>
                      <a:pt x="86" y="477"/>
                      <a:pt x="79" y="482"/>
                    </a:cubicBezTo>
                    <a:cubicBezTo>
                      <a:pt x="77" y="483"/>
                      <a:pt x="76" y="484"/>
                      <a:pt x="75" y="484"/>
                    </a:cubicBezTo>
                    <a:cubicBezTo>
                      <a:pt x="75" y="485"/>
                      <a:pt x="75" y="485"/>
                      <a:pt x="75" y="485"/>
                    </a:cubicBezTo>
                    <a:cubicBezTo>
                      <a:pt x="79" y="485"/>
                      <a:pt x="83" y="485"/>
                      <a:pt x="86" y="488"/>
                    </a:cubicBezTo>
                    <a:cubicBezTo>
                      <a:pt x="91" y="491"/>
                      <a:pt x="99" y="505"/>
                      <a:pt x="98" y="513"/>
                    </a:cubicBezTo>
                    <a:cubicBezTo>
                      <a:pt x="98" y="516"/>
                      <a:pt x="96" y="519"/>
                      <a:pt x="94" y="521"/>
                    </a:cubicBezTo>
                    <a:cubicBezTo>
                      <a:pt x="93" y="523"/>
                      <a:pt x="91" y="525"/>
                      <a:pt x="91" y="526"/>
                    </a:cubicBezTo>
                    <a:cubicBezTo>
                      <a:pt x="91" y="529"/>
                      <a:pt x="91" y="538"/>
                      <a:pt x="92" y="542"/>
                    </a:cubicBezTo>
                    <a:cubicBezTo>
                      <a:pt x="93" y="545"/>
                      <a:pt x="94" y="546"/>
                      <a:pt x="96" y="548"/>
                    </a:cubicBezTo>
                    <a:cubicBezTo>
                      <a:pt x="98" y="549"/>
                      <a:pt x="99" y="550"/>
                      <a:pt x="100" y="552"/>
                    </a:cubicBezTo>
                    <a:cubicBezTo>
                      <a:pt x="104" y="557"/>
                      <a:pt x="104" y="560"/>
                      <a:pt x="105" y="565"/>
                    </a:cubicBezTo>
                    <a:cubicBezTo>
                      <a:pt x="106" y="567"/>
                      <a:pt x="106" y="567"/>
                      <a:pt x="106" y="567"/>
                    </a:cubicBezTo>
                    <a:cubicBezTo>
                      <a:pt x="106" y="569"/>
                      <a:pt x="107" y="571"/>
                      <a:pt x="108" y="574"/>
                    </a:cubicBezTo>
                    <a:cubicBezTo>
                      <a:pt x="111" y="583"/>
                      <a:pt x="115" y="594"/>
                      <a:pt x="108" y="600"/>
                    </a:cubicBezTo>
                    <a:cubicBezTo>
                      <a:pt x="104" y="604"/>
                      <a:pt x="98" y="604"/>
                      <a:pt x="94" y="604"/>
                    </a:cubicBezTo>
                    <a:cubicBezTo>
                      <a:pt x="94" y="604"/>
                      <a:pt x="94" y="604"/>
                      <a:pt x="94" y="604"/>
                    </a:cubicBezTo>
                    <a:cubicBezTo>
                      <a:pt x="96" y="607"/>
                      <a:pt x="97" y="609"/>
                      <a:pt x="99" y="611"/>
                    </a:cubicBezTo>
                    <a:cubicBezTo>
                      <a:pt x="101" y="614"/>
                      <a:pt x="104" y="617"/>
                      <a:pt x="106" y="621"/>
                    </a:cubicBezTo>
                    <a:cubicBezTo>
                      <a:pt x="107" y="623"/>
                      <a:pt x="107" y="624"/>
                      <a:pt x="108" y="626"/>
                    </a:cubicBezTo>
                    <a:cubicBezTo>
                      <a:pt x="110" y="631"/>
                      <a:pt x="112" y="636"/>
                      <a:pt x="113" y="643"/>
                    </a:cubicBezTo>
                    <a:cubicBezTo>
                      <a:pt x="114" y="648"/>
                      <a:pt x="114" y="652"/>
                      <a:pt x="114" y="657"/>
                    </a:cubicBezTo>
                    <a:cubicBezTo>
                      <a:pt x="114" y="669"/>
                      <a:pt x="114" y="678"/>
                      <a:pt x="122" y="686"/>
                    </a:cubicBezTo>
                    <a:cubicBezTo>
                      <a:pt x="133" y="696"/>
                      <a:pt x="144" y="693"/>
                      <a:pt x="158" y="690"/>
                    </a:cubicBezTo>
                    <a:cubicBezTo>
                      <a:pt x="162" y="688"/>
                      <a:pt x="167" y="687"/>
                      <a:pt x="172" y="686"/>
                    </a:cubicBezTo>
                    <a:cubicBezTo>
                      <a:pt x="181" y="685"/>
                      <a:pt x="188" y="687"/>
                      <a:pt x="195" y="689"/>
                    </a:cubicBezTo>
                    <a:cubicBezTo>
                      <a:pt x="200" y="690"/>
                      <a:pt x="203" y="691"/>
                      <a:pt x="208" y="691"/>
                    </a:cubicBezTo>
                    <a:cubicBezTo>
                      <a:pt x="216" y="692"/>
                      <a:pt x="226" y="691"/>
                      <a:pt x="235" y="690"/>
                    </a:cubicBezTo>
                    <a:cubicBezTo>
                      <a:pt x="237" y="690"/>
                      <a:pt x="240" y="689"/>
                      <a:pt x="242" y="689"/>
                    </a:cubicBezTo>
                    <a:cubicBezTo>
                      <a:pt x="251" y="689"/>
                      <a:pt x="260" y="689"/>
                      <a:pt x="263" y="695"/>
                    </a:cubicBezTo>
                    <a:cubicBezTo>
                      <a:pt x="266" y="699"/>
                      <a:pt x="265" y="703"/>
                      <a:pt x="262" y="709"/>
                    </a:cubicBezTo>
                    <a:cubicBezTo>
                      <a:pt x="260" y="712"/>
                      <a:pt x="257" y="713"/>
                      <a:pt x="254" y="714"/>
                    </a:cubicBezTo>
                    <a:cubicBezTo>
                      <a:pt x="253" y="715"/>
                      <a:pt x="252" y="715"/>
                      <a:pt x="252" y="716"/>
                    </a:cubicBezTo>
                    <a:cubicBezTo>
                      <a:pt x="250" y="719"/>
                      <a:pt x="250" y="724"/>
                      <a:pt x="251" y="728"/>
                    </a:cubicBezTo>
                    <a:cubicBezTo>
                      <a:pt x="251" y="729"/>
                      <a:pt x="251" y="729"/>
                      <a:pt x="251" y="729"/>
                    </a:cubicBezTo>
                    <a:cubicBezTo>
                      <a:pt x="251" y="731"/>
                      <a:pt x="251" y="733"/>
                      <a:pt x="252" y="736"/>
                    </a:cubicBezTo>
                    <a:cubicBezTo>
                      <a:pt x="252" y="744"/>
                      <a:pt x="254" y="757"/>
                      <a:pt x="258" y="76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6" name="Freeform 78">
                <a:extLst>
                  <a:ext uri="{FF2B5EF4-FFF2-40B4-BE49-F238E27FC236}">
                    <a16:creationId xmlns:a16="http://schemas.microsoft.com/office/drawing/2014/main" id="{CEF2C008-B943-407C-8027-D2091E7BF1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2" y="2151"/>
                <a:ext cx="1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7" name="Freeform 79">
                <a:extLst>
                  <a:ext uri="{FF2B5EF4-FFF2-40B4-BE49-F238E27FC236}">
                    <a16:creationId xmlns:a16="http://schemas.microsoft.com/office/drawing/2014/main" id="{21662B71-0B72-4993-A331-59925AE80D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1" y="2717"/>
                <a:ext cx="560" cy="533"/>
              </a:xfrm>
              <a:custGeom>
                <a:avLst/>
                <a:gdLst>
                  <a:gd name="T0" fmla="*/ 51 w 564"/>
                  <a:gd name="T1" fmla="*/ 389 h 537"/>
                  <a:gd name="T2" fmla="*/ 74 w 564"/>
                  <a:gd name="T3" fmla="*/ 395 h 537"/>
                  <a:gd name="T4" fmla="*/ 122 w 564"/>
                  <a:gd name="T5" fmla="*/ 391 h 537"/>
                  <a:gd name="T6" fmla="*/ 125 w 564"/>
                  <a:gd name="T7" fmla="*/ 384 h 537"/>
                  <a:gd name="T8" fmla="*/ 160 w 564"/>
                  <a:gd name="T9" fmla="*/ 395 h 537"/>
                  <a:gd name="T10" fmla="*/ 191 w 564"/>
                  <a:gd name="T11" fmla="*/ 418 h 537"/>
                  <a:gd name="T12" fmla="*/ 204 w 564"/>
                  <a:gd name="T13" fmla="*/ 454 h 537"/>
                  <a:gd name="T14" fmla="*/ 217 w 564"/>
                  <a:gd name="T15" fmla="*/ 508 h 537"/>
                  <a:gd name="T16" fmla="*/ 232 w 564"/>
                  <a:gd name="T17" fmla="*/ 531 h 537"/>
                  <a:gd name="T18" fmla="*/ 245 w 564"/>
                  <a:gd name="T19" fmla="*/ 525 h 537"/>
                  <a:gd name="T20" fmla="*/ 317 w 564"/>
                  <a:gd name="T21" fmla="*/ 516 h 537"/>
                  <a:gd name="T22" fmla="*/ 330 w 564"/>
                  <a:gd name="T23" fmla="*/ 485 h 537"/>
                  <a:gd name="T24" fmla="*/ 352 w 564"/>
                  <a:gd name="T25" fmla="*/ 445 h 537"/>
                  <a:gd name="T26" fmla="*/ 374 w 564"/>
                  <a:gd name="T27" fmla="*/ 433 h 537"/>
                  <a:gd name="T28" fmla="*/ 405 w 564"/>
                  <a:gd name="T29" fmla="*/ 412 h 537"/>
                  <a:gd name="T30" fmla="*/ 456 w 564"/>
                  <a:gd name="T31" fmla="*/ 375 h 537"/>
                  <a:gd name="T32" fmla="*/ 470 w 564"/>
                  <a:gd name="T33" fmla="*/ 359 h 537"/>
                  <a:gd name="T34" fmla="*/ 474 w 564"/>
                  <a:gd name="T35" fmla="*/ 343 h 537"/>
                  <a:gd name="T36" fmla="*/ 484 w 564"/>
                  <a:gd name="T37" fmla="*/ 321 h 537"/>
                  <a:gd name="T38" fmla="*/ 504 w 564"/>
                  <a:gd name="T39" fmla="*/ 288 h 537"/>
                  <a:gd name="T40" fmla="*/ 518 w 564"/>
                  <a:gd name="T41" fmla="*/ 265 h 537"/>
                  <a:gd name="T42" fmla="*/ 540 w 564"/>
                  <a:gd name="T43" fmla="*/ 242 h 537"/>
                  <a:gd name="T44" fmla="*/ 560 w 564"/>
                  <a:gd name="T45" fmla="*/ 228 h 537"/>
                  <a:gd name="T46" fmla="*/ 557 w 564"/>
                  <a:gd name="T47" fmla="*/ 197 h 537"/>
                  <a:gd name="T48" fmla="*/ 561 w 564"/>
                  <a:gd name="T49" fmla="*/ 180 h 537"/>
                  <a:gd name="T50" fmla="*/ 540 w 564"/>
                  <a:gd name="T51" fmla="*/ 164 h 537"/>
                  <a:gd name="T52" fmla="*/ 499 w 564"/>
                  <a:gd name="T53" fmla="*/ 147 h 537"/>
                  <a:gd name="T54" fmla="*/ 462 w 564"/>
                  <a:gd name="T55" fmla="*/ 130 h 537"/>
                  <a:gd name="T56" fmla="*/ 414 w 564"/>
                  <a:gd name="T57" fmla="*/ 107 h 537"/>
                  <a:gd name="T58" fmla="*/ 417 w 564"/>
                  <a:gd name="T59" fmla="*/ 93 h 537"/>
                  <a:gd name="T60" fmla="*/ 401 w 564"/>
                  <a:gd name="T61" fmla="*/ 84 h 537"/>
                  <a:gd name="T62" fmla="*/ 388 w 564"/>
                  <a:gd name="T63" fmla="*/ 74 h 537"/>
                  <a:gd name="T64" fmla="*/ 371 w 564"/>
                  <a:gd name="T65" fmla="*/ 66 h 537"/>
                  <a:gd name="T66" fmla="*/ 341 w 564"/>
                  <a:gd name="T67" fmla="*/ 58 h 537"/>
                  <a:gd name="T68" fmla="*/ 342 w 564"/>
                  <a:gd name="T69" fmla="*/ 14 h 537"/>
                  <a:gd name="T70" fmla="*/ 285 w 564"/>
                  <a:gd name="T71" fmla="*/ 27 h 537"/>
                  <a:gd name="T72" fmla="*/ 257 w 564"/>
                  <a:gd name="T73" fmla="*/ 32 h 537"/>
                  <a:gd name="T74" fmla="*/ 214 w 564"/>
                  <a:gd name="T75" fmla="*/ 25 h 537"/>
                  <a:gd name="T76" fmla="*/ 159 w 564"/>
                  <a:gd name="T77" fmla="*/ 0 h 537"/>
                  <a:gd name="T78" fmla="*/ 109 w 564"/>
                  <a:gd name="T79" fmla="*/ 14 h 537"/>
                  <a:gd name="T80" fmla="*/ 77 w 564"/>
                  <a:gd name="T81" fmla="*/ 42 h 537"/>
                  <a:gd name="T82" fmla="*/ 41 w 564"/>
                  <a:gd name="T83" fmla="*/ 32 h 537"/>
                  <a:gd name="T84" fmla="*/ 31 w 564"/>
                  <a:gd name="T85" fmla="*/ 23 h 537"/>
                  <a:gd name="T86" fmla="*/ 28 w 564"/>
                  <a:gd name="T87" fmla="*/ 37 h 537"/>
                  <a:gd name="T88" fmla="*/ 46 w 564"/>
                  <a:gd name="T89" fmla="*/ 79 h 537"/>
                  <a:gd name="T90" fmla="*/ 42 w 564"/>
                  <a:gd name="T91" fmla="*/ 91 h 537"/>
                  <a:gd name="T92" fmla="*/ 33 w 564"/>
                  <a:gd name="T93" fmla="*/ 113 h 537"/>
                  <a:gd name="T94" fmla="*/ 26 w 564"/>
                  <a:gd name="T95" fmla="*/ 159 h 537"/>
                  <a:gd name="T96" fmla="*/ 9 w 564"/>
                  <a:gd name="T97" fmla="*/ 177 h 537"/>
                  <a:gd name="T98" fmla="*/ 4 w 564"/>
                  <a:gd name="T99" fmla="*/ 206 h 537"/>
                  <a:gd name="T100" fmla="*/ 7 w 564"/>
                  <a:gd name="T101" fmla="*/ 233 h 537"/>
                  <a:gd name="T102" fmla="*/ 10 w 564"/>
                  <a:gd name="T103" fmla="*/ 264 h 537"/>
                  <a:gd name="T104" fmla="*/ 18 w 564"/>
                  <a:gd name="T105" fmla="*/ 286 h 537"/>
                  <a:gd name="T106" fmla="*/ 23 w 564"/>
                  <a:gd name="T107" fmla="*/ 323 h 537"/>
                  <a:gd name="T108" fmla="*/ 19 w 564"/>
                  <a:gd name="T109" fmla="*/ 359 h 537"/>
                  <a:gd name="T110" fmla="*/ 30 w 564"/>
                  <a:gd name="T111" fmla="*/ 381 h 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64" h="537">
                    <a:moveTo>
                      <a:pt x="36" y="382"/>
                    </a:moveTo>
                    <a:cubicBezTo>
                      <a:pt x="38" y="383"/>
                      <a:pt x="39" y="384"/>
                      <a:pt x="41" y="384"/>
                    </a:cubicBezTo>
                    <a:cubicBezTo>
                      <a:pt x="44" y="386"/>
                      <a:pt x="47" y="387"/>
                      <a:pt x="51" y="389"/>
                    </a:cubicBezTo>
                    <a:cubicBezTo>
                      <a:pt x="52" y="391"/>
                      <a:pt x="53" y="392"/>
                      <a:pt x="54" y="394"/>
                    </a:cubicBezTo>
                    <a:cubicBezTo>
                      <a:pt x="55" y="395"/>
                      <a:pt x="56" y="396"/>
                      <a:pt x="57" y="397"/>
                    </a:cubicBezTo>
                    <a:cubicBezTo>
                      <a:pt x="61" y="398"/>
                      <a:pt x="68" y="396"/>
                      <a:pt x="74" y="395"/>
                    </a:cubicBezTo>
                    <a:cubicBezTo>
                      <a:pt x="81" y="393"/>
                      <a:pt x="87" y="391"/>
                      <a:pt x="93" y="391"/>
                    </a:cubicBezTo>
                    <a:cubicBezTo>
                      <a:pt x="95" y="392"/>
                      <a:pt x="95" y="392"/>
                      <a:pt x="95" y="392"/>
                    </a:cubicBezTo>
                    <a:cubicBezTo>
                      <a:pt x="118" y="394"/>
                      <a:pt x="122" y="392"/>
                      <a:pt x="122" y="391"/>
                    </a:cubicBezTo>
                    <a:cubicBezTo>
                      <a:pt x="122" y="391"/>
                      <a:pt x="122" y="391"/>
                      <a:pt x="122" y="390"/>
                    </a:cubicBezTo>
                    <a:cubicBezTo>
                      <a:pt x="122" y="389"/>
                      <a:pt x="122" y="388"/>
                      <a:pt x="122" y="387"/>
                    </a:cubicBezTo>
                    <a:cubicBezTo>
                      <a:pt x="123" y="385"/>
                      <a:pt x="123" y="384"/>
                      <a:pt x="125" y="384"/>
                    </a:cubicBezTo>
                    <a:cubicBezTo>
                      <a:pt x="132" y="381"/>
                      <a:pt x="139" y="386"/>
                      <a:pt x="144" y="390"/>
                    </a:cubicBezTo>
                    <a:cubicBezTo>
                      <a:pt x="147" y="392"/>
                      <a:pt x="149" y="394"/>
                      <a:pt x="151" y="395"/>
                    </a:cubicBezTo>
                    <a:cubicBezTo>
                      <a:pt x="153" y="395"/>
                      <a:pt x="157" y="395"/>
                      <a:pt x="160" y="395"/>
                    </a:cubicBezTo>
                    <a:cubicBezTo>
                      <a:pt x="168" y="395"/>
                      <a:pt x="177" y="395"/>
                      <a:pt x="184" y="403"/>
                    </a:cubicBezTo>
                    <a:cubicBezTo>
                      <a:pt x="186" y="405"/>
                      <a:pt x="187" y="408"/>
                      <a:pt x="188" y="411"/>
                    </a:cubicBezTo>
                    <a:cubicBezTo>
                      <a:pt x="189" y="414"/>
                      <a:pt x="190" y="416"/>
                      <a:pt x="191" y="418"/>
                    </a:cubicBezTo>
                    <a:cubicBezTo>
                      <a:pt x="193" y="421"/>
                      <a:pt x="193" y="421"/>
                      <a:pt x="193" y="421"/>
                    </a:cubicBezTo>
                    <a:cubicBezTo>
                      <a:pt x="200" y="429"/>
                      <a:pt x="205" y="438"/>
                      <a:pt x="205" y="450"/>
                    </a:cubicBezTo>
                    <a:cubicBezTo>
                      <a:pt x="204" y="454"/>
                      <a:pt x="204" y="454"/>
                      <a:pt x="204" y="454"/>
                    </a:cubicBezTo>
                    <a:cubicBezTo>
                      <a:pt x="204" y="464"/>
                      <a:pt x="204" y="470"/>
                      <a:pt x="207" y="479"/>
                    </a:cubicBezTo>
                    <a:cubicBezTo>
                      <a:pt x="208" y="482"/>
                      <a:pt x="209" y="484"/>
                      <a:pt x="210" y="486"/>
                    </a:cubicBezTo>
                    <a:cubicBezTo>
                      <a:pt x="214" y="492"/>
                      <a:pt x="217" y="498"/>
                      <a:pt x="217" y="508"/>
                    </a:cubicBezTo>
                    <a:cubicBezTo>
                      <a:pt x="217" y="510"/>
                      <a:pt x="217" y="512"/>
                      <a:pt x="216" y="514"/>
                    </a:cubicBezTo>
                    <a:cubicBezTo>
                      <a:pt x="216" y="521"/>
                      <a:pt x="215" y="527"/>
                      <a:pt x="219" y="530"/>
                    </a:cubicBezTo>
                    <a:cubicBezTo>
                      <a:pt x="221" y="532"/>
                      <a:pt x="227" y="531"/>
                      <a:pt x="232" y="531"/>
                    </a:cubicBezTo>
                    <a:cubicBezTo>
                      <a:pt x="233" y="531"/>
                      <a:pt x="234" y="531"/>
                      <a:pt x="236" y="531"/>
                    </a:cubicBezTo>
                    <a:cubicBezTo>
                      <a:pt x="236" y="531"/>
                      <a:pt x="236" y="531"/>
                      <a:pt x="236" y="531"/>
                    </a:cubicBezTo>
                    <a:cubicBezTo>
                      <a:pt x="239" y="529"/>
                      <a:pt x="243" y="528"/>
                      <a:pt x="245" y="525"/>
                    </a:cubicBezTo>
                    <a:cubicBezTo>
                      <a:pt x="256" y="517"/>
                      <a:pt x="260" y="517"/>
                      <a:pt x="273" y="520"/>
                    </a:cubicBezTo>
                    <a:cubicBezTo>
                      <a:pt x="285" y="522"/>
                      <a:pt x="297" y="526"/>
                      <a:pt x="304" y="537"/>
                    </a:cubicBezTo>
                    <a:cubicBezTo>
                      <a:pt x="309" y="531"/>
                      <a:pt x="314" y="524"/>
                      <a:pt x="317" y="516"/>
                    </a:cubicBezTo>
                    <a:cubicBezTo>
                      <a:pt x="318" y="514"/>
                      <a:pt x="319" y="510"/>
                      <a:pt x="319" y="506"/>
                    </a:cubicBezTo>
                    <a:cubicBezTo>
                      <a:pt x="320" y="502"/>
                      <a:pt x="321" y="498"/>
                      <a:pt x="323" y="494"/>
                    </a:cubicBezTo>
                    <a:cubicBezTo>
                      <a:pt x="324" y="491"/>
                      <a:pt x="327" y="488"/>
                      <a:pt x="330" y="485"/>
                    </a:cubicBezTo>
                    <a:cubicBezTo>
                      <a:pt x="332" y="483"/>
                      <a:pt x="334" y="480"/>
                      <a:pt x="335" y="478"/>
                    </a:cubicBezTo>
                    <a:cubicBezTo>
                      <a:pt x="338" y="475"/>
                      <a:pt x="339" y="471"/>
                      <a:pt x="340" y="466"/>
                    </a:cubicBezTo>
                    <a:cubicBezTo>
                      <a:pt x="341" y="459"/>
                      <a:pt x="344" y="450"/>
                      <a:pt x="352" y="445"/>
                    </a:cubicBezTo>
                    <a:cubicBezTo>
                      <a:pt x="355" y="443"/>
                      <a:pt x="358" y="443"/>
                      <a:pt x="361" y="442"/>
                    </a:cubicBezTo>
                    <a:cubicBezTo>
                      <a:pt x="364" y="441"/>
                      <a:pt x="367" y="440"/>
                      <a:pt x="369" y="438"/>
                    </a:cubicBezTo>
                    <a:cubicBezTo>
                      <a:pt x="371" y="436"/>
                      <a:pt x="372" y="435"/>
                      <a:pt x="374" y="433"/>
                    </a:cubicBezTo>
                    <a:cubicBezTo>
                      <a:pt x="378" y="429"/>
                      <a:pt x="382" y="426"/>
                      <a:pt x="386" y="422"/>
                    </a:cubicBezTo>
                    <a:cubicBezTo>
                      <a:pt x="391" y="420"/>
                      <a:pt x="395" y="419"/>
                      <a:pt x="399" y="418"/>
                    </a:cubicBezTo>
                    <a:cubicBezTo>
                      <a:pt x="401" y="416"/>
                      <a:pt x="403" y="414"/>
                      <a:pt x="405" y="412"/>
                    </a:cubicBezTo>
                    <a:cubicBezTo>
                      <a:pt x="411" y="408"/>
                      <a:pt x="416" y="403"/>
                      <a:pt x="421" y="399"/>
                    </a:cubicBezTo>
                    <a:cubicBezTo>
                      <a:pt x="426" y="395"/>
                      <a:pt x="432" y="392"/>
                      <a:pt x="437" y="389"/>
                    </a:cubicBezTo>
                    <a:cubicBezTo>
                      <a:pt x="444" y="384"/>
                      <a:pt x="451" y="380"/>
                      <a:pt x="456" y="375"/>
                    </a:cubicBezTo>
                    <a:cubicBezTo>
                      <a:pt x="457" y="374"/>
                      <a:pt x="459" y="371"/>
                      <a:pt x="460" y="369"/>
                    </a:cubicBezTo>
                    <a:cubicBezTo>
                      <a:pt x="462" y="367"/>
                      <a:pt x="463" y="365"/>
                      <a:pt x="465" y="363"/>
                    </a:cubicBezTo>
                    <a:cubicBezTo>
                      <a:pt x="466" y="362"/>
                      <a:pt x="468" y="360"/>
                      <a:pt x="470" y="359"/>
                    </a:cubicBezTo>
                    <a:cubicBezTo>
                      <a:pt x="472" y="357"/>
                      <a:pt x="475" y="355"/>
                      <a:pt x="475" y="354"/>
                    </a:cubicBezTo>
                    <a:cubicBezTo>
                      <a:pt x="476" y="352"/>
                      <a:pt x="476" y="352"/>
                      <a:pt x="475" y="351"/>
                    </a:cubicBezTo>
                    <a:cubicBezTo>
                      <a:pt x="475" y="349"/>
                      <a:pt x="473" y="346"/>
                      <a:pt x="474" y="343"/>
                    </a:cubicBezTo>
                    <a:cubicBezTo>
                      <a:pt x="476" y="337"/>
                      <a:pt x="479" y="336"/>
                      <a:pt x="482" y="335"/>
                    </a:cubicBezTo>
                    <a:cubicBezTo>
                      <a:pt x="483" y="334"/>
                      <a:pt x="483" y="334"/>
                      <a:pt x="484" y="334"/>
                    </a:cubicBezTo>
                    <a:cubicBezTo>
                      <a:pt x="486" y="331"/>
                      <a:pt x="485" y="326"/>
                      <a:pt x="484" y="321"/>
                    </a:cubicBezTo>
                    <a:cubicBezTo>
                      <a:pt x="483" y="315"/>
                      <a:pt x="482" y="308"/>
                      <a:pt x="485" y="303"/>
                    </a:cubicBezTo>
                    <a:cubicBezTo>
                      <a:pt x="488" y="299"/>
                      <a:pt x="492" y="297"/>
                      <a:pt x="495" y="295"/>
                    </a:cubicBezTo>
                    <a:cubicBezTo>
                      <a:pt x="499" y="293"/>
                      <a:pt x="502" y="292"/>
                      <a:pt x="504" y="288"/>
                    </a:cubicBezTo>
                    <a:cubicBezTo>
                      <a:pt x="504" y="286"/>
                      <a:pt x="504" y="285"/>
                      <a:pt x="505" y="283"/>
                    </a:cubicBezTo>
                    <a:cubicBezTo>
                      <a:pt x="505" y="280"/>
                      <a:pt x="506" y="276"/>
                      <a:pt x="508" y="273"/>
                    </a:cubicBezTo>
                    <a:cubicBezTo>
                      <a:pt x="511" y="269"/>
                      <a:pt x="515" y="267"/>
                      <a:pt x="518" y="265"/>
                    </a:cubicBezTo>
                    <a:cubicBezTo>
                      <a:pt x="521" y="263"/>
                      <a:pt x="523" y="262"/>
                      <a:pt x="525" y="260"/>
                    </a:cubicBezTo>
                    <a:cubicBezTo>
                      <a:pt x="527" y="257"/>
                      <a:pt x="528" y="255"/>
                      <a:pt x="530" y="253"/>
                    </a:cubicBezTo>
                    <a:cubicBezTo>
                      <a:pt x="532" y="249"/>
                      <a:pt x="535" y="245"/>
                      <a:pt x="540" y="242"/>
                    </a:cubicBezTo>
                    <a:cubicBezTo>
                      <a:pt x="542" y="240"/>
                      <a:pt x="545" y="239"/>
                      <a:pt x="549" y="237"/>
                    </a:cubicBezTo>
                    <a:cubicBezTo>
                      <a:pt x="553" y="236"/>
                      <a:pt x="559" y="234"/>
                      <a:pt x="561" y="232"/>
                    </a:cubicBezTo>
                    <a:cubicBezTo>
                      <a:pt x="561" y="231"/>
                      <a:pt x="560" y="229"/>
                      <a:pt x="560" y="228"/>
                    </a:cubicBezTo>
                    <a:cubicBezTo>
                      <a:pt x="559" y="227"/>
                      <a:pt x="558" y="225"/>
                      <a:pt x="558" y="224"/>
                    </a:cubicBezTo>
                    <a:cubicBezTo>
                      <a:pt x="559" y="220"/>
                      <a:pt x="558" y="216"/>
                      <a:pt x="558" y="211"/>
                    </a:cubicBezTo>
                    <a:cubicBezTo>
                      <a:pt x="557" y="207"/>
                      <a:pt x="556" y="202"/>
                      <a:pt x="557" y="197"/>
                    </a:cubicBezTo>
                    <a:cubicBezTo>
                      <a:pt x="557" y="193"/>
                      <a:pt x="560" y="189"/>
                      <a:pt x="562" y="187"/>
                    </a:cubicBezTo>
                    <a:cubicBezTo>
                      <a:pt x="563" y="185"/>
                      <a:pt x="564" y="184"/>
                      <a:pt x="564" y="183"/>
                    </a:cubicBezTo>
                    <a:cubicBezTo>
                      <a:pt x="563" y="183"/>
                      <a:pt x="561" y="181"/>
                      <a:pt x="561" y="180"/>
                    </a:cubicBezTo>
                    <a:cubicBezTo>
                      <a:pt x="560" y="178"/>
                      <a:pt x="561" y="177"/>
                      <a:pt x="562" y="175"/>
                    </a:cubicBezTo>
                    <a:cubicBezTo>
                      <a:pt x="560" y="173"/>
                      <a:pt x="559" y="171"/>
                      <a:pt x="558" y="170"/>
                    </a:cubicBezTo>
                    <a:cubicBezTo>
                      <a:pt x="555" y="167"/>
                      <a:pt x="547" y="166"/>
                      <a:pt x="540" y="164"/>
                    </a:cubicBezTo>
                    <a:cubicBezTo>
                      <a:pt x="534" y="163"/>
                      <a:pt x="530" y="162"/>
                      <a:pt x="526" y="160"/>
                    </a:cubicBezTo>
                    <a:cubicBezTo>
                      <a:pt x="522" y="159"/>
                      <a:pt x="518" y="156"/>
                      <a:pt x="514" y="154"/>
                    </a:cubicBezTo>
                    <a:cubicBezTo>
                      <a:pt x="509" y="151"/>
                      <a:pt x="504" y="148"/>
                      <a:pt x="499" y="147"/>
                    </a:cubicBezTo>
                    <a:cubicBezTo>
                      <a:pt x="493" y="145"/>
                      <a:pt x="493" y="145"/>
                      <a:pt x="493" y="145"/>
                    </a:cubicBezTo>
                    <a:cubicBezTo>
                      <a:pt x="483" y="142"/>
                      <a:pt x="476" y="140"/>
                      <a:pt x="465" y="132"/>
                    </a:cubicBezTo>
                    <a:cubicBezTo>
                      <a:pt x="462" y="130"/>
                      <a:pt x="462" y="130"/>
                      <a:pt x="462" y="130"/>
                    </a:cubicBezTo>
                    <a:cubicBezTo>
                      <a:pt x="456" y="125"/>
                      <a:pt x="450" y="120"/>
                      <a:pt x="442" y="117"/>
                    </a:cubicBezTo>
                    <a:cubicBezTo>
                      <a:pt x="439" y="116"/>
                      <a:pt x="436" y="115"/>
                      <a:pt x="432" y="114"/>
                    </a:cubicBezTo>
                    <a:cubicBezTo>
                      <a:pt x="426" y="113"/>
                      <a:pt x="419" y="112"/>
                      <a:pt x="414" y="107"/>
                    </a:cubicBezTo>
                    <a:cubicBezTo>
                      <a:pt x="412" y="106"/>
                      <a:pt x="412" y="104"/>
                      <a:pt x="412" y="102"/>
                    </a:cubicBezTo>
                    <a:cubicBezTo>
                      <a:pt x="413" y="99"/>
                      <a:pt x="415" y="97"/>
                      <a:pt x="416" y="95"/>
                    </a:cubicBezTo>
                    <a:cubicBezTo>
                      <a:pt x="417" y="94"/>
                      <a:pt x="417" y="94"/>
                      <a:pt x="417" y="93"/>
                    </a:cubicBezTo>
                    <a:cubicBezTo>
                      <a:pt x="417" y="93"/>
                      <a:pt x="417" y="92"/>
                      <a:pt x="417" y="92"/>
                    </a:cubicBezTo>
                    <a:cubicBezTo>
                      <a:pt x="416" y="89"/>
                      <a:pt x="407" y="86"/>
                      <a:pt x="403" y="85"/>
                    </a:cubicBezTo>
                    <a:cubicBezTo>
                      <a:pt x="401" y="84"/>
                      <a:pt x="401" y="84"/>
                      <a:pt x="401" y="84"/>
                    </a:cubicBezTo>
                    <a:cubicBezTo>
                      <a:pt x="394" y="82"/>
                      <a:pt x="391" y="79"/>
                      <a:pt x="389" y="76"/>
                    </a:cubicBezTo>
                    <a:cubicBezTo>
                      <a:pt x="389" y="76"/>
                      <a:pt x="389" y="75"/>
                      <a:pt x="388" y="75"/>
                    </a:cubicBezTo>
                    <a:cubicBezTo>
                      <a:pt x="388" y="75"/>
                      <a:pt x="388" y="74"/>
                      <a:pt x="388" y="74"/>
                    </a:cubicBezTo>
                    <a:cubicBezTo>
                      <a:pt x="387" y="73"/>
                      <a:pt x="386" y="73"/>
                      <a:pt x="385" y="72"/>
                    </a:cubicBezTo>
                    <a:cubicBezTo>
                      <a:pt x="384" y="71"/>
                      <a:pt x="379" y="69"/>
                      <a:pt x="376" y="68"/>
                    </a:cubicBezTo>
                    <a:cubicBezTo>
                      <a:pt x="371" y="66"/>
                      <a:pt x="371" y="66"/>
                      <a:pt x="371" y="66"/>
                    </a:cubicBezTo>
                    <a:cubicBezTo>
                      <a:pt x="369" y="66"/>
                      <a:pt x="366" y="66"/>
                      <a:pt x="363" y="66"/>
                    </a:cubicBezTo>
                    <a:cubicBezTo>
                      <a:pt x="358" y="66"/>
                      <a:pt x="354" y="66"/>
                      <a:pt x="349" y="64"/>
                    </a:cubicBezTo>
                    <a:cubicBezTo>
                      <a:pt x="346" y="63"/>
                      <a:pt x="342" y="61"/>
                      <a:pt x="341" y="58"/>
                    </a:cubicBezTo>
                    <a:cubicBezTo>
                      <a:pt x="339" y="54"/>
                      <a:pt x="341" y="51"/>
                      <a:pt x="342" y="47"/>
                    </a:cubicBezTo>
                    <a:cubicBezTo>
                      <a:pt x="343" y="46"/>
                      <a:pt x="343" y="45"/>
                      <a:pt x="344" y="43"/>
                    </a:cubicBezTo>
                    <a:cubicBezTo>
                      <a:pt x="347" y="33"/>
                      <a:pt x="346" y="24"/>
                      <a:pt x="342" y="14"/>
                    </a:cubicBezTo>
                    <a:cubicBezTo>
                      <a:pt x="326" y="24"/>
                      <a:pt x="312" y="29"/>
                      <a:pt x="299" y="29"/>
                    </a:cubicBezTo>
                    <a:cubicBezTo>
                      <a:pt x="296" y="29"/>
                      <a:pt x="293" y="28"/>
                      <a:pt x="291" y="28"/>
                    </a:cubicBezTo>
                    <a:cubicBezTo>
                      <a:pt x="289" y="27"/>
                      <a:pt x="286" y="27"/>
                      <a:pt x="285" y="27"/>
                    </a:cubicBezTo>
                    <a:cubicBezTo>
                      <a:pt x="283" y="27"/>
                      <a:pt x="282" y="27"/>
                      <a:pt x="281" y="28"/>
                    </a:cubicBezTo>
                    <a:cubicBezTo>
                      <a:pt x="280" y="28"/>
                      <a:pt x="279" y="29"/>
                      <a:pt x="277" y="29"/>
                    </a:cubicBezTo>
                    <a:cubicBezTo>
                      <a:pt x="270" y="31"/>
                      <a:pt x="264" y="31"/>
                      <a:pt x="257" y="32"/>
                    </a:cubicBezTo>
                    <a:cubicBezTo>
                      <a:pt x="254" y="32"/>
                      <a:pt x="250" y="32"/>
                      <a:pt x="246" y="33"/>
                    </a:cubicBezTo>
                    <a:cubicBezTo>
                      <a:pt x="234" y="34"/>
                      <a:pt x="228" y="35"/>
                      <a:pt x="217" y="27"/>
                    </a:cubicBezTo>
                    <a:cubicBezTo>
                      <a:pt x="214" y="25"/>
                      <a:pt x="214" y="25"/>
                      <a:pt x="214" y="25"/>
                    </a:cubicBezTo>
                    <a:cubicBezTo>
                      <a:pt x="207" y="19"/>
                      <a:pt x="203" y="16"/>
                      <a:pt x="194" y="13"/>
                    </a:cubicBezTo>
                    <a:cubicBezTo>
                      <a:pt x="192" y="12"/>
                      <a:pt x="189" y="11"/>
                      <a:pt x="186" y="9"/>
                    </a:cubicBezTo>
                    <a:cubicBezTo>
                      <a:pt x="179" y="6"/>
                      <a:pt x="165" y="0"/>
                      <a:pt x="159" y="0"/>
                    </a:cubicBezTo>
                    <a:cubicBezTo>
                      <a:pt x="158" y="0"/>
                      <a:pt x="158" y="0"/>
                      <a:pt x="158" y="0"/>
                    </a:cubicBezTo>
                    <a:cubicBezTo>
                      <a:pt x="153" y="8"/>
                      <a:pt x="136" y="10"/>
                      <a:pt x="130" y="11"/>
                    </a:cubicBezTo>
                    <a:cubicBezTo>
                      <a:pt x="119" y="12"/>
                      <a:pt x="116" y="10"/>
                      <a:pt x="109" y="14"/>
                    </a:cubicBezTo>
                    <a:cubicBezTo>
                      <a:pt x="105" y="18"/>
                      <a:pt x="102" y="21"/>
                      <a:pt x="99" y="25"/>
                    </a:cubicBezTo>
                    <a:cubicBezTo>
                      <a:pt x="95" y="30"/>
                      <a:pt x="91" y="36"/>
                      <a:pt x="83" y="40"/>
                    </a:cubicBezTo>
                    <a:cubicBezTo>
                      <a:pt x="81" y="40"/>
                      <a:pt x="79" y="41"/>
                      <a:pt x="77" y="42"/>
                    </a:cubicBezTo>
                    <a:cubicBezTo>
                      <a:pt x="72" y="45"/>
                      <a:pt x="66" y="48"/>
                      <a:pt x="58" y="46"/>
                    </a:cubicBezTo>
                    <a:cubicBezTo>
                      <a:pt x="50" y="45"/>
                      <a:pt x="47" y="39"/>
                      <a:pt x="44" y="35"/>
                    </a:cubicBezTo>
                    <a:cubicBezTo>
                      <a:pt x="43" y="34"/>
                      <a:pt x="42" y="33"/>
                      <a:pt x="41" y="32"/>
                    </a:cubicBezTo>
                    <a:cubicBezTo>
                      <a:pt x="39" y="29"/>
                      <a:pt x="39" y="29"/>
                      <a:pt x="39" y="29"/>
                    </a:cubicBezTo>
                    <a:cubicBezTo>
                      <a:pt x="37" y="27"/>
                      <a:pt x="34" y="23"/>
                      <a:pt x="32" y="21"/>
                    </a:cubicBezTo>
                    <a:cubicBezTo>
                      <a:pt x="31" y="22"/>
                      <a:pt x="31" y="22"/>
                      <a:pt x="31" y="23"/>
                    </a:cubicBezTo>
                    <a:cubicBezTo>
                      <a:pt x="30" y="25"/>
                      <a:pt x="29" y="27"/>
                      <a:pt x="27" y="28"/>
                    </a:cubicBezTo>
                    <a:cubicBezTo>
                      <a:pt x="28" y="30"/>
                      <a:pt x="28" y="33"/>
                      <a:pt x="28" y="35"/>
                    </a:cubicBezTo>
                    <a:cubicBezTo>
                      <a:pt x="28" y="37"/>
                      <a:pt x="28" y="37"/>
                      <a:pt x="28" y="37"/>
                    </a:cubicBezTo>
                    <a:cubicBezTo>
                      <a:pt x="30" y="43"/>
                      <a:pt x="30" y="45"/>
                      <a:pt x="34" y="51"/>
                    </a:cubicBezTo>
                    <a:cubicBezTo>
                      <a:pt x="36" y="54"/>
                      <a:pt x="38" y="59"/>
                      <a:pt x="40" y="65"/>
                    </a:cubicBezTo>
                    <a:cubicBezTo>
                      <a:pt x="41" y="70"/>
                      <a:pt x="44" y="78"/>
                      <a:pt x="46" y="79"/>
                    </a:cubicBezTo>
                    <a:cubicBezTo>
                      <a:pt x="47" y="80"/>
                      <a:pt x="48" y="81"/>
                      <a:pt x="49" y="82"/>
                    </a:cubicBezTo>
                    <a:cubicBezTo>
                      <a:pt x="49" y="84"/>
                      <a:pt x="49" y="85"/>
                      <a:pt x="48" y="86"/>
                    </a:cubicBezTo>
                    <a:cubicBezTo>
                      <a:pt x="46" y="89"/>
                      <a:pt x="44" y="90"/>
                      <a:pt x="42" y="91"/>
                    </a:cubicBezTo>
                    <a:cubicBezTo>
                      <a:pt x="40" y="93"/>
                      <a:pt x="38" y="94"/>
                      <a:pt x="38" y="95"/>
                    </a:cubicBezTo>
                    <a:cubicBezTo>
                      <a:pt x="37" y="97"/>
                      <a:pt x="36" y="100"/>
                      <a:pt x="36" y="103"/>
                    </a:cubicBezTo>
                    <a:cubicBezTo>
                      <a:pt x="35" y="106"/>
                      <a:pt x="34" y="109"/>
                      <a:pt x="33" y="113"/>
                    </a:cubicBezTo>
                    <a:cubicBezTo>
                      <a:pt x="29" y="121"/>
                      <a:pt x="29" y="124"/>
                      <a:pt x="31" y="134"/>
                    </a:cubicBezTo>
                    <a:cubicBezTo>
                      <a:pt x="31" y="135"/>
                      <a:pt x="31" y="135"/>
                      <a:pt x="31" y="135"/>
                    </a:cubicBezTo>
                    <a:cubicBezTo>
                      <a:pt x="32" y="143"/>
                      <a:pt x="34" y="152"/>
                      <a:pt x="26" y="159"/>
                    </a:cubicBezTo>
                    <a:cubicBezTo>
                      <a:pt x="23" y="161"/>
                      <a:pt x="21" y="162"/>
                      <a:pt x="18" y="163"/>
                    </a:cubicBezTo>
                    <a:cubicBezTo>
                      <a:pt x="16" y="164"/>
                      <a:pt x="14" y="164"/>
                      <a:pt x="13" y="165"/>
                    </a:cubicBezTo>
                    <a:cubicBezTo>
                      <a:pt x="11" y="168"/>
                      <a:pt x="10" y="172"/>
                      <a:pt x="9" y="177"/>
                    </a:cubicBezTo>
                    <a:cubicBezTo>
                      <a:pt x="9" y="180"/>
                      <a:pt x="8" y="183"/>
                      <a:pt x="7" y="185"/>
                    </a:cubicBezTo>
                    <a:cubicBezTo>
                      <a:pt x="7" y="187"/>
                      <a:pt x="6" y="189"/>
                      <a:pt x="5" y="190"/>
                    </a:cubicBezTo>
                    <a:cubicBezTo>
                      <a:pt x="3" y="197"/>
                      <a:pt x="1" y="202"/>
                      <a:pt x="4" y="206"/>
                    </a:cubicBezTo>
                    <a:cubicBezTo>
                      <a:pt x="4" y="207"/>
                      <a:pt x="6" y="207"/>
                      <a:pt x="7" y="207"/>
                    </a:cubicBezTo>
                    <a:cubicBezTo>
                      <a:pt x="10" y="209"/>
                      <a:pt x="15" y="211"/>
                      <a:pt x="16" y="218"/>
                    </a:cubicBezTo>
                    <a:cubicBezTo>
                      <a:pt x="16" y="225"/>
                      <a:pt x="11" y="229"/>
                      <a:pt x="7" y="233"/>
                    </a:cubicBezTo>
                    <a:cubicBezTo>
                      <a:pt x="6" y="233"/>
                      <a:pt x="5" y="234"/>
                      <a:pt x="4" y="235"/>
                    </a:cubicBezTo>
                    <a:cubicBezTo>
                      <a:pt x="0" y="240"/>
                      <a:pt x="2" y="243"/>
                      <a:pt x="5" y="250"/>
                    </a:cubicBezTo>
                    <a:cubicBezTo>
                      <a:pt x="7" y="254"/>
                      <a:pt x="9" y="259"/>
                      <a:pt x="10" y="264"/>
                    </a:cubicBezTo>
                    <a:cubicBezTo>
                      <a:pt x="11" y="266"/>
                      <a:pt x="11" y="268"/>
                      <a:pt x="11" y="270"/>
                    </a:cubicBezTo>
                    <a:cubicBezTo>
                      <a:pt x="12" y="275"/>
                      <a:pt x="12" y="281"/>
                      <a:pt x="15" y="284"/>
                    </a:cubicBezTo>
                    <a:cubicBezTo>
                      <a:pt x="16" y="285"/>
                      <a:pt x="17" y="286"/>
                      <a:pt x="18" y="286"/>
                    </a:cubicBezTo>
                    <a:cubicBezTo>
                      <a:pt x="21" y="287"/>
                      <a:pt x="24" y="289"/>
                      <a:pt x="26" y="293"/>
                    </a:cubicBezTo>
                    <a:cubicBezTo>
                      <a:pt x="27" y="295"/>
                      <a:pt x="28" y="299"/>
                      <a:pt x="28" y="310"/>
                    </a:cubicBezTo>
                    <a:cubicBezTo>
                      <a:pt x="28" y="317"/>
                      <a:pt x="28" y="319"/>
                      <a:pt x="23" y="323"/>
                    </a:cubicBezTo>
                    <a:cubicBezTo>
                      <a:pt x="22" y="323"/>
                      <a:pt x="21" y="324"/>
                      <a:pt x="19" y="326"/>
                    </a:cubicBezTo>
                    <a:cubicBezTo>
                      <a:pt x="15" y="331"/>
                      <a:pt x="16" y="337"/>
                      <a:pt x="18" y="346"/>
                    </a:cubicBezTo>
                    <a:cubicBezTo>
                      <a:pt x="18" y="350"/>
                      <a:pt x="19" y="354"/>
                      <a:pt x="19" y="359"/>
                    </a:cubicBezTo>
                    <a:cubicBezTo>
                      <a:pt x="19" y="361"/>
                      <a:pt x="19" y="363"/>
                      <a:pt x="19" y="365"/>
                    </a:cubicBezTo>
                    <a:cubicBezTo>
                      <a:pt x="18" y="369"/>
                      <a:pt x="18" y="375"/>
                      <a:pt x="19" y="377"/>
                    </a:cubicBezTo>
                    <a:cubicBezTo>
                      <a:pt x="20" y="378"/>
                      <a:pt x="27" y="380"/>
                      <a:pt x="30" y="381"/>
                    </a:cubicBezTo>
                    <a:cubicBezTo>
                      <a:pt x="33" y="381"/>
                      <a:pt x="34" y="382"/>
                      <a:pt x="36" y="38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8" name="Freeform 80">
                <a:extLst>
                  <a:ext uri="{FF2B5EF4-FFF2-40B4-BE49-F238E27FC236}">
                    <a16:creationId xmlns:a16="http://schemas.microsoft.com/office/drawing/2014/main" id="{0C8CAFD1-6CBA-432C-BC5B-9CC7493834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2" y="2156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9" name="Oval 188">
                <a:extLst>
                  <a:ext uri="{FF2B5EF4-FFF2-40B4-BE49-F238E27FC236}">
                    <a16:creationId xmlns:a16="http://schemas.microsoft.com/office/drawing/2014/main" id="{AED3E049-58C0-4632-98C0-99214CCB3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4" y="2154"/>
                <a:ext cx="1" cy="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0" name="Freeform 82">
                <a:extLst>
                  <a:ext uri="{FF2B5EF4-FFF2-40B4-BE49-F238E27FC236}">
                    <a16:creationId xmlns:a16="http://schemas.microsoft.com/office/drawing/2014/main" id="{1BC82695-8F6C-4D6E-8BA7-A49E30FEB5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1" y="3004"/>
                <a:ext cx="290" cy="165"/>
              </a:xfrm>
              <a:custGeom>
                <a:avLst/>
                <a:gdLst>
                  <a:gd name="T0" fmla="*/ 284 w 292"/>
                  <a:gd name="T1" fmla="*/ 43 h 166"/>
                  <a:gd name="T2" fmla="*/ 290 w 292"/>
                  <a:gd name="T3" fmla="*/ 29 h 166"/>
                  <a:gd name="T4" fmla="*/ 249 w 292"/>
                  <a:gd name="T5" fmla="*/ 28 h 166"/>
                  <a:gd name="T6" fmla="*/ 244 w 292"/>
                  <a:gd name="T7" fmla="*/ 22 h 166"/>
                  <a:gd name="T8" fmla="*/ 231 w 292"/>
                  <a:gd name="T9" fmla="*/ 19 h 166"/>
                  <a:gd name="T10" fmla="*/ 223 w 292"/>
                  <a:gd name="T11" fmla="*/ 4 h 166"/>
                  <a:gd name="T12" fmla="*/ 211 w 292"/>
                  <a:gd name="T13" fmla="*/ 11 h 166"/>
                  <a:gd name="T14" fmla="*/ 209 w 292"/>
                  <a:gd name="T15" fmla="*/ 28 h 166"/>
                  <a:gd name="T16" fmla="*/ 198 w 292"/>
                  <a:gd name="T17" fmla="*/ 42 h 166"/>
                  <a:gd name="T18" fmla="*/ 196 w 292"/>
                  <a:gd name="T19" fmla="*/ 59 h 166"/>
                  <a:gd name="T20" fmla="*/ 173 w 292"/>
                  <a:gd name="T21" fmla="*/ 81 h 166"/>
                  <a:gd name="T22" fmla="*/ 125 w 292"/>
                  <a:gd name="T23" fmla="*/ 100 h 166"/>
                  <a:gd name="T24" fmla="*/ 108 w 292"/>
                  <a:gd name="T25" fmla="*/ 95 h 166"/>
                  <a:gd name="T26" fmla="*/ 90 w 292"/>
                  <a:gd name="T27" fmla="*/ 100 h 166"/>
                  <a:gd name="T28" fmla="*/ 64 w 292"/>
                  <a:gd name="T29" fmla="*/ 105 h 166"/>
                  <a:gd name="T30" fmla="*/ 43 w 292"/>
                  <a:gd name="T31" fmla="*/ 115 h 166"/>
                  <a:gd name="T32" fmla="*/ 0 w 292"/>
                  <a:gd name="T33" fmla="*/ 126 h 166"/>
                  <a:gd name="T34" fmla="*/ 6 w 292"/>
                  <a:gd name="T35" fmla="*/ 130 h 166"/>
                  <a:gd name="T36" fmla="*/ 47 w 292"/>
                  <a:gd name="T37" fmla="*/ 139 h 166"/>
                  <a:gd name="T38" fmla="*/ 34 w 292"/>
                  <a:gd name="T39" fmla="*/ 157 h 166"/>
                  <a:gd name="T40" fmla="*/ 52 w 292"/>
                  <a:gd name="T41" fmla="*/ 158 h 166"/>
                  <a:gd name="T42" fmla="*/ 51 w 292"/>
                  <a:gd name="T43" fmla="*/ 166 h 166"/>
                  <a:gd name="T44" fmla="*/ 79 w 292"/>
                  <a:gd name="T45" fmla="*/ 152 h 166"/>
                  <a:gd name="T46" fmla="*/ 82 w 292"/>
                  <a:gd name="T47" fmla="*/ 164 h 166"/>
                  <a:gd name="T48" fmla="*/ 105 w 292"/>
                  <a:gd name="T49" fmla="*/ 158 h 166"/>
                  <a:gd name="T50" fmla="*/ 124 w 292"/>
                  <a:gd name="T51" fmla="*/ 155 h 166"/>
                  <a:gd name="T52" fmla="*/ 141 w 292"/>
                  <a:gd name="T53" fmla="*/ 156 h 166"/>
                  <a:gd name="T54" fmla="*/ 177 w 292"/>
                  <a:gd name="T55" fmla="*/ 156 h 166"/>
                  <a:gd name="T56" fmla="*/ 218 w 292"/>
                  <a:gd name="T57" fmla="*/ 151 h 166"/>
                  <a:gd name="T58" fmla="*/ 222 w 292"/>
                  <a:gd name="T59" fmla="*/ 138 h 166"/>
                  <a:gd name="T60" fmla="*/ 233 w 292"/>
                  <a:gd name="T61" fmla="*/ 117 h 166"/>
                  <a:gd name="T62" fmla="*/ 242 w 292"/>
                  <a:gd name="T63" fmla="*/ 102 h 166"/>
                  <a:gd name="T64" fmla="*/ 270 w 292"/>
                  <a:gd name="T65" fmla="*/ 89 h 166"/>
                  <a:gd name="T66" fmla="*/ 291 w 292"/>
                  <a:gd name="T67" fmla="*/ 78 h 166"/>
                  <a:gd name="T68" fmla="*/ 290 w 292"/>
                  <a:gd name="T69" fmla="*/ 5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92" h="166">
                    <a:moveTo>
                      <a:pt x="287" y="50"/>
                    </a:moveTo>
                    <a:cubicBezTo>
                      <a:pt x="286" y="47"/>
                      <a:pt x="285" y="45"/>
                      <a:pt x="284" y="43"/>
                    </a:cubicBezTo>
                    <a:cubicBezTo>
                      <a:pt x="284" y="36"/>
                      <a:pt x="287" y="33"/>
                      <a:pt x="289" y="30"/>
                    </a:cubicBezTo>
                    <a:cubicBezTo>
                      <a:pt x="290" y="30"/>
                      <a:pt x="290" y="29"/>
                      <a:pt x="290" y="29"/>
                    </a:cubicBezTo>
                    <a:cubicBezTo>
                      <a:pt x="286" y="28"/>
                      <a:pt x="281" y="29"/>
                      <a:pt x="276" y="30"/>
                    </a:cubicBezTo>
                    <a:cubicBezTo>
                      <a:pt x="267" y="32"/>
                      <a:pt x="257" y="33"/>
                      <a:pt x="249" y="28"/>
                    </a:cubicBezTo>
                    <a:cubicBezTo>
                      <a:pt x="247" y="27"/>
                      <a:pt x="246" y="25"/>
                      <a:pt x="245" y="23"/>
                    </a:cubicBezTo>
                    <a:cubicBezTo>
                      <a:pt x="245" y="23"/>
                      <a:pt x="244" y="22"/>
                      <a:pt x="244" y="22"/>
                    </a:cubicBezTo>
                    <a:cubicBezTo>
                      <a:pt x="243" y="22"/>
                      <a:pt x="241" y="21"/>
                      <a:pt x="240" y="21"/>
                    </a:cubicBezTo>
                    <a:cubicBezTo>
                      <a:pt x="237" y="21"/>
                      <a:pt x="233" y="21"/>
                      <a:pt x="231" y="19"/>
                    </a:cubicBezTo>
                    <a:cubicBezTo>
                      <a:pt x="227" y="15"/>
                      <a:pt x="227" y="7"/>
                      <a:pt x="227" y="0"/>
                    </a:cubicBezTo>
                    <a:cubicBezTo>
                      <a:pt x="226" y="1"/>
                      <a:pt x="225" y="3"/>
                      <a:pt x="223" y="4"/>
                    </a:cubicBezTo>
                    <a:cubicBezTo>
                      <a:pt x="221" y="5"/>
                      <a:pt x="219" y="6"/>
                      <a:pt x="217" y="7"/>
                    </a:cubicBezTo>
                    <a:cubicBezTo>
                      <a:pt x="214" y="8"/>
                      <a:pt x="212" y="9"/>
                      <a:pt x="211" y="11"/>
                    </a:cubicBezTo>
                    <a:cubicBezTo>
                      <a:pt x="210" y="13"/>
                      <a:pt x="210" y="15"/>
                      <a:pt x="210" y="18"/>
                    </a:cubicBezTo>
                    <a:cubicBezTo>
                      <a:pt x="210" y="21"/>
                      <a:pt x="210" y="24"/>
                      <a:pt x="209" y="28"/>
                    </a:cubicBezTo>
                    <a:cubicBezTo>
                      <a:pt x="207" y="32"/>
                      <a:pt x="205" y="35"/>
                      <a:pt x="202" y="37"/>
                    </a:cubicBezTo>
                    <a:cubicBezTo>
                      <a:pt x="201" y="39"/>
                      <a:pt x="199" y="40"/>
                      <a:pt x="198" y="42"/>
                    </a:cubicBezTo>
                    <a:cubicBezTo>
                      <a:pt x="196" y="46"/>
                      <a:pt x="196" y="51"/>
                      <a:pt x="196" y="57"/>
                    </a:cubicBezTo>
                    <a:cubicBezTo>
                      <a:pt x="196" y="59"/>
                      <a:pt x="196" y="59"/>
                      <a:pt x="196" y="59"/>
                    </a:cubicBezTo>
                    <a:cubicBezTo>
                      <a:pt x="196" y="75"/>
                      <a:pt x="192" y="78"/>
                      <a:pt x="182" y="79"/>
                    </a:cubicBezTo>
                    <a:cubicBezTo>
                      <a:pt x="179" y="79"/>
                      <a:pt x="176" y="80"/>
                      <a:pt x="173" y="81"/>
                    </a:cubicBezTo>
                    <a:cubicBezTo>
                      <a:pt x="168" y="82"/>
                      <a:pt x="162" y="86"/>
                      <a:pt x="157" y="89"/>
                    </a:cubicBezTo>
                    <a:cubicBezTo>
                      <a:pt x="147" y="95"/>
                      <a:pt x="137" y="101"/>
                      <a:pt x="125" y="100"/>
                    </a:cubicBezTo>
                    <a:cubicBezTo>
                      <a:pt x="121" y="100"/>
                      <a:pt x="118" y="99"/>
                      <a:pt x="115" y="97"/>
                    </a:cubicBezTo>
                    <a:cubicBezTo>
                      <a:pt x="113" y="96"/>
                      <a:pt x="110" y="95"/>
                      <a:pt x="108" y="95"/>
                    </a:cubicBezTo>
                    <a:cubicBezTo>
                      <a:pt x="104" y="96"/>
                      <a:pt x="101" y="97"/>
                      <a:pt x="98" y="98"/>
                    </a:cubicBezTo>
                    <a:cubicBezTo>
                      <a:pt x="95" y="99"/>
                      <a:pt x="93" y="100"/>
                      <a:pt x="90" y="100"/>
                    </a:cubicBezTo>
                    <a:cubicBezTo>
                      <a:pt x="86" y="101"/>
                      <a:pt x="82" y="101"/>
                      <a:pt x="78" y="102"/>
                    </a:cubicBezTo>
                    <a:cubicBezTo>
                      <a:pt x="73" y="102"/>
                      <a:pt x="68" y="103"/>
                      <a:pt x="64" y="105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55" y="110"/>
                      <a:pt x="50" y="113"/>
                      <a:pt x="43" y="115"/>
                    </a:cubicBezTo>
                    <a:cubicBezTo>
                      <a:pt x="37" y="116"/>
                      <a:pt x="32" y="117"/>
                      <a:pt x="27" y="118"/>
                    </a:cubicBezTo>
                    <a:cubicBezTo>
                      <a:pt x="17" y="119"/>
                      <a:pt x="8" y="120"/>
                      <a:pt x="0" y="126"/>
                    </a:cubicBezTo>
                    <a:cubicBezTo>
                      <a:pt x="1" y="126"/>
                      <a:pt x="1" y="127"/>
                      <a:pt x="2" y="127"/>
                    </a:cubicBezTo>
                    <a:cubicBezTo>
                      <a:pt x="3" y="128"/>
                      <a:pt x="5" y="129"/>
                      <a:pt x="6" y="130"/>
                    </a:cubicBezTo>
                    <a:cubicBezTo>
                      <a:pt x="9" y="131"/>
                      <a:pt x="14" y="130"/>
                      <a:pt x="19" y="129"/>
                    </a:cubicBezTo>
                    <a:cubicBezTo>
                      <a:pt x="29" y="128"/>
                      <a:pt x="45" y="126"/>
                      <a:pt x="47" y="139"/>
                    </a:cubicBezTo>
                    <a:cubicBezTo>
                      <a:pt x="48" y="151"/>
                      <a:pt x="36" y="155"/>
                      <a:pt x="27" y="157"/>
                    </a:cubicBezTo>
                    <a:cubicBezTo>
                      <a:pt x="29" y="157"/>
                      <a:pt x="32" y="157"/>
                      <a:pt x="34" y="157"/>
                    </a:cubicBezTo>
                    <a:cubicBezTo>
                      <a:pt x="39" y="157"/>
                      <a:pt x="43" y="157"/>
                      <a:pt x="48" y="156"/>
                    </a:cubicBezTo>
                    <a:cubicBezTo>
                      <a:pt x="49" y="156"/>
                      <a:pt x="51" y="157"/>
                      <a:pt x="52" y="158"/>
                    </a:cubicBezTo>
                    <a:cubicBezTo>
                      <a:pt x="53" y="159"/>
                      <a:pt x="53" y="161"/>
                      <a:pt x="53" y="162"/>
                    </a:cubicBezTo>
                    <a:cubicBezTo>
                      <a:pt x="52" y="163"/>
                      <a:pt x="52" y="165"/>
                      <a:pt x="51" y="166"/>
                    </a:cubicBezTo>
                    <a:cubicBezTo>
                      <a:pt x="53" y="164"/>
                      <a:pt x="54" y="163"/>
                      <a:pt x="56" y="162"/>
                    </a:cubicBezTo>
                    <a:cubicBezTo>
                      <a:pt x="62" y="157"/>
                      <a:pt x="69" y="152"/>
                      <a:pt x="79" y="152"/>
                    </a:cubicBezTo>
                    <a:cubicBezTo>
                      <a:pt x="82" y="152"/>
                      <a:pt x="84" y="154"/>
                      <a:pt x="84" y="156"/>
                    </a:cubicBezTo>
                    <a:cubicBezTo>
                      <a:pt x="85" y="159"/>
                      <a:pt x="84" y="162"/>
                      <a:pt x="82" y="164"/>
                    </a:cubicBezTo>
                    <a:cubicBezTo>
                      <a:pt x="87" y="164"/>
                      <a:pt x="94" y="163"/>
                      <a:pt x="99" y="161"/>
                    </a:cubicBezTo>
                    <a:cubicBezTo>
                      <a:pt x="101" y="161"/>
                      <a:pt x="103" y="159"/>
                      <a:pt x="105" y="158"/>
                    </a:cubicBezTo>
                    <a:cubicBezTo>
                      <a:pt x="107" y="156"/>
                      <a:pt x="110" y="154"/>
                      <a:pt x="114" y="153"/>
                    </a:cubicBezTo>
                    <a:cubicBezTo>
                      <a:pt x="117" y="152"/>
                      <a:pt x="120" y="153"/>
                      <a:pt x="124" y="155"/>
                    </a:cubicBezTo>
                    <a:cubicBezTo>
                      <a:pt x="125" y="155"/>
                      <a:pt x="128" y="156"/>
                      <a:pt x="128" y="156"/>
                    </a:cubicBezTo>
                    <a:cubicBezTo>
                      <a:pt x="133" y="157"/>
                      <a:pt x="137" y="156"/>
                      <a:pt x="141" y="156"/>
                    </a:cubicBezTo>
                    <a:cubicBezTo>
                      <a:pt x="142" y="155"/>
                      <a:pt x="143" y="155"/>
                      <a:pt x="145" y="155"/>
                    </a:cubicBezTo>
                    <a:cubicBezTo>
                      <a:pt x="156" y="154"/>
                      <a:pt x="167" y="155"/>
                      <a:pt x="177" y="156"/>
                    </a:cubicBezTo>
                    <a:cubicBezTo>
                      <a:pt x="180" y="156"/>
                      <a:pt x="180" y="156"/>
                      <a:pt x="180" y="156"/>
                    </a:cubicBezTo>
                    <a:cubicBezTo>
                      <a:pt x="191" y="156"/>
                      <a:pt x="211" y="158"/>
                      <a:pt x="218" y="151"/>
                    </a:cubicBezTo>
                    <a:cubicBezTo>
                      <a:pt x="221" y="149"/>
                      <a:pt x="221" y="148"/>
                      <a:pt x="221" y="144"/>
                    </a:cubicBezTo>
                    <a:cubicBezTo>
                      <a:pt x="221" y="142"/>
                      <a:pt x="221" y="140"/>
                      <a:pt x="222" y="138"/>
                    </a:cubicBezTo>
                    <a:cubicBezTo>
                      <a:pt x="223" y="130"/>
                      <a:pt x="227" y="124"/>
                      <a:pt x="231" y="119"/>
                    </a:cubicBezTo>
                    <a:cubicBezTo>
                      <a:pt x="233" y="117"/>
                      <a:pt x="233" y="117"/>
                      <a:pt x="233" y="117"/>
                    </a:cubicBezTo>
                    <a:cubicBezTo>
                      <a:pt x="235" y="115"/>
                      <a:pt x="236" y="112"/>
                      <a:pt x="237" y="110"/>
                    </a:cubicBezTo>
                    <a:cubicBezTo>
                      <a:pt x="239" y="107"/>
                      <a:pt x="240" y="104"/>
                      <a:pt x="242" y="102"/>
                    </a:cubicBezTo>
                    <a:cubicBezTo>
                      <a:pt x="249" y="96"/>
                      <a:pt x="254" y="99"/>
                      <a:pt x="257" y="97"/>
                    </a:cubicBezTo>
                    <a:cubicBezTo>
                      <a:pt x="262" y="96"/>
                      <a:pt x="266" y="93"/>
                      <a:pt x="270" y="89"/>
                    </a:cubicBezTo>
                    <a:cubicBezTo>
                      <a:pt x="274" y="86"/>
                      <a:pt x="278" y="82"/>
                      <a:pt x="284" y="80"/>
                    </a:cubicBezTo>
                    <a:cubicBezTo>
                      <a:pt x="287" y="79"/>
                      <a:pt x="289" y="78"/>
                      <a:pt x="291" y="78"/>
                    </a:cubicBezTo>
                    <a:cubicBezTo>
                      <a:pt x="291" y="78"/>
                      <a:pt x="291" y="78"/>
                      <a:pt x="292" y="76"/>
                    </a:cubicBezTo>
                    <a:cubicBezTo>
                      <a:pt x="292" y="73"/>
                      <a:pt x="291" y="60"/>
                      <a:pt x="290" y="56"/>
                    </a:cubicBezTo>
                    <a:cubicBezTo>
                      <a:pt x="289" y="54"/>
                      <a:pt x="288" y="52"/>
                      <a:pt x="287" y="5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1" name="Freeform 83">
                <a:extLst>
                  <a:ext uri="{FF2B5EF4-FFF2-40B4-BE49-F238E27FC236}">
                    <a16:creationId xmlns:a16="http://schemas.microsoft.com/office/drawing/2014/main" id="{AE5672BB-C340-4AE5-AF99-9C53211C2D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8" y="1997"/>
                <a:ext cx="540" cy="431"/>
              </a:xfrm>
              <a:custGeom>
                <a:avLst/>
                <a:gdLst>
                  <a:gd name="T0" fmla="*/ 479 w 543"/>
                  <a:gd name="T1" fmla="*/ 434 h 434"/>
                  <a:gd name="T2" fmla="*/ 506 w 543"/>
                  <a:gd name="T3" fmla="*/ 414 h 434"/>
                  <a:gd name="T4" fmla="*/ 524 w 543"/>
                  <a:gd name="T5" fmla="*/ 386 h 434"/>
                  <a:gd name="T6" fmla="*/ 543 w 543"/>
                  <a:gd name="T7" fmla="*/ 341 h 434"/>
                  <a:gd name="T8" fmla="*/ 535 w 543"/>
                  <a:gd name="T9" fmla="*/ 311 h 434"/>
                  <a:gd name="T10" fmla="*/ 539 w 543"/>
                  <a:gd name="T11" fmla="*/ 265 h 434"/>
                  <a:gd name="T12" fmla="*/ 531 w 543"/>
                  <a:gd name="T13" fmla="*/ 247 h 434"/>
                  <a:gd name="T14" fmla="*/ 511 w 543"/>
                  <a:gd name="T15" fmla="*/ 248 h 434"/>
                  <a:gd name="T16" fmla="*/ 469 w 543"/>
                  <a:gd name="T17" fmla="*/ 238 h 434"/>
                  <a:gd name="T18" fmla="*/ 416 w 543"/>
                  <a:gd name="T19" fmla="*/ 238 h 434"/>
                  <a:gd name="T20" fmla="*/ 409 w 543"/>
                  <a:gd name="T21" fmla="*/ 135 h 434"/>
                  <a:gd name="T22" fmla="*/ 406 w 543"/>
                  <a:gd name="T23" fmla="*/ 89 h 434"/>
                  <a:gd name="T24" fmla="*/ 409 w 543"/>
                  <a:gd name="T25" fmla="*/ 69 h 434"/>
                  <a:gd name="T26" fmla="*/ 404 w 543"/>
                  <a:gd name="T27" fmla="*/ 65 h 434"/>
                  <a:gd name="T28" fmla="*/ 392 w 543"/>
                  <a:gd name="T29" fmla="*/ 64 h 434"/>
                  <a:gd name="T30" fmla="*/ 372 w 543"/>
                  <a:gd name="T31" fmla="*/ 64 h 434"/>
                  <a:gd name="T32" fmla="*/ 338 w 543"/>
                  <a:gd name="T33" fmla="*/ 37 h 434"/>
                  <a:gd name="T34" fmla="*/ 329 w 543"/>
                  <a:gd name="T35" fmla="*/ 30 h 434"/>
                  <a:gd name="T36" fmla="*/ 311 w 543"/>
                  <a:gd name="T37" fmla="*/ 13 h 434"/>
                  <a:gd name="T38" fmla="*/ 297 w 543"/>
                  <a:gd name="T39" fmla="*/ 3 h 434"/>
                  <a:gd name="T40" fmla="*/ 276 w 543"/>
                  <a:gd name="T41" fmla="*/ 2 h 434"/>
                  <a:gd name="T42" fmla="*/ 261 w 543"/>
                  <a:gd name="T43" fmla="*/ 8 h 434"/>
                  <a:gd name="T44" fmla="*/ 244 w 543"/>
                  <a:gd name="T45" fmla="*/ 23 h 434"/>
                  <a:gd name="T46" fmla="*/ 227 w 543"/>
                  <a:gd name="T47" fmla="*/ 38 h 434"/>
                  <a:gd name="T48" fmla="*/ 215 w 543"/>
                  <a:gd name="T49" fmla="*/ 56 h 434"/>
                  <a:gd name="T50" fmla="*/ 197 w 543"/>
                  <a:gd name="T51" fmla="*/ 74 h 434"/>
                  <a:gd name="T52" fmla="*/ 149 w 543"/>
                  <a:gd name="T53" fmla="*/ 95 h 434"/>
                  <a:gd name="T54" fmla="*/ 118 w 543"/>
                  <a:gd name="T55" fmla="*/ 108 h 434"/>
                  <a:gd name="T56" fmla="*/ 92 w 543"/>
                  <a:gd name="T57" fmla="*/ 120 h 434"/>
                  <a:gd name="T58" fmla="*/ 67 w 543"/>
                  <a:gd name="T59" fmla="*/ 118 h 434"/>
                  <a:gd name="T60" fmla="*/ 26 w 543"/>
                  <a:gd name="T61" fmla="*/ 124 h 434"/>
                  <a:gd name="T62" fmla="*/ 14 w 543"/>
                  <a:gd name="T63" fmla="*/ 136 h 434"/>
                  <a:gd name="T64" fmla="*/ 10 w 543"/>
                  <a:gd name="T65" fmla="*/ 140 h 434"/>
                  <a:gd name="T66" fmla="*/ 16 w 543"/>
                  <a:gd name="T67" fmla="*/ 146 h 434"/>
                  <a:gd name="T68" fmla="*/ 28 w 543"/>
                  <a:gd name="T69" fmla="*/ 146 h 434"/>
                  <a:gd name="T70" fmla="*/ 52 w 543"/>
                  <a:gd name="T71" fmla="*/ 136 h 434"/>
                  <a:gd name="T72" fmla="*/ 83 w 543"/>
                  <a:gd name="T73" fmla="*/ 132 h 434"/>
                  <a:gd name="T74" fmla="*/ 93 w 543"/>
                  <a:gd name="T75" fmla="*/ 135 h 434"/>
                  <a:gd name="T76" fmla="*/ 115 w 543"/>
                  <a:gd name="T77" fmla="*/ 140 h 434"/>
                  <a:gd name="T78" fmla="*/ 115 w 543"/>
                  <a:gd name="T79" fmla="*/ 166 h 434"/>
                  <a:gd name="T80" fmla="*/ 111 w 543"/>
                  <a:gd name="T81" fmla="*/ 186 h 434"/>
                  <a:gd name="T82" fmla="*/ 119 w 543"/>
                  <a:gd name="T83" fmla="*/ 239 h 434"/>
                  <a:gd name="T84" fmla="*/ 120 w 543"/>
                  <a:gd name="T85" fmla="*/ 271 h 434"/>
                  <a:gd name="T86" fmla="*/ 157 w 543"/>
                  <a:gd name="T87" fmla="*/ 313 h 434"/>
                  <a:gd name="T88" fmla="*/ 183 w 543"/>
                  <a:gd name="T89" fmla="*/ 339 h 434"/>
                  <a:gd name="T90" fmla="*/ 245 w 543"/>
                  <a:gd name="T91" fmla="*/ 348 h 434"/>
                  <a:gd name="T92" fmla="*/ 273 w 543"/>
                  <a:gd name="T93" fmla="*/ 364 h 434"/>
                  <a:gd name="T94" fmla="*/ 309 w 543"/>
                  <a:gd name="T95" fmla="*/ 384 h 434"/>
                  <a:gd name="T96" fmla="*/ 349 w 543"/>
                  <a:gd name="T97" fmla="*/ 398 h 434"/>
                  <a:gd name="T98" fmla="*/ 373 w 543"/>
                  <a:gd name="T99" fmla="*/ 415 h 434"/>
                  <a:gd name="T100" fmla="*/ 400 w 543"/>
                  <a:gd name="T101" fmla="*/ 422 h 434"/>
                  <a:gd name="T102" fmla="*/ 424 w 543"/>
                  <a:gd name="T103" fmla="*/ 424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43" h="434">
                    <a:moveTo>
                      <a:pt x="472" y="432"/>
                    </a:moveTo>
                    <a:cubicBezTo>
                      <a:pt x="474" y="433"/>
                      <a:pt x="476" y="433"/>
                      <a:pt x="477" y="434"/>
                    </a:cubicBezTo>
                    <a:cubicBezTo>
                      <a:pt x="478" y="434"/>
                      <a:pt x="479" y="434"/>
                      <a:pt x="479" y="434"/>
                    </a:cubicBezTo>
                    <a:cubicBezTo>
                      <a:pt x="480" y="434"/>
                      <a:pt x="481" y="433"/>
                      <a:pt x="482" y="433"/>
                    </a:cubicBezTo>
                    <a:cubicBezTo>
                      <a:pt x="484" y="432"/>
                      <a:pt x="486" y="430"/>
                      <a:pt x="489" y="429"/>
                    </a:cubicBezTo>
                    <a:cubicBezTo>
                      <a:pt x="496" y="425"/>
                      <a:pt x="501" y="421"/>
                      <a:pt x="506" y="414"/>
                    </a:cubicBezTo>
                    <a:cubicBezTo>
                      <a:pt x="509" y="411"/>
                      <a:pt x="510" y="408"/>
                      <a:pt x="511" y="405"/>
                    </a:cubicBezTo>
                    <a:cubicBezTo>
                      <a:pt x="512" y="403"/>
                      <a:pt x="512" y="401"/>
                      <a:pt x="514" y="399"/>
                    </a:cubicBezTo>
                    <a:cubicBezTo>
                      <a:pt x="516" y="393"/>
                      <a:pt x="520" y="389"/>
                      <a:pt x="524" y="386"/>
                    </a:cubicBezTo>
                    <a:cubicBezTo>
                      <a:pt x="526" y="384"/>
                      <a:pt x="528" y="382"/>
                      <a:pt x="529" y="380"/>
                    </a:cubicBezTo>
                    <a:cubicBezTo>
                      <a:pt x="538" y="370"/>
                      <a:pt x="542" y="359"/>
                      <a:pt x="543" y="347"/>
                    </a:cubicBezTo>
                    <a:cubicBezTo>
                      <a:pt x="543" y="341"/>
                      <a:pt x="543" y="341"/>
                      <a:pt x="543" y="341"/>
                    </a:cubicBezTo>
                    <a:cubicBezTo>
                      <a:pt x="543" y="335"/>
                      <a:pt x="543" y="329"/>
                      <a:pt x="542" y="323"/>
                    </a:cubicBezTo>
                    <a:cubicBezTo>
                      <a:pt x="542" y="320"/>
                      <a:pt x="541" y="319"/>
                      <a:pt x="539" y="317"/>
                    </a:cubicBezTo>
                    <a:cubicBezTo>
                      <a:pt x="538" y="315"/>
                      <a:pt x="536" y="314"/>
                      <a:pt x="535" y="311"/>
                    </a:cubicBezTo>
                    <a:cubicBezTo>
                      <a:pt x="529" y="303"/>
                      <a:pt x="527" y="284"/>
                      <a:pt x="531" y="274"/>
                    </a:cubicBezTo>
                    <a:cubicBezTo>
                      <a:pt x="532" y="271"/>
                      <a:pt x="535" y="269"/>
                      <a:pt x="536" y="267"/>
                    </a:cubicBezTo>
                    <a:cubicBezTo>
                      <a:pt x="537" y="266"/>
                      <a:pt x="539" y="265"/>
                      <a:pt x="539" y="265"/>
                    </a:cubicBezTo>
                    <a:cubicBezTo>
                      <a:pt x="540" y="261"/>
                      <a:pt x="538" y="259"/>
                      <a:pt x="535" y="254"/>
                    </a:cubicBezTo>
                    <a:cubicBezTo>
                      <a:pt x="532" y="249"/>
                      <a:pt x="532" y="249"/>
                      <a:pt x="532" y="249"/>
                    </a:cubicBezTo>
                    <a:cubicBezTo>
                      <a:pt x="532" y="248"/>
                      <a:pt x="531" y="247"/>
                      <a:pt x="531" y="247"/>
                    </a:cubicBezTo>
                    <a:cubicBezTo>
                      <a:pt x="530" y="247"/>
                      <a:pt x="527" y="247"/>
                      <a:pt x="526" y="247"/>
                    </a:cubicBezTo>
                    <a:cubicBezTo>
                      <a:pt x="524" y="247"/>
                      <a:pt x="523" y="247"/>
                      <a:pt x="521" y="247"/>
                    </a:cubicBezTo>
                    <a:cubicBezTo>
                      <a:pt x="518" y="248"/>
                      <a:pt x="515" y="249"/>
                      <a:pt x="511" y="248"/>
                    </a:cubicBezTo>
                    <a:cubicBezTo>
                      <a:pt x="506" y="246"/>
                      <a:pt x="503" y="244"/>
                      <a:pt x="500" y="241"/>
                    </a:cubicBezTo>
                    <a:cubicBezTo>
                      <a:pt x="495" y="238"/>
                      <a:pt x="492" y="235"/>
                      <a:pt x="485" y="236"/>
                    </a:cubicBezTo>
                    <a:cubicBezTo>
                      <a:pt x="480" y="236"/>
                      <a:pt x="475" y="237"/>
                      <a:pt x="469" y="238"/>
                    </a:cubicBezTo>
                    <a:cubicBezTo>
                      <a:pt x="455" y="239"/>
                      <a:pt x="440" y="241"/>
                      <a:pt x="425" y="240"/>
                    </a:cubicBezTo>
                    <a:cubicBezTo>
                      <a:pt x="424" y="241"/>
                      <a:pt x="423" y="243"/>
                      <a:pt x="421" y="243"/>
                    </a:cubicBezTo>
                    <a:cubicBezTo>
                      <a:pt x="418" y="243"/>
                      <a:pt x="416" y="241"/>
                      <a:pt x="416" y="238"/>
                    </a:cubicBezTo>
                    <a:cubicBezTo>
                      <a:pt x="416" y="221"/>
                      <a:pt x="413" y="204"/>
                      <a:pt x="410" y="187"/>
                    </a:cubicBezTo>
                    <a:cubicBezTo>
                      <a:pt x="409" y="181"/>
                      <a:pt x="409" y="181"/>
                      <a:pt x="409" y="181"/>
                    </a:cubicBezTo>
                    <a:cubicBezTo>
                      <a:pt x="407" y="165"/>
                      <a:pt x="407" y="153"/>
                      <a:pt x="409" y="135"/>
                    </a:cubicBezTo>
                    <a:cubicBezTo>
                      <a:pt x="411" y="126"/>
                      <a:pt x="412" y="118"/>
                      <a:pt x="410" y="110"/>
                    </a:cubicBezTo>
                    <a:cubicBezTo>
                      <a:pt x="410" y="108"/>
                      <a:pt x="409" y="106"/>
                      <a:pt x="408" y="103"/>
                    </a:cubicBezTo>
                    <a:cubicBezTo>
                      <a:pt x="407" y="99"/>
                      <a:pt x="405" y="95"/>
                      <a:pt x="406" y="89"/>
                    </a:cubicBezTo>
                    <a:cubicBezTo>
                      <a:pt x="407" y="87"/>
                      <a:pt x="408" y="83"/>
                      <a:pt x="409" y="80"/>
                    </a:cubicBezTo>
                    <a:cubicBezTo>
                      <a:pt x="411" y="77"/>
                      <a:pt x="413" y="72"/>
                      <a:pt x="412" y="70"/>
                    </a:cubicBezTo>
                    <a:cubicBezTo>
                      <a:pt x="412" y="69"/>
                      <a:pt x="411" y="69"/>
                      <a:pt x="409" y="69"/>
                    </a:cubicBezTo>
                    <a:cubicBezTo>
                      <a:pt x="408" y="68"/>
                      <a:pt x="407" y="68"/>
                      <a:pt x="406" y="67"/>
                    </a:cubicBezTo>
                    <a:cubicBezTo>
                      <a:pt x="405" y="66"/>
                      <a:pt x="404" y="65"/>
                      <a:pt x="404" y="65"/>
                    </a:cubicBezTo>
                    <a:cubicBezTo>
                      <a:pt x="404" y="65"/>
                      <a:pt x="404" y="65"/>
                      <a:pt x="404" y="65"/>
                    </a:cubicBezTo>
                    <a:cubicBezTo>
                      <a:pt x="402" y="64"/>
                      <a:pt x="399" y="63"/>
                      <a:pt x="397" y="63"/>
                    </a:cubicBezTo>
                    <a:cubicBezTo>
                      <a:pt x="394" y="63"/>
                      <a:pt x="393" y="63"/>
                      <a:pt x="392" y="63"/>
                    </a:cubicBezTo>
                    <a:cubicBezTo>
                      <a:pt x="393" y="63"/>
                      <a:pt x="392" y="64"/>
                      <a:pt x="392" y="64"/>
                    </a:cubicBezTo>
                    <a:cubicBezTo>
                      <a:pt x="392" y="66"/>
                      <a:pt x="391" y="69"/>
                      <a:pt x="388" y="73"/>
                    </a:cubicBezTo>
                    <a:cubicBezTo>
                      <a:pt x="386" y="75"/>
                      <a:pt x="384" y="75"/>
                      <a:pt x="382" y="74"/>
                    </a:cubicBezTo>
                    <a:cubicBezTo>
                      <a:pt x="378" y="71"/>
                      <a:pt x="375" y="67"/>
                      <a:pt x="372" y="64"/>
                    </a:cubicBezTo>
                    <a:cubicBezTo>
                      <a:pt x="370" y="61"/>
                      <a:pt x="367" y="58"/>
                      <a:pt x="364" y="55"/>
                    </a:cubicBezTo>
                    <a:cubicBezTo>
                      <a:pt x="361" y="53"/>
                      <a:pt x="358" y="52"/>
                      <a:pt x="355" y="50"/>
                    </a:cubicBezTo>
                    <a:cubicBezTo>
                      <a:pt x="349" y="47"/>
                      <a:pt x="343" y="44"/>
                      <a:pt x="338" y="37"/>
                    </a:cubicBezTo>
                    <a:cubicBezTo>
                      <a:pt x="336" y="34"/>
                      <a:pt x="336" y="33"/>
                      <a:pt x="335" y="31"/>
                    </a:cubicBezTo>
                    <a:cubicBezTo>
                      <a:pt x="335" y="31"/>
                      <a:pt x="335" y="31"/>
                      <a:pt x="334" y="30"/>
                    </a:cubicBezTo>
                    <a:cubicBezTo>
                      <a:pt x="333" y="29"/>
                      <a:pt x="331" y="30"/>
                      <a:pt x="329" y="30"/>
                    </a:cubicBezTo>
                    <a:cubicBezTo>
                      <a:pt x="326" y="30"/>
                      <a:pt x="323" y="30"/>
                      <a:pt x="321" y="28"/>
                    </a:cubicBezTo>
                    <a:cubicBezTo>
                      <a:pt x="315" y="25"/>
                      <a:pt x="314" y="21"/>
                      <a:pt x="313" y="18"/>
                    </a:cubicBezTo>
                    <a:cubicBezTo>
                      <a:pt x="313" y="16"/>
                      <a:pt x="312" y="15"/>
                      <a:pt x="311" y="13"/>
                    </a:cubicBezTo>
                    <a:cubicBezTo>
                      <a:pt x="310" y="12"/>
                      <a:pt x="309" y="11"/>
                      <a:pt x="307" y="10"/>
                    </a:cubicBezTo>
                    <a:cubicBezTo>
                      <a:pt x="305" y="10"/>
                      <a:pt x="303" y="8"/>
                      <a:pt x="301" y="7"/>
                    </a:cubicBezTo>
                    <a:cubicBezTo>
                      <a:pt x="300" y="6"/>
                      <a:pt x="298" y="4"/>
                      <a:pt x="297" y="3"/>
                    </a:cubicBezTo>
                    <a:cubicBezTo>
                      <a:pt x="296" y="2"/>
                      <a:pt x="296" y="1"/>
                      <a:pt x="294" y="1"/>
                    </a:cubicBezTo>
                    <a:cubicBezTo>
                      <a:pt x="291" y="0"/>
                      <a:pt x="287" y="1"/>
                      <a:pt x="283" y="1"/>
                    </a:cubicBezTo>
                    <a:cubicBezTo>
                      <a:pt x="281" y="2"/>
                      <a:pt x="278" y="2"/>
                      <a:pt x="276" y="2"/>
                    </a:cubicBezTo>
                    <a:cubicBezTo>
                      <a:pt x="274" y="3"/>
                      <a:pt x="272" y="2"/>
                      <a:pt x="269" y="2"/>
                    </a:cubicBezTo>
                    <a:cubicBezTo>
                      <a:pt x="268" y="2"/>
                      <a:pt x="265" y="2"/>
                      <a:pt x="263" y="2"/>
                    </a:cubicBezTo>
                    <a:cubicBezTo>
                      <a:pt x="263" y="4"/>
                      <a:pt x="263" y="6"/>
                      <a:pt x="261" y="8"/>
                    </a:cubicBezTo>
                    <a:cubicBezTo>
                      <a:pt x="259" y="9"/>
                      <a:pt x="257" y="11"/>
                      <a:pt x="255" y="12"/>
                    </a:cubicBezTo>
                    <a:cubicBezTo>
                      <a:pt x="252" y="14"/>
                      <a:pt x="248" y="16"/>
                      <a:pt x="247" y="18"/>
                    </a:cubicBezTo>
                    <a:cubicBezTo>
                      <a:pt x="245" y="20"/>
                      <a:pt x="245" y="22"/>
                      <a:pt x="244" y="23"/>
                    </a:cubicBezTo>
                    <a:cubicBezTo>
                      <a:pt x="243" y="26"/>
                      <a:pt x="241" y="28"/>
                      <a:pt x="238" y="31"/>
                    </a:cubicBezTo>
                    <a:cubicBezTo>
                      <a:pt x="236" y="33"/>
                      <a:pt x="234" y="34"/>
                      <a:pt x="232" y="34"/>
                    </a:cubicBezTo>
                    <a:cubicBezTo>
                      <a:pt x="230" y="35"/>
                      <a:pt x="229" y="36"/>
                      <a:pt x="227" y="38"/>
                    </a:cubicBezTo>
                    <a:cubicBezTo>
                      <a:pt x="226" y="40"/>
                      <a:pt x="224" y="41"/>
                      <a:pt x="223" y="43"/>
                    </a:cubicBezTo>
                    <a:cubicBezTo>
                      <a:pt x="220" y="46"/>
                      <a:pt x="218" y="48"/>
                      <a:pt x="217" y="50"/>
                    </a:cubicBezTo>
                    <a:cubicBezTo>
                      <a:pt x="216" y="52"/>
                      <a:pt x="215" y="54"/>
                      <a:pt x="215" y="56"/>
                    </a:cubicBezTo>
                    <a:cubicBezTo>
                      <a:pt x="214" y="60"/>
                      <a:pt x="213" y="64"/>
                      <a:pt x="210" y="67"/>
                    </a:cubicBezTo>
                    <a:cubicBezTo>
                      <a:pt x="207" y="71"/>
                      <a:pt x="202" y="72"/>
                      <a:pt x="198" y="74"/>
                    </a:cubicBezTo>
                    <a:cubicBezTo>
                      <a:pt x="197" y="74"/>
                      <a:pt x="197" y="74"/>
                      <a:pt x="197" y="74"/>
                    </a:cubicBezTo>
                    <a:cubicBezTo>
                      <a:pt x="192" y="76"/>
                      <a:pt x="185" y="77"/>
                      <a:pt x="179" y="78"/>
                    </a:cubicBezTo>
                    <a:cubicBezTo>
                      <a:pt x="169" y="80"/>
                      <a:pt x="160" y="81"/>
                      <a:pt x="155" y="86"/>
                    </a:cubicBezTo>
                    <a:cubicBezTo>
                      <a:pt x="153" y="89"/>
                      <a:pt x="151" y="92"/>
                      <a:pt x="149" y="95"/>
                    </a:cubicBezTo>
                    <a:cubicBezTo>
                      <a:pt x="148" y="99"/>
                      <a:pt x="146" y="103"/>
                      <a:pt x="143" y="106"/>
                    </a:cubicBezTo>
                    <a:cubicBezTo>
                      <a:pt x="139" y="109"/>
                      <a:pt x="130" y="117"/>
                      <a:pt x="123" y="113"/>
                    </a:cubicBezTo>
                    <a:cubicBezTo>
                      <a:pt x="121" y="113"/>
                      <a:pt x="119" y="111"/>
                      <a:pt x="118" y="108"/>
                    </a:cubicBezTo>
                    <a:cubicBezTo>
                      <a:pt x="116" y="109"/>
                      <a:pt x="115" y="110"/>
                      <a:pt x="113" y="112"/>
                    </a:cubicBezTo>
                    <a:cubicBezTo>
                      <a:pt x="111" y="114"/>
                      <a:pt x="108" y="117"/>
                      <a:pt x="103" y="119"/>
                    </a:cubicBezTo>
                    <a:cubicBezTo>
                      <a:pt x="99" y="121"/>
                      <a:pt x="95" y="121"/>
                      <a:pt x="92" y="120"/>
                    </a:cubicBezTo>
                    <a:cubicBezTo>
                      <a:pt x="88" y="120"/>
                      <a:pt x="86" y="120"/>
                      <a:pt x="84" y="123"/>
                    </a:cubicBezTo>
                    <a:cubicBezTo>
                      <a:pt x="83" y="125"/>
                      <a:pt x="81" y="126"/>
                      <a:pt x="79" y="125"/>
                    </a:cubicBezTo>
                    <a:cubicBezTo>
                      <a:pt x="73" y="124"/>
                      <a:pt x="70" y="121"/>
                      <a:pt x="67" y="118"/>
                    </a:cubicBezTo>
                    <a:cubicBezTo>
                      <a:pt x="64" y="116"/>
                      <a:pt x="62" y="114"/>
                      <a:pt x="58" y="113"/>
                    </a:cubicBezTo>
                    <a:cubicBezTo>
                      <a:pt x="48" y="113"/>
                      <a:pt x="40" y="115"/>
                      <a:pt x="30" y="122"/>
                    </a:cubicBezTo>
                    <a:cubicBezTo>
                      <a:pt x="30" y="123"/>
                      <a:pt x="28" y="123"/>
                      <a:pt x="26" y="124"/>
                    </a:cubicBezTo>
                    <a:cubicBezTo>
                      <a:pt x="27" y="125"/>
                      <a:pt x="27" y="127"/>
                      <a:pt x="25" y="129"/>
                    </a:cubicBezTo>
                    <a:cubicBezTo>
                      <a:pt x="24" y="130"/>
                      <a:pt x="24" y="130"/>
                      <a:pt x="24" y="131"/>
                    </a:cubicBezTo>
                    <a:cubicBezTo>
                      <a:pt x="22" y="135"/>
                      <a:pt x="19" y="136"/>
                      <a:pt x="14" y="136"/>
                    </a:cubicBezTo>
                    <a:cubicBezTo>
                      <a:pt x="11" y="137"/>
                      <a:pt x="8" y="137"/>
                      <a:pt x="6" y="137"/>
                    </a:cubicBezTo>
                    <a:cubicBezTo>
                      <a:pt x="4" y="137"/>
                      <a:pt x="2" y="137"/>
                      <a:pt x="0" y="137"/>
                    </a:cubicBezTo>
                    <a:cubicBezTo>
                      <a:pt x="3" y="138"/>
                      <a:pt x="7" y="138"/>
                      <a:pt x="10" y="140"/>
                    </a:cubicBezTo>
                    <a:cubicBezTo>
                      <a:pt x="12" y="141"/>
                      <a:pt x="12" y="143"/>
                      <a:pt x="13" y="145"/>
                    </a:cubicBezTo>
                    <a:cubicBezTo>
                      <a:pt x="13" y="145"/>
                      <a:pt x="14" y="145"/>
                      <a:pt x="14" y="145"/>
                    </a:cubicBezTo>
                    <a:cubicBezTo>
                      <a:pt x="15" y="145"/>
                      <a:pt x="15" y="145"/>
                      <a:pt x="16" y="146"/>
                    </a:cubicBezTo>
                    <a:cubicBezTo>
                      <a:pt x="17" y="145"/>
                      <a:pt x="18" y="145"/>
                      <a:pt x="20" y="145"/>
                    </a:cubicBezTo>
                    <a:cubicBezTo>
                      <a:pt x="21" y="145"/>
                      <a:pt x="24" y="145"/>
                      <a:pt x="26" y="146"/>
                    </a:cubicBezTo>
                    <a:cubicBezTo>
                      <a:pt x="27" y="146"/>
                      <a:pt x="28" y="146"/>
                      <a:pt x="28" y="146"/>
                    </a:cubicBezTo>
                    <a:cubicBezTo>
                      <a:pt x="28" y="146"/>
                      <a:pt x="29" y="145"/>
                      <a:pt x="30" y="144"/>
                    </a:cubicBezTo>
                    <a:cubicBezTo>
                      <a:pt x="31" y="143"/>
                      <a:pt x="31" y="141"/>
                      <a:pt x="33" y="140"/>
                    </a:cubicBezTo>
                    <a:cubicBezTo>
                      <a:pt x="39" y="137"/>
                      <a:pt x="46" y="137"/>
                      <a:pt x="52" y="136"/>
                    </a:cubicBezTo>
                    <a:cubicBezTo>
                      <a:pt x="57" y="136"/>
                      <a:pt x="61" y="136"/>
                      <a:pt x="64" y="135"/>
                    </a:cubicBezTo>
                    <a:cubicBezTo>
                      <a:pt x="66" y="135"/>
                      <a:pt x="67" y="134"/>
                      <a:pt x="68" y="134"/>
                    </a:cubicBezTo>
                    <a:cubicBezTo>
                      <a:pt x="73" y="133"/>
                      <a:pt x="77" y="132"/>
                      <a:pt x="83" y="132"/>
                    </a:cubicBezTo>
                    <a:cubicBezTo>
                      <a:pt x="85" y="132"/>
                      <a:pt x="87" y="134"/>
                      <a:pt x="89" y="134"/>
                    </a:cubicBezTo>
                    <a:cubicBezTo>
                      <a:pt x="90" y="135"/>
                      <a:pt x="91" y="136"/>
                      <a:pt x="92" y="136"/>
                    </a:cubicBezTo>
                    <a:cubicBezTo>
                      <a:pt x="91" y="136"/>
                      <a:pt x="92" y="135"/>
                      <a:pt x="93" y="135"/>
                    </a:cubicBezTo>
                    <a:cubicBezTo>
                      <a:pt x="95" y="134"/>
                      <a:pt x="96" y="133"/>
                      <a:pt x="99" y="133"/>
                    </a:cubicBezTo>
                    <a:cubicBezTo>
                      <a:pt x="99" y="133"/>
                      <a:pt x="99" y="132"/>
                      <a:pt x="100" y="132"/>
                    </a:cubicBezTo>
                    <a:cubicBezTo>
                      <a:pt x="104" y="131"/>
                      <a:pt x="111" y="129"/>
                      <a:pt x="115" y="140"/>
                    </a:cubicBezTo>
                    <a:cubicBezTo>
                      <a:pt x="117" y="144"/>
                      <a:pt x="117" y="148"/>
                      <a:pt x="117" y="152"/>
                    </a:cubicBezTo>
                    <a:cubicBezTo>
                      <a:pt x="117" y="155"/>
                      <a:pt x="116" y="158"/>
                      <a:pt x="117" y="161"/>
                    </a:cubicBezTo>
                    <a:cubicBezTo>
                      <a:pt x="118" y="163"/>
                      <a:pt x="117" y="165"/>
                      <a:pt x="115" y="166"/>
                    </a:cubicBezTo>
                    <a:cubicBezTo>
                      <a:pt x="115" y="169"/>
                      <a:pt x="115" y="172"/>
                      <a:pt x="115" y="175"/>
                    </a:cubicBezTo>
                    <a:cubicBezTo>
                      <a:pt x="115" y="178"/>
                      <a:pt x="113" y="181"/>
                      <a:pt x="112" y="183"/>
                    </a:cubicBezTo>
                    <a:cubicBezTo>
                      <a:pt x="111" y="184"/>
                      <a:pt x="111" y="185"/>
                      <a:pt x="111" y="186"/>
                    </a:cubicBezTo>
                    <a:cubicBezTo>
                      <a:pt x="109" y="193"/>
                      <a:pt x="111" y="208"/>
                      <a:pt x="114" y="216"/>
                    </a:cubicBezTo>
                    <a:cubicBezTo>
                      <a:pt x="116" y="220"/>
                      <a:pt x="116" y="220"/>
                      <a:pt x="116" y="220"/>
                    </a:cubicBezTo>
                    <a:cubicBezTo>
                      <a:pt x="118" y="226"/>
                      <a:pt x="120" y="232"/>
                      <a:pt x="119" y="239"/>
                    </a:cubicBezTo>
                    <a:cubicBezTo>
                      <a:pt x="119" y="242"/>
                      <a:pt x="118" y="244"/>
                      <a:pt x="117" y="246"/>
                    </a:cubicBezTo>
                    <a:cubicBezTo>
                      <a:pt x="117" y="248"/>
                      <a:pt x="116" y="249"/>
                      <a:pt x="116" y="251"/>
                    </a:cubicBezTo>
                    <a:cubicBezTo>
                      <a:pt x="116" y="257"/>
                      <a:pt x="118" y="265"/>
                      <a:pt x="120" y="271"/>
                    </a:cubicBezTo>
                    <a:cubicBezTo>
                      <a:pt x="126" y="284"/>
                      <a:pt x="133" y="290"/>
                      <a:pt x="145" y="299"/>
                    </a:cubicBezTo>
                    <a:cubicBezTo>
                      <a:pt x="150" y="303"/>
                      <a:pt x="152" y="306"/>
                      <a:pt x="154" y="310"/>
                    </a:cubicBezTo>
                    <a:cubicBezTo>
                      <a:pt x="155" y="311"/>
                      <a:pt x="156" y="312"/>
                      <a:pt x="157" y="313"/>
                    </a:cubicBezTo>
                    <a:cubicBezTo>
                      <a:pt x="159" y="317"/>
                      <a:pt x="161" y="318"/>
                      <a:pt x="164" y="319"/>
                    </a:cubicBezTo>
                    <a:cubicBezTo>
                      <a:pt x="167" y="321"/>
                      <a:pt x="171" y="322"/>
                      <a:pt x="174" y="325"/>
                    </a:cubicBezTo>
                    <a:cubicBezTo>
                      <a:pt x="179" y="330"/>
                      <a:pt x="181" y="335"/>
                      <a:pt x="183" y="339"/>
                    </a:cubicBezTo>
                    <a:cubicBezTo>
                      <a:pt x="185" y="344"/>
                      <a:pt x="186" y="347"/>
                      <a:pt x="195" y="348"/>
                    </a:cubicBezTo>
                    <a:cubicBezTo>
                      <a:pt x="200" y="349"/>
                      <a:pt x="207" y="348"/>
                      <a:pt x="213" y="347"/>
                    </a:cubicBezTo>
                    <a:cubicBezTo>
                      <a:pt x="224" y="345"/>
                      <a:pt x="235" y="343"/>
                      <a:pt x="245" y="348"/>
                    </a:cubicBezTo>
                    <a:cubicBezTo>
                      <a:pt x="249" y="350"/>
                      <a:pt x="252" y="354"/>
                      <a:pt x="255" y="357"/>
                    </a:cubicBezTo>
                    <a:cubicBezTo>
                      <a:pt x="258" y="360"/>
                      <a:pt x="260" y="362"/>
                      <a:pt x="263" y="363"/>
                    </a:cubicBezTo>
                    <a:cubicBezTo>
                      <a:pt x="265" y="364"/>
                      <a:pt x="269" y="364"/>
                      <a:pt x="273" y="364"/>
                    </a:cubicBezTo>
                    <a:cubicBezTo>
                      <a:pt x="276" y="364"/>
                      <a:pt x="279" y="363"/>
                      <a:pt x="282" y="364"/>
                    </a:cubicBezTo>
                    <a:cubicBezTo>
                      <a:pt x="294" y="365"/>
                      <a:pt x="298" y="371"/>
                      <a:pt x="302" y="376"/>
                    </a:cubicBezTo>
                    <a:cubicBezTo>
                      <a:pt x="304" y="379"/>
                      <a:pt x="306" y="382"/>
                      <a:pt x="309" y="384"/>
                    </a:cubicBezTo>
                    <a:cubicBezTo>
                      <a:pt x="314" y="388"/>
                      <a:pt x="321" y="390"/>
                      <a:pt x="328" y="391"/>
                    </a:cubicBezTo>
                    <a:cubicBezTo>
                      <a:pt x="333" y="393"/>
                      <a:pt x="339" y="394"/>
                      <a:pt x="344" y="396"/>
                    </a:cubicBezTo>
                    <a:cubicBezTo>
                      <a:pt x="346" y="397"/>
                      <a:pt x="347" y="397"/>
                      <a:pt x="349" y="398"/>
                    </a:cubicBezTo>
                    <a:cubicBezTo>
                      <a:pt x="352" y="399"/>
                      <a:pt x="355" y="399"/>
                      <a:pt x="358" y="401"/>
                    </a:cubicBezTo>
                    <a:cubicBezTo>
                      <a:pt x="362" y="403"/>
                      <a:pt x="366" y="407"/>
                      <a:pt x="368" y="410"/>
                    </a:cubicBezTo>
                    <a:cubicBezTo>
                      <a:pt x="370" y="412"/>
                      <a:pt x="371" y="414"/>
                      <a:pt x="373" y="415"/>
                    </a:cubicBezTo>
                    <a:cubicBezTo>
                      <a:pt x="376" y="418"/>
                      <a:pt x="382" y="423"/>
                      <a:pt x="385" y="424"/>
                    </a:cubicBezTo>
                    <a:cubicBezTo>
                      <a:pt x="388" y="425"/>
                      <a:pt x="389" y="424"/>
                      <a:pt x="391" y="424"/>
                    </a:cubicBezTo>
                    <a:cubicBezTo>
                      <a:pt x="393" y="423"/>
                      <a:pt x="395" y="422"/>
                      <a:pt x="400" y="422"/>
                    </a:cubicBezTo>
                    <a:cubicBezTo>
                      <a:pt x="404" y="422"/>
                      <a:pt x="407" y="423"/>
                      <a:pt x="410" y="424"/>
                    </a:cubicBezTo>
                    <a:cubicBezTo>
                      <a:pt x="412" y="425"/>
                      <a:pt x="414" y="426"/>
                      <a:pt x="416" y="426"/>
                    </a:cubicBezTo>
                    <a:cubicBezTo>
                      <a:pt x="418" y="426"/>
                      <a:pt x="421" y="425"/>
                      <a:pt x="424" y="424"/>
                    </a:cubicBezTo>
                    <a:cubicBezTo>
                      <a:pt x="427" y="423"/>
                      <a:pt x="430" y="422"/>
                      <a:pt x="434" y="422"/>
                    </a:cubicBezTo>
                    <a:cubicBezTo>
                      <a:pt x="447" y="423"/>
                      <a:pt x="463" y="428"/>
                      <a:pt x="472" y="4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2" name="Freeform 84">
                <a:extLst>
                  <a:ext uri="{FF2B5EF4-FFF2-40B4-BE49-F238E27FC236}">
                    <a16:creationId xmlns:a16="http://schemas.microsoft.com/office/drawing/2014/main" id="{28578B7F-393B-4CF4-A31A-BCCF4A50C4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2" y="2157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3" name="Freeform 85">
                <a:extLst>
                  <a:ext uri="{FF2B5EF4-FFF2-40B4-BE49-F238E27FC236}">
                    <a16:creationId xmlns:a16="http://schemas.microsoft.com/office/drawing/2014/main" id="{708D1C9C-1EEB-4265-B08A-FE8C1A5AD3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3" y="2154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4" name="Freeform 86">
                <a:extLst>
                  <a:ext uri="{FF2B5EF4-FFF2-40B4-BE49-F238E27FC236}">
                    <a16:creationId xmlns:a16="http://schemas.microsoft.com/office/drawing/2014/main" id="{B62DAD90-AA38-4F7C-A1C1-22CD3C2FE5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2" y="3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5" name="Freeform 87">
                <a:extLst>
                  <a:ext uri="{FF2B5EF4-FFF2-40B4-BE49-F238E27FC236}">
                    <a16:creationId xmlns:a16="http://schemas.microsoft.com/office/drawing/2014/main" id="{C0EE4013-4D02-4F86-9FF3-45989664FA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1" y="2267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6" name="Freeform 88">
                <a:extLst>
                  <a:ext uri="{FF2B5EF4-FFF2-40B4-BE49-F238E27FC236}">
                    <a16:creationId xmlns:a16="http://schemas.microsoft.com/office/drawing/2014/main" id="{989A7FA1-DFC6-4BFD-9DE7-CB650A6C62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8" y="2391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7" name="Freeform 89">
                <a:extLst>
                  <a:ext uri="{FF2B5EF4-FFF2-40B4-BE49-F238E27FC236}">
                    <a16:creationId xmlns:a16="http://schemas.microsoft.com/office/drawing/2014/main" id="{3945B8E0-E0A3-4A54-8911-BF236C7EE0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3" y="2115"/>
                <a:ext cx="119" cy="152"/>
              </a:xfrm>
              <a:custGeom>
                <a:avLst/>
                <a:gdLst>
                  <a:gd name="T0" fmla="*/ 114 w 120"/>
                  <a:gd name="T1" fmla="*/ 77 h 153"/>
                  <a:gd name="T2" fmla="*/ 117 w 120"/>
                  <a:gd name="T3" fmla="*/ 75 h 153"/>
                  <a:gd name="T4" fmla="*/ 119 w 120"/>
                  <a:gd name="T5" fmla="*/ 73 h 153"/>
                  <a:gd name="T6" fmla="*/ 120 w 120"/>
                  <a:gd name="T7" fmla="*/ 70 h 153"/>
                  <a:gd name="T8" fmla="*/ 97 w 120"/>
                  <a:gd name="T9" fmla="*/ 54 h 153"/>
                  <a:gd name="T10" fmla="*/ 86 w 120"/>
                  <a:gd name="T11" fmla="*/ 47 h 153"/>
                  <a:gd name="T12" fmla="*/ 77 w 120"/>
                  <a:gd name="T13" fmla="*/ 37 h 153"/>
                  <a:gd name="T14" fmla="*/ 65 w 120"/>
                  <a:gd name="T15" fmla="*/ 26 h 153"/>
                  <a:gd name="T16" fmla="*/ 58 w 120"/>
                  <a:gd name="T17" fmla="*/ 26 h 153"/>
                  <a:gd name="T18" fmla="*/ 48 w 120"/>
                  <a:gd name="T19" fmla="*/ 26 h 153"/>
                  <a:gd name="T20" fmla="*/ 36 w 120"/>
                  <a:gd name="T21" fmla="*/ 18 h 153"/>
                  <a:gd name="T22" fmla="*/ 26 w 120"/>
                  <a:gd name="T23" fmla="*/ 12 h 153"/>
                  <a:gd name="T24" fmla="*/ 13 w 120"/>
                  <a:gd name="T25" fmla="*/ 4 h 153"/>
                  <a:gd name="T26" fmla="*/ 7 w 120"/>
                  <a:gd name="T27" fmla="*/ 0 h 153"/>
                  <a:gd name="T28" fmla="*/ 7 w 120"/>
                  <a:gd name="T29" fmla="*/ 0 h 153"/>
                  <a:gd name="T30" fmla="*/ 10 w 120"/>
                  <a:gd name="T31" fmla="*/ 16 h 153"/>
                  <a:gd name="T32" fmla="*/ 11 w 120"/>
                  <a:gd name="T33" fmla="*/ 27 h 153"/>
                  <a:gd name="T34" fmla="*/ 18 w 120"/>
                  <a:gd name="T35" fmla="*/ 30 h 153"/>
                  <a:gd name="T36" fmla="*/ 29 w 120"/>
                  <a:gd name="T37" fmla="*/ 38 h 153"/>
                  <a:gd name="T38" fmla="*/ 30 w 120"/>
                  <a:gd name="T39" fmla="*/ 74 h 153"/>
                  <a:gd name="T40" fmla="*/ 29 w 120"/>
                  <a:gd name="T41" fmla="*/ 82 h 153"/>
                  <a:gd name="T42" fmla="*/ 28 w 120"/>
                  <a:gd name="T43" fmla="*/ 90 h 153"/>
                  <a:gd name="T44" fmla="*/ 18 w 120"/>
                  <a:gd name="T45" fmla="*/ 106 h 153"/>
                  <a:gd name="T46" fmla="*/ 6 w 120"/>
                  <a:gd name="T47" fmla="*/ 104 h 153"/>
                  <a:gd name="T48" fmla="*/ 0 w 120"/>
                  <a:gd name="T49" fmla="*/ 103 h 153"/>
                  <a:gd name="T50" fmla="*/ 13 w 120"/>
                  <a:gd name="T51" fmla="*/ 134 h 153"/>
                  <a:gd name="T52" fmla="*/ 16 w 120"/>
                  <a:gd name="T53" fmla="*/ 139 h 153"/>
                  <a:gd name="T54" fmla="*/ 31 w 120"/>
                  <a:gd name="T55" fmla="*/ 153 h 153"/>
                  <a:gd name="T56" fmla="*/ 33 w 120"/>
                  <a:gd name="T57" fmla="*/ 153 h 153"/>
                  <a:gd name="T58" fmla="*/ 76 w 120"/>
                  <a:gd name="T59" fmla="*/ 119 h 153"/>
                  <a:gd name="T60" fmla="*/ 81 w 120"/>
                  <a:gd name="T61" fmla="*/ 113 h 153"/>
                  <a:gd name="T62" fmla="*/ 92 w 120"/>
                  <a:gd name="T63" fmla="*/ 101 h 153"/>
                  <a:gd name="T64" fmla="*/ 97 w 120"/>
                  <a:gd name="T65" fmla="*/ 98 h 153"/>
                  <a:gd name="T66" fmla="*/ 104 w 120"/>
                  <a:gd name="T67" fmla="*/ 92 h 153"/>
                  <a:gd name="T68" fmla="*/ 106 w 120"/>
                  <a:gd name="T69" fmla="*/ 87 h 153"/>
                  <a:gd name="T70" fmla="*/ 114 w 120"/>
                  <a:gd name="T71" fmla="*/ 77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0" h="153">
                    <a:moveTo>
                      <a:pt x="114" y="77"/>
                    </a:moveTo>
                    <a:cubicBezTo>
                      <a:pt x="115" y="77"/>
                      <a:pt x="116" y="76"/>
                      <a:pt x="117" y="75"/>
                    </a:cubicBezTo>
                    <a:cubicBezTo>
                      <a:pt x="118" y="74"/>
                      <a:pt x="118" y="74"/>
                      <a:pt x="119" y="73"/>
                    </a:cubicBezTo>
                    <a:cubicBezTo>
                      <a:pt x="119" y="72"/>
                      <a:pt x="119" y="71"/>
                      <a:pt x="120" y="70"/>
                    </a:cubicBezTo>
                    <a:cubicBezTo>
                      <a:pt x="118" y="66"/>
                      <a:pt x="104" y="58"/>
                      <a:pt x="97" y="54"/>
                    </a:cubicBezTo>
                    <a:cubicBezTo>
                      <a:pt x="93" y="51"/>
                      <a:pt x="89" y="49"/>
                      <a:pt x="86" y="47"/>
                    </a:cubicBezTo>
                    <a:cubicBezTo>
                      <a:pt x="82" y="44"/>
                      <a:pt x="79" y="40"/>
                      <a:pt x="77" y="37"/>
                    </a:cubicBezTo>
                    <a:cubicBezTo>
                      <a:pt x="73" y="32"/>
                      <a:pt x="70" y="27"/>
                      <a:pt x="65" y="26"/>
                    </a:cubicBezTo>
                    <a:cubicBezTo>
                      <a:pt x="63" y="26"/>
                      <a:pt x="61" y="26"/>
                      <a:pt x="58" y="26"/>
                    </a:cubicBezTo>
                    <a:cubicBezTo>
                      <a:pt x="55" y="26"/>
                      <a:pt x="52" y="27"/>
                      <a:pt x="48" y="26"/>
                    </a:cubicBezTo>
                    <a:cubicBezTo>
                      <a:pt x="44" y="24"/>
                      <a:pt x="40" y="21"/>
                      <a:pt x="36" y="18"/>
                    </a:cubicBezTo>
                    <a:cubicBezTo>
                      <a:pt x="32" y="16"/>
                      <a:pt x="29" y="13"/>
                      <a:pt x="26" y="12"/>
                    </a:cubicBezTo>
                    <a:cubicBezTo>
                      <a:pt x="22" y="10"/>
                      <a:pt x="18" y="7"/>
                      <a:pt x="13" y="4"/>
                    </a:cubicBezTo>
                    <a:cubicBezTo>
                      <a:pt x="11" y="3"/>
                      <a:pt x="9" y="1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11" y="4"/>
                      <a:pt x="11" y="10"/>
                      <a:pt x="10" y="16"/>
                    </a:cubicBezTo>
                    <a:cubicBezTo>
                      <a:pt x="10" y="20"/>
                      <a:pt x="10" y="25"/>
                      <a:pt x="11" y="27"/>
                    </a:cubicBezTo>
                    <a:cubicBezTo>
                      <a:pt x="13" y="28"/>
                      <a:pt x="15" y="29"/>
                      <a:pt x="18" y="30"/>
                    </a:cubicBezTo>
                    <a:cubicBezTo>
                      <a:pt x="21" y="31"/>
                      <a:pt x="26" y="32"/>
                      <a:pt x="29" y="38"/>
                    </a:cubicBezTo>
                    <a:cubicBezTo>
                      <a:pt x="34" y="47"/>
                      <a:pt x="32" y="62"/>
                      <a:pt x="30" y="74"/>
                    </a:cubicBezTo>
                    <a:cubicBezTo>
                      <a:pt x="29" y="77"/>
                      <a:pt x="29" y="80"/>
                      <a:pt x="29" y="82"/>
                    </a:cubicBezTo>
                    <a:cubicBezTo>
                      <a:pt x="28" y="85"/>
                      <a:pt x="28" y="88"/>
                      <a:pt x="28" y="90"/>
                    </a:cubicBezTo>
                    <a:cubicBezTo>
                      <a:pt x="28" y="96"/>
                      <a:pt x="28" y="103"/>
                      <a:pt x="18" y="106"/>
                    </a:cubicBezTo>
                    <a:cubicBezTo>
                      <a:pt x="14" y="107"/>
                      <a:pt x="11" y="106"/>
                      <a:pt x="6" y="104"/>
                    </a:cubicBezTo>
                    <a:cubicBezTo>
                      <a:pt x="5" y="104"/>
                      <a:pt x="2" y="103"/>
                      <a:pt x="0" y="103"/>
                    </a:cubicBezTo>
                    <a:cubicBezTo>
                      <a:pt x="1" y="109"/>
                      <a:pt x="10" y="127"/>
                      <a:pt x="13" y="134"/>
                    </a:cubicBezTo>
                    <a:cubicBezTo>
                      <a:pt x="14" y="136"/>
                      <a:pt x="15" y="138"/>
                      <a:pt x="16" y="139"/>
                    </a:cubicBezTo>
                    <a:cubicBezTo>
                      <a:pt x="20" y="148"/>
                      <a:pt x="25" y="152"/>
                      <a:pt x="31" y="153"/>
                    </a:cubicBezTo>
                    <a:cubicBezTo>
                      <a:pt x="32" y="153"/>
                      <a:pt x="32" y="153"/>
                      <a:pt x="33" y="153"/>
                    </a:cubicBezTo>
                    <a:cubicBezTo>
                      <a:pt x="44" y="153"/>
                      <a:pt x="58" y="141"/>
                      <a:pt x="76" y="119"/>
                    </a:cubicBezTo>
                    <a:cubicBezTo>
                      <a:pt x="78" y="117"/>
                      <a:pt x="79" y="115"/>
                      <a:pt x="81" y="113"/>
                    </a:cubicBezTo>
                    <a:cubicBezTo>
                      <a:pt x="84" y="109"/>
                      <a:pt x="88" y="105"/>
                      <a:pt x="92" y="101"/>
                    </a:cubicBezTo>
                    <a:cubicBezTo>
                      <a:pt x="94" y="100"/>
                      <a:pt x="95" y="99"/>
                      <a:pt x="97" y="98"/>
                    </a:cubicBezTo>
                    <a:cubicBezTo>
                      <a:pt x="100" y="97"/>
                      <a:pt x="103" y="95"/>
                      <a:pt x="104" y="92"/>
                    </a:cubicBezTo>
                    <a:cubicBezTo>
                      <a:pt x="105" y="90"/>
                      <a:pt x="106" y="89"/>
                      <a:pt x="106" y="87"/>
                    </a:cubicBezTo>
                    <a:cubicBezTo>
                      <a:pt x="108" y="84"/>
                      <a:pt x="109" y="81"/>
                      <a:pt x="114" y="7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8" name="Freeform 90">
                <a:extLst>
                  <a:ext uri="{FF2B5EF4-FFF2-40B4-BE49-F238E27FC236}">
                    <a16:creationId xmlns:a16="http://schemas.microsoft.com/office/drawing/2014/main" id="{F73AA058-2146-4967-AB68-D760FAB6FF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1948"/>
                <a:ext cx="483" cy="153"/>
              </a:xfrm>
              <a:custGeom>
                <a:avLst/>
                <a:gdLst>
                  <a:gd name="T0" fmla="*/ 452 w 486"/>
                  <a:gd name="T1" fmla="*/ 9 h 154"/>
                  <a:gd name="T2" fmla="*/ 444 w 486"/>
                  <a:gd name="T3" fmla="*/ 22 h 154"/>
                  <a:gd name="T4" fmla="*/ 427 w 486"/>
                  <a:gd name="T5" fmla="*/ 25 h 154"/>
                  <a:gd name="T6" fmla="*/ 414 w 486"/>
                  <a:gd name="T7" fmla="*/ 33 h 154"/>
                  <a:gd name="T8" fmla="*/ 401 w 486"/>
                  <a:gd name="T9" fmla="*/ 34 h 154"/>
                  <a:gd name="T10" fmla="*/ 370 w 486"/>
                  <a:gd name="T11" fmla="*/ 49 h 154"/>
                  <a:gd name="T12" fmla="*/ 354 w 486"/>
                  <a:gd name="T13" fmla="*/ 60 h 154"/>
                  <a:gd name="T14" fmla="*/ 343 w 486"/>
                  <a:gd name="T15" fmla="*/ 66 h 154"/>
                  <a:gd name="T16" fmla="*/ 319 w 486"/>
                  <a:gd name="T17" fmla="*/ 76 h 154"/>
                  <a:gd name="T18" fmla="*/ 316 w 486"/>
                  <a:gd name="T19" fmla="*/ 57 h 154"/>
                  <a:gd name="T20" fmla="*/ 306 w 486"/>
                  <a:gd name="T21" fmla="*/ 52 h 154"/>
                  <a:gd name="T22" fmla="*/ 300 w 486"/>
                  <a:gd name="T23" fmla="*/ 48 h 154"/>
                  <a:gd name="T24" fmla="*/ 298 w 486"/>
                  <a:gd name="T25" fmla="*/ 45 h 154"/>
                  <a:gd name="T26" fmla="*/ 303 w 486"/>
                  <a:gd name="T27" fmla="*/ 37 h 154"/>
                  <a:gd name="T28" fmla="*/ 308 w 486"/>
                  <a:gd name="T29" fmla="*/ 31 h 154"/>
                  <a:gd name="T30" fmla="*/ 304 w 486"/>
                  <a:gd name="T31" fmla="*/ 11 h 154"/>
                  <a:gd name="T32" fmla="*/ 309 w 486"/>
                  <a:gd name="T33" fmla="*/ 1 h 154"/>
                  <a:gd name="T34" fmla="*/ 284 w 486"/>
                  <a:gd name="T35" fmla="*/ 11 h 154"/>
                  <a:gd name="T36" fmla="*/ 246 w 486"/>
                  <a:gd name="T37" fmla="*/ 25 h 154"/>
                  <a:gd name="T38" fmla="*/ 241 w 486"/>
                  <a:gd name="T39" fmla="*/ 33 h 154"/>
                  <a:gd name="T40" fmla="*/ 195 w 486"/>
                  <a:gd name="T41" fmla="*/ 27 h 154"/>
                  <a:gd name="T42" fmla="*/ 184 w 486"/>
                  <a:gd name="T43" fmla="*/ 30 h 154"/>
                  <a:gd name="T44" fmla="*/ 174 w 486"/>
                  <a:gd name="T45" fmla="*/ 47 h 154"/>
                  <a:gd name="T46" fmla="*/ 168 w 486"/>
                  <a:gd name="T47" fmla="*/ 46 h 154"/>
                  <a:gd name="T48" fmla="*/ 159 w 486"/>
                  <a:gd name="T49" fmla="*/ 31 h 154"/>
                  <a:gd name="T50" fmla="*/ 142 w 486"/>
                  <a:gd name="T51" fmla="*/ 23 h 154"/>
                  <a:gd name="T52" fmla="*/ 116 w 486"/>
                  <a:gd name="T53" fmla="*/ 4 h 154"/>
                  <a:gd name="T54" fmla="*/ 83 w 486"/>
                  <a:gd name="T55" fmla="*/ 6 h 154"/>
                  <a:gd name="T56" fmla="*/ 55 w 486"/>
                  <a:gd name="T57" fmla="*/ 5 h 154"/>
                  <a:gd name="T58" fmla="*/ 50 w 486"/>
                  <a:gd name="T59" fmla="*/ 22 h 154"/>
                  <a:gd name="T60" fmla="*/ 28 w 486"/>
                  <a:gd name="T61" fmla="*/ 81 h 154"/>
                  <a:gd name="T62" fmla="*/ 8 w 486"/>
                  <a:gd name="T63" fmla="*/ 96 h 154"/>
                  <a:gd name="T64" fmla="*/ 0 w 486"/>
                  <a:gd name="T65" fmla="*/ 99 h 154"/>
                  <a:gd name="T66" fmla="*/ 31 w 486"/>
                  <a:gd name="T67" fmla="*/ 107 h 154"/>
                  <a:gd name="T68" fmla="*/ 37 w 486"/>
                  <a:gd name="T69" fmla="*/ 129 h 154"/>
                  <a:gd name="T70" fmla="*/ 37 w 486"/>
                  <a:gd name="T71" fmla="*/ 133 h 154"/>
                  <a:gd name="T72" fmla="*/ 43 w 486"/>
                  <a:gd name="T73" fmla="*/ 138 h 154"/>
                  <a:gd name="T74" fmla="*/ 56 w 486"/>
                  <a:gd name="T75" fmla="*/ 153 h 154"/>
                  <a:gd name="T76" fmla="*/ 60 w 486"/>
                  <a:gd name="T77" fmla="*/ 144 h 154"/>
                  <a:gd name="T78" fmla="*/ 89 w 486"/>
                  <a:gd name="T79" fmla="*/ 129 h 154"/>
                  <a:gd name="T80" fmla="*/ 91 w 486"/>
                  <a:gd name="T81" fmla="*/ 129 h 154"/>
                  <a:gd name="T82" fmla="*/ 101 w 486"/>
                  <a:gd name="T83" fmla="*/ 113 h 154"/>
                  <a:gd name="T84" fmla="*/ 169 w 486"/>
                  <a:gd name="T85" fmla="*/ 97 h 154"/>
                  <a:gd name="T86" fmla="*/ 216 w 486"/>
                  <a:gd name="T87" fmla="*/ 123 h 154"/>
                  <a:gd name="T88" fmla="*/ 240 w 486"/>
                  <a:gd name="T89" fmla="*/ 134 h 154"/>
                  <a:gd name="T90" fmla="*/ 254 w 486"/>
                  <a:gd name="T91" fmla="*/ 124 h 154"/>
                  <a:gd name="T92" fmla="*/ 298 w 486"/>
                  <a:gd name="T93" fmla="*/ 128 h 154"/>
                  <a:gd name="T94" fmla="*/ 330 w 486"/>
                  <a:gd name="T95" fmla="*/ 140 h 154"/>
                  <a:gd name="T96" fmla="*/ 347 w 486"/>
                  <a:gd name="T97" fmla="*/ 141 h 154"/>
                  <a:gd name="T98" fmla="*/ 394 w 486"/>
                  <a:gd name="T99" fmla="*/ 118 h 154"/>
                  <a:gd name="T100" fmla="*/ 393 w 486"/>
                  <a:gd name="T101" fmla="*/ 111 h 154"/>
                  <a:gd name="T102" fmla="*/ 402 w 486"/>
                  <a:gd name="T103" fmla="*/ 105 h 154"/>
                  <a:gd name="T104" fmla="*/ 426 w 486"/>
                  <a:gd name="T105" fmla="*/ 105 h 154"/>
                  <a:gd name="T106" fmla="*/ 443 w 486"/>
                  <a:gd name="T107" fmla="*/ 107 h 154"/>
                  <a:gd name="T108" fmla="*/ 462 w 486"/>
                  <a:gd name="T109" fmla="*/ 107 h 154"/>
                  <a:gd name="T110" fmla="*/ 479 w 486"/>
                  <a:gd name="T111" fmla="*/ 69 h 154"/>
                  <a:gd name="T112" fmla="*/ 477 w 486"/>
                  <a:gd name="T113" fmla="*/ 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86" h="154">
                    <a:moveTo>
                      <a:pt x="469" y="4"/>
                    </a:moveTo>
                    <a:cubicBezTo>
                      <a:pt x="462" y="3"/>
                      <a:pt x="454" y="6"/>
                      <a:pt x="452" y="9"/>
                    </a:cubicBezTo>
                    <a:cubicBezTo>
                      <a:pt x="451" y="10"/>
                      <a:pt x="451" y="10"/>
                      <a:pt x="451" y="12"/>
                    </a:cubicBezTo>
                    <a:cubicBezTo>
                      <a:pt x="452" y="16"/>
                      <a:pt x="451" y="19"/>
                      <a:pt x="444" y="22"/>
                    </a:cubicBezTo>
                    <a:cubicBezTo>
                      <a:pt x="441" y="25"/>
                      <a:pt x="436" y="25"/>
                      <a:pt x="433" y="24"/>
                    </a:cubicBezTo>
                    <a:cubicBezTo>
                      <a:pt x="431" y="24"/>
                      <a:pt x="429" y="24"/>
                      <a:pt x="427" y="25"/>
                    </a:cubicBezTo>
                    <a:cubicBezTo>
                      <a:pt x="425" y="25"/>
                      <a:pt x="423" y="27"/>
                      <a:pt x="420" y="29"/>
                    </a:cubicBezTo>
                    <a:cubicBezTo>
                      <a:pt x="418" y="30"/>
                      <a:pt x="416" y="32"/>
                      <a:pt x="414" y="33"/>
                    </a:cubicBezTo>
                    <a:cubicBezTo>
                      <a:pt x="409" y="35"/>
                      <a:pt x="407" y="35"/>
                      <a:pt x="404" y="34"/>
                    </a:cubicBezTo>
                    <a:cubicBezTo>
                      <a:pt x="403" y="34"/>
                      <a:pt x="402" y="34"/>
                      <a:pt x="401" y="34"/>
                    </a:cubicBezTo>
                    <a:cubicBezTo>
                      <a:pt x="386" y="35"/>
                      <a:pt x="375" y="38"/>
                      <a:pt x="372" y="43"/>
                    </a:cubicBezTo>
                    <a:cubicBezTo>
                      <a:pt x="371" y="46"/>
                      <a:pt x="370" y="48"/>
                      <a:pt x="370" y="49"/>
                    </a:cubicBezTo>
                    <a:cubicBezTo>
                      <a:pt x="370" y="55"/>
                      <a:pt x="367" y="56"/>
                      <a:pt x="360" y="58"/>
                    </a:cubicBezTo>
                    <a:cubicBezTo>
                      <a:pt x="358" y="59"/>
                      <a:pt x="356" y="59"/>
                      <a:pt x="354" y="60"/>
                    </a:cubicBezTo>
                    <a:cubicBezTo>
                      <a:pt x="351" y="60"/>
                      <a:pt x="350" y="60"/>
                      <a:pt x="347" y="62"/>
                    </a:cubicBezTo>
                    <a:cubicBezTo>
                      <a:pt x="346" y="63"/>
                      <a:pt x="344" y="64"/>
                      <a:pt x="343" y="66"/>
                    </a:cubicBezTo>
                    <a:cubicBezTo>
                      <a:pt x="338" y="71"/>
                      <a:pt x="332" y="78"/>
                      <a:pt x="325" y="78"/>
                    </a:cubicBezTo>
                    <a:cubicBezTo>
                      <a:pt x="323" y="78"/>
                      <a:pt x="321" y="77"/>
                      <a:pt x="319" y="76"/>
                    </a:cubicBezTo>
                    <a:cubicBezTo>
                      <a:pt x="311" y="72"/>
                      <a:pt x="314" y="65"/>
                      <a:pt x="315" y="62"/>
                    </a:cubicBezTo>
                    <a:cubicBezTo>
                      <a:pt x="316" y="60"/>
                      <a:pt x="316" y="59"/>
                      <a:pt x="316" y="57"/>
                    </a:cubicBezTo>
                    <a:cubicBezTo>
                      <a:pt x="317" y="54"/>
                      <a:pt x="315" y="52"/>
                      <a:pt x="309" y="50"/>
                    </a:cubicBezTo>
                    <a:cubicBezTo>
                      <a:pt x="308" y="51"/>
                      <a:pt x="307" y="52"/>
                      <a:pt x="306" y="52"/>
                    </a:cubicBezTo>
                    <a:cubicBezTo>
                      <a:pt x="305" y="52"/>
                      <a:pt x="305" y="52"/>
                      <a:pt x="305" y="52"/>
                    </a:cubicBezTo>
                    <a:cubicBezTo>
                      <a:pt x="303" y="52"/>
                      <a:pt x="301" y="51"/>
                      <a:pt x="300" y="48"/>
                    </a:cubicBezTo>
                    <a:cubicBezTo>
                      <a:pt x="300" y="48"/>
                      <a:pt x="300" y="47"/>
                      <a:pt x="300" y="46"/>
                    </a:cubicBezTo>
                    <a:cubicBezTo>
                      <a:pt x="299" y="46"/>
                      <a:pt x="299" y="45"/>
                      <a:pt x="298" y="45"/>
                    </a:cubicBezTo>
                    <a:cubicBezTo>
                      <a:pt x="298" y="43"/>
                      <a:pt x="297" y="41"/>
                      <a:pt x="298" y="40"/>
                    </a:cubicBezTo>
                    <a:cubicBezTo>
                      <a:pt x="299" y="38"/>
                      <a:pt x="301" y="37"/>
                      <a:pt x="303" y="37"/>
                    </a:cubicBezTo>
                    <a:cubicBezTo>
                      <a:pt x="304" y="36"/>
                      <a:pt x="305" y="35"/>
                      <a:pt x="305" y="34"/>
                    </a:cubicBezTo>
                    <a:cubicBezTo>
                      <a:pt x="306" y="33"/>
                      <a:pt x="308" y="32"/>
                      <a:pt x="308" y="31"/>
                    </a:cubicBezTo>
                    <a:cubicBezTo>
                      <a:pt x="308" y="29"/>
                      <a:pt x="307" y="27"/>
                      <a:pt x="306" y="25"/>
                    </a:cubicBezTo>
                    <a:cubicBezTo>
                      <a:pt x="304" y="22"/>
                      <a:pt x="301" y="17"/>
                      <a:pt x="304" y="11"/>
                    </a:cubicBezTo>
                    <a:cubicBezTo>
                      <a:pt x="307" y="8"/>
                      <a:pt x="311" y="7"/>
                      <a:pt x="315" y="6"/>
                    </a:cubicBezTo>
                    <a:cubicBezTo>
                      <a:pt x="313" y="5"/>
                      <a:pt x="311" y="4"/>
                      <a:pt x="309" y="1"/>
                    </a:cubicBezTo>
                    <a:cubicBezTo>
                      <a:pt x="301" y="0"/>
                      <a:pt x="297" y="2"/>
                      <a:pt x="290" y="7"/>
                    </a:cubicBezTo>
                    <a:cubicBezTo>
                      <a:pt x="288" y="8"/>
                      <a:pt x="286" y="10"/>
                      <a:pt x="284" y="11"/>
                    </a:cubicBezTo>
                    <a:cubicBezTo>
                      <a:pt x="278" y="14"/>
                      <a:pt x="271" y="16"/>
                      <a:pt x="265" y="17"/>
                    </a:cubicBezTo>
                    <a:cubicBezTo>
                      <a:pt x="258" y="18"/>
                      <a:pt x="251" y="20"/>
                      <a:pt x="246" y="25"/>
                    </a:cubicBezTo>
                    <a:cubicBezTo>
                      <a:pt x="246" y="25"/>
                      <a:pt x="245" y="26"/>
                      <a:pt x="245" y="26"/>
                    </a:cubicBezTo>
                    <a:cubicBezTo>
                      <a:pt x="245" y="28"/>
                      <a:pt x="244" y="31"/>
                      <a:pt x="241" y="33"/>
                    </a:cubicBezTo>
                    <a:cubicBezTo>
                      <a:pt x="234" y="38"/>
                      <a:pt x="223" y="36"/>
                      <a:pt x="216" y="35"/>
                    </a:cubicBezTo>
                    <a:cubicBezTo>
                      <a:pt x="206" y="33"/>
                      <a:pt x="201" y="31"/>
                      <a:pt x="195" y="27"/>
                    </a:cubicBezTo>
                    <a:cubicBezTo>
                      <a:pt x="195" y="27"/>
                      <a:pt x="195" y="27"/>
                      <a:pt x="195" y="27"/>
                    </a:cubicBezTo>
                    <a:cubicBezTo>
                      <a:pt x="191" y="27"/>
                      <a:pt x="187" y="27"/>
                      <a:pt x="184" y="30"/>
                    </a:cubicBezTo>
                    <a:cubicBezTo>
                      <a:pt x="182" y="31"/>
                      <a:pt x="182" y="34"/>
                      <a:pt x="181" y="37"/>
                    </a:cubicBezTo>
                    <a:cubicBezTo>
                      <a:pt x="179" y="40"/>
                      <a:pt x="178" y="44"/>
                      <a:pt x="174" y="47"/>
                    </a:cubicBezTo>
                    <a:cubicBezTo>
                      <a:pt x="173" y="48"/>
                      <a:pt x="172" y="48"/>
                      <a:pt x="171" y="48"/>
                    </a:cubicBezTo>
                    <a:cubicBezTo>
                      <a:pt x="170" y="48"/>
                      <a:pt x="169" y="47"/>
                      <a:pt x="168" y="46"/>
                    </a:cubicBezTo>
                    <a:cubicBezTo>
                      <a:pt x="166" y="44"/>
                      <a:pt x="165" y="41"/>
                      <a:pt x="163" y="38"/>
                    </a:cubicBezTo>
                    <a:cubicBezTo>
                      <a:pt x="162" y="35"/>
                      <a:pt x="161" y="32"/>
                      <a:pt x="159" y="31"/>
                    </a:cubicBezTo>
                    <a:cubicBezTo>
                      <a:pt x="158" y="30"/>
                      <a:pt x="156" y="30"/>
                      <a:pt x="154" y="30"/>
                    </a:cubicBezTo>
                    <a:cubicBezTo>
                      <a:pt x="151" y="29"/>
                      <a:pt x="147" y="29"/>
                      <a:pt x="142" y="23"/>
                    </a:cubicBezTo>
                    <a:cubicBezTo>
                      <a:pt x="141" y="21"/>
                      <a:pt x="139" y="19"/>
                      <a:pt x="138" y="18"/>
                    </a:cubicBezTo>
                    <a:cubicBezTo>
                      <a:pt x="132" y="8"/>
                      <a:pt x="130" y="6"/>
                      <a:pt x="116" y="4"/>
                    </a:cubicBezTo>
                    <a:cubicBezTo>
                      <a:pt x="107" y="2"/>
                      <a:pt x="101" y="2"/>
                      <a:pt x="92" y="3"/>
                    </a:cubicBezTo>
                    <a:cubicBezTo>
                      <a:pt x="90" y="4"/>
                      <a:pt x="86" y="5"/>
                      <a:pt x="83" y="6"/>
                    </a:cubicBezTo>
                    <a:cubicBezTo>
                      <a:pt x="78" y="7"/>
                      <a:pt x="73" y="9"/>
                      <a:pt x="69" y="9"/>
                    </a:cubicBezTo>
                    <a:cubicBezTo>
                      <a:pt x="62" y="8"/>
                      <a:pt x="58" y="6"/>
                      <a:pt x="55" y="5"/>
                    </a:cubicBezTo>
                    <a:cubicBezTo>
                      <a:pt x="51" y="3"/>
                      <a:pt x="50" y="2"/>
                      <a:pt x="46" y="6"/>
                    </a:cubicBezTo>
                    <a:cubicBezTo>
                      <a:pt x="49" y="10"/>
                      <a:pt x="50" y="16"/>
                      <a:pt x="50" y="22"/>
                    </a:cubicBezTo>
                    <a:cubicBezTo>
                      <a:pt x="51" y="26"/>
                      <a:pt x="51" y="29"/>
                      <a:pt x="52" y="31"/>
                    </a:cubicBezTo>
                    <a:cubicBezTo>
                      <a:pt x="59" y="54"/>
                      <a:pt x="43" y="69"/>
                      <a:pt x="28" y="81"/>
                    </a:cubicBezTo>
                    <a:cubicBezTo>
                      <a:pt x="26" y="83"/>
                      <a:pt x="23" y="85"/>
                      <a:pt x="21" y="87"/>
                    </a:cubicBezTo>
                    <a:cubicBezTo>
                      <a:pt x="17" y="90"/>
                      <a:pt x="13" y="93"/>
                      <a:pt x="8" y="96"/>
                    </a:cubicBezTo>
                    <a:cubicBezTo>
                      <a:pt x="6" y="97"/>
                      <a:pt x="4" y="98"/>
                      <a:pt x="2" y="99"/>
                    </a:cubicBezTo>
                    <a:cubicBezTo>
                      <a:pt x="1" y="99"/>
                      <a:pt x="1" y="99"/>
                      <a:pt x="0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12" y="100"/>
                      <a:pt x="25" y="102"/>
                      <a:pt x="31" y="107"/>
                    </a:cubicBezTo>
                    <a:cubicBezTo>
                      <a:pt x="38" y="112"/>
                      <a:pt x="38" y="118"/>
                      <a:pt x="37" y="123"/>
                    </a:cubicBezTo>
                    <a:cubicBezTo>
                      <a:pt x="37" y="125"/>
                      <a:pt x="37" y="127"/>
                      <a:pt x="37" y="129"/>
                    </a:cubicBezTo>
                    <a:cubicBezTo>
                      <a:pt x="37" y="130"/>
                      <a:pt x="37" y="131"/>
                      <a:pt x="37" y="132"/>
                    </a:cubicBezTo>
                    <a:cubicBezTo>
                      <a:pt x="37" y="132"/>
                      <a:pt x="37" y="132"/>
                      <a:pt x="37" y="133"/>
                    </a:cubicBezTo>
                    <a:cubicBezTo>
                      <a:pt x="37" y="133"/>
                      <a:pt x="37" y="133"/>
                      <a:pt x="38" y="134"/>
                    </a:cubicBezTo>
                    <a:cubicBezTo>
                      <a:pt x="39" y="134"/>
                      <a:pt x="42" y="135"/>
                      <a:pt x="43" y="138"/>
                    </a:cubicBezTo>
                    <a:cubicBezTo>
                      <a:pt x="47" y="145"/>
                      <a:pt x="45" y="150"/>
                      <a:pt x="42" y="154"/>
                    </a:cubicBezTo>
                    <a:cubicBezTo>
                      <a:pt x="47" y="154"/>
                      <a:pt x="53" y="154"/>
                      <a:pt x="56" y="153"/>
                    </a:cubicBezTo>
                    <a:cubicBezTo>
                      <a:pt x="56" y="153"/>
                      <a:pt x="58" y="152"/>
                      <a:pt x="59" y="152"/>
                    </a:cubicBezTo>
                    <a:cubicBezTo>
                      <a:pt x="59" y="149"/>
                      <a:pt x="59" y="147"/>
                      <a:pt x="60" y="144"/>
                    </a:cubicBezTo>
                    <a:cubicBezTo>
                      <a:pt x="63" y="132"/>
                      <a:pt x="70" y="126"/>
                      <a:pt x="82" y="127"/>
                    </a:cubicBezTo>
                    <a:cubicBezTo>
                      <a:pt x="85" y="128"/>
                      <a:pt x="87" y="129"/>
                      <a:pt x="89" y="129"/>
                    </a:cubicBezTo>
                    <a:cubicBezTo>
                      <a:pt x="89" y="130"/>
                      <a:pt x="90" y="130"/>
                      <a:pt x="90" y="130"/>
                    </a:cubicBezTo>
                    <a:cubicBezTo>
                      <a:pt x="90" y="130"/>
                      <a:pt x="90" y="130"/>
                      <a:pt x="91" y="129"/>
                    </a:cubicBezTo>
                    <a:cubicBezTo>
                      <a:pt x="93" y="128"/>
                      <a:pt x="94" y="125"/>
                      <a:pt x="95" y="122"/>
                    </a:cubicBezTo>
                    <a:cubicBezTo>
                      <a:pt x="97" y="119"/>
                      <a:pt x="99" y="115"/>
                      <a:pt x="101" y="113"/>
                    </a:cubicBezTo>
                    <a:cubicBezTo>
                      <a:pt x="107" y="107"/>
                      <a:pt x="119" y="99"/>
                      <a:pt x="125" y="96"/>
                    </a:cubicBezTo>
                    <a:cubicBezTo>
                      <a:pt x="136" y="92"/>
                      <a:pt x="158" y="93"/>
                      <a:pt x="169" y="97"/>
                    </a:cubicBezTo>
                    <a:cubicBezTo>
                      <a:pt x="183" y="101"/>
                      <a:pt x="198" y="111"/>
                      <a:pt x="211" y="119"/>
                    </a:cubicBezTo>
                    <a:cubicBezTo>
                      <a:pt x="216" y="123"/>
                      <a:pt x="216" y="123"/>
                      <a:pt x="216" y="123"/>
                    </a:cubicBezTo>
                    <a:cubicBezTo>
                      <a:pt x="223" y="127"/>
                      <a:pt x="228" y="130"/>
                      <a:pt x="233" y="137"/>
                    </a:cubicBezTo>
                    <a:cubicBezTo>
                      <a:pt x="235" y="136"/>
                      <a:pt x="238" y="135"/>
                      <a:pt x="240" y="134"/>
                    </a:cubicBezTo>
                    <a:cubicBezTo>
                      <a:pt x="244" y="132"/>
                      <a:pt x="248" y="131"/>
                      <a:pt x="250" y="129"/>
                    </a:cubicBezTo>
                    <a:cubicBezTo>
                      <a:pt x="252" y="127"/>
                      <a:pt x="253" y="126"/>
                      <a:pt x="254" y="124"/>
                    </a:cubicBezTo>
                    <a:cubicBezTo>
                      <a:pt x="255" y="120"/>
                      <a:pt x="257" y="116"/>
                      <a:pt x="265" y="113"/>
                    </a:cubicBezTo>
                    <a:cubicBezTo>
                      <a:pt x="282" y="109"/>
                      <a:pt x="291" y="120"/>
                      <a:pt x="298" y="128"/>
                    </a:cubicBezTo>
                    <a:cubicBezTo>
                      <a:pt x="301" y="132"/>
                      <a:pt x="305" y="135"/>
                      <a:pt x="308" y="138"/>
                    </a:cubicBezTo>
                    <a:cubicBezTo>
                      <a:pt x="313" y="141"/>
                      <a:pt x="322" y="141"/>
                      <a:pt x="330" y="140"/>
                    </a:cubicBezTo>
                    <a:cubicBezTo>
                      <a:pt x="333" y="140"/>
                      <a:pt x="337" y="140"/>
                      <a:pt x="339" y="140"/>
                    </a:cubicBezTo>
                    <a:cubicBezTo>
                      <a:pt x="341" y="140"/>
                      <a:pt x="344" y="141"/>
                      <a:pt x="347" y="141"/>
                    </a:cubicBezTo>
                    <a:cubicBezTo>
                      <a:pt x="354" y="141"/>
                      <a:pt x="362" y="141"/>
                      <a:pt x="368" y="140"/>
                    </a:cubicBezTo>
                    <a:cubicBezTo>
                      <a:pt x="372" y="139"/>
                      <a:pt x="392" y="126"/>
                      <a:pt x="394" y="118"/>
                    </a:cubicBezTo>
                    <a:cubicBezTo>
                      <a:pt x="395" y="116"/>
                      <a:pt x="394" y="115"/>
                      <a:pt x="394" y="115"/>
                    </a:cubicBezTo>
                    <a:cubicBezTo>
                      <a:pt x="393" y="114"/>
                      <a:pt x="393" y="112"/>
                      <a:pt x="393" y="111"/>
                    </a:cubicBezTo>
                    <a:cubicBezTo>
                      <a:pt x="394" y="109"/>
                      <a:pt x="395" y="108"/>
                      <a:pt x="397" y="107"/>
                    </a:cubicBezTo>
                    <a:cubicBezTo>
                      <a:pt x="398" y="107"/>
                      <a:pt x="400" y="106"/>
                      <a:pt x="402" y="105"/>
                    </a:cubicBezTo>
                    <a:cubicBezTo>
                      <a:pt x="408" y="103"/>
                      <a:pt x="414" y="101"/>
                      <a:pt x="420" y="102"/>
                    </a:cubicBezTo>
                    <a:cubicBezTo>
                      <a:pt x="422" y="102"/>
                      <a:pt x="424" y="103"/>
                      <a:pt x="426" y="105"/>
                    </a:cubicBezTo>
                    <a:cubicBezTo>
                      <a:pt x="428" y="106"/>
                      <a:pt x="429" y="106"/>
                      <a:pt x="431" y="107"/>
                    </a:cubicBezTo>
                    <a:cubicBezTo>
                      <a:pt x="435" y="107"/>
                      <a:pt x="439" y="107"/>
                      <a:pt x="443" y="107"/>
                    </a:cubicBezTo>
                    <a:cubicBezTo>
                      <a:pt x="448" y="106"/>
                      <a:pt x="454" y="106"/>
                      <a:pt x="459" y="107"/>
                    </a:cubicBezTo>
                    <a:cubicBezTo>
                      <a:pt x="460" y="107"/>
                      <a:pt x="461" y="107"/>
                      <a:pt x="462" y="107"/>
                    </a:cubicBezTo>
                    <a:cubicBezTo>
                      <a:pt x="465" y="96"/>
                      <a:pt x="470" y="86"/>
                      <a:pt x="475" y="76"/>
                    </a:cubicBezTo>
                    <a:cubicBezTo>
                      <a:pt x="479" y="69"/>
                      <a:pt x="479" y="69"/>
                      <a:pt x="479" y="69"/>
                    </a:cubicBezTo>
                    <a:cubicBezTo>
                      <a:pt x="482" y="62"/>
                      <a:pt x="486" y="26"/>
                      <a:pt x="485" y="15"/>
                    </a:cubicBezTo>
                    <a:cubicBezTo>
                      <a:pt x="481" y="14"/>
                      <a:pt x="479" y="11"/>
                      <a:pt x="477" y="9"/>
                    </a:cubicBezTo>
                    <a:cubicBezTo>
                      <a:pt x="474" y="7"/>
                      <a:pt x="471" y="5"/>
                      <a:pt x="46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9" name="Freeform 91">
                <a:extLst>
                  <a:ext uri="{FF2B5EF4-FFF2-40B4-BE49-F238E27FC236}">
                    <a16:creationId xmlns:a16="http://schemas.microsoft.com/office/drawing/2014/main" id="{2A5EFD45-0A48-4DAE-B69D-7BC6E47C3E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9" y="2057"/>
                <a:ext cx="218" cy="125"/>
              </a:xfrm>
              <a:custGeom>
                <a:avLst/>
                <a:gdLst>
                  <a:gd name="T0" fmla="*/ 220 w 220"/>
                  <a:gd name="T1" fmla="*/ 6 h 125"/>
                  <a:gd name="T2" fmla="*/ 219 w 220"/>
                  <a:gd name="T3" fmla="*/ 6 h 125"/>
                  <a:gd name="T4" fmla="*/ 206 w 220"/>
                  <a:gd name="T5" fmla="*/ 6 h 125"/>
                  <a:gd name="T6" fmla="*/ 191 w 220"/>
                  <a:gd name="T7" fmla="*/ 6 h 125"/>
                  <a:gd name="T8" fmla="*/ 183 w 220"/>
                  <a:gd name="T9" fmla="*/ 3 h 125"/>
                  <a:gd name="T10" fmla="*/ 180 w 220"/>
                  <a:gd name="T11" fmla="*/ 1 h 125"/>
                  <a:gd name="T12" fmla="*/ 168 w 220"/>
                  <a:gd name="T13" fmla="*/ 4 h 125"/>
                  <a:gd name="T14" fmla="*/ 166 w 220"/>
                  <a:gd name="T15" fmla="*/ 5 h 125"/>
                  <a:gd name="T16" fmla="*/ 165 w 220"/>
                  <a:gd name="T17" fmla="*/ 11 h 125"/>
                  <a:gd name="T18" fmla="*/ 131 w 220"/>
                  <a:gd name="T19" fmla="*/ 39 h 125"/>
                  <a:gd name="T20" fmla="*/ 118 w 220"/>
                  <a:gd name="T21" fmla="*/ 40 h 125"/>
                  <a:gd name="T22" fmla="*/ 108 w 220"/>
                  <a:gd name="T23" fmla="*/ 40 h 125"/>
                  <a:gd name="T24" fmla="*/ 101 w 220"/>
                  <a:gd name="T25" fmla="*/ 40 h 125"/>
                  <a:gd name="T26" fmla="*/ 92 w 220"/>
                  <a:gd name="T27" fmla="*/ 40 h 125"/>
                  <a:gd name="T28" fmla="*/ 65 w 220"/>
                  <a:gd name="T29" fmla="*/ 35 h 125"/>
                  <a:gd name="T30" fmla="*/ 53 w 220"/>
                  <a:gd name="T31" fmla="*/ 24 h 125"/>
                  <a:gd name="T32" fmla="*/ 30 w 220"/>
                  <a:gd name="T33" fmla="*/ 12 h 125"/>
                  <a:gd name="T34" fmla="*/ 24 w 220"/>
                  <a:gd name="T35" fmla="*/ 18 h 125"/>
                  <a:gd name="T36" fmla="*/ 19 w 220"/>
                  <a:gd name="T37" fmla="*/ 25 h 125"/>
                  <a:gd name="T38" fmla="*/ 5 w 220"/>
                  <a:gd name="T39" fmla="*/ 33 h 125"/>
                  <a:gd name="T40" fmla="*/ 0 w 220"/>
                  <a:gd name="T41" fmla="*/ 35 h 125"/>
                  <a:gd name="T42" fmla="*/ 5 w 220"/>
                  <a:gd name="T43" fmla="*/ 45 h 125"/>
                  <a:gd name="T44" fmla="*/ 23 w 220"/>
                  <a:gd name="T45" fmla="*/ 55 h 125"/>
                  <a:gd name="T46" fmla="*/ 34 w 220"/>
                  <a:gd name="T47" fmla="*/ 62 h 125"/>
                  <a:gd name="T48" fmla="*/ 45 w 220"/>
                  <a:gd name="T49" fmla="*/ 69 h 125"/>
                  <a:gd name="T50" fmla="*/ 56 w 220"/>
                  <a:gd name="T51" fmla="*/ 75 h 125"/>
                  <a:gd name="T52" fmla="*/ 61 w 220"/>
                  <a:gd name="T53" fmla="*/ 75 h 125"/>
                  <a:gd name="T54" fmla="*/ 72 w 220"/>
                  <a:gd name="T55" fmla="*/ 75 h 125"/>
                  <a:gd name="T56" fmla="*/ 88 w 220"/>
                  <a:gd name="T57" fmla="*/ 89 h 125"/>
                  <a:gd name="T58" fmla="*/ 96 w 220"/>
                  <a:gd name="T59" fmla="*/ 98 h 125"/>
                  <a:gd name="T60" fmla="*/ 106 w 220"/>
                  <a:gd name="T61" fmla="*/ 104 h 125"/>
                  <a:gd name="T62" fmla="*/ 132 w 220"/>
                  <a:gd name="T63" fmla="*/ 125 h 125"/>
                  <a:gd name="T64" fmla="*/ 134 w 220"/>
                  <a:gd name="T65" fmla="*/ 125 h 125"/>
                  <a:gd name="T66" fmla="*/ 141 w 220"/>
                  <a:gd name="T67" fmla="*/ 123 h 125"/>
                  <a:gd name="T68" fmla="*/ 144 w 220"/>
                  <a:gd name="T69" fmla="*/ 116 h 125"/>
                  <a:gd name="T70" fmla="*/ 148 w 220"/>
                  <a:gd name="T71" fmla="*/ 103 h 125"/>
                  <a:gd name="T72" fmla="*/ 157 w 220"/>
                  <a:gd name="T73" fmla="*/ 98 h 125"/>
                  <a:gd name="T74" fmla="*/ 163 w 220"/>
                  <a:gd name="T75" fmla="*/ 94 h 125"/>
                  <a:gd name="T76" fmla="*/ 168 w 220"/>
                  <a:gd name="T77" fmla="*/ 85 h 125"/>
                  <a:gd name="T78" fmla="*/ 177 w 220"/>
                  <a:gd name="T79" fmla="*/ 71 h 125"/>
                  <a:gd name="T80" fmla="*/ 188 w 220"/>
                  <a:gd name="T81" fmla="*/ 61 h 125"/>
                  <a:gd name="T82" fmla="*/ 206 w 220"/>
                  <a:gd name="T83" fmla="*/ 42 h 125"/>
                  <a:gd name="T84" fmla="*/ 210 w 220"/>
                  <a:gd name="T85" fmla="*/ 30 h 125"/>
                  <a:gd name="T86" fmla="*/ 220 w 220"/>
                  <a:gd name="T87" fmla="*/ 6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0" h="125">
                    <a:moveTo>
                      <a:pt x="220" y="6"/>
                    </a:moveTo>
                    <a:cubicBezTo>
                      <a:pt x="220" y="6"/>
                      <a:pt x="220" y="6"/>
                      <a:pt x="219" y="6"/>
                    </a:cubicBezTo>
                    <a:cubicBezTo>
                      <a:pt x="215" y="5"/>
                      <a:pt x="210" y="6"/>
                      <a:pt x="206" y="6"/>
                    </a:cubicBezTo>
                    <a:cubicBezTo>
                      <a:pt x="201" y="6"/>
                      <a:pt x="196" y="6"/>
                      <a:pt x="191" y="6"/>
                    </a:cubicBezTo>
                    <a:cubicBezTo>
                      <a:pt x="188" y="5"/>
                      <a:pt x="185" y="4"/>
                      <a:pt x="183" y="3"/>
                    </a:cubicBezTo>
                    <a:cubicBezTo>
                      <a:pt x="182" y="2"/>
                      <a:pt x="181" y="1"/>
                      <a:pt x="180" y="1"/>
                    </a:cubicBezTo>
                    <a:cubicBezTo>
                      <a:pt x="177" y="0"/>
                      <a:pt x="172" y="2"/>
                      <a:pt x="168" y="4"/>
                    </a:cubicBezTo>
                    <a:cubicBezTo>
                      <a:pt x="167" y="4"/>
                      <a:pt x="166" y="4"/>
                      <a:pt x="166" y="5"/>
                    </a:cubicBezTo>
                    <a:cubicBezTo>
                      <a:pt x="166" y="7"/>
                      <a:pt x="166" y="9"/>
                      <a:pt x="165" y="11"/>
                    </a:cubicBezTo>
                    <a:cubicBezTo>
                      <a:pt x="161" y="23"/>
                      <a:pt x="138" y="38"/>
                      <a:pt x="131" y="39"/>
                    </a:cubicBezTo>
                    <a:cubicBezTo>
                      <a:pt x="128" y="40"/>
                      <a:pt x="123" y="40"/>
                      <a:pt x="118" y="40"/>
                    </a:cubicBezTo>
                    <a:cubicBezTo>
                      <a:pt x="115" y="40"/>
                      <a:pt x="112" y="40"/>
                      <a:pt x="108" y="40"/>
                    </a:cubicBezTo>
                    <a:cubicBezTo>
                      <a:pt x="106" y="40"/>
                      <a:pt x="103" y="40"/>
                      <a:pt x="101" y="40"/>
                    </a:cubicBezTo>
                    <a:cubicBezTo>
                      <a:pt x="98" y="40"/>
                      <a:pt x="95" y="40"/>
                      <a:pt x="92" y="40"/>
                    </a:cubicBezTo>
                    <a:cubicBezTo>
                      <a:pt x="83" y="40"/>
                      <a:pt x="72" y="40"/>
                      <a:pt x="65" y="35"/>
                    </a:cubicBezTo>
                    <a:cubicBezTo>
                      <a:pt x="60" y="32"/>
                      <a:pt x="57" y="28"/>
                      <a:pt x="53" y="24"/>
                    </a:cubicBezTo>
                    <a:cubicBezTo>
                      <a:pt x="46" y="16"/>
                      <a:pt x="41" y="10"/>
                      <a:pt x="30" y="12"/>
                    </a:cubicBezTo>
                    <a:cubicBezTo>
                      <a:pt x="26" y="13"/>
                      <a:pt x="25" y="15"/>
                      <a:pt x="24" y="18"/>
                    </a:cubicBezTo>
                    <a:cubicBezTo>
                      <a:pt x="23" y="20"/>
                      <a:pt x="22" y="22"/>
                      <a:pt x="19" y="25"/>
                    </a:cubicBezTo>
                    <a:cubicBezTo>
                      <a:pt x="16" y="29"/>
                      <a:pt x="11" y="31"/>
                      <a:pt x="5" y="33"/>
                    </a:cubicBezTo>
                    <a:cubicBezTo>
                      <a:pt x="3" y="33"/>
                      <a:pt x="2" y="34"/>
                      <a:pt x="0" y="35"/>
                    </a:cubicBezTo>
                    <a:cubicBezTo>
                      <a:pt x="2" y="38"/>
                      <a:pt x="3" y="41"/>
                      <a:pt x="5" y="45"/>
                    </a:cubicBezTo>
                    <a:cubicBezTo>
                      <a:pt x="11" y="47"/>
                      <a:pt x="17" y="51"/>
                      <a:pt x="23" y="55"/>
                    </a:cubicBezTo>
                    <a:cubicBezTo>
                      <a:pt x="27" y="58"/>
                      <a:pt x="31" y="60"/>
                      <a:pt x="34" y="62"/>
                    </a:cubicBezTo>
                    <a:cubicBezTo>
                      <a:pt x="38" y="63"/>
                      <a:pt x="42" y="66"/>
                      <a:pt x="45" y="69"/>
                    </a:cubicBezTo>
                    <a:cubicBezTo>
                      <a:pt x="49" y="71"/>
                      <a:pt x="52" y="74"/>
                      <a:pt x="56" y="75"/>
                    </a:cubicBezTo>
                    <a:cubicBezTo>
                      <a:pt x="57" y="75"/>
                      <a:pt x="59" y="75"/>
                      <a:pt x="61" y="75"/>
                    </a:cubicBezTo>
                    <a:cubicBezTo>
                      <a:pt x="65" y="75"/>
                      <a:pt x="68" y="74"/>
                      <a:pt x="72" y="75"/>
                    </a:cubicBezTo>
                    <a:cubicBezTo>
                      <a:pt x="79" y="77"/>
                      <a:pt x="84" y="84"/>
                      <a:pt x="88" y="89"/>
                    </a:cubicBezTo>
                    <a:cubicBezTo>
                      <a:pt x="91" y="93"/>
                      <a:pt x="93" y="96"/>
                      <a:pt x="96" y="98"/>
                    </a:cubicBezTo>
                    <a:cubicBezTo>
                      <a:pt x="98" y="100"/>
                      <a:pt x="102" y="102"/>
                      <a:pt x="106" y="104"/>
                    </a:cubicBezTo>
                    <a:cubicBezTo>
                      <a:pt x="119" y="112"/>
                      <a:pt x="129" y="118"/>
                      <a:pt x="132" y="125"/>
                    </a:cubicBezTo>
                    <a:cubicBezTo>
                      <a:pt x="133" y="125"/>
                      <a:pt x="133" y="125"/>
                      <a:pt x="134" y="125"/>
                    </a:cubicBezTo>
                    <a:cubicBezTo>
                      <a:pt x="137" y="125"/>
                      <a:pt x="140" y="124"/>
                      <a:pt x="141" y="123"/>
                    </a:cubicBezTo>
                    <a:cubicBezTo>
                      <a:pt x="145" y="121"/>
                      <a:pt x="145" y="120"/>
                      <a:pt x="144" y="116"/>
                    </a:cubicBezTo>
                    <a:cubicBezTo>
                      <a:pt x="144" y="113"/>
                      <a:pt x="144" y="108"/>
                      <a:pt x="148" y="103"/>
                    </a:cubicBezTo>
                    <a:cubicBezTo>
                      <a:pt x="151" y="101"/>
                      <a:pt x="154" y="99"/>
                      <a:pt x="157" y="98"/>
                    </a:cubicBezTo>
                    <a:cubicBezTo>
                      <a:pt x="159" y="97"/>
                      <a:pt x="162" y="96"/>
                      <a:pt x="163" y="94"/>
                    </a:cubicBezTo>
                    <a:cubicBezTo>
                      <a:pt x="165" y="91"/>
                      <a:pt x="166" y="88"/>
                      <a:pt x="168" y="85"/>
                    </a:cubicBezTo>
                    <a:cubicBezTo>
                      <a:pt x="170" y="80"/>
                      <a:pt x="173" y="75"/>
                      <a:pt x="177" y="71"/>
                    </a:cubicBezTo>
                    <a:cubicBezTo>
                      <a:pt x="180" y="67"/>
                      <a:pt x="184" y="64"/>
                      <a:pt x="188" y="61"/>
                    </a:cubicBezTo>
                    <a:cubicBezTo>
                      <a:pt x="195" y="55"/>
                      <a:pt x="202" y="48"/>
                      <a:pt x="206" y="42"/>
                    </a:cubicBezTo>
                    <a:cubicBezTo>
                      <a:pt x="207" y="39"/>
                      <a:pt x="208" y="35"/>
                      <a:pt x="210" y="30"/>
                    </a:cubicBezTo>
                    <a:cubicBezTo>
                      <a:pt x="212" y="22"/>
                      <a:pt x="215" y="12"/>
                      <a:pt x="22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00" name="Freeform 92">
                <a:extLst>
                  <a:ext uri="{FF2B5EF4-FFF2-40B4-BE49-F238E27FC236}">
                    <a16:creationId xmlns:a16="http://schemas.microsoft.com/office/drawing/2014/main" id="{E5F2C971-8624-4A6E-95E8-0A7340B0B1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7" y="2392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01" name="Freeform 93">
                <a:extLst>
                  <a:ext uri="{FF2B5EF4-FFF2-40B4-BE49-F238E27FC236}">
                    <a16:creationId xmlns:a16="http://schemas.microsoft.com/office/drawing/2014/main" id="{CCE99C65-B2BE-455C-ABEB-6DD3CA81FB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1" y="2049"/>
                <a:ext cx="708" cy="745"/>
              </a:xfrm>
              <a:custGeom>
                <a:avLst/>
                <a:gdLst>
                  <a:gd name="T0" fmla="*/ 672 w 712"/>
                  <a:gd name="T1" fmla="*/ 210 h 750"/>
                  <a:gd name="T2" fmla="*/ 681 w 712"/>
                  <a:gd name="T3" fmla="*/ 164 h 750"/>
                  <a:gd name="T4" fmla="*/ 686 w 712"/>
                  <a:gd name="T5" fmla="*/ 109 h 750"/>
                  <a:gd name="T6" fmla="*/ 666 w 712"/>
                  <a:gd name="T7" fmla="*/ 74 h 750"/>
                  <a:gd name="T8" fmla="*/ 658 w 712"/>
                  <a:gd name="T9" fmla="*/ 61 h 750"/>
                  <a:gd name="T10" fmla="*/ 634 w 712"/>
                  <a:gd name="T11" fmla="*/ 29 h 750"/>
                  <a:gd name="T12" fmla="*/ 531 w 712"/>
                  <a:gd name="T13" fmla="*/ 19 h 750"/>
                  <a:gd name="T14" fmla="*/ 504 w 712"/>
                  <a:gd name="T15" fmla="*/ 36 h 750"/>
                  <a:gd name="T16" fmla="*/ 456 w 712"/>
                  <a:gd name="T17" fmla="*/ 60 h 750"/>
                  <a:gd name="T18" fmla="*/ 458 w 712"/>
                  <a:gd name="T19" fmla="*/ 42 h 750"/>
                  <a:gd name="T20" fmla="*/ 451 w 712"/>
                  <a:gd name="T21" fmla="*/ 22 h 750"/>
                  <a:gd name="T22" fmla="*/ 416 w 712"/>
                  <a:gd name="T23" fmla="*/ 6 h 750"/>
                  <a:gd name="T24" fmla="*/ 354 w 712"/>
                  <a:gd name="T25" fmla="*/ 57 h 750"/>
                  <a:gd name="T26" fmla="*/ 318 w 712"/>
                  <a:gd name="T27" fmla="*/ 67 h 750"/>
                  <a:gd name="T28" fmla="*/ 282 w 712"/>
                  <a:gd name="T29" fmla="*/ 59 h 750"/>
                  <a:gd name="T30" fmla="*/ 245 w 712"/>
                  <a:gd name="T31" fmla="*/ 52 h 750"/>
                  <a:gd name="T32" fmla="*/ 222 w 712"/>
                  <a:gd name="T33" fmla="*/ 71 h 750"/>
                  <a:gd name="T34" fmla="*/ 227 w 712"/>
                  <a:gd name="T35" fmla="*/ 120 h 750"/>
                  <a:gd name="T36" fmla="*/ 173 w 712"/>
                  <a:gd name="T37" fmla="*/ 151 h 750"/>
                  <a:gd name="T38" fmla="*/ 131 w 712"/>
                  <a:gd name="T39" fmla="*/ 173 h 750"/>
                  <a:gd name="T40" fmla="*/ 89 w 712"/>
                  <a:gd name="T41" fmla="*/ 135 h 750"/>
                  <a:gd name="T42" fmla="*/ 51 w 712"/>
                  <a:gd name="T43" fmla="*/ 156 h 750"/>
                  <a:gd name="T44" fmla="*/ 25 w 712"/>
                  <a:gd name="T45" fmla="*/ 177 h 750"/>
                  <a:gd name="T46" fmla="*/ 9 w 712"/>
                  <a:gd name="T47" fmla="*/ 205 h 750"/>
                  <a:gd name="T48" fmla="*/ 41 w 712"/>
                  <a:gd name="T49" fmla="*/ 221 h 750"/>
                  <a:gd name="T50" fmla="*/ 34 w 712"/>
                  <a:gd name="T51" fmla="*/ 240 h 750"/>
                  <a:gd name="T52" fmla="*/ 24 w 712"/>
                  <a:gd name="T53" fmla="*/ 284 h 750"/>
                  <a:gd name="T54" fmla="*/ 29 w 712"/>
                  <a:gd name="T55" fmla="*/ 305 h 750"/>
                  <a:gd name="T56" fmla="*/ 38 w 712"/>
                  <a:gd name="T57" fmla="*/ 334 h 750"/>
                  <a:gd name="T58" fmla="*/ 33 w 712"/>
                  <a:gd name="T59" fmla="*/ 373 h 750"/>
                  <a:gd name="T60" fmla="*/ 28 w 712"/>
                  <a:gd name="T61" fmla="*/ 398 h 750"/>
                  <a:gd name="T62" fmla="*/ 49 w 712"/>
                  <a:gd name="T63" fmla="*/ 443 h 750"/>
                  <a:gd name="T64" fmla="*/ 45 w 712"/>
                  <a:gd name="T65" fmla="*/ 497 h 750"/>
                  <a:gd name="T66" fmla="*/ 115 w 712"/>
                  <a:gd name="T67" fmla="*/ 470 h 750"/>
                  <a:gd name="T68" fmla="*/ 145 w 712"/>
                  <a:gd name="T69" fmla="*/ 445 h 750"/>
                  <a:gd name="T70" fmla="*/ 186 w 712"/>
                  <a:gd name="T71" fmla="*/ 435 h 750"/>
                  <a:gd name="T72" fmla="*/ 224 w 712"/>
                  <a:gd name="T73" fmla="*/ 457 h 750"/>
                  <a:gd name="T74" fmla="*/ 215 w 712"/>
                  <a:gd name="T75" fmla="*/ 464 h 750"/>
                  <a:gd name="T76" fmla="*/ 243 w 712"/>
                  <a:gd name="T77" fmla="*/ 480 h 750"/>
                  <a:gd name="T78" fmla="*/ 278 w 712"/>
                  <a:gd name="T79" fmla="*/ 468 h 750"/>
                  <a:gd name="T80" fmla="*/ 309 w 712"/>
                  <a:gd name="T81" fmla="*/ 488 h 750"/>
                  <a:gd name="T82" fmla="*/ 377 w 712"/>
                  <a:gd name="T83" fmla="*/ 508 h 750"/>
                  <a:gd name="T84" fmla="*/ 412 w 712"/>
                  <a:gd name="T85" fmla="*/ 544 h 750"/>
                  <a:gd name="T86" fmla="*/ 430 w 712"/>
                  <a:gd name="T87" fmla="*/ 552 h 750"/>
                  <a:gd name="T88" fmla="*/ 521 w 712"/>
                  <a:gd name="T89" fmla="*/ 602 h 750"/>
                  <a:gd name="T90" fmla="*/ 509 w 712"/>
                  <a:gd name="T91" fmla="*/ 622 h 750"/>
                  <a:gd name="T92" fmla="*/ 496 w 712"/>
                  <a:gd name="T93" fmla="*/ 637 h 750"/>
                  <a:gd name="T94" fmla="*/ 475 w 712"/>
                  <a:gd name="T95" fmla="*/ 662 h 750"/>
                  <a:gd name="T96" fmla="*/ 480 w 712"/>
                  <a:gd name="T97" fmla="*/ 699 h 750"/>
                  <a:gd name="T98" fmla="*/ 500 w 712"/>
                  <a:gd name="T99" fmla="*/ 725 h 750"/>
                  <a:gd name="T100" fmla="*/ 532 w 712"/>
                  <a:gd name="T101" fmla="*/ 750 h 750"/>
                  <a:gd name="T102" fmla="*/ 572 w 712"/>
                  <a:gd name="T103" fmla="*/ 701 h 750"/>
                  <a:gd name="T104" fmla="*/ 571 w 712"/>
                  <a:gd name="T105" fmla="*/ 661 h 750"/>
                  <a:gd name="T106" fmla="*/ 582 w 712"/>
                  <a:gd name="T107" fmla="*/ 611 h 750"/>
                  <a:gd name="T108" fmla="*/ 594 w 712"/>
                  <a:gd name="T109" fmla="*/ 553 h 750"/>
                  <a:gd name="T110" fmla="*/ 590 w 712"/>
                  <a:gd name="T111" fmla="*/ 489 h 750"/>
                  <a:gd name="T112" fmla="*/ 587 w 712"/>
                  <a:gd name="T113" fmla="*/ 413 h 750"/>
                  <a:gd name="T114" fmla="*/ 587 w 712"/>
                  <a:gd name="T115" fmla="*/ 392 h 750"/>
                  <a:gd name="T116" fmla="*/ 591 w 712"/>
                  <a:gd name="T117" fmla="*/ 369 h 750"/>
                  <a:gd name="T118" fmla="*/ 631 w 712"/>
                  <a:gd name="T119" fmla="*/ 335 h 750"/>
                  <a:gd name="T120" fmla="*/ 662 w 712"/>
                  <a:gd name="T121" fmla="*/ 308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712" h="750">
                    <a:moveTo>
                      <a:pt x="712" y="225"/>
                    </a:moveTo>
                    <a:cubicBezTo>
                      <a:pt x="707" y="228"/>
                      <a:pt x="703" y="229"/>
                      <a:pt x="698" y="229"/>
                    </a:cubicBezTo>
                    <a:cubicBezTo>
                      <a:pt x="697" y="229"/>
                      <a:pt x="696" y="229"/>
                      <a:pt x="696" y="229"/>
                    </a:cubicBezTo>
                    <a:cubicBezTo>
                      <a:pt x="686" y="228"/>
                      <a:pt x="678" y="222"/>
                      <a:pt x="672" y="210"/>
                    </a:cubicBezTo>
                    <a:cubicBezTo>
                      <a:pt x="672" y="209"/>
                      <a:pt x="671" y="207"/>
                      <a:pt x="669" y="205"/>
                    </a:cubicBezTo>
                    <a:cubicBezTo>
                      <a:pt x="657" y="179"/>
                      <a:pt x="654" y="170"/>
                      <a:pt x="657" y="165"/>
                    </a:cubicBezTo>
                    <a:cubicBezTo>
                      <a:pt x="660" y="158"/>
                      <a:pt x="668" y="161"/>
                      <a:pt x="674" y="163"/>
                    </a:cubicBezTo>
                    <a:cubicBezTo>
                      <a:pt x="676" y="163"/>
                      <a:pt x="679" y="164"/>
                      <a:pt x="681" y="164"/>
                    </a:cubicBezTo>
                    <a:cubicBezTo>
                      <a:pt x="683" y="163"/>
                      <a:pt x="684" y="163"/>
                      <a:pt x="684" y="157"/>
                    </a:cubicBezTo>
                    <a:cubicBezTo>
                      <a:pt x="684" y="154"/>
                      <a:pt x="684" y="151"/>
                      <a:pt x="684" y="148"/>
                    </a:cubicBezTo>
                    <a:cubicBezTo>
                      <a:pt x="685" y="146"/>
                      <a:pt x="685" y="143"/>
                      <a:pt x="686" y="139"/>
                    </a:cubicBezTo>
                    <a:cubicBezTo>
                      <a:pt x="687" y="129"/>
                      <a:pt x="690" y="116"/>
                      <a:pt x="686" y="109"/>
                    </a:cubicBezTo>
                    <a:cubicBezTo>
                      <a:pt x="685" y="107"/>
                      <a:pt x="684" y="107"/>
                      <a:pt x="680" y="106"/>
                    </a:cubicBezTo>
                    <a:cubicBezTo>
                      <a:pt x="677" y="105"/>
                      <a:pt x="673" y="104"/>
                      <a:pt x="669" y="100"/>
                    </a:cubicBezTo>
                    <a:cubicBezTo>
                      <a:pt x="665" y="95"/>
                      <a:pt x="666" y="88"/>
                      <a:pt x="666" y="82"/>
                    </a:cubicBezTo>
                    <a:cubicBezTo>
                      <a:pt x="666" y="79"/>
                      <a:pt x="667" y="75"/>
                      <a:pt x="666" y="74"/>
                    </a:cubicBezTo>
                    <a:cubicBezTo>
                      <a:pt x="666" y="74"/>
                      <a:pt x="665" y="73"/>
                      <a:pt x="662" y="74"/>
                    </a:cubicBezTo>
                    <a:cubicBezTo>
                      <a:pt x="660" y="74"/>
                      <a:pt x="658" y="73"/>
                      <a:pt x="658" y="72"/>
                    </a:cubicBezTo>
                    <a:cubicBezTo>
                      <a:pt x="657" y="70"/>
                      <a:pt x="656" y="69"/>
                      <a:pt x="657" y="67"/>
                    </a:cubicBezTo>
                    <a:cubicBezTo>
                      <a:pt x="658" y="65"/>
                      <a:pt x="658" y="63"/>
                      <a:pt x="658" y="61"/>
                    </a:cubicBezTo>
                    <a:cubicBezTo>
                      <a:pt x="657" y="60"/>
                      <a:pt x="657" y="59"/>
                      <a:pt x="657" y="58"/>
                    </a:cubicBezTo>
                    <a:cubicBezTo>
                      <a:pt x="657" y="58"/>
                      <a:pt x="657" y="57"/>
                      <a:pt x="657" y="57"/>
                    </a:cubicBezTo>
                    <a:cubicBezTo>
                      <a:pt x="655" y="53"/>
                      <a:pt x="653" y="48"/>
                      <a:pt x="650" y="44"/>
                    </a:cubicBezTo>
                    <a:cubicBezTo>
                      <a:pt x="645" y="37"/>
                      <a:pt x="641" y="34"/>
                      <a:pt x="634" y="29"/>
                    </a:cubicBezTo>
                    <a:cubicBezTo>
                      <a:pt x="629" y="26"/>
                      <a:pt x="629" y="26"/>
                      <a:pt x="629" y="26"/>
                    </a:cubicBezTo>
                    <a:cubicBezTo>
                      <a:pt x="617" y="18"/>
                      <a:pt x="602" y="8"/>
                      <a:pt x="589" y="5"/>
                    </a:cubicBezTo>
                    <a:cubicBezTo>
                      <a:pt x="580" y="2"/>
                      <a:pt x="560" y="0"/>
                      <a:pt x="552" y="4"/>
                    </a:cubicBezTo>
                    <a:cubicBezTo>
                      <a:pt x="546" y="6"/>
                      <a:pt x="536" y="13"/>
                      <a:pt x="531" y="19"/>
                    </a:cubicBezTo>
                    <a:cubicBezTo>
                      <a:pt x="529" y="20"/>
                      <a:pt x="528" y="22"/>
                      <a:pt x="527" y="25"/>
                    </a:cubicBezTo>
                    <a:cubicBezTo>
                      <a:pt x="525" y="29"/>
                      <a:pt x="523" y="34"/>
                      <a:pt x="519" y="36"/>
                    </a:cubicBezTo>
                    <a:cubicBezTo>
                      <a:pt x="514" y="39"/>
                      <a:pt x="510" y="38"/>
                      <a:pt x="507" y="37"/>
                    </a:cubicBezTo>
                    <a:cubicBezTo>
                      <a:pt x="506" y="36"/>
                      <a:pt x="505" y="36"/>
                      <a:pt x="504" y="36"/>
                    </a:cubicBezTo>
                    <a:cubicBezTo>
                      <a:pt x="498" y="35"/>
                      <a:pt x="494" y="37"/>
                      <a:pt x="492" y="45"/>
                    </a:cubicBezTo>
                    <a:cubicBezTo>
                      <a:pt x="491" y="48"/>
                      <a:pt x="491" y="50"/>
                      <a:pt x="491" y="51"/>
                    </a:cubicBezTo>
                    <a:cubicBezTo>
                      <a:pt x="491" y="57"/>
                      <a:pt x="488" y="58"/>
                      <a:pt x="482" y="61"/>
                    </a:cubicBezTo>
                    <a:cubicBezTo>
                      <a:pt x="474" y="64"/>
                      <a:pt x="462" y="62"/>
                      <a:pt x="456" y="60"/>
                    </a:cubicBezTo>
                    <a:cubicBezTo>
                      <a:pt x="455" y="60"/>
                      <a:pt x="454" y="59"/>
                      <a:pt x="453" y="57"/>
                    </a:cubicBezTo>
                    <a:cubicBezTo>
                      <a:pt x="452" y="56"/>
                      <a:pt x="453" y="55"/>
                      <a:pt x="453" y="53"/>
                    </a:cubicBezTo>
                    <a:cubicBezTo>
                      <a:pt x="454" y="52"/>
                      <a:pt x="455" y="51"/>
                      <a:pt x="456" y="49"/>
                    </a:cubicBezTo>
                    <a:cubicBezTo>
                      <a:pt x="459" y="45"/>
                      <a:pt x="459" y="44"/>
                      <a:pt x="458" y="42"/>
                    </a:cubicBezTo>
                    <a:cubicBezTo>
                      <a:pt x="458" y="42"/>
                      <a:pt x="457" y="41"/>
                      <a:pt x="457" y="41"/>
                    </a:cubicBezTo>
                    <a:cubicBezTo>
                      <a:pt x="455" y="40"/>
                      <a:pt x="452" y="39"/>
                      <a:pt x="451" y="35"/>
                    </a:cubicBezTo>
                    <a:cubicBezTo>
                      <a:pt x="450" y="33"/>
                      <a:pt x="450" y="31"/>
                      <a:pt x="451" y="29"/>
                    </a:cubicBezTo>
                    <a:cubicBezTo>
                      <a:pt x="451" y="26"/>
                      <a:pt x="451" y="24"/>
                      <a:pt x="451" y="22"/>
                    </a:cubicBezTo>
                    <a:cubicBezTo>
                      <a:pt x="451" y="17"/>
                      <a:pt x="451" y="15"/>
                      <a:pt x="448" y="13"/>
                    </a:cubicBezTo>
                    <a:cubicBezTo>
                      <a:pt x="444" y="9"/>
                      <a:pt x="428" y="8"/>
                      <a:pt x="422" y="8"/>
                    </a:cubicBezTo>
                    <a:cubicBezTo>
                      <a:pt x="420" y="7"/>
                      <a:pt x="419" y="7"/>
                      <a:pt x="418" y="7"/>
                    </a:cubicBezTo>
                    <a:cubicBezTo>
                      <a:pt x="417" y="7"/>
                      <a:pt x="417" y="7"/>
                      <a:pt x="416" y="6"/>
                    </a:cubicBezTo>
                    <a:cubicBezTo>
                      <a:pt x="416" y="7"/>
                      <a:pt x="415" y="9"/>
                      <a:pt x="414" y="10"/>
                    </a:cubicBezTo>
                    <a:cubicBezTo>
                      <a:pt x="413" y="15"/>
                      <a:pt x="404" y="25"/>
                      <a:pt x="395" y="30"/>
                    </a:cubicBezTo>
                    <a:cubicBezTo>
                      <a:pt x="397" y="35"/>
                      <a:pt x="396" y="38"/>
                      <a:pt x="395" y="41"/>
                    </a:cubicBezTo>
                    <a:cubicBezTo>
                      <a:pt x="389" y="53"/>
                      <a:pt x="364" y="58"/>
                      <a:pt x="354" y="57"/>
                    </a:cubicBezTo>
                    <a:cubicBezTo>
                      <a:pt x="350" y="56"/>
                      <a:pt x="350" y="56"/>
                      <a:pt x="350" y="56"/>
                    </a:cubicBezTo>
                    <a:cubicBezTo>
                      <a:pt x="345" y="56"/>
                      <a:pt x="342" y="56"/>
                      <a:pt x="337" y="58"/>
                    </a:cubicBezTo>
                    <a:cubicBezTo>
                      <a:pt x="335" y="59"/>
                      <a:pt x="333" y="60"/>
                      <a:pt x="331" y="61"/>
                    </a:cubicBezTo>
                    <a:cubicBezTo>
                      <a:pt x="327" y="64"/>
                      <a:pt x="323" y="66"/>
                      <a:pt x="318" y="67"/>
                    </a:cubicBezTo>
                    <a:cubicBezTo>
                      <a:pt x="315" y="68"/>
                      <a:pt x="315" y="68"/>
                      <a:pt x="315" y="68"/>
                    </a:cubicBezTo>
                    <a:cubicBezTo>
                      <a:pt x="309" y="69"/>
                      <a:pt x="302" y="71"/>
                      <a:pt x="296" y="70"/>
                    </a:cubicBezTo>
                    <a:cubicBezTo>
                      <a:pt x="292" y="68"/>
                      <a:pt x="289" y="65"/>
                      <a:pt x="286" y="63"/>
                    </a:cubicBezTo>
                    <a:cubicBezTo>
                      <a:pt x="285" y="61"/>
                      <a:pt x="283" y="59"/>
                      <a:pt x="282" y="59"/>
                    </a:cubicBezTo>
                    <a:cubicBezTo>
                      <a:pt x="278" y="57"/>
                      <a:pt x="274" y="58"/>
                      <a:pt x="269" y="59"/>
                    </a:cubicBezTo>
                    <a:cubicBezTo>
                      <a:pt x="265" y="60"/>
                      <a:pt x="261" y="61"/>
                      <a:pt x="257" y="60"/>
                    </a:cubicBezTo>
                    <a:cubicBezTo>
                      <a:pt x="250" y="59"/>
                      <a:pt x="247" y="55"/>
                      <a:pt x="246" y="52"/>
                    </a:cubicBezTo>
                    <a:cubicBezTo>
                      <a:pt x="245" y="52"/>
                      <a:pt x="245" y="52"/>
                      <a:pt x="245" y="52"/>
                    </a:cubicBezTo>
                    <a:cubicBezTo>
                      <a:pt x="245" y="52"/>
                      <a:pt x="245" y="52"/>
                      <a:pt x="245" y="52"/>
                    </a:cubicBezTo>
                    <a:cubicBezTo>
                      <a:pt x="243" y="55"/>
                      <a:pt x="241" y="58"/>
                      <a:pt x="238" y="61"/>
                    </a:cubicBezTo>
                    <a:cubicBezTo>
                      <a:pt x="236" y="64"/>
                      <a:pt x="233" y="65"/>
                      <a:pt x="229" y="67"/>
                    </a:cubicBezTo>
                    <a:cubicBezTo>
                      <a:pt x="227" y="68"/>
                      <a:pt x="223" y="70"/>
                      <a:pt x="222" y="71"/>
                    </a:cubicBezTo>
                    <a:cubicBezTo>
                      <a:pt x="221" y="74"/>
                      <a:pt x="224" y="77"/>
                      <a:pt x="229" y="82"/>
                    </a:cubicBezTo>
                    <a:cubicBezTo>
                      <a:pt x="232" y="85"/>
                      <a:pt x="235" y="88"/>
                      <a:pt x="236" y="92"/>
                    </a:cubicBezTo>
                    <a:cubicBezTo>
                      <a:pt x="238" y="97"/>
                      <a:pt x="234" y="104"/>
                      <a:pt x="230" y="114"/>
                    </a:cubicBezTo>
                    <a:cubicBezTo>
                      <a:pt x="228" y="116"/>
                      <a:pt x="227" y="118"/>
                      <a:pt x="227" y="120"/>
                    </a:cubicBezTo>
                    <a:cubicBezTo>
                      <a:pt x="224" y="130"/>
                      <a:pt x="220" y="137"/>
                      <a:pt x="211" y="143"/>
                    </a:cubicBezTo>
                    <a:cubicBezTo>
                      <a:pt x="205" y="148"/>
                      <a:pt x="196" y="154"/>
                      <a:pt x="188" y="154"/>
                    </a:cubicBezTo>
                    <a:cubicBezTo>
                      <a:pt x="185" y="154"/>
                      <a:pt x="182" y="153"/>
                      <a:pt x="180" y="152"/>
                    </a:cubicBezTo>
                    <a:cubicBezTo>
                      <a:pt x="178" y="152"/>
                      <a:pt x="176" y="151"/>
                      <a:pt x="173" y="151"/>
                    </a:cubicBezTo>
                    <a:cubicBezTo>
                      <a:pt x="171" y="152"/>
                      <a:pt x="171" y="152"/>
                      <a:pt x="169" y="154"/>
                    </a:cubicBezTo>
                    <a:cubicBezTo>
                      <a:pt x="168" y="155"/>
                      <a:pt x="167" y="156"/>
                      <a:pt x="165" y="157"/>
                    </a:cubicBezTo>
                    <a:cubicBezTo>
                      <a:pt x="160" y="162"/>
                      <a:pt x="153" y="167"/>
                      <a:pt x="145" y="170"/>
                    </a:cubicBezTo>
                    <a:cubicBezTo>
                      <a:pt x="140" y="172"/>
                      <a:pt x="135" y="173"/>
                      <a:pt x="131" y="173"/>
                    </a:cubicBezTo>
                    <a:cubicBezTo>
                      <a:pt x="123" y="173"/>
                      <a:pt x="116" y="170"/>
                      <a:pt x="109" y="167"/>
                    </a:cubicBezTo>
                    <a:cubicBezTo>
                      <a:pt x="107" y="166"/>
                      <a:pt x="105" y="165"/>
                      <a:pt x="102" y="164"/>
                    </a:cubicBezTo>
                    <a:cubicBezTo>
                      <a:pt x="89" y="160"/>
                      <a:pt x="90" y="151"/>
                      <a:pt x="91" y="146"/>
                    </a:cubicBezTo>
                    <a:cubicBezTo>
                      <a:pt x="91" y="141"/>
                      <a:pt x="91" y="138"/>
                      <a:pt x="89" y="135"/>
                    </a:cubicBezTo>
                    <a:cubicBezTo>
                      <a:pt x="84" y="130"/>
                      <a:pt x="65" y="130"/>
                      <a:pt x="57" y="134"/>
                    </a:cubicBezTo>
                    <a:cubicBezTo>
                      <a:pt x="57" y="134"/>
                      <a:pt x="57" y="134"/>
                      <a:pt x="57" y="134"/>
                    </a:cubicBezTo>
                    <a:cubicBezTo>
                      <a:pt x="57" y="134"/>
                      <a:pt x="58" y="135"/>
                      <a:pt x="58" y="135"/>
                    </a:cubicBezTo>
                    <a:cubicBezTo>
                      <a:pt x="59" y="142"/>
                      <a:pt x="60" y="147"/>
                      <a:pt x="51" y="156"/>
                    </a:cubicBezTo>
                    <a:cubicBezTo>
                      <a:pt x="47" y="159"/>
                      <a:pt x="42" y="160"/>
                      <a:pt x="38" y="161"/>
                    </a:cubicBezTo>
                    <a:cubicBezTo>
                      <a:pt x="35" y="162"/>
                      <a:pt x="33" y="163"/>
                      <a:pt x="31" y="165"/>
                    </a:cubicBezTo>
                    <a:cubicBezTo>
                      <a:pt x="29" y="166"/>
                      <a:pt x="29" y="168"/>
                      <a:pt x="28" y="171"/>
                    </a:cubicBezTo>
                    <a:cubicBezTo>
                      <a:pt x="27" y="173"/>
                      <a:pt x="26" y="175"/>
                      <a:pt x="25" y="177"/>
                    </a:cubicBezTo>
                    <a:cubicBezTo>
                      <a:pt x="23" y="179"/>
                      <a:pt x="21" y="180"/>
                      <a:pt x="20" y="180"/>
                    </a:cubicBezTo>
                    <a:cubicBezTo>
                      <a:pt x="19" y="183"/>
                      <a:pt x="19" y="185"/>
                      <a:pt x="19" y="187"/>
                    </a:cubicBezTo>
                    <a:cubicBezTo>
                      <a:pt x="18" y="190"/>
                      <a:pt x="18" y="195"/>
                      <a:pt x="15" y="200"/>
                    </a:cubicBezTo>
                    <a:cubicBezTo>
                      <a:pt x="13" y="201"/>
                      <a:pt x="11" y="203"/>
                      <a:pt x="9" y="205"/>
                    </a:cubicBezTo>
                    <a:cubicBezTo>
                      <a:pt x="5" y="208"/>
                      <a:pt x="0" y="213"/>
                      <a:pt x="1" y="215"/>
                    </a:cubicBezTo>
                    <a:cubicBezTo>
                      <a:pt x="1" y="216"/>
                      <a:pt x="8" y="216"/>
                      <a:pt x="11" y="215"/>
                    </a:cubicBezTo>
                    <a:cubicBezTo>
                      <a:pt x="13" y="215"/>
                      <a:pt x="15" y="215"/>
                      <a:pt x="16" y="215"/>
                    </a:cubicBezTo>
                    <a:cubicBezTo>
                      <a:pt x="26" y="215"/>
                      <a:pt x="33" y="218"/>
                      <a:pt x="41" y="221"/>
                    </a:cubicBezTo>
                    <a:cubicBezTo>
                      <a:pt x="42" y="222"/>
                      <a:pt x="43" y="223"/>
                      <a:pt x="44" y="225"/>
                    </a:cubicBezTo>
                    <a:cubicBezTo>
                      <a:pt x="44" y="227"/>
                      <a:pt x="43" y="228"/>
                      <a:pt x="42" y="229"/>
                    </a:cubicBezTo>
                    <a:cubicBezTo>
                      <a:pt x="40" y="231"/>
                      <a:pt x="40" y="231"/>
                      <a:pt x="40" y="231"/>
                    </a:cubicBezTo>
                    <a:cubicBezTo>
                      <a:pt x="36" y="235"/>
                      <a:pt x="34" y="237"/>
                      <a:pt x="34" y="240"/>
                    </a:cubicBezTo>
                    <a:cubicBezTo>
                      <a:pt x="34" y="241"/>
                      <a:pt x="35" y="242"/>
                      <a:pt x="36" y="243"/>
                    </a:cubicBezTo>
                    <a:cubicBezTo>
                      <a:pt x="39" y="247"/>
                      <a:pt x="40" y="251"/>
                      <a:pt x="35" y="259"/>
                    </a:cubicBezTo>
                    <a:cubicBezTo>
                      <a:pt x="33" y="263"/>
                      <a:pt x="31" y="265"/>
                      <a:pt x="28" y="268"/>
                    </a:cubicBezTo>
                    <a:cubicBezTo>
                      <a:pt x="24" y="273"/>
                      <a:pt x="21" y="275"/>
                      <a:pt x="24" y="284"/>
                    </a:cubicBezTo>
                    <a:cubicBezTo>
                      <a:pt x="24" y="285"/>
                      <a:pt x="25" y="286"/>
                      <a:pt x="26" y="287"/>
                    </a:cubicBezTo>
                    <a:cubicBezTo>
                      <a:pt x="27" y="289"/>
                      <a:pt x="29" y="292"/>
                      <a:pt x="30" y="296"/>
                    </a:cubicBezTo>
                    <a:cubicBezTo>
                      <a:pt x="30" y="298"/>
                      <a:pt x="30" y="301"/>
                      <a:pt x="30" y="302"/>
                    </a:cubicBezTo>
                    <a:cubicBezTo>
                      <a:pt x="29" y="303"/>
                      <a:pt x="29" y="305"/>
                      <a:pt x="29" y="305"/>
                    </a:cubicBezTo>
                    <a:cubicBezTo>
                      <a:pt x="29" y="310"/>
                      <a:pt x="30" y="313"/>
                      <a:pt x="32" y="316"/>
                    </a:cubicBezTo>
                    <a:cubicBezTo>
                      <a:pt x="32" y="318"/>
                      <a:pt x="33" y="320"/>
                      <a:pt x="34" y="323"/>
                    </a:cubicBezTo>
                    <a:cubicBezTo>
                      <a:pt x="34" y="325"/>
                      <a:pt x="35" y="327"/>
                      <a:pt x="35" y="329"/>
                    </a:cubicBezTo>
                    <a:cubicBezTo>
                      <a:pt x="37" y="330"/>
                      <a:pt x="38" y="332"/>
                      <a:pt x="38" y="334"/>
                    </a:cubicBezTo>
                    <a:cubicBezTo>
                      <a:pt x="40" y="340"/>
                      <a:pt x="37" y="347"/>
                      <a:pt x="34" y="352"/>
                    </a:cubicBezTo>
                    <a:cubicBezTo>
                      <a:pt x="33" y="352"/>
                      <a:pt x="33" y="353"/>
                      <a:pt x="33" y="353"/>
                    </a:cubicBezTo>
                    <a:cubicBezTo>
                      <a:pt x="36" y="355"/>
                      <a:pt x="38" y="358"/>
                      <a:pt x="39" y="361"/>
                    </a:cubicBezTo>
                    <a:cubicBezTo>
                      <a:pt x="40" y="366"/>
                      <a:pt x="37" y="371"/>
                      <a:pt x="33" y="373"/>
                    </a:cubicBezTo>
                    <a:cubicBezTo>
                      <a:pt x="32" y="374"/>
                      <a:pt x="30" y="375"/>
                      <a:pt x="28" y="374"/>
                    </a:cubicBezTo>
                    <a:cubicBezTo>
                      <a:pt x="28" y="377"/>
                      <a:pt x="28" y="380"/>
                      <a:pt x="28" y="383"/>
                    </a:cubicBezTo>
                    <a:cubicBezTo>
                      <a:pt x="28" y="385"/>
                      <a:pt x="29" y="387"/>
                      <a:pt x="29" y="389"/>
                    </a:cubicBezTo>
                    <a:cubicBezTo>
                      <a:pt x="28" y="392"/>
                      <a:pt x="28" y="395"/>
                      <a:pt x="28" y="398"/>
                    </a:cubicBezTo>
                    <a:cubicBezTo>
                      <a:pt x="27" y="404"/>
                      <a:pt x="26" y="411"/>
                      <a:pt x="27" y="416"/>
                    </a:cubicBezTo>
                    <a:cubicBezTo>
                      <a:pt x="29" y="421"/>
                      <a:pt x="31" y="423"/>
                      <a:pt x="36" y="427"/>
                    </a:cubicBezTo>
                    <a:cubicBezTo>
                      <a:pt x="37" y="428"/>
                      <a:pt x="38" y="429"/>
                      <a:pt x="40" y="430"/>
                    </a:cubicBezTo>
                    <a:cubicBezTo>
                      <a:pt x="46" y="435"/>
                      <a:pt x="48" y="438"/>
                      <a:pt x="49" y="443"/>
                    </a:cubicBezTo>
                    <a:cubicBezTo>
                      <a:pt x="49" y="444"/>
                      <a:pt x="50" y="446"/>
                      <a:pt x="51" y="447"/>
                    </a:cubicBezTo>
                    <a:cubicBezTo>
                      <a:pt x="52" y="451"/>
                      <a:pt x="52" y="451"/>
                      <a:pt x="52" y="451"/>
                    </a:cubicBezTo>
                    <a:cubicBezTo>
                      <a:pt x="54" y="459"/>
                      <a:pt x="59" y="473"/>
                      <a:pt x="48" y="480"/>
                    </a:cubicBezTo>
                    <a:cubicBezTo>
                      <a:pt x="48" y="485"/>
                      <a:pt x="47" y="492"/>
                      <a:pt x="45" y="497"/>
                    </a:cubicBezTo>
                    <a:cubicBezTo>
                      <a:pt x="46" y="500"/>
                      <a:pt x="46" y="503"/>
                      <a:pt x="45" y="507"/>
                    </a:cubicBezTo>
                    <a:cubicBezTo>
                      <a:pt x="51" y="503"/>
                      <a:pt x="58" y="501"/>
                      <a:pt x="65" y="499"/>
                    </a:cubicBezTo>
                    <a:cubicBezTo>
                      <a:pt x="73" y="496"/>
                      <a:pt x="81" y="494"/>
                      <a:pt x="87" y="489"/>
                    </a:cubicBezTo>
                    <a:cubicBezTo>
                      <a:pt x="95" y="482"/>
                      <a:pt x="104" y="475"/>
                      <a:pt x="115" y="470"/>
                    </a:cubicBezTo>
                    <a:cubicBezTo>
                      <a:pt x="117" y="469"/>
                      <a:pt x="119" y="468"/>
                      <a:pt x="121" y="467"/>
                    </a:cubicBezTo>
                    <a:cubicBezTo>
                      <a:pt x="129" y="464"/>
                      <a:pt x="132" y="462"/>
                      <a:pt x="138" y="454"/>
                    </a:cubicBezTo>
                    <a:cubicBezTo>
                      <a:pt x="139" y="452"/>
                      <a:pt x="139" y="451"/>
                      <a:pt x="139" y="451"/>
                    </a:cubicBezTo>
                    <a:cubicBezTo>
                      <a:pt x="140" y="448"/>
                      <a:pt x="142" y="447"/>
                      <a:pt x="145" y="445"/>
                    </a:cubicBezTo>
                    <a:cubicBezTo>
                      <a:pt x="148" y="443"/>
                      <a:pt x="152" y="442"/>
                      <a:pt x="156" y="442"/>
                    </a:cubicBezTo>
                    <a:cubicBezTo>
                      <a:pt x="159" y="441"/>
                      <a:pt x="162" y="441"/>
                      <a:pt x="164" y="439"/>
                    </a:cubicBezTo>
                    <a:cubicBezTo>
                      <a:pt x="168" y="438"/>
                      <a:pt x="168" y="438"/>
                      <a:pt x="168" y="438"/>
                    </a:cubicBezTo>
                    <a:cubicBezTo>
                      <a:pt x="174" y="434"/>
                      <a:pt x="176" y="434"/>
                      <a:pt x="186" y="435"/>
                    </a:cubicBezTo>
                    <a:cubicBezTo>
                      <a:pt x="189" y="435"/>
                      <a:pt x="193" y="435"/>
                      <a:pt x="197" y="435"/>
                    </a:cubicBezTo>
                    <a:cubicBezTo>
                      <a:pt x="205" y="435"/>
                      <a:pt x="214" y="434"/>
                      <a:pt x="219" y="438"/>
                    </a:cubicBezTo>
                    <a:cubicBezTo>
                      <a:pt x="228" y="442"/>
                      <a:pt x="226" y="448"/>
                      <a:pt x="225" y="453"/>
                    </a:cubicBezTo>
                    <a:cubicBezTo>
                      <a:pt x="225" y="454"/>
                      <a:pt x="224" y="455"/>
                      <a:pt x="224" y="457"/>
                    </a:cubicBezTo>
                    <a:cubicBezTo>
                      <a:pt x="224" y="458"/>
                      <a:pt x="223" y="459"/>
                      <a:pt x="221" y="460"/>
                    </a:cubicBezTo>
                    <a:cubicBezTo>
                      <a:pt x="220" y="460"/>
                      <a:pt x="219" y="460"/>
                      <a:pt x="217" y="460"/>
                    </a:cubicBezTo>
                    <a:cubicBezTo>
                      <a:pt x="217" y="460"/>
                      <a:pt x="216" y="459"/>
                      <a:pt x="214" y="459"/>
                    </a:cubicBezTo>
                    <a:cubicBezTo>
                      <a:pt x="215" y="461"/>
                      <a:pt x="215" y="462"/>
                      <a:pt x="215" y="464"/>
                    </a:cubicBezTo>
                    <a:cubicBezTo>
                      <a:pt x="216" y="466"/>
                      <a:pt x="217" y="468"/>
                      <a:pt x="217" y="471"/>
                    </a:cubicBezTo>
                    <a:cubicBezTo>
                      <a:pt x="223" y="470"/>
                      <a:pt x="229" y="470"/>
                      <a:pt x="235" y="475"/>
                    </a:cubicBezTo>
                    <a:cubicBezTo>
                      <a:pt x="237" y="476"/>
                      <a:pt x="239" y="477"/>
                      <a:pt x="240" y="478"/>
                    </a:cubicBezTo>
                    <a:cubicBezTo>
                      <a:pt x="240" y="479"/>
                      <a:pt x="241" y="479"/>
                      <a:pt x="243" y="480"/>
                    </a:cubicBezTo>
                    <a:cubicBezTo>
                      <a:pt x="243" y="480"/>
                      <a:pt x="243" y="480"/>
                      <a:pt x="244" y="479"/>
                    </a:cubicBezTo>
                    <a:cubicBezTo>
                      <a:pt x="244" y="479"/>
                      <a:pt x="245" y="479"/>
                      <a:pt x="245" y="478"/>
                    </a:cubicBezTo>
                    <a:cubicBezTo>
                      <a:pt x="245" y="474"/>
                      <a:pt x="245" y="469"/>
                      <a:pt x="251" y="465"/>
                    </a:cubicBezTo>
                    <a:cubicBezTo>
                      <a:pt x="258" y="461"/>
                      <a:pt x="273" y="466"/>
                      <a:pt x="278" y="468"/>
                    </a:cubicBezTo>
                    <a:cubicBezTo>
                      <a:pt x="283" y="470"/>
                      <a:pt x="285" y="473"/>
                      <a:pt x="286" y="475"/>
                    </a:cubicBezTo>
                    <a:cubicBezTo>
                      <a:pt x="287" y="476"/>
                      <a:pt x="288" y="476"/>
                      <a:pt x="288" y="477"/>
                    </a:cubicBezTo>
                    <a:cubicBezTo>
                      <a:pt x="292" y="479"/>
                      <a:pt x="294" y="479"/>
                      <a:pt x="296" y="479"/>
                    </a:cubicBezTo>
                    <a:cubicBezTo>
                      <a:pt x="300" y="480"/>
                      <a:pt x="303" y="481"/>
                      <a:pt x="309" y="488"/>
                    </a:cubicBezTo>
                    <a:cubicBezTo>
                      <a:pt x="316" y="497"/>
                      <a:pt x="322" y="497"/>
                      <a:pt x="333" y="498"/>
                    </a:cubicBezTo>
                    <a:cubicBezTo>
                      <a:pt x="336" y="498"/>
                      <a:pt x="339" y="498"/>
                      <a:pt x="342" y="499"/>
                    </a:cubicBezTo>
                    <a:cubicBezTo>
                      <a:pt x="352" y="500"/>
                      <a:pt x="357" y="502"/>
                      <a:pt x="362" y="504"/>
                    </a:cubicBezTo>
                    <a:cubicBezTo>
                      <a:pt x="367" y="506"/>
                      <a:pt x="371" y="507"/>
                      <a:pt x="377" y="508"/>
                    </a:cubicBezTo>
                    <a:cubicBezTo>
                      <a:pt x="390" y="509"/>
                      <a:pt x="395" y="517"/>
                      <a:pt x="400" y="525"/>
                    </a:cubicBezTo>
                    <a:cubicBezTo>
                      <a:pt x="400" y="526"/>
                      <a:pt x="401" y="528"/>
                      <a:pt x="402" y="529"/>
                    </a:cubicBezTo>
                    <a:cubicBezTo>
                      <a:pt x="404" y="531"/>
                      <a:pt x="408" y="536"/>
                      <a:pt x="412" y="542"/>
                    </a:cubicBezTo>
                    <a:cubicBezTo>
                      <a:pt x="412" y="543"/>
                      <a:pt x="412" y="543"/>
                      <a:pt x="412" y="544"/>
                    </a:cubicBezTo>
                    <a:cubicBezTo>
                      <a:pt x="413" y="545"/>
                      <a:pt x="413" y="546"/>
                      <a:pt x="413" y="548"/>
                    </a:cubicBezTo>
                    <a:cubicBezTo>
                      <a:pt x="414" y="550"/>
                      <a:pt x="415" y="556"/>
                      <a:pt x="416" y="557"/>
                    </a:cubicBezTo>
                    <a:cubicBezTo>
                      <a:pt x="417" y="557"/>
                      <a:pt x="424" y="557"/>
                      <a:pt x="426" y="557"/>
                    </a:cubicBezTo>
                    <a:cubicBezTo>
                      <a:pt x="427" y="556"/>
                      <a:pt x="429" y="554"/>
                      <a:pt x="430" y="552"/>
                    </a:cubicBezTo>
                    <a:cubicBezTo>
                      <a:pt x="431" y="550"/>
                      <a:pt x="433" y="548"/>
                      <a:pt x="435" y="547"/>
                    </a:cubicBezTo>
                    <a:cubicBezTo>
                      <a:pt x="445" y="543"/>
                      <a:pt x="472" y="552"/>
                      <a:pt x="479" y="556"/>
                    </a:cubicBezTo>
                    <a:cubicBezTo>
                      <a:pt x="499" y="564"/>
                      <a:pt x="524" y="577"/>
                      <a:pt x="525" y="591"/>
                    </a:cubicBezTo>
                    <a:cubicBezTo>
                      <a:pt x="525" y="594"/>
                      <a:pt x="525" y="598"/>
                      <a:pt x="521" y="602"/>
                    </a:cubicBezTo>
                    <a:cubicBezTo>
                      <a:pt x="521" y="603"/>
                      <a:pt x="521" y="604"/>
                      <a:pt x="521" y="605"/>
                    </a:cubicBezTo>
                    <a:cubicBezTo>
                      <a:pt x="521" y="610"/>
                      <a:pt x="517" y="613"/>
                      <a:pt x="514" y="616"/>
                    </a:cubicBezTo>
                    <a:cubicBezTo>
                      <a:pt x="512" y="617"/>
                      <a:pt x="511" y="618"/>
                      <a:pt x="511" y="619"/>
                    </a:cubicBezTo>
                    <a:cubicBezTo>
                      <a:pt x="510" y="620"/>
                      <a:pt x="510" y="621"/>
                      <a:pt x="509" y="622"/>
                    </a:cubicBezTo>
                    <a:cubicBezTo>
                      <a:pt x="508" y="624"/>
                      <a:pt x="508" y="626"/>
                      <a:pt x="505" y="629"/>
                    </a:cubicBezTo>
                    <a:cubicBezTo>
                      <a:pt x="503" y="631"/>
                      <a:pt x="501" y="631"/>
                      <a:pt x="499" y="632"/>
                    </a:cubicBezTo>
                    <a:cubicBezTo>
                      <a:pt x="498" y="633"/>
                      <a:pt x="497" y="633"/>
                      <a:pt x="496" y="633"/>
                    </a:cubicBezTo>
                    <a:cubicBezTo>
                      <a:pt x="496" y="634"/>
                      <a:pt x="496" y="635"/>
                      <a:pt x="496" y="637"/>
                    </a:cubicBezTo>
                    <a:cubicBezTo>
                      <a:pt x="496" y="639"/>
                      <a:pt x="496" y="642"/>
                      <a:pt x="494" y="644"/>
                    </a:cubicBezTo>
                    <a:cubicBezTo>
                      <a:pt x="492" y="647"/>
                      <a:pt x="490" y="648"/>
                      <a:pt x="489" y="648"/>
                    </a:cubicBezTo>
                    <a:cubicBezTo>
                      <a:pt x="488" y="649"/>
                      <a:pt x="487" y="649"/>
                      <a:pt x="486" y="650"/>
                    </a:cubicBezTo>
                    <a:cubicBezTo>
                      <a:pt x="478" y="655"/>
                      <a:pt x="475" y="657"/>
                      <a:pt x="475" y="662"/>
                    </a:cubicBezTo>
                    <a:cubicBezTo>
                      <a:pt x="474" y="663"/>
                      <a:pt x="474" y="663"/>
                      <a:pt x="474" y="664"/>
                    </a:cubicBezTo>
                    <a:cubicBezTo>
                      <a:pt x="475" y="672"/>
                      <a:pt x="475" y="681"/>
                      <a:pt x="474" y="688"/>
                    </a:cubicBezTo>
                    <a:cubicBezTo>
                      <a:pt x="475" y="688"/>
                      <a:pt x="475" y="689"/>
                      <a:pt x="476" y="689"/>
                    </a:cubicBezTo>
                    <a:cubicBezTo>
                      <a:pt x="479" y="691"/>
                      <a:pt x="480" y="696"/>
                      <a:pt x="480" y="699"/>
                    </a:cubicBezTo>
                    <a:cubicBezTo>
                      <a:pt x="481" y="701"/>
                      <a:pt x="481" y="704"/>
                      <a:pt x="482" y="705"/>
                    </a:cubicBezTo>
                    <a:cubicBezTo>
                      <a:pt x="483" y="705"/>
                      <a:pt x="485" y="706"/>
                      <a:pt x="487" y="707"/>
                    </a:cubicBezTo>
                    <a:cubicBezTo>
                      <a:pt x="491" y="708"/>
                      <a:pt x="498" y="710"/>
                      <a:pt x="500" y="720"/>
                    </a:cubicBezTo>
                    <a:cubicBezTo>
                      <a:pt x="500" y="722"/>
                      <a:pt x="500" y="724"/>
                      <a:pt x="500" y="725"/>
                    </a:cubicBezTo>
                    <a:cubicBezTo>
                      <a:pt x="507" y="727"/>
                      <a:pt x="512" y="733"/>
                      <a:pt x="517" y="739"/>
                    </a:cubicBezTo>
                    <a:cubicBezTo>
                      <a:pt x="520" y="741"/>
                      <a:pt x="522" y="744"/>
                      <a:pt x="524" y="745"/>
                    </a:cubicBezTo>
                    <a:cubicBezTo>
                      <a:pt x="526" y="747"/>
                      <a:pt x="528" y="748"/>
                      <a:pt x="531" y="749"/>
                    </a:cubicBezTo>
                    <a:cubicBezTo>
                      <a:pt x="531" y="749"/>
                      <a:pt x="531" y="750"/>
                      <a:pt x="532" y="750"/>
                    </a:cubicBezTo>
                    <a:cubicBezTo>
                      <a:pt x="534" y="739"/>
                      <a:pt x="541" y="730"/>
                      <a:pt x="549" y="722"/>
                    </a:cubicBezTo>
                    <a:cubicBezTo>
                      <a:pt x="551" y="720"/>
                      <a:pt x="553" y="717"/>
                      <a:pt x="555" y="715"/>
                    </a:cubicBezTo>
                    <a:cubicBezTo>
                      <a:pt x="558" y="710"/>
                      <a:pt x="562" y="706"/>
                      <a:pt x="565" y="703"/>
                    </a:cubicBezTo>
                    <a:cubicBezTo>
                      <a:pt x="568" y="702"/>
                      <a:pt x="570" y="701"/>
                      <a:pt x="572" y="701"/>
                    </a:cubicBezTo>
                    <a:cubicBezTo>
                      <a:pt x="573" y="701"/>
                      <a:pt x="575" y="700"/>
                      <a:pt x="576" y="700"/>
                    </a:cubicBezTo>
                    <a:cubicBezTo>
                      <a:pt x="576" y="699"/>
                      <a:pt x="574" y="696"/>
                      <a:pt x="573" y="694"/>
                    </a:cubicBezTo>
                    <a:cubicBezTo>
                      <a:pt x="571" y="692"/>
                      <a:pt x="570" y="689"/>
                      <a:pt x="570" y="687"/>
                    </a:cubicBezTo>
                    <a:cubicBezTo>
                      <a:pt x="568" y="679"/>
                      <a:pt x="570" y="670"/>
                      <a:pt x="571" y="661"/>
                    </a:cubicBezTo>
                    <a:cubicBezTo>
                      <a:pt x="572" y="658"/>
                      <a:pt x="572" y="655"/>
                      <a:pt x="573" y="651"/>
                    </a:cubicBezTo>
                    <a:cubicBezTo>
                      <a:pt x="573" y="645"/>
                      <a:pt x="574" y="642"/>
                      <a:pt x="577" y="637"/>
                    </a:cubicBezTo>
                    <a:cubicBezTo>
                      <a:pt x="577" y="636"/>
                      <a:pt x="578" y="634"/>
                      <a:pt x="579" y="632"/>
                    </a:cubicBezTo>
                    <a:cubicBezTo>
                      <a:pt x="582" y="626"/>
                      <a:pt x="582" y="618"/>
                      <a:pt x="582" y="611"/>
                    </a:cubicBezTo>
                    <a:cubicBezTo>
                      <a:pt x="582" y="606"/>
                      <a:pt x="582" y="601"/>
                      <a:pt x="583" y="596"/>
                    </a:cubicBezTo>
                    <a:cubicBezTo>
                      <a:pt x="585" y="588"/>
                      <a:pt x="587" y="583"/>
                      <a:pt x="591" y="577"/>
                    </a:cubicBezTo>
                    <a:cubicBezTo>
                      <a:pt x="592" y="574"/>
                      <a:pt x="592" y="574"/>
                      <a:pt x="592" y="574"/>
                    </a:cubicBezTo>
                    <a:cubicBezTo>
                      <a:pt x="595" y="567"/>
                      <a:pt x="595" y="561"/>
                      <a:pt x="594" y="553"/>
                    </a:cubicBezTo>
                    <a:cubicBezTo>
                      <a:pt x="593" y="549"/>
                      <a:pt x="593" y="549"/>
                      <a:pt x="593" y="549"/>
                    </a:cubicBezTo>
                    <a:cubicBezTo>
                      <a:pt x="591" y="535"/>
                      <a:pt x="591" y="520"/>
                      <a:pt x="591" y="505"/>
                    </a:cubicBezTo>
                    <a:cubicBezTo>
                      <a:pt x="591" y="498"/>
                      <a:pt x="591" y="498"/>
                      <a:pt x="591" y="498"/>
                    </a:cubicBezTo>
                    <a:cubicBezTo>
                      <a:pt x="591" y="495"/>
                      <a:pt x="590" y="492"/>
                      <a:pt x="590" y="489"/>
                    </a:cubicBezTo>
                    <a:cubicBezTo>
                      <a:pt x="589" y="487"/>
                      <a:pt x="589" y="485"/>
                      <a:pt x="588" y="482"/>
                    </a:cubicBezTo>
                    <a:cubicBezTo>
                      <a:pt x="587" y="474"/>
                      <a:pt x="589" y="466"/>
                      <a:pt x="590" y="458"/>
                    </a:cubicBezTo>
                    <a:cubicBezTo>
                      <a:pt x="592" y="452"/>
                      <a:pt x="593" y="447"/>
                      <a:pt x="593" y="441"/>
                    </a:cubicBezTo>
                    <a:cubicBezTo>
                      <a:pt x="593" y="430"/>
                      <a:pt x="592" y="423"/>
                      <a:pt x="587" y="413"/>
                    </a:cubicBezTo>
                    <a:cubicBezTo>
                      <a:pt x="585" y="411"/>
                      <a:pt x="585" y="411"/>
                      <a:pt x="584" y="410"/>
                    </a:cubicBezTo>
                    <a:cubicBezTo>
                      <a:pt x="581" y="408"/>
                      <a:pt x="582" y="405"/>
                      <a:pt x="583" y="402"/>
                    </a:cubicBezTo>
                    <a:cubicBezTo>
                      <a:pt x="583" y="400"/>
                      <a:pt x="583" y="400"/>
                      <a:pt x="583" y="400"/>
                    </a:cubicBezTo>
                    <a:cubicBezTo>
                      <a:pt x="584" y="397"/>
                      <a:pt x="585" y="394"/>
                      <a:pt x="587" y="392"/>
                    </a:cubicBezTo>
                    <a:cubicBezTo>
                      <a:pt x="588" y="390"/>
                      <a:pt x="589" y="387"/>
                      <a:pt x="590" y="385"/>
                    </a:cubicBezTo>
                    <a:cubicBezTo>
                      <a:pt x="590" y="382"/>
                      <a:pt x="591" y="379"/>
                      <a:pt x="591" y="377"/>
                    </a:cubicBezTo>
                    <a:cubicBezTo>
                      <a:pt x="591" y="375"/>
                      <a:pt x="591" y="374"/>
                      <a:pt x="591" y="373"/>
                    </a:cubicBezTo>
                    <a:cubicBezTo>
                      <a:pt x="590" y="371"/>
                      <a:pt x="590" y="370"/>
                      <a:pt x="591" y="369"/>
                    </a:cubicBezTo>
                    <a:cubicBezTo>
                      <a:pt x="592" y="366"/>
                      <a:pt x="593" y="362"/>
                      <a:pt x="594" y="359"/>
                    </a:cubicBezTo>
                    <a:cubicBezTo>
                      <a:pt x="597" y="350"/>
                      <a:pt x="600" y="340"/>
                      <a:pt x="606" y="336"/>
                    </a:cubicBezTo>
                    <a:cubicBezTo>
                      <a:pt x="613" y="331"/>
                      <a:pt x="619" y="332"/>
                      <a:pt x="623" y="334"/>
                    </a:cubicBezTo>
                    <a:cubicBezTo>
                      <a:pt x="626" y="335"/>
                      <a:pt x="628" y="335"/>
                      <a:pt x="631" y="335"/>
                    </a:cubicBezTo>
                    <a:cubicBezTo>
                      <a:pt x="634" y="334"/>
                      <a:pt x="639" y="332"/>
                      <a:pt x="642" y="329"/>
                    </a:cubicBezTo>
                    <a:cubicBezTo>
                      <a:pt x="645" y="328"/>
                      <a:pt x="648" y="326"/>
                      <a:pt x="650" y="325"/>
                    </a:cubicBezTo>
                    <a:cubicBezTo>
                      <a:pt x="658" y="322"/>
                      <a:pt x="658" y="321"/>
                      <a:pt x="660" y="313"/>
                    </a:cubicBezTo>
                    <a:cubicBezTo>
                      <a:pt x="660" y="312"/>
                      <a:pt x="661" y="310"/>
                      <a:pt x="662" y="308"/>
                    </a:cubicBezTo>
                    <a:cubicBezTo>
                      <a:pt x="667" y="289"/>
                      <a:pt x="680" y="271"/>
                      <a:pt x="692" y="255"/>
                    </a:cubicBezTo>
                    <a:cubicBezTo>
                      <a:pt x="699" y="245"/>
                      <a:pt x="706" y="235"/>
                      <a:pt x="712" y="225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02" name="Freeform 94">
                <a:extLst>
                  <a:ext uri="{FF2B5EF4-FFF2-40B4-BE49-F238E27FC236}">
                    <a16:creationId xmlns:a16="http://schemas.microsoft.com/office/drawing/2014/main" id="{4D08938A-C12D-4BA5-B905-6197EA8C22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2" y="2777"/>
                <a:ext cx="164" cy="251"/>
              </a:xfrm>
              <a:custGeom>
                <a:avLst/>
                <a:gdLst>
                  <a:gd name="T0" fmla="*/ 160 w 165"/>
                  <a:gd name="T1" fmla="*/ 77 h 252"/>
                  <a:gd name="T2" fmla="*/ 159 w 165"/>
                  <a:gd name="T3" fmla="*/ 48 h 252"/>
                  <a:gd name="T4" fmla="*/ 162 w 165"/>
                  <a:gd name="T5" fmla="*/ 32 h 252"/>
                  <a:gd name="T6" fmla="*/ 159 w 165"/>
                  <a:gd name="T7" fmla="*/ 27 h 252"/>
                  <a:gd name="T8" fmla="*/ 145 w 165"/>
                  <a:gd name="T9" fmla="*/ 20 h 252"/>
                  <a:gd name="T10" fmla="*/ 122 w 165"/>
                  <a:gd name="T11" fmla="*/ 1 h 252"/>
                  <a:gd name="T12" fmla="*/ 106 w 165"/>
                  <a:gd name="T13" fmla="*/ 1 h 252"/>
                  <a:gd name="T14" fmla="*/ 83 w 165"/>
                  <a:gd name="T15" fmla="*/ 3 h 252"/>
                  <a:gd name="T16" fmla="*/ 81 w 165"/>
                  <a:gd name="T17" fmla="*/ 9 h 252"/>
                  <a:gd name="T18" fmla="*/ 55 w 165"/>
                  <a:gd name="T19" fmla="*/ 30 h 252"/>
                  <a:gd name="T20" fmla="*/ 67 w 165"/>
                  <a:gd name="T21" fmla="*/ 58 h 252"/>
                  <a:gd name="T22" fmla="*/ 70 w 165"/>
                  <a:gd name="T23" fmla="*/ 65 h 252"/>
                  <a:gd name="T24" fmla="*/ 55 w 165"/>
                  <a:gd name="T25" fmla="*/ 73 h 252"/>
                  <a:gd name="T26" fmla="*/ 61 w 165"/>
                  <a:gd name="T27" fmla="*/ 104 h 252"/>
                  <a:gd name="T28" fmla="*/ 61 w 165"/>
                  <a:gd name="T29" fmla="*/ 118 h 252"/>
                  <a:gd name="T30" fmla="*/ 54 w 165"/>
                  <a:gd name="T31" fmla="*/ 140 h 252"/>
                  <a:gd name="T32" fmla="*/ 44 w 165"/>
                  <a:gd name="T33" fmla="*/ 159 h 252"/>
                  <a:gd name="T34" fmla="*/ 27 w 165"/>
                  <a:gd name="T35" fmla="*/ 182 h 252"/>
                  <a:gd name="T36" fmla="*/ 23 w 165"/>
                  <a:gd name="T37" fmla="*/ 176 h 252"/>
                  <a:gd name="T38" fmla="*/ 1 w 165"/>
                  <a:gd name="T39" fmla="*/ 201 h 252"/>
                  <a:gd name="T40" fmla="*/ 8 w 165"/>
                  <a:gd name="T41" fmla="*/ 211 h 252"/>
                  <a:gd name="T42" fmla="*/ 4 w 165"/>
                  <a:gd name="T43" fmla="*/ 217 h 252"/>
                  <a:gd name="T44" fmla="*/ 4 w 165"/>
                  <a:gd name="T45" fmla="*/ 224 h 252"/>
                  <a:gd name="T46" fmla="*/ 7 w 165"/>
                  <a:gd name="T47" fmla="*/ 240 h 252"/>
                  <a:gd name="T48" fmla="*/ 20 w 165"/>
                  <a:gd name="T49" fmla="*/ 246 h 252"/>
                  <a:gd name="T50" fmla="*/ 41 w 165"/>
                  <a:gd name="T51" fmla="*/ 249 h 252"/>
                  <a:gd name="T52" fmla="*/ 69 w 165"/>
                  <a:gd name="T53" fmla="*/ 239 h 252"/>
                  <a:gd name="T54" fmla="*/ 85 w 165"/>
                  <a:gd name="T55" fmla="*/ 224 h 252"/>
                  <a:gd name="T56" fmla="*/ 101 w 165"/>
                  <a:gd name="T57" fmla="*/ 203 h 252"/>
                  <a:gd name="T58" fmla="*/ 111 w 165"/>
                  <a:gd name="T59" fmla="*/ 195 h 252"/>
                  <a:gd name="T60" fmla="*/ 117 w 165"/>
                  <a:gd name="T61" fmla="*/ 172 h 252"/>
                  <a:gd name="T62" fmla="*/ 161 w 165"/>
                  <a:gd name="T63" fmla="*/ 103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5" h="252">
                    <a:moveTo>
                      <a:pt x="161" y="103"/>
                    </a:moveTo>
                    <a:cubicBezTo>
                      <a:pt x="165" y="92"/>
                      <a:pt x="163" y="86"/>
                      <a:pt x="160" y="77"/>
                    </a:cubicBezTo>
                    <a:cubicBezTo>
                      <a:pt x="159" y="74"/>
                      <a:pt x="158" y="72"/>
                      <a:pt x="157" y="69"/>
                    </a:cubicBezTo>
                    <a:cubicBezTo>
                      <a:pt x="154" y="60"/>
                      <a:pt x="157" y="54"/>
                      <a:pt x="159" y="48"/>
                    </a:cubicBezTo>
                    <a:cubicBezTo>
                      <a:pt x="160" y="44"/>
                      <a:pt x="162" y="41"/>
                      <a:pt x="162" y="37"/>
                    </a:cubicBezTo>
                    <a:cubicBezTo>
                      <a:pt x="162" y="35"/>
                      <a:pt x="162" y="34"/>
                      <a:pt x="162" y="32"/>
                    </a:cubicBezTo>
                    <a:cubicBezTo>
                      <a:pt x="160" y="32"/>
                      <a:pt x="159" y="31"/>
                      <a:pt x="159" y="29"/>
                    </a:cubicBezTo>
                    <a:cubicBezTo>
                      <a:pt x="159" y="28"/>
                      <a:pt x="159" y="28"/>
                      <a:pt x="159" y="27"/>
                    </a:cubicBezTo>
                    <a:cubicBezTo>
                      <a:pt x="157" y="26"/>
                      <a:pt x="155" y="25"/>
                      <a:pt x="153" y="24"/>
                    </a:cubicBezTo>
                    <a:cubicBezTo>
                      <a:pt x="151" y="23"/>
                      <a:pt x="148" y="22"/>
                      <a:pt x="145" y="20"/>
                    </a:cubicBezTo>
                    <a:cubicBezTo>
                      <a:pt x="143" y="18"/>
                      <a:pt x="140" y="15"/>
                      <a:pt x="137" y="12"/>
                    </a:cubicBezTo>
                    <a:cubicBezTo>
                      <a:pt x="132" y="6"/>
                      <a:pt x="127" y="1"/>
                      <a:pt x="122" y="1"/>
                    </a:cubicBezTo>
                    <a:cubicBezTo>
                      <a:pt x="121" y="1"/>
                      <a:pt x="120" y="1"/>
                      <a:pt x="120" y="0"/>
                    </a:cubicBezTo>
                    <a:cubicBezTo>
                      <a:pt x="116" y="2"/>
                      <a:pt x="111" y="1"/>
                      <a:pt x="106" y="1"/>
                    </a:cubicBezTo>
                    <a:cubicBezTo>
                      <a:pt x="103" y="1"/>
                      <a:pt x="101" y="1"/>
                      <a:pt x="99" y="1"/>
                    </a:cubicBezTo>
                    <a:cubicBezTo>
                      <a:pt x="92" y="1"/>
                      <a:pt x="88" y="1"/>
                      <a:pt x="83" y="3"/>
                    </a:cubicBezTo>
                    <a:cubicBezTo>
                      <a:pt x="84" y="4"/>
                      <a:pt x="84" y="5"/>
                      <a:pt x="84" y="5"/>
                    </a:cubicBezTo>
                    <a:cubicBezTo>
                      <a:pt x="84" y="7"/>
                      <a:pt x="83" y="9"/>
                      <a:pt x="81" y="9"/>
                    </a:cubicBezTo>
                    <a:cubicBezTo>
                      <a:pt x="79" y="10"/>
                      <a:pt x="77" y="11"/>
                      <a:pt x="75" y="12"/>
                    </a:cubicBezTo>
                    <a:cubicBezTo>
                      <a:pt x="61" y="18"/>
                      <a:pt x="54" y="22"/>
                      <a:pt x="55" y="30"/>
                    </a:cubicBezTo>
                    <a:cubicBezTo>
                      <a:pt x="56" y="30"/>
                      <a:pt x="57" y="30"/>
                      <a:pt x="58" y="31"/>
                    </a:cubicBezTo>
                    <a:cubicBezTo>
                      <a:pt x="65" y="35"/>
                      <a:pt x="66" y="46"/>
                      <a:pt x="67" y="58"/>
                    </a:cubicBezTo>
                    <a:cubicBezTo>
                      <a:pt x="68" y="58"/>
                      <a:pt x="69" y="59"/>
                      <a:pt x="70" y="60"/>
                    </a:cubicBezTo>
                    <a:cubicBezTo>
                      <a:pt x="71" y="62"/>
                      <a:pt x="71" y="64"/>
                      <a:pt x="70" y="65"/>
                    </a:cubicBezTo>
                    <a:cubicBezTo>
                      <a:pt x="67" y="70"/>
                      <a:pt x="61" y="71"/>
                      <a:pt x="57" y="73"/>
                    </a:cubicBezTo>
                    <a:cubicBezTo>
                      <a:pt x="56" y="73"/>
                      <a:pt x="56" y="73"/>
                      <a:pt x="55" y="73"/>
                    </a:cubicBezTo>
                    <a:cubicBezTo>
                      <a:pt x="67" y="80"/>
                      <a:pt x="65" y="90"/>
                      <a:pt x="63" y="98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0" y="108"/>
                      <a:pt x="59" y="111"/>
                      <a:pt x="60" y="115"/>
                    </a:cubicBezTo>
                    <a:cubicBezTo>
                      <a:pt x="60" y="116"/>
                      <a:pt x="61" y="117"/>
                      <a:pt x="61" y="118"/>
                    </a:cubicBezTo>
                    <a:cubicBezTo>
                      <a:pt x="63" y="121"/>
                      <a:pt x="65" y="124"/>
                      <a:pt x="64" y="128"/>
                    </a:cubicBezTo>
                    <a:cubicBezTo>
                      <a:pt x="63" y="133"/>
                      <a:pt x="59" y="137"/>
                      <a:pt x="54" y="140"/>
                    </a:cubicBezTo>
                    <a:cubicBezTo>
                      <a:pt x="52" y="141"/>
                      <a:pt x="50" y="143"/>
                      <a:pt x="50" y="144"/>
                    </a:cubicBezTo>
                    <a:cubicBezTo>
                      <a:pt x="47" y="148"/>
                      <a:pt x="45" y="153"/>
                      <a:pt x="44" y="159"/>
                    </a:cubicBezTo>
                    <a:cubicBezTo>
                      <a:pt x="42" y="167"/>
                      <a:pt x="39" y="176"/>
                      <a:pt x="32" y="181"/>
                    </a:cubicBezTo>
                    <a:cubicBezTo>
                      <a:pt x="31" y="182"/>
                      <a:pt x="29" y="183"/>
                      <a:pt x="27" y="182"/>
                    </a:cubicBezTo>
                    <a:cubicBezTo>
                      <a:pt x="26" y="181"/>
                      <a:pt x="25" y="180"/>
                      <a:pt x="25" y="178"/>
                    </a:cubicBezTo>
                    <a:cubicBezTo>
                      <a:pt x="25" y="177"/>
                      <a:pt x="24" y="176"/>
                      <a:pt x="23" y="176"/>
                    </a:cubicBezTo>
                    <a:cubicBezTo>
                      <a:pt x="17" y="175"/>
                      <a:pt x="7" y="179"/>
                      <a:pt x="5" y="182"/>
                    </a:cubicBezTo>
                    <a:cubicBezTo>
                      <a:pt x="2" y="186"/>
                      <a:pt x="0" y="197"/>
                      <a:pt x="1" y="201"/>
                    </a:cubicBezTo>
                    <a:cubicBezTo>
                      <a:pt x="1" y="202"/>
                      <a:pt x="2" y="203"/>
                      <a:pt x="3" y="204"/>
                    </a:cubicBezTo>
                    <a:cubicBezTo>
                      <a:pt x="5" y="206"/>
                      <a:pt x="7" y="208"/>
                      <a:pt x="8" y="211"/>
                    </a:cubicBezTo>
                    <a:cubicBezTo>
                      <a:pt x="9" y="214"/>
                      <a:pt x="8" y="216"/>
                      <a:pt x="5" y="217"/>
                    </a:cubicBezTo>
                    <a:cubicBezTo>
                      <a:pt x="5" y="217"/>
                      <a:pt x="5" y="217"/>
                      <a:pt x="4" y="217"/>
                    </a:cubicBezTo>
                    <a:cubicBezTo>
                      <a:pt x="4" y="217"/>
                      <a:pt x="4" y="217"/>
                      <a:pt x="4" y="218"/>
                    </a:cubicBezTo>
                    <a:cubicBezTo>
                      <a:pt x="4" y="219"/>
                      <a:pt x="4" y="221"/>
                      <a:pt x="4" y="224"/>
                    </a:cubicBezTo>
                    <a:cubicBezTo>
                      <a:pt x="3" y="228"/>
                      <a:pt x="2" y="238"/>
                      <a:pt x="5" y="240"/>
                    </a:cubicBezTo>
                    <a:cubicBezTo>
                      <a:pt x="5" y="240"/>
                      <a:pt x="6" y="240"/>
                      <a:pt x="7" y="240"/>
                    </a:cubicBezTo>
                    <a:cubicBezTo>
                      <a:pt x="10" y="240"/>
                      <a:pt x="13" y="240"/>
                      <a:pt x="15" y="242"/>
                    </a:cubicBezTo>
                    <a:cubicBezTo>
                      <a:pt x="18" y="243"/>
                      <a:pt x="19" y="245"/>
                      <a:pt x="20" y="246"/>
                    </a:cubicBezTo>
                    <a:cubicBezTo>
                      <a:pt x="20" y="247"/>
                      <a:pt x="20" y="248"/>
                      <a:pt x="21" y="248"/>
                    </a:cubicBezTo>
                    <a:cubicBezTo>
                      <a:pt x="26" y="252"/>
                      <a:pt x="33" y="250"/>
                      <a:pt x="41" y="249"/>
                    </a:cubicBezTo>
                    <a:cubicBezTo>
                      <a:pt x="49" y="248"/>
                      <a:pt x="57" y="246"/>
                      <a:pt x="65" y="250"/>
                    </a:cubicBezTo>
                    <a:cubicBezTo>
                      <a:pt x="68" y="248"/>
                      <a:pt x="72" y="244"/>
                      <a:pt x="69" y="239"/>
                    </a:cubicBezTo>
                    <a:cubicBezTo>
                      <a:pt x="68" y="237"/>
                      <a:pt x="69" y="234"/>
                      <a:pt x="71" y="233"/>
                    </a:cubicBezTo>
                    <a:cubicBezTo>
                      <a:pt x="77" y="230"/>
                      <a:pt x="81" y="227"/>
                      <a:pt x="85" y="224"/>
                    </a:cubicBezTo>
                    <a:cubicBezTo>
                      <a:pt x="91" y="219"/>
                      <a:pt x="93" y="215"/>
                      <a:pt x="97" y="209"/>
                    </a:cubicBezTo>
                    <a:cubicBezTo>
                      <a:pt x="98" y="207"/>
                      <a:pt x="99" y="206"/>
                      <a:pt x="101" y="203"/>
                    </a:cubicBezTo>
                    <a:cubicBezTo>
                      <a:pt x="103" y="200"/>
                      <a:pt x="106" y="199"/>
                      <a:pt x="108" y="197"/>
                    </a:cubicBezTo>
                    <a:cubicBezTo>
                      <a:pt x="110" y="197"/>
                      <a:pt x="111" y="196"/>
                      <a:pt x="111" y="195"/>
                    </a:cubicBezTo>
                    <a:cubicBezTo>
                      <a:pt x="115" y="192"/>
                      <a:pt x="115" y="187"/>
                      <a:pt x="116" y="182"/>
                    </a:cubicBezTo>
                    <a:cubicBezTo>
                      <a:pt x="116" y="179"/>
                      <a:pt x="116" y="175"/>
                      <a:pt x="117" y="172"/>
                    </a:cubicBezTo>
                    <a:cubicBezTo>
                      <a:pt x="122" y="157"/>
                      <a:pt x="131" y="146"/>
                      <a:pt x="140" y="135"/>
                    </a:cubicBezTo>
                    <a:cubicBezTo>
                      <a:pt x="148" y="125"/>
                      <a:pt x="156" y="115"/>
                      <a:pt x="161" y="10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03" name="Oval 202">
                <a:extLst>
                  <a:ext uri="{FF2B5EF4-FFF2-40B4-BE49-F238E27FC236}">
                    <a16:creationId xmlns:a16="http://schemas.microsoft.com/office/drawing/2014/main" id="{20A0713D-F753-49AB-B399-9040193767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9" y="3036"/>
                <a:ext cx="1" cy="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04" name="Freeform 96">
                <a:extLst>
                  <a:ext uri="{FF2B5EF4-FFF2-40B4-BE49-F238E27FC236}">
                    <a16:creationId xmlns:a16="http://schemas.microsoft.com/office/drawing/2014/main" id="{3839AF37-A2C9-49F6-8901-460B54AF17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6" y="2394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05" name="Freeform 97">
                <a:extLst>
                  <a:ext uri="{FF2B5EF4-FFF2-40B4-BE49-F238E27FC236}">
                    <a16:creationId xmlns:a16="http://schemas.microsoft.com/office/drawing/2014/main" id="{99BAF7D3-E1DC-49C9-AFAA-E0ADE15520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2" y="2404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06" name="Freeform 98">
                <a:extLst>
                  <a:ext uri="{FF2B5EF4-FFF2-40B4-BE49-F238E27FC236}">
                    <a16:creationId xmlns:a16="http://schemas.microsoft.com/office/drawing/2014/main" id="{5514CE64-20CD-4C54-95EA-82D20D70C8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5" y="2396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07" name="Freeform 99">
                <a:extLst>
                  <a:ext uri="{FF2B5EF4-FFF2-40B4-BE49-F238E27FC236}">
                    <a16:creationId xmlns:a16="http://schemas.microsoft.com/office/drawing/2014/main" id="{3A160A95-02CE-43B9-AE89-EFA794AFAD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4" y="2398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08" name="Freeform 100">
                <a:extLst>
                  <a:ext uri="{FF2B5EF4-FFF2-40B4-BE49-F238E27FC236}">
                    <a16:creationId xmlns:a16="http://schemas.microsoft.com/office/drawing/2014/main" id="{FADD6AC9-9B22-4CBB-94A8-AD9A53C534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3" y="2401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09" name="Freeform 101">
                <a:extLst>
                  <a:ext uri="{FF2B5EF4-FFF2-40B4-BE49-F238E27FC236}">
                    <a16:creationId xmlns:a16="http://schemas.microsoft.com/office/drawing/2014/main" id="{98478CA1-A01B-48C5-9A0B-6536EAA8BE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4" y="1144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0" name="Freeform 102">
                <a:extLst>
                  <a:ext uri="{FF2B5EF4-FFF2-40B4-BE49-F238E27FC236}">
                    <a16:creationId xmlns:a16="http://schemas.microsoft.com/office/drawing/2014/main" id="{4FA06AE5-5E0D-47F3-B48C-D498D814D1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3" y="948"/>
                <a:ext cx="450" cy="528"/>
              </a:xfrm>
              <a:custGeom>
                <a:avLst/>
                <a:gdLst>
                  <a:gd name="T0" fmla="*/ 20 w 453"/>
                  <a:gd name="T1" fmla="*/ 95 h 531"/>
                  <a:gd name="T2" fmla="*/ 36 w 453"/>
                  <a:gd name="T3" fmla="*/ 123 h 531"/>
                  <a:gd name="T4" fmla="*/ 26 w 453"/>
                  <a:gd name="T5" fmla="*/ 161 h 531"/>
                  <a:gd name="T6" fmla="*/ 31 w 453"/>
                  <a:gd name="T7" fmla="*/ 172 h 531"/>
                  <a:gd name="T8" fmla="*/ 33 w 453"/>
                  <a:gd name="T9" fmla="*/ 204 h 531"/>
                  <a:gd name="T10" fmla="*/ 60 w 453"/>
                  <a:gd name="T11" fmla="*/ 224 h 531"/>
                  <a:gd name="T12" fmla="*/ 76 w 453"/>
                  <a:gd name="T13" fmla="*/ 222 h 531"/>
                  <a:gd name="T14" fmla="*/ 98 w 453"/>
                  <a:gd name="T15" fmla="*/ 248 h 531"/>
                  <a:gd name="T16" fmla="*/ 124 w 453"/>
                  <a:gd name="T17" fmla="*/ 276 h 531"/>
                  <a:gd name="T18" fmla="*/ 138 w 453"/>
                  <a:gd name="T19" fmla="*/ 306 h 531"/>
                  <a:gd name="T20" fmla="*/ 151 w 453"/>
                  <a:gd name="T21" fmla="*/ 336 h 531"/>
                  <a:gd name="T22" fmla="*/ 160 w 453"/>
                  <a:gd name="T23" fmla="*/ 375 h 531"/>
                  <a:gd name="T24" fmla="*/ 167 w 453"/>
                  <a:gd name="T25" fmla="*/ 428 h 531"/>
                  <a:gd name="T26" fmla="*/ 174 w 453"/>
                  <a:gd name="T27" fmla="*/ 480 h 531"/>
                  <a:gd name="T28" fmla="*/ 177 w 453"/>
                  <a:gd name="T29" fmla="*/ 497 h 531"/>
                  <a:gd name="T30" fmla="*/ 228 w 453"/>
                  <a:gd name="T31" fmla="*/ 500 h 531"/>
                  <a:gd name="T32" fmla="*/ 263 w 453"/>
                  <a:gd name="T33" fmla="*/ 461 h 531"/>
                  <a:gd name="T34" fmla="*/ 304 w 453"/>
                  <a:gd name="T35" fmla="*/ 487 h 531"/>
                  <a:gd name="T36" fmla="*/ 325 w 453"/>
                  <a:gd name="T37" fmla="*/ 471 h 531"/>
                  <a:gd name="T38" fmla="*/ 344 w 453"/>
                  <a:gd name="T39" fmla="*/ 442 h 531"/>
                  <a:gd name="T40" fmla="*/ 367 w 453"/>
                  <a:gd name="T41" fmla="*/ 403 h 531"/>
                  <a:gd name="T42" fmla="*/ 406 w 453"/>
                  <a:gd name="T43" fmla="*/ 397 h 531"/>
                  <a:gd name="T44" fmla="*/ 451 w 453"/>
                  <a:gd name="T45" fmla="*/ 392 h 531"/>
                  <a:gd name="T46" fmla="*/ 448 w 453"/>
                  <a:gd name="T47" fmla="*/ 360 h 531"/>
                  <a:gd name="T48" fmla="*/ 451 w 453"/>
                  <a:gd name="T49" fmla="*/ 332 h 531"/>
                  <a:gd name="T50" fmla="*/ 432 w 453"/>
                  <a:gd name="T51" fmla="*/ 314 h 531"/>
                  <a:gd name="T52" fmla="*/ 414 w 453"/>
                  <a:gd name="T53" fmla="*/ 301 h 531"/>
                  <a:gd name="T54" fmla="*/ 380 w 453"/>
                  <a:gd name="T55" fmla="*/ 252 h 531"/>
                  <a:gd name="T56" fmla="*/ 375 w 453"/>
                  <a:gd name="T57" fmla="*/ 229 h 531"/>
                  <a:gd name="T58" fmla="*/ 364 w 453"/>
                  <a:gd name="T59" fmla="*/ 187 h 531"/>
                  <a:gd name="T60" fmla="*/ 369 w 453"/>
                  <a:gd name="T61" fmla="*/ 150 h 531"/>
                  <a:gd name="T62" fmla="*/ 392 w 453"/>
                  <a:gd name="T63" fmla="*/ 112 h 531"/>
                  <a:gd name="T64" fmla="*/ 399 w 453"/>
                  <a:gd name="T65" fmla="*/ 100 h 531"/>
                  <a:gd name="T66" fmla="*/ 366 w 453"/>
                  <a:gd name="T67" fmla="*/ 59 h 531"/>
                  <a:gd name="T68" fmla="*/ 350 w 453"/>
                  <a:gd name="T69" fmla="*/ 44 h 531"/>
                  <a:gd name="T70" fmla="*/ 361 w 453"/>
                  <a:gd name="T71" fmla="*/ 20 h 531"/>
                  <a:gd name="T72" fmla="*/ 353 w 453"/>
                  <a:gd name="T73" fmla="*/ 5 h 531"/>
                  <a:gd name="T74" fmla="*/ 343 w 453"/>
                  <a:gd name="T75" fmla="*/ 5 h 531"/>
                  <a:gd name="T76" fmla="*/ 316 w 453"/>
                  <a:gd name="T77" fmla="*/ 7 h 531"/>
                  <a:gd name="T78" fmla="*/ 305 w 453"/>
                  <a:gd name="T79" fmla="*/ 37 h 531"/>
                  <a:gd name="T80" fmla="*/ 299 w 453"/>
                  <a:gd name="T81" fmla="*/ 45 h 531"/>
                  <a:gd name="T82" fmla="*/ 277 w 453"/>
                  <a:gd name="T83" fmla="*/ 58 h 531"/>
                  <a:gd name="T84" fmla="*/ 262 w 453"/>
                  <a:gd name="T85" fmla="*/ 61 h 531"/>
                  <a:gd name="T86" fmla="*/ 250 w 453"/>
                  <a:gd name="T87" fmla="*/ 66 h 531"/>
                  <a:gd name="T88" fmla="*/ 229 w 453"/>
                  <a:gd name="T89" fmla="*/ 80 h 531"/>
                  <a:gd name="T90" fmla="*/ 203 w 453"/>
                  <a:gd name="T91" fmla="*/ 92 h 531"/>
                  <a:gd name="T92" fmla="*/ 157 w 453"/>
                  <a:gd name="T93" fmla="*/ 105 h 531"/>
                  <a:gd name="T94" fmla="*/ 125 w 453"/>
                  <a:gd name="T95" fmla="*/ 127 h 531"/>
                  <a:gd name="T96" fmla="*/ 95 w 453"/>
                  <a:gd name="T97" fmla="*/ 111 h 531"/>
                  <a:gd name="T98" fmla="*/ 53 w 453"/>
                  <a:gd name="T99" fmla="*/ 100 h 531"/>
                  <a:gd name="T100" fmla="*/ 1 w 453"/>
                  <a:gd name="T101" fmla="*/ 81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53" h="531">
                    <a:moveTo>
                      <a:pt x="0" y="85"/>
                    </a:moveTo>
                    <a:cubicBezTo>
                      <a:pt x="2" y="88"/>
                      <a:pt x="8" y="93"/>
                      <a:pt x="12" y="94"/>
                    </a:cubicBezTo>
                    <a:cubicBezTo>
                      <a:pt x="16" y="95"/>
                      <a:pt x="18" y="95"/>
                      <a:pt x="20" y="95"/>
                    </a:cubicBezTo>
                    <a:cubicBezTo>
                      <a:pt x="29" y="97"/>
                      <a:pt x="29" y="99"/>
                      <a:pt x="31" y="109"/>
                    </a:cubicBezTo>
                    <a:cubicBezTo>
                      <a:pt x="32" y="113"/>
                      <a:pt x="32" y="113"/>
                      <a:pt x="32" y="113"/>
                    </a:cubicBezTo>
                    <a:cubicBezTo>
                      <a:pt x="33" y="117"/>
                      <a:pt x="34" y="120"/>
                      <a:pt x="36" y="123"/>
                    </a:cubicBezTo>
                    <a:cubicBezTo>
                      <a:pt x="39" y="128"/>
                      <a:pt x="43" y="134"/>
                      <a:pt x="39" y="145"/>
                    </a:cubicBezTo>
                    <a:cubicBezTo>
                      <a:pt x="36" y="150"/>
                      <a:pt x="33" y="153"/>
                      <a:pt x="30" y="156"/>
                    </a:cubicBezTo>
                    <a:cubicBezTo>
                      <a:pt x="28" y="157"/>
                      <a:pt x="27" y="159"/>
                      <a:pt x="26" y="161"/>
                    </a:cubicBezTo>
                    <a:cubicBezTo>
                      <a:pt x="24" y="164"/>
                      <a:pt x="25" y="167"/>
                      <a:pt x="25" y="167"/>
                    </a:cubicBezTo>
                    <a:cubicBezTo>
                      <a:pt x="25" y="168"/>
                      <a:pt x="26" y="168"/>
                      <a:pt x="26" y="168"/>
                    </a:cubicBezTo>
                    <a:cubicBezTo>
                      <a:pt x="29" y="168"/>
                      <a:pt x="30" y="170"/>
                      <a:pt x="31" y="172"/>
                    </a:cubicBezTo>
                    <a:cubicBezTo>
                      <a:pt x="31" y="175"/>
                      <a:pt x="31" y="178"/>
                      <a:pt x="32" y="181"/>
                    </a:cubicBezTo>
                    <a:cubicBezTo>
                      <a:pt x="32" y="186"/>
                      <a:pt x="33" y="192"/>
                      <a:pt x="33" y="197"/>
                    </a:cubicBezTo>
                    <a:cubicBezTo>
                      <a:pt x="33" y="199"/>
                      <a:pt x="33" y="202"/>
                      <a:pt x="33" y="204"/>
                    </a:cubicBezTo>
                    <a:cubicBezTo>
                      <a:pt x="33" y="209"/>
                      <a:pt x="32" y="214"/>
                      <a:pt x="34" y="216"/>
                    </a:cubicBezTo>
                    <a:cubicBezTo>
                      <a:pt x="36" y="217"/>
                      <a:pt x="42" y="216"/>
                      <a:pt x="47" y="217"/>
                    </a:cubicBezTo>
                    <a:cubicBezTo>
                      <a:pt x="53" y="219"/>
                      <a:pt x="56" y="221"/>
                      <a:pt x="60" y="224"/>
                    </a:cubicBezTo>
                    <a:cubicBezTo>
                      <a:pt x="63" y="223"/>
                      <a:pt x="66" y="223"/>
                      <a:pt x="68" y="224"/>
                    </a:cubicBezTo>
                    <a:cubicBezTo>
                      <a:pt x="70" y="224"/>
                      <a:pt x="71" y="225"/>
                      <a:pt x="73" y="225"/>
                    </a:cubicBezTo>
                    <a:cubicBezTo>
                      <a:pt x="73" y="224"/>
                      <a:pt x="75" y="223"/>
                      <a:pt x="76" y="222"/>
                    </a:cubicBezTo>
                    <a:cubicBezTo>
                      <a:pt x="80" y="220"/>
                      <a:pt x="85" y="217"/>
                      <a:pt x="91" y="219"/>
                    </a:cubicBezTo>
                    <a:cubicBezTo>
                      <a:pt x="93" y="220"/>
                      <a:pt x="96" y="222"/>
                      <a:pt x="98" y="228"/>
                    </a:cubicBezTo>
                    <a:cubicBezTo>
                      <a:pt x="100" y="233"/>
                      <a:pt x="100" y="242"/>
                      <a:pt x="98" y="248"/>
                    </a:cubicBezTo>
                    <a:cubicBezTo>
                      <a:pt x="108" y="250"/>
                      <a:pt x="117" y="253"/>
                      <a:pt x="120" y="261"/>
                    </a:cubicBezTo>
                    <a:cubicBezTo>
                      <a:pt x="121" y="263"/>
                      <a:pt x="122" y="266"/>
                      <a:pt x="122" y="269"/>
                    </a:cubicBezTo>
                    <a:cubicBezTo>
                      <a:pt x="122" y="271"/>
                      <a:pt x="123" y="274"/>
                      <a:pt x="124" y="276"/>
                    </a:cubicBezTo>
                    <a:cubicBezTo>
                      <a:pt x="125" y="278"/>
                      <a:pt x="125" y="278"/>
                      <a:pt x="125" y="278"/>
                    </a:cubicBezTo>
                    <a:cubicBezTo>
                      <a:pt x="127" y="283"/>
                      <a:pt x="129" y="286"/>
                      <a:pt x="131" y="292"/>
                    </a:cubicBezTo>
                    <a:cubicBezTo>
                      <a:pt x="132" y="298"/>
                      <a:pt x="135" y="301"/>
                      <a:pt x="138" y="306"/>
                    </a:cubicBezTo>
                    <a:cubicBezTo>
                      <a:pt x="141" y="310"/>
                      <a:pt x="145" y="315"/>
                      <a:pt x="147" y="321"/>
                    </a:cubicBezTo>
                    <a:cubicBezTo>
                      <a:pt x="148" y="324"/>
                      <a:pt x="148" y="326"/>
                      <a:pt x="149" y="328"/>
                    </a:cubicBezTo>
                    <a:cubicBezTo>
                      <a:pt x="149" y="332"/>
                      <a:pt x="150" y="334"/>
                      <a:pt x="151" y="336"/>
                    </a:cubicBezTo>
                    <a:cubicBezTo>
                      <a:pt x="153" y="335"/>
                      <a:pt x="154" y="335"/>
                      <a:pt x="156" y="336"/>
                    </a:cubicBezTo>
                    <a:cubicBezTo>
                      <a:pt x="162" y="341"/>
                      <a:pt x="161" y="354"/>
                      <a:pt x="160" y="365"/>
                    </a:cubicBezTo>
                    <a:cubicBezTo>
                      <a:pt x="160" y="369"/>
                      <a:pt x="160" y="373"/>
                      <a:pt x="160" y="375"/>
                    </a:cubicBezTo>
                    <a:cubicBezTo>
                      <a:pt x="160" y="382"/>
                      <a:pt x="162" y="389"/>
                      <a:pt x="163" y="397"/>
                    </a:cubicBezTo>
                    <a:cubicBezTo>
                      <a:pt x="165" y="402"/>
                      <a:pt x="166" y="408"/>
                      <a:pt x="166" y="414"/>
                    </a:cubicBezTo>
                    <a:cubicBezTo>
                      <a:pt x="167" y="419"/>
                      <a:pt x="167" y="424"/>
                      <a:pt x="167" y="428"/>
                    </a:cubicBezTo>
                    <a:cubicBezTo>
                      <a:pt x="167" y="436"/>
                      <a:pt x="167" y="443"/>
                      <a:pt x="170" y="450"/>
                    </a:cubicBezTo>
                    <a:cubicBezTo>
                      <a:pt x="171" y="451"/>
                      <a:pt x="171" y="451"/>
                      <a:pt x="171" y="451"/>
                    </a:cubicBezTo>
                    <a:cubicBezTo>
                      <a:pt x="176" y="465"/>
                      <a:pt x="179" y="475"/>
                      <a:pt x="174" y="480"/>
                    </a:cubicBezTo>
                    <a:cubicBezTo>
                      <a:pt x="172" y="484"/>
                      <a:pt x="168" y="484"/>
                      <a:pt x="165" y="484"/>
                    </a:cubicBezTo>
                    <a:cubicBezTo>
                      <a:pt x="165" y="484"/>
                      <a:pt x="165" y="484"/>
                      <a:pt x="165" y="484"/>
                    </a:cubicBezTo>
                    <a:cubicBezTo>
                      <a:pt x="167" y="488"/>
                      <a:pt x="172" y="492"/>
                      <a:pt x="177" y="497"/>
                    </a:cubicBezTo>
                    <a:cubicBezTo>
                      <a:pt x="179" y="499"/>
                      <a:pt x="182" y="502"/>
                      <a:pt x="184" y="504"/>
                    </a:cubicBezTo>
                    <a:cubicBezTo>
                      <a:pt x="197" y="518"/>
                      <a:pt x="210" y="526"/>
                      <a:pt x="227" y="531"/>
                    </a:cubicBezTo>
                    <a:cubicBezTo>
                      <a:pt x="228" y="521"/>
                      <a:pt x="228" y="511"/>
                      <a:pt x="228" y="500"/>
                    </a:cubicBezTo>
                    <a:cubicBezTo>
                      <a:pt x="228" y="487"/>
                      <a:pt x="228" y="480"/>
                      <a:pt x="242" y="472"/>
                    </a:cubicBezTo>
                    <a:cubicBezTo>
                      <a:pt x="244" y="471"/>
                      <a:pt x="247" y="470"/>
                      <a:pt x="249" y="468"/>
                    </a:cubicBezTo>
                    <a:cubicBezTo>
                      <a:pt x="254" y="465"/>
                      <a:pt x="258" y="462"/>
                      <a:pt x="263" y="461"/>
                    </a:cubicBezTo>
                    <a:cubicBezTo>
                      <a:pt x="274" y="458"/>
                      <a:pt x="281" y="464"/>
                      <a:pt x="286" y="470"/>
                    </a:cubicBezTo>
                    <a:cubicBezTo>
                      <a:pt x="290" y="473"/>
                      <a:pt x="292" y="476"/>
                      <a:pt x="294" y="478"/>
                    </a:cubicBezTo>
                    <a:cubicBezTo>
                      <a:pt x="298" y="482"/>
                      <a:pt x="301" y="485"/>
                      <a:pt x="304" y="487"/>
                    </a:cubicBezTo>
                    <a:cubicBezTo>
                      <a:pt x="307" y="486"/>
                      <a:pt x="310" y="486"/>
                      <a:pt x="313" y="485"/>
                    </a:cubicBezTo>
                    <a:cubicBezTo>
                      <a:pt x="317" y="485"/>
                      <a:pt x="320" y="485"/>
                      <a:pt x="322" y="482"/>
                    </a:cubicBezTo>
                    <a:cubicBezTo>
                      <a:pt x="324" y="479"/>
                      <a:pt x="324" y="475"/>
                      <a:pt x="325" y="471"/>
                    </a:cubicBezTo>
                    <a:cubicBezTo>
                      <a:pt x="325" y="465"/>
                      <a:pt x="326" y="459"/>
                      <a:pt x="331" y="453"/>
                    </a:cubicBezTo>
                    <a:cubicBezTo>
                      <a:pt x="333" y="450"/>
                      <a:pt x="336" y="449"/>
                      <a:pt x="339" y="447"/>
                    </a:cubicBezTo>
                    <a:cubicBezTo>
                      <a:pt x="341" y="446"/>
                      <a:pt x="343" y="444"/>
                      <a:pt x="344" y="442"/>
                    </a:cubicBezTo>
                    <a:cubicBezTo>
                      <a:pt x="345" y="441"/>
                      <a:pt x="346" y="438"/>
                      <a:pt x="346" y="436"/>
                    </a:cubicBezTo>
                    <a:cubicBezTo>
                      <a:pt x="347" y="434"/>
                      <a:pt x="347" y="432"/>
                      <a:pt x="348" y="431"/>
                    </a:cubicBezTo>
                    <a:cubicBezTo>
                      <a:pt x="351" y="421"/>
                      <a:pt x="356" y="406"/>
                      <a:pt x="367" y="403"/>
                    </a:cubicBezTo>
                    <a:cubicBezTo>
                      <a:pt x="371" y="401"/>
                      <a:pt x="377" y="401"/>
                      <a:pt x="383" y="401"/>
                    </a:cubicBezTo>
                    <a:cubicBezTo>
                      <a:pt x="387" y="401"/>
                      <a:pt x="391" y="401"/>
                      <a:pt x="394" y="401"/>
                    </a:cubicBezTo>
                    <a:cubicBezTo>
                      <a:pt x="398" y="400"/>
                      <a:pt x="402" y="399"/>
                      <a:pt x="406" y="397"/>
                    </a:cubicBezTo>
                    <a:cubicBezTo>
                      <a:pt x="411" y="396"/>
                      <a:pt x="416" y="394"/>
                      <a:pt x="421" y="393"/>
                    </a:cubicBezTo>
                    <a:cubicBezTo>
                      <a:pt x="425" y="393"/>
                      <a:pt x="430" y="393"/>
                      <a:pt x="435" y="394"/>
                    </a:cubicBezTo>
                    <a:cubicBezTo>
                      <a:pt x="441" y="394"/>
                      <a:pt x="450" y="395"/>
                      <a:pt x="451" y="392"/>
                    </a:cubicBezTo>
                    <a:cubicBezTo>
                      <a:pt x="452" y="390"/>
                      <a:pt x="452" y="377"/>
                      <a:pt x="451" y="372"/>
                    </a:cubicBezTo>
                    <a:cubicBezTo>
                      <a:pt x="451" y="369"/>
                      <a:pt x="450" y="368"/>
                      <a:pt x="450" y="366"/>
                    </a:cubicBezTo>
                    <a:cubicBezTo>
                      <a:pt x="449" y="364"/>
                      <a:pt x="448" y="363"/>
                      <a:pt x="448" y="360"/>
                    </a:cubicBezTo>
                    <a:cubicBezTo>
                      <a:pt x="446" y="356"/>
                      <a:pt x="445" y="346"/>
                      <a:pt x="447" y="341"/>
                    </a:cubicBezTo>
                    <a:cubicBezTo>
                      <a:pt x="447" y="338"/>
                      <a:pt x="449" y="337"/>
                      <a:pt x="450" y="335"/>
                    </a:cubicBezTo>
                    <a:cubicBezTo>
                      <a:pt x="451" y="334"/>
                      <a:pt x="451" y="333"/>
                      <a:pt x="451" y="332"/>
                    </a:cubicBezTo>
                    <a:cubicBezTo>
                      <a:pt x="451" y="331"/>
                      <a:pt x="452" y="329"/>
                      <a:pt x="453" y="328"/>
                    </a:cubicBezTo>
                    <a:cubicBezTo>
                      <a:pt x="453" y="322"/>
                      <a:pt x="452" y="318"/>
                      <a:pt x="447" y="316"/>
                    </a:cubicBezTo>
                    <a:cubicBezTo>
                      <a:pt x="443" y="315"/>
                      <a:pt x="438" y="316"/>
                      <a:pt x="432" y="314"/>
                    </a:cubicBezTo>
                    <a:cubicBezTo>
                      <a:pt x="428" y="313"/>
                      <a:pt x="425" y="310"/>
                      <a:pt x="423" y="307"/>
                    </a:cubicBezTo>
                    <a:cubicBezTo>
                      <a:pt x="422" y="306"/>
                      <a:pt x="421" y="304"/>
                      <a:pt x="419" y="303"/>
                    </a:cubicBezTo>
                    <a:cubicBezTo>
                      <a:pt x="418" y="302"/>
                      <a:pt x="416" y="301"/>
                      <a:pt x="414" y="301"/>
                    </a:cubicBezTo>
                    <a:cubicBezTo>
                      <a:pt x="410" y="298"/>
                      <a:pt x="407" y="297"/>
                      <a:pt x="402" y="290"/>
                    </a:cubicBezTo>
                    <a:cubicBezTo>
                      <a:pt x="398" y="282"/>
                      <a:pt x="396" y="280"/>
                      <a:pt x="390" y="274"/>
                    </a:cubicBezTo>
                    <a:cubicBezTo>
                      <a:pt x="383" y="268"/>
                      <a:pt x="382" y="259"/>
                      <a:pt x="380" y="252"/>
                    </a:cubicBezTo>
                    <a:cubicBezTo>
                      <a:pt x="380" y="249"/>
                      <a:pt x="380" y="247"/>
                      <a:pt x="379" y="245"/>
                    </a:cubicBezTo>
                    <a:cubicBezTo>
                      <a:pt x="379" y="243"/>
                      <a:pt x="378" y="242"/>
                      <a:pt x="378" y="240"/>
                    </a:cubicBezTo>
                    <a:cubicBezTo>
                      <a:pt x="377" y="236"/>
                      <a:pt x="376" y="232"/>
                      <a:pt x="375" y="229"/>
                    </a:cubicBezTo>
                    <a:cubicBezTo>
                      <a:pt x="375" y="229"/>
                      <a:pt x="374" y="228"/>
                      <a:pt x="373" y="227"/>
                    </a:cubicBezTo>
                    <a:cubicBezTo>
                      <a:pt x="372" y="226"/>
                      <a:pt x="370" y="225"/>
                      <a:pt x="369" y="223"/>
                    </a:cubicBezTo>
                    <a:cubicBezTo>
                      <a:pt x="364" y="215"/>
                      <a:pt x="364" y="200"/>
                      <a:pt x="364" y="187"/>
                    </a:cubicBezTo>
                    <a:cubicBezTo>
                      <a:pt x="363" y="186"/>
                      <a:pt x="362" y="184"/>
                      <a:pt x="363" y="182"/>
                    </a:cubicBezTo>
                    <a:cubicBezTo>
                      <a:pt x="364" y="177"/>
                      <a:pt x="365" y="173"/>
                      <a:pt x="365" y="168"/>
                    </a:cubicBezTo>
                    <a:cubicBezTo>
                      <a:pt x="365" y="163"/>
                      <a:pt x="365" y="156"/>
                      <a:pt x="369" y="150"/>
                    </a:cubicBezTo>
                    <a:cubicBezTo>
                      <a:pt x="371" y="146"/>
                      <a:pt x="373" y="142"/>
                      <a:pt x="374" y="138"/>
                    </a:cubicBezTo>
                    <a:cubicBezTo>
                      <a:pt x="377" y="130"/>
                      <a:pt x="380" y="123"/>
                      <a:pt x="387" y="116"/>
                    </a:cubicBezTo>
                    <a:cubicBezTo>
                      <a:pt x="388" y="115"/>
                      <a:pt x="390" y="113"/>
                      <a:pt x="392" y="112"/>
                    </a:cubicBezTo>
                    <a:cubicBezTo>
                      <a:pt x="396" y="109"/>
                      <a:pt x="400" y="106"/>
                      <a:pt x="400" y="103"/>
                    </a:cubicBezTo>
                    <a:cubicBezTo>
                      <a:pt x="400" y="102"/>
                      <a:pt x="400" y="101"/>
                      <a:pt x="400" y="101"/>
                    </a:cubicBezTo>
                    <a:cubicBezTo>
                      <a:pt x="400" y="101"/>
                      <a:pt x="399" y="101"/>
                      <a:pt x="399" y="100"/>
                    </a:cubicBezTo>
                    <a:cubicBezTo>
                      <a:pt x="398" y="100"/>
                      <a:pt x="396" y="99"/>
                      <a:pt x="395" y="97"/>
                    </a:cubicBezTo>
                    <a:cubicBezTo>
                      <a:pt x="388" y="87"/>
                      <a:pt x="385" y="81"/>
                      <a:pt x="382" y="71"/>
                    </a:cubicBezTo>
                    <a:cubicBezTo>
                      <a:pt x="379" y="62"/>
                      <a:pt x="375" y="61"/>
                      <a:pt x="366" y="59"/>
                    </a:cubicBezTo>
                    <a:cubicBezTo>
                      <a:pt x="363" y="59"/>
                      <a:pt x="363" y="59"/>
                      <a:pt x="363" y="59"/>
                    </a:cubicBezTo>
                    <a:cubicBezTo>
                      <a:pt x="361" y="58"/>
                      <a:pt x="360" y="58"/>
                      <a:pt x="360" y="58"/>
                    </a:cubicBezTo>
                    <a:cubicBezTo>
                      <a:pt x="353" y="56"/>
                      <a:pt x="349" y="54"/>
                      <a:pt x="350" y="44"/>
                    </a:cubicBezTo>
                    <a:cubicBezTo>
                      <a:pt x="351" y="37"/>
                      <a:pt x="354" y="35"/>
                      <a:pt x="357" y="34"/>
                    </a:cubicBezTo>
                    <a:cubicBezTo>
                      <a:pt x="358" y="34"/>
                      <a:pt x="359" y="34"/>
                      <a:pt x="359" y="33"/>
                    </a:cubicBezTo>
                    <a:cubicBezTo>
                      <a:pt x="361" y="31"/>
                      <a:pt x="362" y="25"/>
                      <a:pt x="361" y="20"/>
                    </a:cubicBezTo>
                    <a:cubicBezTo>
                      <a:pt x="361" y="18"/>
                      <a:pt x="361" y="18"/>
                      <a:pt x="360" y="18"/>
                    </a:cubicBezTo>
                    <a:cubicBezTo>
                      <a:pt x="359" y="17"/>
                      <a:pt x="357" y="16"/>
                      <a:pt x="355" y="13"/>
                    </a:cubicBezTo>
                    <a:cubicBezTo>
                      <a:pt x="353" y="10"/>
                      <a:pt x="353" y="7"/>
                      <a:pt x="353" y="5"/>
                    </a:cubicBezTo>
                    <a:cubicBezTo>
                      <a:pt x="352" y="3"/>
                      <a:pt x="352" y="2"/>
                      <a:pt x="351" y="1"/>
                    </a:cubicBezTo>
                    <a:cubicBezTo>
                      <a:pt x="349" y="0"/>
                      <a:pt x="347" y="0"/>
                      <a:pt x="347" y="0"/>
                    </a:cubicBezTo>
                    <a:cubicBezTo>
                      <a:pt x="347" y="3"/>
                      <a:pt x="346" y="5"/>
                      <a:pt x="343" y="5"/>
                    </a:cubicBezTo>
                    <a:cubicBezTo>
                      <a:pt x="341" y="5"/>
                      <a:pt x="339" y="5"/>
                      <a:pt x="336" y="6"/>
                    </a:cubicBezTo>
                    <a:cubicBezTo>
                      <a:pt x="329" y="7"/>
                      <a:pt x="322" y="8"/>
                      <a:pt x="315" y="6"/>
                    </a:cubicBezTo>
                    <a:cubicBezTo>
                      <a:pt x="315" y="7"/>
                      <a:pt x="315" y="7"/>
                      <a:pt x="316" y="7"/>
                    </a:cubicBezTo>
                    <a:cubicBezTo>
                      <a:pt x="319" y="10"/>
                      <a:pt x="320" y="12"/>
                      <a:pt x="321" y="13"/>
                    </a:cubicBezTo>
                    <a:cubicBezTo>
                      <a:pt x="324" y="23"/>
                      <a:pt x="316" y="29"/>
                      <a:pt x="311" y="32"/>
                    </a:cubicBezTo>
                    <a:cubicBezTo>
                      <a:pt x="307" y="34"/>
                      <a:pt x="305" y="36"/>
                      <a:pt x="305" y="37"/>
                    </a:cubicBezTo>
                    <a:cubicBezTo>
                      <a:pt x="305" y="38"/>
                      <a:pt x="305" y="39"/>
                      <a:pt x="304" y="40"/>
                    </a:cubicBezTo>
                    <a:cubicBezTo>
                      <a:pt x="304" y="42"/>
                      <a:pt x="303" y="44"/>
                      <a:pt x="300" y="45"/>
                    </a:cubicBezTo>
                    <a:cubicBezTo>
                      <a:pt x="300" y="45"/>
                      <a:pt x="299" y="45"/>
                      <a:pt x="299" y="45"/>
                    </a:cubicBezTo>
                    <a:cubicBezTo>
                      <a:pt x="298" y="46"/>
                      <a:pt x="298" y="46"/>
                      <a:pt x="297" y="48"/>
                    </a:cubicBezTo>
                    <a:cubicBezTo>
                      <a:pt x="296" y="50"/>
                      <a:pt x="295" y="54"/>
                      <a:pt x="288" y="57"/>
                    </a:cubicBezTo>
                    <a:cubicBezTo>
                      <a:pt x="285" y="58"/>
                      <a:pt x="280" y="58"/>
                      <a:pt x="277" y="58"/>
                    </a:cubicBezTo>
                    <a:cubicBezTo>
                      <a:pt x="274" y="58"/>
                      <a:pt x="271" y="58"/>
                      <a:pt x="270" y="59"/>
                    </a:cubicBezTo>
                    <a:cubicBezTo>
                      <a:pt x="268" y="59"/>
                      <a:pt x="267" y="59"/>
                      <a:pt x="266" y="60"/>
                    </a:cubicBezTo>
                    <a:cubicBezTo>
                      <a:pt x="264" y="60"/>
                      <a:pt x="263" y="61"/>
                      <a:pt x="262" y="61"/>
                    </a:cubicBezTo>
                    <a:cubicBezTo>
                      <a:pt x="260" y="62"/>
                      <a:pt x="258" y="62"/>
                      <a:pt x="256" y="62"/>
                    </a:cubicBezTo>
                    <a:cubicBezTo>
                      <a:pt x="253" y="62"/>
                      <a:pt x="252" y="63"/>
                      <a:pt x="251" y="64"/>
                    </a:cubicBezTo>
                    <a:cubicBezTo>
                      <a:pt x="250" y="65"/>
                      <a:pt x="250" y="65"/>
                      <a:pt x="250" y="66"/>
                    </a:cubicBezTo>
                    <a:cubicBezTo>
                      <a:pt x="249" y="69"/>
                      <a:pt x="247" y="72"/>
                      <a:pt x="243" y="74"/>
                    </a:cubicBezTo>
                    <a:cubicBezTo>
                      <a:pt x="239" y="77"/>
                      <a:pt x="235" y="77"/>
                      <a:pt x="233" y="78"/>
                    </a:cubicBezTo>
                    <a:cubicBezTo>
                      <a:pt x="230" y="78"/>
                      <a:pt x="230" y="78"/>
                      <a:pt x="229" y="80"/>
                    </a:cubicBezTo>
                    <a:cubicBezTo>
                      <a:pt x="229" y="81"/>
                      <a:pt x="229" y="81"/>
                      <a:pt x="229" y="82"/>
                    </a:cubicBezTo>
                    <a:cubicBezTo>
                      <a:pt x="230" y="85"/>
                      <a:pt x="230" y="88"/>
                      <a:pt x="225" y="91"/>
                    </a:cubicBezTo>
                    <a:cubicBezTo>
                      <a:pt x="220" y="94"/>
                      <a:pt x="213" y="93"/>
                      <a:pt x="203" y="92"/>
                    </a:cubicBezTo>
                    <a:cubicBezTo>
                      <a:pt x="201" y="92"/>
                      <a:pt x="198" y="92"/>
                      <a:pt x="197" y="92"/>
                    </a:cubicBezTo>
                    <a:cubicBezTo>
                      <a:pt x="188" y="92"/>
                      <a:pt x="165" y="92"/>
                      <a:pt x="158" y="97"/>
                    </a:cubicBezTo>
                    <a:cubicBezTo>
                      <a:pt x="156" y="99"/>
                      <a:pt x="156" y="100"/>
                      <a:pt x="157" y="105"/>
                    </a:cubicBezTo>
                    <a:cubicBezTo>
                      <a:pt x="157" y="109"/>
                      <a:pt x="158" y="112"/>
                      <a:pt x="157" y="117"/>
                    </a:cubicBezTo>
                    <a:cubicBezTo>
                      <a:pt x="156" y="121"/>
                      <a:pt x="153" y="125"/>
                      <a:pt x="148" y="127"/>
                    </a:cubicBezTo>
                    <a:cubicBezTo>
                      <a:pt x="141" y="131"/>
                      <a:pt x="131" y="131"/>
                      <a:pt x="125" y="127"/>
                    </a:cubicBezTo>
                    <a:cubicBezTo>
                      <a:pt x="120" y="125"/>
                      <a:pt x="118" y="121"/>
                      <a:pt x="117" y="118"/>
                    </a:cubicBezTo>
                    <a:cubicBezTo>
                      <a:pt x="116" y="115"/>
                      <a:pt x="115" y="113"/>
                      <a:pt x="113" y="112"/>
                    </a:cubicBezTo>
                    <a:cubicBezTo>
                      <a:pt x="109" y="110"/>
                      <a:pt x="101" y="110"/>
                      <a:pt x="95" y="111"/>
                    </a:cubicBezTo>
                    <a:cubicBezTo>
                      <a:pt x="93" y="111"/>
                      <a:pt x="91" y="111"/>
                      <a:pt x="89" y="111"/>
                    </a:cubicBezTo>
                    <a:cubicBezTo>
                      <a:pt x="81" y="110"/>
                      <a:pt x="75" y="107"/>
                      <a:pt x="70" y="105"/>
                    </a:cubicBezTo>
                    <a:cubicBezTo>
                      <a:pt x="65" y="102"/>
                      <a:pt x="60" y="100"/>
                      <a:pt x="53" y="100"/>
                    </a:cubicBezTo>
                    <a:cubicBezTo>
                      <a:pt x="41" y="99"/>
                      <a:pt x="38" y="94"/>
                      <a:pt x="36" y="88"/>
                    </a:cubicBezTo>
                    <a:cubicBezTo>
                      <a:pt x="35" y="86"/>
                      <a:pt x="34" y="84"/>
                      <a:pt x="30" y="82"/>
                    </a:cubicBezTo>
                    <a:cubicBezTo>
                      <a:pt x="27" y="80"/>
                      <a:pt x="5" y="79"/>
                      <a:pt x="1" y="81"/>
                    </a:cubicBezTo>
                    <a:cubicBezTo>
                      <a:pt x="0" y="83"/>
                      <a:pt x="0" y="84"/>
                      <a:pt x="0" y="8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1" name="Freeform 103">
                <a:extLst>
                  <a:ext uri="{FF2B5EF4-FFF2-40B4-BE49-F238E27FC236}">
                    <a16:creationId xmlns:a16="http://schemas.microsoft.com/office/drawing/2014/main" id="{52B41BA4-1F6D-4E32-903C-FD6618D9E3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7" y="981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2" name="Freeform 104">
                <a:extLst>
                  <a:ext uri="{FF2B5EF4-FFF2-40B4-BE49-F238E27FC236}">
                    <a16:creationId xmlns:a16="http://schemas.microsoft.com/office/drawing/2014/main" id="{A90E50BF-4053-4791-8BC4-A150BC6B94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8" y="979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3" name="Freeform 105">
                <a:extLst>
                  <a:ext uri="{FF2B5EF4-FFF2-40B4-BE49-F238E27FC236}">
                    <a16:creationId xmlns:a16="http://schemas.microsoft.com/office/drawing/2014/main" id="{D82A872F-0818-4407-868D-2D771DAD29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5" y="1155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4" name="Freeform 106">
                <a:extLst>
                  <a:ext uri="{FF2B5EF4-FFF2-40B4-BE49-F238E27FC236}">
                    <a16:creationId xmlns:a16="http://schemas.microsoft.com/office/drawing/2014/main" id="{DB7BA1C4-7047-4F60-A370-928AA8D724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2" y="975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5" name="Freeform 107">
                <a:extLst>
                  <a:ext uri="{FF2B5EF4-FFF2-40B4-BE49-F238E27FC236}">
                    <a16:creationId xmlns:a16="http://schemas.microsoft.com/office/drawing/2014/main" id="{013A0F18-3DE0-4FFD-B6CB-F51DED59FC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5" y="1152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6" name="Freeform 108">
                <a:extLst>
                  <a:ext uri="{FF2B5EF4-FFF2-40B4-BE49-F238E27FC236}">
                    <a16:creationId xmlns:a16="http://schemas.microsoft.com/office/drawing/2014/main" id="{92673D25-CEEF-4B29-A80C-208C2F9A72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3" y="974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7" name="Freeform 109">
                <a:extLst>
                  <a:ext uri="{FF2B5EF4-FFF2-40B4-BE49-F238E27FC236}">
                    <a16:creationId xmlns:a16="http://schemas.microsoft.com/office/drawing/2014/main" id="{6EECD5EF-D071-4BC5-BAFB-22FE0215BE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5" y="972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8" name="Freeform 110">
                <a:extLst>
                  <a:ext uri="{FF2B5EF4-FFF2-40B4-BE49-F238E27FC236}">
                    <a16:creationId xmlns:a16="http://schemas.microsoft.com/office/drawing/2014/main" id="{24F4BD26-DA10-45D9-AE1C-0214CB8ED0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4" y="113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9" name="Freeform 111">
                <a:extLst>
                  <a:ext uri="{FF2B5EF4-FFF2-40B4-BE49-F238E27FC236}">
                    <a16:creationId xmlns:a16="http://schemas.microsoft.com/office/drawing/2014/main" id="{B52E4363-6585-4E6B-BF9D-BEFB6B999E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4" y="1150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0" name="Freeform 112">
                <a:extLst>
                  <a:ext uri="{FF2B5EF4-FFF2-40B4-BE49-F238E27FC236}">
                    <a16:creationId xmlns:a16="http://schemas.microsoft.com/office/drawing/2014/main" id="{E4B6CF7F-76A9-457D-9ED2-93A8E7A1ED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6" y="1160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1" name="Freeform 113">
                <a:extLst>
                  <a:ext uri="{FF2B5EF4-FFF2-40B4-BE49-F238E27FC236}">
                    <a16:creationId xmlns:a16="http://schemas.microsoft.com/office/drawing/2014/main" id="{C1BE1368-A609-4F68-A34B-4BECAEAFD6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6" y="1158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2" name="Freeform 114">
                <a:extLst>
                  <a:ext uri="{FF2B5EF4-FFF2-40B4-BE49-F238E27FC236}">
                    <a16:creationId xmlns:a16="http://schemas.microsoft.com/office/drawing/2014/main" id="{6D941E58-4CBA-4489-9E90-DF63835987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7" y="1162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3" name="Freeform 115">
                <a:extLst>
                  <a:ext uri="{FF2B5EF4-FFF2-40B4-BE49-F238E27FC236}">
                    <a16:creationId xmlns:a16="http://schemas.microsoft.com/office/drawing/2014/main" id="{4183A5ED-5DCD-41C9-AD97-227BCC0DF3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4" y="1141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4" name="Freeform 116">
                <a:extLst>
                  <a:ext uri="{FF2B5EF4-FFF2-40B4-BE49-F238E27FC236}">
                    <a16:creationId xmlns:a16="http://schemas.microsoft.com/office/drawing/2014/main" id="{54E28859-EDE1-4E44-899F-2F1D21722C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4" y="1147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5" name="Freeform 117">
                <a:extLst>
                  <a:ext uri="{FF2B5EF4-FFF2-40B4-BE49-F238E27FC236}">
                    <a16:creationId xmlns:a16="http://schemas.microsoft.com/office/drawing/2014/main" id="{5853B1B0-E855-4628-87FE-FDA7FBA1BD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" y="1167"/>
                <a:ext cx="992" cy="973"/>
              </a:xfrm>
              <a:custGeom>
                <a:avLst/>
                <a:gdLst>
                  <a:gd name="T0" fmla="*/ 3 w 998"/>
                  <a:gd name="T1" fmla="*/ 125 h 979"/>
                  <a:gd name="T2" fmla="*/ 4 w 998"/>
                  <a:gd name="T3" fmla="*/ 176 h 979"/>
                  <a:gd name="T4" fmla="*/ 7 w 998"/>
                  <a:gd name="T5" fmla="*/ 209 h 979"/>
                  <a:gd name="T6" fmla="*/ 18 w 998"/>
                  <a:gd name="T7" fmla="*/ 257 h 979"/>
                  <a:gd name="T8" fmla="*/ 45 w 998"/>
                  <a:gd name="T9" fmla="*/ 283 h 979"/>
                  <a:gd name="T10" fmla="*/ 96 w 998"/>
                  <a:gd name="T11" fmla="*/ 319 h 979"/>
                  <a:gd name="T12" fmla="*/ 157 w 998"/>
                  <a:gd name="T13" fmla="*/ 350 h 979"/>
                  <a:gd name="T14" fmla="*/ 214 w 998"/>
                  <a:gd name="T15" fmla="*/ 351 h 979"/>
                  <a:gd name="T16" fmla="*/ 220 w 998"/>
                  <a:gd name="T17" fmla="*/ 375 h 979"/>
                  <a:gd name="T18" fmla="*/ 125 w 998"/>
                  <a:gd name="T19" fmla="*/ 559 h 979"/>
                  <a:gd name="T20" fmla="*/ 82 w 998"/>
                  <a:gd name="T21" fmla="*/ 649 h 979"/>
                  <a:gd name="T22" fmla="*/ 45 w 998"/>
                  <a:gd name="T23" fmla="*/ 728 h 979"/>
                  <a:gd name="T24" fmla="*/ 63 w 998"/>
                  <a:gd name="T25" fmla="*/ 780 h 979"/>
                  <a:gd name="T26" fmla="*/ 96 w 998"/>
                  <a:gd name="T27" fmla="*/ 844 h 979"/>
                  <a:gd name="T28" fmla="*/ 123 w 998"/>
                  <a:gd name="T29" fmla="*/ 904 h 979"/>
                  <a:gd name="T30" fmla="*/ 159 w 998"/>
                  <a:gd name="T31" fmla="*/ 934 h 979"/>
                  <a:gd name="T32" fmla="*/ 217 w 998"/>
                  <a:gd name="T33" fmla="*/ 944 h 979"/>
                  <a:gd name="T34" fmla="*/ 305 w 998"/>
                  <a:gd name="T35" fmla="*/ 951 h 979"/>
                  <a:gd name="T36" fmla="*/ 460 w 998"/>
                  <a:gd name="T37" fmla="*/ 958 h 979"/>
                  <a:gd name="T38" fmla="*/ 685 w 998"/>
                  <a:gd name="T39" fmla="*/ 971 h 979"/>
                  <a:gd name="T40" fmla="*/ 720 w 998"/>
                  <a:gd name="T41" fmla="*/ 905 h 979"/>
                  <a:gd name="T42" fmla="*/ 753 w 998"/>
                  <a:gd name="T43" fmla="*/ 819 h 979"/>
                  <a:gd name="T44" fmla="*/ 758 w 998"/>
                  <a:gd name="T45" fmla="*/ 752 h 979"/>
                  <a:gd name="T46" fmla="*/ 808 w 998"/>
                  <a:gd name="T47" fmla="*/ 715 h 979"/>
                  <a:gd name="T48" fmla="*/ 831 w 998"/>
                  <a:gd name="T49" fmla="*/ 672 h 979"/>
                  <a:gd name="T50" fmla="*/ 838 w 998"/>
                  <a:gd name="T51" fmla="*/ 649 h 979"/>
                  <a:gd name="T52" fmla="*/ 806 w 998"/>
                  <a:gd name="T53" fmla="*/ 615 h 979"/>
                  <a:gd name="T54" fmla="*/ 855 w 998"/>
                  <a:gd name="T55" fmla="*/ 571 h 979"/>
                  <a:gd name="T56" fmla="*/ 897 w 998"/>
                  <a:gd name="T57" fmla="*/ 538 h 979"/>
                  <a:gd name="T58" fmla="*/ 929 w 998"/>
                  <a:gd name="T59" fmla="*/ 481 h 979"/>
                  <a:gd name="T60" fmla="*/ 954 w 998"/>
                  <a:gd name="T61" fmla="*/ 446 h 979"/>
                  <a:gd name="T62" fmla="*/ 968 w 998"/>
                  <a:gd name="T63" fmla="*/ 406 h 979"/>
                  <a:gd name="T64" fmla="*/ 986 w 998"/>
                  <a:gd name="T65" fmla="*/ 367 h 979"/>
                  <a:gd name="T66" fmla="*/ 976 w 998"/>
                  <a:gd name="T67" fmla="*/ 344 h 979"/>
                  <a:gd name="T68" fmla="*/ 996 w 998"/>
                  <a:gd name="T69" fmla="*/ 319 h 979"/>
                  <a:gd name="T70" fmla="*/ 989 w 998"/>
                  <a:gd name="T71" fmla="*/ 289 h 979"/>
                  <a:gd name="T72" fmla="*/ 950 w 998"/>
                  <a:gd name="T73" fmla="*/ 271 h 979"/>
                  <a:gd name="T74" fmla="*/ 895 w 998"/>
                  <a:gd name="T75" fmla="*/ 263 h 979"/>
                  <a:gd name="T76" fmla="*/ 839 w 998"/>
                  <a:gd name="T77" fmla="*/ 289 h 979"/>
                  <a:gd name="T78" fmla="*/ 795 w 998"/>
                  <a:gd name="T79" fmla="*/ 323 h 979"/>
                  <a:gd name="T80" fmla="*/ 748 w 998"/>
                  <a:gd name="T81" fmla="*/ 351 h 979"/>
                  <a:gd name="T82" fmla="*/ 726 w 998"/>
                  <a:gd name="T83" fmla="*/ 361 h 979"/>
                  <a:gd name="T84" fmla="*/ 701 w 998"/>
                  <a:gd name="T85" fmla="*/ 355 h 979"/>
                  <a:gd name="T86" fmla="*/ 640 w 998"/>
                  <a:gd name="T87" fmla="*/ 350 h 979"/>
                  <a:gd name="T88" fmla="*/ 624 w 998"/>
                  <a:gd name="T89" fmla="*/ 305 h 979"/>
                  <a:gd name="T90" fmla="*/ 581 w 998"/>
                  <a:gd name="T91" fmla="*/ 308 h 979"/>
                  <a:gd name="T92" fmla="*/ 525 w 998"/>
                  <a:gd name="T93" fmla="*/ 315 h 979"/>
                  <a:gd name="T94" fmla="*/ 494 w 998"/>
                  <a:gd name="T95" fmla="*/ 263 h 979"/>
                  <a:gd name="T96" fmla="*/ 455 w 998"/>
                  <a:gd name="T97" fmla="*/ 198 h 979"/>
                  <a:gd name="T98" fmla="*/ 447 w 998"/>
                  <a:gd name="T99" fmla="*/ 171 h 979"/>
                  <a:gd name="T100" fmla="*/ 427 w 998"/>
                  <a:gd name="T101" fmla="*/ 130 h 979"/>
                  <a:gd name="T102" fmla="*/ 404 w 998"/>
                  <a:gd name="T103" fmla="*/ 102 h 979"/>
                  <a:gd name="T104" fmla="*/ 376 w 998"/>
                  <a:gd name="T105" fmla="*/ 89 h 979"/>
                  <a:gd name="T106" fmla="*/ 340 w 998"/>
                  <a:gd name="T107" fmla="*/ 66 h 979"/>
                  <a:gd name="T108" fmla="*/ 324 w 998"/>
                  <a:gd name="T109" fmla="*/ 20 h 979"/>
                  <a:gd name="T110" fmla="*/ 268 w 998"/>
                  <a:gd name="T111" fmla="*/ 11 h 979"/>
                  <a:gd name="T112" fmla="*/ 228 w 998"/>
                  <a:gd name="T113" fmla="*/ 18 h 979"/>
                  <a:gd name="T114" fmla="*/ 233 w 998"/>
                  <a:gd name="T115" fmla="*/ 38 h 979"/>
                  <a:gd name="T116" fmla="*/ 127 w 998"/>
                  <a:gd name="T117" fmla="*/ 56 h 979"/>
                  <a:gd name="T118" fmla="*/ 74 w 998"/>
                  <a:gd name="T119" fmla="*/ 75 h 979"/>
                  <a:gd name="T120" fmla="*/ 34 w 998"/>
                  <a:gd name="T121" fmla="*/ 96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98" h="979">
                    <a:moveTo>
                      <a:pt x="17" y="109"/>
                    </a:moveTo>
                    <a:cubicBezTo>
                      <a:pt x="14" y="110"/>
                      <a:pt x="10" y="111"/>
                      <a:pt x="8" y="112"/>
                    </a:cubicBezTo>
                    <a:cubicBezTo>
                      <a:pt x="8" y="113"/>
                      <a:pt x="8" y="114"/>
                      <a:pt x="8" y="115"/>
                    </a:cubicBezTo>
                    <a:cubicBezTo>
                      <a:pt x="7" y="117"/>
                      <a:pt x="7" y="119"/>
                      <a:pt x="7" y="121"/>
                    </a:cubicBezTo>
                    <a:cubicBezTo>
                      <a:pt x="7" y="123"/>
                      <a:pt x="5" y="125"/>
                      <a:pt x="3" y="125"/>
                    </a:cubicBezTo>
                    <a:cubicBezTo>
                      <a:pt x="2" y="125"/>
                      <a:pt x="1" y="125"/>
                      <a:pt x="1" y="125"/>
                    </a:cubicBezTo>
                    <a:cubicBezTo>
                      <a:pt x="0" y="129"/>
                      <a:pt x="1" y="135"/>
                      <a:pt x="2" y="138"/>
                    </a:cubicBezTo>
                    <a:cubicBezTo>
                      <a:pt x="2" y="140"/>
                      <a:pt x="2" y="141"/>
                      <a:pt x="3" y="142"/>
                    </a:cubicBezTo>
                    <a:cubicBezTo>
                      <a:pt x="4" y="144"/>
                      <a:pt x="5" y="147"/>
                      <a:pt x="5" y="150"/>
                    </a:cubicBezTo>
                    <a:cubicBezTo>
                      <a:pt x="6" y="153"/>
                      <a:pt x="7" y="170"/>
                      <a:pt x="4" y="176"/>
                    </a:cubicBezTo>
                    <a:cubicBezTo>
                      <a:pt x="4" y="176"/>
                      <a:pt x="4" y="176"/>
                      <a:pt x="4" y="177"/>
                    </a:cubicBezTo>
                    <a:cubicBezTo>
                      <a:pt x="4" y="177"/>
                      <a:pt x="4" y="177"/>
                      <a:pt x="4" y="177"/>
                    </a:cubicBezTo>
                    <a:cubicBezTo>
                      <a:pt x="4" y="179"/>
                      <a:pt x="4" y="179"/>
                      <a:pt x="4" y="179"/>
                    </a:cubicBezTo>
                    <a:cubicBezTo>
                      <a:pt x="4" y="181"/>
                      <a:pt x="3" y="183"/>
                      <a:pt x="2" y="183"/>
                    </a:cubicBezTo>
                    <a:cubicBezTo>
                      <a:pt x="0" y="191"/>
                      <a:pt x="4" y="200"/>
                      <a:pt x="7" y="209"/>
                    </a:cubicBezTo>
                    <a:cubicBezTo>
                      <a:pt x="9" y="215"/>
                      <a:pt x="12" y="221"/>
                      <a:pt x="13" y="227"/>
                    </a:cubicBezTo>
                    <a:cubicBezTo>
                      <a:pt x="13" y="230"/>
                      <a:pt x="13" y="232"/>
                      <a:pt x="13" y="234"/>
                    </a:cubicBezTo>
                    <a:cubicBezTo>
                      <a:pt x="13" y="236"/>
                      <a:pt x="13" y="239"/>
                      <a:pt x="14" y="241"/>
                    </a:cubicBezTo>
                    <a:cubicBezTo>
                      <a:pt x="14" y="243"/>
                      <a:pt x="15" y="246"/>
                      <a:pt x="15" y="248"/>
                    </a:cubicBezTo>
                    <a:cubicBezTo>
                      <a:pt x="16" y="253"/>
                      <a:pt x="16" y="256"/>
                      <a:pt x="18" y="257"/>
                    </a:cubicBezTo>
                    <a:cubicBezTo>
                      <a:pt x="19" y="257"/>
                      <a:pt x="21" y="257"/>
                      <a:pt x="23" y="257"/>
                    </a:cubicBezTo>
                    <a:cubicBezTo>
                      <a:pt x="26" y="256"/>
                      <a:pt x="31" y="256"/>
                      <a:pt x="35" y="259"/>
                    </a:cubicBezTo>
                    <a:cubicBezTo>
                      <a:pt x="39" y="263"/>
                      <a:pt x="40" y="268"/>
                      <a:pt x="41" y="272"/>
                    </a:cubicBezTo>
                    <a:cubicBezTo>
                      <a:pt x="41" y="273"/>
                      <a:pt x="41" y="274"/>
                      <a:pt x="41" y="275"/>
                    </a:cubicBezTo>
                    <a:cubicBezTo>
                      <a:pt x="43" y="281"/>
                      <a:pt x="43" y="281"/>
                      <a:pt x="45" y="283"/>
                    </a:cubicBezTo>
                    <a:cubicBezTo>
                      <a:pt x="45" y="284"/>
                      <a:pt x="47" y="285"/>
                      <a:pt x="48" y="287"/>
                    </a:cubicBezTo>
                    <a:cubicBezTo>
                      <a:pt x="51" y="290"/>
                      <a:pt x="51" y="292"/>
                      <a:pt x="52" y="295"/>
                    </a:cubicBezTo>
                    <a:cubicBezTo>
                      <a:pt x="52" y="296"/>
                      <a:pt x="53" y="297"/>
                      <a:pt x="53" y="299"/>
                    </a:cubicBezTo>
                    <a:cubicBezTo>
                      <a:pt x="56" y="304"/>
                      <a:pt x="68" y="313"/>
                      <a:pt x="74" y="316"/>
                    </a:cubicBezTo>
                    <a:cubicBezTo>
                      <a:pt x="80" y="318"/>
                      <a:pt x="88" y="318"/>
                      <a:pt x="96" y="319"/>
                    </a:cubicBezTo>
                    <a:cubicBezTo>
                      <a:pt x="104" y="319"/>
                      <a:pt x="112" y="319"/>
                      <a:pt x="119" y="321"/>
                    </a:cubicBezTo>
                    <a:cubicBezTo>
                      <a:pt x="123" y="322"/>
                      <a:pt x="123" y="322"/>
                      <a:pt x="123" y="322"/>
                    </a:cubicBezTo>
                    <a:cubicBezTo>
                      <a:pt x="134" y="325"/>
                      <a:pt x="142" y="327"/>
                      <a:pt x="150" y="341"/>
                    </a:cubicBezTo>
                    <a:cubicBezTo>
                      <a:pt x="152" y="345"/>
                      <a:pt x="153" y="347"/>
                      <a:pt x="153" y="348"/>
                    </a:cubicBezTo>
                    <a:cubicBezTo>
                      <a:pt x="153" y="349"/>
                      <a:pt x="155" y="349"/>
                      <a:pt x="157" y="350"/>
                    </a:cubicBezTo>
                    <a:cubicBezTo>
                      <a:pt x="159" y="350"/>
                      <a:pt x="161" y="350"/>
                      <a:pt x="162" y="350"/>
                    </a:cubicBezTo>
                    <a:cubicBezTo>
                      <a:pt x="168" y="351"/>
                      <a:pt x="172" y="352"/>
                      <a:pt x="177" y="359"/>
                    </a:cubicBezTo>
                    <a:cubicBezTo>
                      <a:pt x="178" y="360"/>
                      <a:pt x="178" y="362"/>
                      <a:pt x="178" y="364"/>
                    </a:cubicBezTo>
                    <a:cubicBezTo>
                      <a:pt x="190" y="364"/>
                      <a:pt x="203" y="359"/>
                      <a:pt x="212" y="352"/>
                    </a:cubicBezTo>
                    <a:cubicBezTo>
                      <a:pt x="214" y="351"/>
                      <a:pt x="214" y="351"/>
                      <a:pt x="214" y="351"/>
                    </a:cubicBezTo>
                    <a:cubicBezTo>
                      <a:pt x="218" y="348"/>
                      <a:pt x="223" y="344"/>
                      <a:pt x="228" y="346"/>
                    </a:cubicBezTo>
                    <a:cubicBezTo>
                      <a:pt x="230" y="346"/>
                      <a:pt x="233" y="348"/>
                      <a:pt x="235" y="352"/>
                    </a:cubicBezTo>
                    <a:cubicBezTo>
                      <a:pt x="237" y="359"/>
                      <a:pt x="230" y="365"/>
                      <a:pt x="225" y="369"/>
                    </a:cubicBezTo>
                    <a:cubicBezTo>
                      <a:pt x="224" y="369"/>
                      <a:pt x="223" y="370"/>
                      <a:pt x="222" y="371"/>
                    </a:cubicBezTo>
                    <a:cubicBezTo>
                      <a:pt x="222" y="372"/>
                      <a:pt x="222" y="374"/>
                      <a:pt x="220" y="375"/>
                    </a:cubicBezTo>
                    <a:cubicBezTo>
                      <a:pt x="205" y="388"/>
                      <a:pt x="193" y="411"/>
                      <a:pt x="183" y="431"/>
                    </a:cubicBezTo>
                    <a:cubicBezTo>
                      <a:pt x="178" y="442"/>
                      <a:pt x="172" y="453"/>
                      <a:pt x="167" y="463"/>
                    </a:cubicBezTo>
                    <a:cubicBezTo>
                      <a:pt x="159" y="476"/>
                      <a:pt x="151" y="490"/>
                      <a:pt x="146" y="505"/>
                    </a:cubicBezTo>
                    <a:cubicBezTo>
                      <a:pt x="143" y="511"/>
                      <a:pt x="141" y="517"/>
                      <a:pt x="139" y="524"/>
                    </a:cubicBezTo>
                    <a:cubicBezTo>
                      <a:pt x="134" y="535"/>
                      <a:pt x="130" y="547"/>
                      <a:pt x="125" y="559"/>
                    </a:cubicBezTo>
                    <a:cubicBezTo>
                      <a:pt x="123" y="562"/>
                      <a:pt x="121" y="566"/>
                      <a:pt x="119" y="570"/>
                    </a:cubicBezTo>
                    <a:cubicBezTo>
                      <a:pt x="117" y="574"/>
                      <a:pt x="114" y="578"/>
                      <a:pt x="113" y="582"/>
                    </a:cubicBezTo>
                    <a:cubicBezTo>
                      <a:pt x="110" y="588"/>
                      <a:pt x="109" y="594"/>
                      <a:pt x="107" y="600"/>
                    </a:cubicBezTo>
                    <a:cubicBezTo>
                      <a:pt x="105" y="606"/>
                      <a:pt x="103" y="613"/>
                      <a:pt x="101" y="619"/>
                    </a:cubicBezTo>
                    <a:cubicBezTo>
                      <a:pt x="96" y="630"/>
                      <a:pt x="89" y="640"/>
                      <a:pt x="82" y="649"/>
                    </a:cubicBezTo>
                    <a:cubicBezTo>
                      <a:pt x="78" y="656"/>
                      <a:pt x="73" y="662"/>
                      <a:pt x="69" y="669"/>
                    </a:cubicBezTo>
                    <a:cubicBezTo>
                      <a:pt x="64" y="680"/>
                      <a:pt x="58" y="690"/>
                      <a:pt x="54" y="702"/>
                    </a:cubicBezTo>
                    <a:cubicBezTo>
                      <a:pt x="53" y="704"/>
                      <a:pt x="52" y="706"/>
                      <a:pt x="51" y="709"/>
                    </a:cubicBezTo>
                    <a:cubicBezTo>
                      <a:pt x="50" y="714"/>
                      <a:pt x="48" y="720"/>
                      <a:pt x="45" y="725"/>
                    </a:cubicBezTo>
                    <a:cubicBezTo>
                      <a:pt x="45" y="726"/>
                      <a:pt x="45" y="727"/>
                      <a:pt x="45" y="728"/>
                    </a:cubicBezTo>
                    <a:cubicBezTo>
                      <a:pt x="44" y="733"/>
                      <a:pt x="45" y="735"/>
                      <a:pt x="51" y="740"/>
                    </a:cubicBezTo>
                    <a:cubicBezTo>
                      <a:pt x="55" y="742"/>
                      <a:pt x="60" y="746"/>
                      <a:pt x="62" y="752"/>
                    </a:cubicBezTo>
                    <a:cubicBezTo>
                      <a:pt x="65" y="757"/>
                      <a:pt x="67" y="764"/>
                      <a:pt x="66" y="772"/>
                    </a:cubicBezTo>
                    <a:cubicBezTo>
                      <a:pt x="65" y="774"/>
                      <a:pt x="64" y="776"/>
                      <a:pt x="63" y="778"/>
                    </a:cubicBezTo>
                    <a:cubicBezTo>
                      <a:pt x="63" y="779"/>
                      <a:pt x="63" y="779"/>
                      <a:pt x="63" y="780"/>
                    </a:cubicBezTo>
                    <a:cubicBezTo>
                      <a:pt x="75" y="783"/>
                      <a:pt x="76" y="795"/>
                      <a:pt x="77" y="803"/>
                    </a:cubicBezTo>
                    <a:cubicBezTo>
                      <a:pt x="77" y="807"/>
                      <a:pt x="77" y="810"/>
                      <a:pt x="78" y="813"/>
                    </a:cubicBezTo>
                    <a:cubicBezTo>
                      <a:pt x="80" y="818"/>
                      <a:pt x="83" y="822"/>
                      <a:pt x="86" y="826"/>
                    </a:cubicBezTo>
                    <a:cubicBezTo>
                      <a:pt x="89" y="830"/>
                      <a:pt x="92" y="834"/>
                      <a:pt x="94" y="839"/>
                    </a:cubicBezTo>
                    <a:cubicBezTo>
                      <a:pt x="96" y="844"/>
                      <a:pt x="96" y="844"/>
                      <a:pt x="96" y="844"/>
                    </a:cubicBezTo>
                    <a:cubicBezTo>
                      <a:pt x="99" y="852"/>
                      <a:pt x="102" y="860"/>
                      <a:pt x="102" y="868"/>
                    </a:cubicBezTo>
                    <a:cubicBezTo>
                      <a:pt x="102" y="872"/>
                      <a:pt x="102" y="876"/>
                      <a:pt x="103" y="881"/>
                    </a:cubicBezTo>
                    <a:cubicBezTo>
                      <a:pt x="103" y="884"/>
                      <a:pt x="103" y="887"/>
                      <a:pt x="103" y="891"/>
                    </a:cubicBezTo>
                    <a:cubicBezTo>
                      <a:pt x="110" y="891"/>
                      <a:pt x="115" y="896"/>
                      <a:pt x="119" y="900"/>
                    </a:cubicBezTo>
                    <a:cubicBezTo>
                      <a:pt x="120" y="902"/>
                      <a:pt x="121" y="903"/>
                      <a:pt x="123" y="904"/>
                    </a:cubicBezTo>
                    <a:cubicBezTo>
                      <a:pt x="127" y="907"/>
                      <a:pt x="131" y="910"/>
                      <a:pt x="134" y="914"/>
                    </a:cubicBezTo>
                    <a:cubicBezTo>
                      <a:pt x="137" y="917"/>
                      <a:pt x="139" y="920"/>
                      <a:pt x="140" y="923"/>
                    </a:cubicBezTo>
                    <a:cubicBezTo>
                      <a:pt x="142" y="927"/>
                      <a:pt x="144" y="930"/>
                      <a:pt x="145" y="932"/>
                    </a:cubicBezTo>
                    <a:cubicBezTo>
                      <a:pt x="147" y="934"/>
                      <a:pt x="148" y="934"/>
                      <a:pt x="152" y="934"/>
                    </a:cubicBezTo>
                    <a:cubicBezTo>
                      <a:pt x="154" y="933"/>
                      <a:pt x="156" y="933"/>
                      <a:pt x="159" y="934"/>
                    </a:cubicBezTo>
                    <a:cubicBezTo>
                      <a:pt x="166" y="935"/>
                      <a:pt x="168" y="939"/>
                      <a:pt x="170" y="942"/>
                    </a:cubicBezTo>
                    <a:cubicBezTo>
                      <a:pt x="171" y="943"/>
                      <a:pt x="172" y="944"/>
                      <a:pt x="174" y="945"/>
                    </a:cubicBezTo>
                    <a:cubicBezTo>
                      <a:pt x="177" y="947"/>
                      <a:pt x="183" y="946"/>
                      <a:pt x="188" y="945"/>
                    </a:cubicBezTo>
                    <a:cubicBezTo>
                      <a:pt x="191" y="945"/>
                      <a:pt x="194" y="944"/>
                      <a:pt x="197" y="944"/>
                    </a:cubicBezTo>
                    <a:cubicBezTo>
                      <a:pt x="204" y="944"/>
                      <a:pt x="210" y="944"/>
                      <a:pt x="217" y="944"/>
                    </a:cubicBezTo>
                    <a:cubicBezTo>
                      <a:pt x="224" y="944"/>
                      <a:pt x="231" y="944"/>
                      <a:pt x="237" y="944"/>
                    </a:cubicBezTo>
                    <a:cubicBezTo>
                      <a:pt x="237" y="944"/>
                      <a:pt x="237" y="944"/>
                      <a:pt x="237" y="944"/>
                    </a:cubicBezTo>
                    <a:cubicBezTo>
                      <a:pt x="244" y="944"/>
                      <a:pt x="250" y="945"/>
                      <a:pt x="255" y="946"/>
                    </a:cubicBezTo>
                    <a:cubicBezTo>
                      <a:pt x="259" y="947"/>
                      <a:pt x="262" y="948"/>
                      <a:pt x="266" y="948"/>
                    </a:cubicBezTo>
                    <a:cubicBezTo>
                      <a:pt x="280" y="949"/>
                      <a:pt x="292" y="950"/>
                      <a:pt x="305" y="951"/>
                    </a:cubicBezTo>
                    <a:cubicBezTo>
                      <a:pt x="311" y="951"/>
                      <a:pt x="316" y="951"/>
                      <a:pt x="321" y="951"/>
                    </a:cubicBezTo>
                    <a:cubicBezTo>
                      <a:pt x="329" y="951"/>
                      <a:pt x="338" y="951"/>
                      <a:pt x="346" y="952"/>
                    </a:cubicBezTo>
                    <a:cubicBezTo>
                      <a:pt x="355" y="953"/>
                      <a:pt x="355" y="953"/>
                      <a:pt x="355" y="953"/>
                    </a:cubicBezTo>
                    <a:cubicBezTo>
                      <a:pt x="365" y="954"/>
                      <a:pt x="375" y="955"/>
                      <a:pt x="385" y="955"/>
                    </a:cubicBezTo>
                    <a:cubicBezTo>
                      <a:pt x="410" y="955"/>
                      <a:pt x="436" y="957"/>
                      <a:pt x="460" y="958"/>
                    </a:cubicBezTo>
                    <a:cubicBezTo>
                      <a:pt x="487" y="960"/>
                      <a:pt x="515" y="961"/>
                      <a:pt x="542" y="961"/>
                    </a:cubicBezTo>
                    <a:cubicBezTo>
                      <a:pt x="575" y="961"/>
                      <a:pt x="611" y="965"/>
                      <a:pt x="649" y="972"/>
                    </a:cubicBezTo>
                    <a:cubicBezTo>
                      <a:pt x="653" y="973"/>
                      <a:pt x="653" y="973"/>
                      <a:pt x="653" y="973"/>
                    </a:cubicBezTo>
                    <a:cubicBezTo>
                      <a:pt x="660" y="975"/>
                      <a:pt x="678" y="979"/>
                      <a:pt x="685" y="974"/>
                    </a:cubicBezTo>
                    <a:cubicBezTo>
                      <a:pt x="685" y="973"/>
                      <a:pt x="685" y="972"/>
                      <a:pt x="685" y="971"/>
                    </a:cubicBezTo>
                    <a:cubicBezTo>
                      <a:pt x="685" y="964"/>
                      <a:pt x="686" y="958"/>
                      <a:pt x="687" y="952"/>
                    </a:cubicBezTo>
                    <a:cubicBezTo>
                      <a:pt x="689" y="947"/>
                      <a:pt x="691" y="944"/>
                      <a:pt x="693" y="942"/>
                    </a:cubicBezTo>
                    <a:cubicBezTo>
                      <a:pt x="694" y="940"/>
                      <a:pt x="695" y="939"/>
                      <a:pt x="696" y="937"/>
                    </a:cubicBezTo>
                    <a:cubicBezTo>
                      <a:pt x="698" y="934"/>
                      <a:pt x="699" y="930"/>
                      <a:pt x="701" y="927"/>
                    </a:cubicBezTo>
                    <a:cubicBezTo>
                      <a:pt x="704" y="918"/>
                      <a:pt x="707" y="910"/>
                      <a:pt x="720" y="905"/>
                    </a:cubicBezTo>
                    <a:cubicBezTo>
                      <a:pt x="730" y="901"/>
                      <a:pt x="730" y="899"/>
                      <a:pt x="732" y="892"/>
                    </a:cubicBezTo>
                    <a:cubicBezTo>
                      <a:pt x="732" y="890"/>
                      <a:pt x="733" y="886"/>
                      <a:pt x="735" y="882"/>
                    </a:cubicBezTo>
                    <a:cubicBezTo>
                      <a:pt x="737" y="874"/>
                      <a:pt x="742" y="868"/>
                      <a:pt x="747" y="862"/>
                    </a:cubicBezTo>
                    <a:cubicBezTo>
                      <a:pt x="750" y="857"/>
                      <a:pt x="754" y="852"/>
                      <a:pt x="756" y="847"/>
                    </a:cubicBezTo>
                    <a:cubicBezTo>
                      <a:pt x="761" y="835"/>
                      <a:pt x="756" y="823"/>
                      <a:pt x="753" y="819"/>
                    </a:cubicBezTo>
                    <a:cubicBezTo>
                      <a:pt x="747" y="809"/>
                      <a:pt x="741" y="799"/>
                      <a:pt x="748" y="785"/>
                    </a:cubicBezTo>
                    <a:cubicBezTo>
                      <a:pt x="750" y="782"/>
                      <a:pt x="753" y="780"/>
                      <a:pt x="755" y="778"/>
                    </a:cubicBezTo>
                    <a:cubicBezTo>
                      <a:pt x="757" y="776"/>
                      <a:pt x="759" y="775"/>
                      <a:pt x="760" y="773"/>
                    </a:cubicBezTo>
                    <a:cubicBezTo>
                      <a:pt x="762" y="770"/>
                      <a:pt x="761" y="766"/>
                      <a:pt x="760" y="762"/>
                    </a:cubicBezTo>
                    <a:cubicBezTo>
                      <a:pt x="759" y="759"/>
                      <a:pt x="758" y="755"/>
                      <a:pt x="758" y="752"/>
                    </a:cubicBezTo>
                    <a:cubicBezTo>
                      <a:pt x="759" y="744"/>
                      <a:pt x="768" y="738"/>
                      <a:pt x="771" y="736"/>
                    </a:cubicBezTo>
                    <a:cubicBezTo>
                      <a:pt x="777" y="732"/>
                      <a:pt x="786" y="728"/>
                      <a:pt x="793" y="730"/>
                    </a:cubicBezTo>
                    <a:cubicBezTo>
                      <a:pt x="793" y="728"/>
                      <a:pt x="795" y="726"/>
                      <a:pt x="797" y="727"/>
                    </a:cubicBezTo>
                    <a:cubicBezTo>
                      <a:pt x="799" y="727"/>
                      <a:pt x="800" y="728"/>
                      <a:pt x="801" y="729"/>
                    </a:cubicBezTo>
                    <a:cubicBezTo>
                      <a:pt x="805" y="727"/>
                      <a:pt x="807" y="722"/>
                      <a:pt x="808" y="715"/>
                    </a:cubicBezTo>
                    <a:cubicBezTo>
                      <a:pt x="810" y="709"/>
                      <a:pt x="812" y="701"/>
                      <a:pt x="818" y="696"/>
                    </a:cubicBezTo>
                    <a:cubicBezTo>
                      <a:pt x="819" y="694"/>
                      <a:pt x="821" y="692"/>
                      <a:pt x="822" y="691"/>
                    </a:cubicBezTo>
                    <a:cubicBezTo>
                      <a:pt x="826" y="688"/>
                      <a:pt x="828" y="686"/>
                      <a:pt x="830" y="680"/>
                    </a:cubicBezTo>
                    <a:cubicBezTo>
                      <a:pt x="830" y="679"/>
                      <a:pt x="830" y="678"/>
                      <a:pt x="830" y="677"/>
                    </a:cubicBezTo>
                    <a:cubicBezTo>
                      <a:pt x="831" y="675"/>
                      <a:pt x="831" y="674"/>
                      <a:pt x="831" y="672"/>
                    </a:cubicBezTo>
                    <a:cubicBezTo>
                      <a:pt x="831" y="671"/>
                      <a:pt x="831" y="668"/>
                      <a:pt x="831" y="667"/>
                    </a:cubicBezTo>
                    <a:cubicBezTo>
                      <a:pt x="830" y="666"/>
                      <a:pt x="830" y="666"/>
                      <a:pt x="830" y="665"/>
                    </a:cubicBezTo>
                    <a:cubicBezTo>
                      <a:pt x="830" y="665"/>
                      <a:pt x="830" y="664"/>
                      <a:pt x="830" y="664"/>
                    </a:cubicBezTo>
                    <a:cubicBezTo>
                      <a:pt x="831" y="659"/>
                      <a:pt x="834" y="656"/>
                      <a:pt x="836" y="653"/>
                    </a:cubicBezTo>
                    <a:cubicBezTo>
                      <a:pt x="837" y="652"/>
                      <a:pt x="838" y="650"/>
                      <a:pt x="838" y="649"/>
                    </a:cubicBezTo>
                    <a:cubicBezTo>
                      <a:pt x="838" y="649"/>
                      <a:pt x="837" y="648"/>
                      <a:pt x="832" y="645"/>
                    </a:cubicBezTo>
                    <a:cubicBezTo>
                      <a:pt x="828" y="644"/>
                      <a:pt x="824" y="643"/>
                      <a:pt x="819" y="642"/>
                    </a:cubicBezTo>
                    <a:cubicBezTo>
                      <a:pt x="810" y="640"/>
                      <a:pt x="800" y="638"/>
                      <a:pt x="795" y="631"/>
                    </a:cubicBezTo>
                    <a:cubicBezTo>
                      <a:pt x="793" y="629"/>
                      <a:pt x="793" y="627"/>
                      <a:pt x="794" y="625"/>
                    </a:cubicBezTo>
                    <a:cubicBezTo>
                      <a:pt x="797" y="619"/>
                      <a:pt x="802" y="617"/>
                      <a:pt x="806" y="615"/>
                    </a:cubicBezTo>
                    <a:cubicBezTo>
                      <a:pt x="809" y="614"/>
                      <a:pt x="811" y="613"/>
                      <a:pt x="813" y="611"/>
                    </a:cubicBezTo>
                    <a:cubicBezTo>
                      <a:pt x="814" y="610"/>
                      <a:pt x="816" y="607"/>
                      <a:pt x="817" y="605"/>
                    </a:cubicBezTo>
                    <a:cubicBezTo>
                      <a:pt x="819" y="602"/>
                      <a:pt x="820" y="600"/>
                      <a:pt x="822" y="597"/>
                    </a:cubicBezTo>
                    <a:cubicBezTo>
                      <a:pt x="828" y="592"/>
                      <a:pt x="833" y="588"/>
                      <a:pt x="839" y="584"/>
                    </a:cubicBezTo>
                    <a:cubicBezTo>
                      <a:pt x="845" y="581"/>
                      <a:pt x="851" y="577"/>
                      <a:pt x="855" y="571"/>
                    </a:cubicBezTo>
                    <a:cubicBezTo>
                      <a:pt x="856" y="570"/>
                      <a:pt x="856" y="568"/>
                      <a:pt x="857" y="567"/>
                    </a:cubicBezTo>
                    <a:cubicBezTo>
                      <a:pt x="859" y="564"/>
                      <a:pt x="862" y="559"/>
                      <a:pt x="867" y="557"/>
                    </a:cubicBezTo>
                    <a:cubicBezTo>
                      <a:pt x="870" y="556"/>
                      <a:pt x="873" y="556"/>
                      <a:pt x="875" y="556"/>
                    </a:cubicBezTo>
                    <a:cubicBezTo>
                      <a:pt x="877" y="556"/>
                      <a:pt x="879" y="556"/>
                      <a:pt x="881" y="556"/>
                    </a:cubicBezTo>
                    <a:cubicBezTo>
                      <a:pt x="889" y="553"/>
                      <a:pt x="893" y="546"/>
                      <a:pt x="897" y="538"/>
                    </a:cubicBezTo>
                    <a:cubicBezTo>
                      <a:pt x="899" y="535"/>
                      <a:pt x="901" y="531"/>
                      <a:pt x="903" y="528"/>
                    </a:cubicBezTo>
                    <a:cubicBezTo>
                      <a:pt x="905" y="525"/>
                      <a:pt x="908" y="521"/>
                      <a:pt x="911" y="518"/>
                    </a:cubicBezTo>
                    <a:cubicBezTo>
                      <a:pt x="915" y="512"/>
                      <a:pt x="919" y="507"/>
                      <a:pt x="922" y="501"/>
                    </a:cubicBezTo>
                    <a:cubicBezTo>
                      <a:pt x="923" y="499"/>
                      <a:pt x="924" y="496"/>
                      <a:pt x="925" y="493"/>
                    </a:cubicBezTo>
                    <a:cubicBezTo>
                      <a:pt x="926" y="489"/>
                      <a:pt x="927" y="484"/>
                      <a:pt x="929" y="481"/>
                    </a:cubicBezTo>
                    <a:cubicBezTo>
                      <a:pt x="931" y="479"/>
                      <a:pt x="933" y="477"/>
                      <a:pt x="935" y="475"/>
                    </a:cubicBezTo>
                    <a:cubicBezTo>
                      <a:pt x="936" y="474"/>
                      <a:pt x="938" y="473"/>
                      <a:pt x="939" y="473"/>
                    </a:cubicBezTo>
                    <a:cubicBezTo>
                      <a:pt x="941" y="470"/>
                      <a:pt x="942" y="467"/>
                      <a:pt x="943" y="463"/>
                    </a:cubicBezTo>
                    <a:cubicBezTo>
                      <a:pt x="944" y="460"/>
                      <a:pt x="945" y="456"/>
                      <a:pt x="947" y="452"/>
                    </a:cubicBezTo>
                    <a:cubicBezTo>
                      <a:pt x="950" y="449"/>
                      <a:pt x="952" y="448"/>
                      <a:pt x="954" y="446"/>
                    </a:cubicBezTo>
                    <a:cubicBezTo>
                      <a:pt x="957" y="444"/>
                      <a:pt x="958" y="443"/>
                      <a:pt x="959" y="441"/>
                    </a:cubicBezTo>
                    <a:cubicBezTo>
                      <a:pt x="960" y="439"/>
                      <a:pt x="963" y="431"/>
                      <a:pt x="963" y="430"/>
                    </a:cubicBezTo>
                    <a:cubicBezTo>
                      <a:pt x="963" y="428"/>
                      <a:pt x="963" y="426"/>
                      <a:pt x="962" y="424"/>
                    </a:cubicBezTo>
                    <a:cubicBezTo>
                      <a:pt x="962" y="422"/>
                      <a:pt x="961" y="420"/>
                      <a:pt x="962" y="416"/>
                    </a:cubicBezTo>
                    <a:cubicBezTo>
                      <a:pt x="962" y="411"/>
                      <a:pt x="966" y="408"/>
                      <a:pt x="968" y="406"/>
                    </a:cubicBezTo>
                    <a:cubicBezTo>
                      <a:pt x="969" y="405"/>
                      <a:pt x="971" y="404"/>
                      <a:pt x="971" y="402"/>
                    </a:cubicBezTo>
                    <a:cubicBezTo>
                      <a:pt x="972" y="400"/>
                      <a:pt x="973" y="397"/>
                      <a:pt x="974" y="394"/>
                    </a:cubicBezTo>
                    <a:cubicBezTo>
                      <a:pt x="974" y="391"/>
                      <a:pt x="975" y="387"/>
                      <a:pt x="977" y="384"/>
                    </a:cubicBezTo>
                    <a:cubicBezTo>
                      <a:pt x="978" y="381"/>
                      <a:pt x="980" y="378"/>
                      <a:pt x="981" y="375"/>
                    </a:cubicBezTo>
                    <a:cubicBezTo>
                      <a:pt x="983" y="373"/>
                      <a:pt x="984" y="370"/>
                      <a:pt x="986" y="367"/>
                    </a:cubicBezTo>
                    <a:cubicBezTo>
                      <a:pt x="986" y="367"/>
                      <a:pt x="986" y="366"/>
                      <a:pt x="986" y="364"/>
                    </a:cubicBezTo>
                    <a:cubicBezTo>
                      <a:pt x="986" y="362"/>
                      <a:pt x="987" y="358"/>
                      <a:pt x="989" y="355"/>
                    </a:cubicBezTo>
                    <a:cubicBezTo>
                      <a:pt x="989" y="355"/>
                      <a:pt x="989" y="355"/>
                      <a:pt x="989" y="355"/>
                    </a:cubicBezTo>
                    <a:cubicBezTo>
                      <a:pt x="989" y="354"/>
                      <a:pt x="989" y="353"/>
                      <a:pt x="985" y="352"/>
                    </a:cubicBezTo>
                    <a:cubicBezTo>
                      <a:pt x="981" y="350"/>
                      <a:pt x="977" y="349"/>
                      <a:pt x="976" y="344"/>
                    </a:cubicBezTo>
                    <a:cubicBezTo>
                      <a:pt x="976" y="340"/>
                      <a:pt x="978" y="337"/>
                      <a:pt x="979" y="336"/>
                    </a:cubicBezTo>
                    <a:cubicBezTo>
                      <a:pt x="981" y="334"/>
                      <a:pt x="984" y="333"/>
                      <a:pt x="988" y="332"/>
                    </a:cubicBezTo>
                    <a:cubicBezTo>
                      <a:pt x="989" y="331"/>
                      <a:pt x="990" y="331"/>
                      <a:pt x="991" y="330"/>
                    </a:cubicBezTo>
                    <a:cubicBezTo>
                      <a:pt x="993" y="328"/>
                      <a:pt x="993" y="328"/>
                      <a:pt x="995" y="325"/>
                    </a:cubicBezTo>
                    <a:cubicBezTo>
                      <a:pt x="996" y="319"/>
                      <a:pt x="996" y="319"/>
                      <a:pt x="996" y="319"/>
                    </a:cubicBezTo>
                    <a:cubicBezTo>
                      <a:pt x="997" y="314"/>
                      <a:pt x="998" y="307"/>
                      <a:pt x="998" y="303"/>
                    </a:cubicBezTo>
                    <a:cubicBezTo>
                      <a:pt x="997" y="302"/>
                      <a:pt x="997" y="302"/>
                      <a:pt x="996" y="301"/>
                    </a:cubicBezTo>
                    <a:cubicBezTo>
                      <a:pt x="995" y="299"/>
                      <a:pt x="996" y="297"/>
                      <a:pt x="997" y="295"/>
                    </a:cubicBezTo>
                    <a:cubicBezTo>
                      <a:pt x="996" y="293"/>
                      <a:pt x="995" y="293"/>
                      <a:pt x="992" y="291"/>
                    </a:cubicBezTo>
                    <a:cubicBezTo>
                      <a:pt x="989" y="289"/>
                      <a:pt x="989" y="289"/>
                      <a:pt x="989" y="289"/>
                    </a:cubicBezTo>
                    <a:cubicBezTo>
                      <a:pt x="986" y="288"/>
                      <a:pt x="984" y="286"/>
                      <a:pt x="981" y="284"/>
                    </a:cubicBezTo>
                    <a:cubicBezTo>
                      <a:pt x="978" y="281"/>
                      <a:pt x="975" y="279"/>
                      <a:pt x="972" y="278"/>
                    </a:cubicBezTo>
                    <a:cubicBezTo>
                      <a:pt x="971" y="278"/>
                      <a:pt x="970" y="278"/>
                      <a:pt x="968" y="278"/>
                    </a:cubicBezTo>
                    <a:cubicBezTo>
                      <a:pt x="965" y="278"/>
                      <a:pt x="961" y="278"/>
                      <a:pt x="958" y="277"/>
                    </a:cubicBezTo>
                    <a:cubicBezTo>
                      <a:pt x="954" y="276"/>
                      <a:pt x="952" y="273"/>
                      <a:pt x="950" y="271"/>
                    </a:cubicBezTo>
                    <a:cubicBezTo>
                      <a:pt x="949" y="270"/>
                      <a:pt x="948" y="269"/>
                      <a:pt x="946" y="268"/>
                    </a:cubicBezTo>
                    <a:cubicBezTo>
                      <a:pt x="942" y="266"/>
                      <a:pt x="936" y="265"/>
                      <a:pt x="930" y="266"/>
                    </a:cubicBezTo>
                    <a:cubicBezTo>
                      <a:pt x="927" y="266"/>
                      <a:pt x="923" y="266"/>
                      <a:pt x="920" y="265"/>
                    </a:cubicBezTo>
                    <a:cubicBezTo>
                      <a:pt x="916" y="265"/>
                      <a:pt x="913" y="264"/>
                      <a:pt x="910" y="264"/>
                    </a:cubicBezTo>
                    <a:cubicBezTo>
                      <a:pt x="905" y="264"/>
                      <a:pt x="900" y="264"/>
                      <a:pt x="895" y="263"/>
                    </a:cubicBezTo>
                    <a:cubicBezTo>
                      <a:pt x="893" y="262"/>
                      <a:pt x="891" y="261"/>
                      <a:pt x="889" y="261"/>
                    </a:cubicBezTo>
                    <a:cubicBezTo>
                      <a:pt x="883" y="259"/>
                      <a:pt x="879" y="257"/>
                      <a:pt x="873" y="260"/>
                    </a:cubicBezTo>
                    <a:cubicBezTo>
                      <a:pt x="868" y="262"/>
                      <a:pt x="860" y="268"/>
                      <a:pt x="857" y="272"/>
                    </a:cubicBezTo>
                    <a:cubicBezTo>
                      <a:pt x="852" y="280"/>
                      <a:pt x="849" y="282"/>
                      <a:pt x="842" y="287"/>
                    </a:cubicBezTo>
                    <a:cubicBezTo>
                      <a:pt x="839" y="289"/>
                      <a:pt x="839" y="289"/>
                      <a:pt x="839" y="289"/>
                    </a:cubicBezTo>
                    <a:cubicBezTo>
                      <a:pt x="835" y="291"/>
                      <a:pt x="833" y="295"/>
                      <a:pt x="830" y="299"/>
                    </a:cubicBezTo>
                    <a:cubicBezTo>
                      <a:pt x="828" y="301"/>
                      <a:pt x="827" y="303"/>
                      <a:pt x="825" y="305"/>
                    </a:cubicBezTo>
                    <a:cubicBezTo>
                      <a:pt x="820" y="310"/>
                      <a:pt x="813" y="313"/>
                      <a:pt x="807" y="316"/>
                    </a:cubicBezTo>
                    <a:cubicBezTo>
                      <a:pt x="804" y="318"/>
                      <a:pt x="801" y="319"/>
                      <a:pt x="799" y="321"/>
                    </a:cubicBezTo>
                    <a:cubicBezTo>
                      <a:pt x="795" y="323"/>
                      <a:pt x="795" y="323"/>
                      <a:pt x="795" y="323"/>
                    </a:cubicBezTo>
                    <a:cubicBezTo>
                      <a:pt x="788" y="328"/>
                      <a:pt x="780" y="334"/>
                      <a:pt x="775" y="340"/>
                    </a:cubicBezTo>
                    <a:cubicBezTo>
                      <a:pt x="773" y="342"/>
                      <a:pt x="772" y="344"/>
                      <a:pt x="771" y="346"/>
                    </a:cubicBezTo>
                    <a:cubicBezTo>
                      <a:pt x="767" y="352"/>
                      <a:pt x="762" y="361"/>
                      <a:pt x="751" y="359"/>
                    </a:cubicBezTo>
                    <a:cubicBezTo>
                      <a:pt x="749" y="358"/>
                      <a:pt x="747" y="356"/>
                      <a:pt x="748" y="353"/>
                    </a:cubicBezTo>
                    <a:cubicBezTo>
                      <a:pt x="748" y="351"/>
                      <a:pt x="748" y="351"/>
                      <a:pt x="748" y="351"/>
                    </a:cubicBezTo>
                    <a:cubicBezTo>
                      <a:pt x="749" y="349"/>
                      <a:pt x="749" y="348"/>
                      <a:pt x="749" y="346"/>
                    </a:cubicBezTo>
                    <a:cubicBezTo>
                      <a:pt x="748" y="347"/>
                      <a:pt x="747" y="349"/>
                      <a:pt x="745" y="350"/>
                    </a:cubicBezTo>
                    <a:cubicBezTo>
                      <a:pt x="741" y="352"/>
                      <a:pt x="738" y="353"/>
                      <a:pt x="735" y="353"/>
                    </a:cubicBezTo>
                    <a:cubicBezTo>
                      <a:pt x="734" y="353"/>
                      <a:pt x="733" y="353"/>
                      <a:pt x="732" y="354"/>
                    </a:cubicBezTo>
                    <a:cubicBezTo>
                      <a:pt x="728" y="355"/>
                      <a:pt x="727" y="357"/>
                      <a:pt x="726" y="361"/>
                    </a:cubicBezTo>
                    <a:cubicBezTo>
                      <a:pt x="724" y="364"/>
                      <a:pt x="723" y="368"/>
                      <a:pt x="718" y="372"/>
                    </a:cubicBezTo>
                    <a:cubicBezTo>
                      <a:pt x="717" y="372"/>
                      <a:pt x="716" y="373"/>
                      <a:pt x="715" y="373"/>
                    </a:cubicBezTo>
                    <a:cubicBezTo>
                      <a:pt x="714" y="373"/>
                      <a:pt x="713" y="372"/>
                      <a:pt x="712" y="371"/>
                    </a:cubicBezTo>
                    <a:cubicBezTo>
                      <a:pt x="708" y="367"/>
                      <a:pt x="705" y="362"/>
                      <a:pt x="703" y="357"/>
                    </a:cubicBezTo>
                    <a:cubicBezTo>
                      <a:pt x="702" y="357"/>
                      <a:pt x="701" y="356"/>
                      <a:pt x="701" y="355"/>
                    </a:cubicBezTo>
                    <a:cubicBezTo>
                      <a:pt x="699" y="356"/>
                      <a:pt x="697" y="356"/>
                      <a:pt x="695" y="357"/>
                    </a:cubicBezTo>
                    <a:cubicBezTo>
                      <a:pt x="694" y="357"/>
                      <a:pt x="693" y="357"/>
                      <a:pt x="691" y="357"/>
                    </a:cubicBezTo>
                    <a:cubicBezTo>
                      <a:pt x="688" y="358"/>
                      <a:pt x="685" y="360"/>
                      <a:pt x="682" y="362"/>
                    </a:cubicBezTo>
                    <a:cubicBezTo>
                      <a:pt x="679" y="364"/>
                      <a:pt x="675" y="366"/>
                      <a:pt x="672" y="367"/>
                    </a:cubicBezTo>
                    <a:cubicBezTo>
                      <a:pt x="662" y="369"/>
                      <a:pt x="645" y="356"/>
                      <a:pt x="640" y="350"/>
                    </a:cubicBezTo>
                    <a:cubicBezTo>
                      <a:pt x="637" y="346"/>
                      <a:pt x="636" y="340"/>
                      <a:pt x="635" y="335"/>
                    </a:cubicBezTo>
                    <a:cubicBezTo>
                      <a:pt x="634" y="331"/>
                      <a:pt x="633" y="327"/>
                      <a:pt x="631" y="324"/>
                    </a:cubicBezTo>
                    <a:cubicBezTo>
                      <a:pt x="630" y="323"/>
                      <a:pt x="630" y="322"/>
                      <a:pt x="629" y="322"/>
                    </a:cubicBezTo>
                    <a:cubicBezTo>
                      <a:pt x="627" y="319"/>
                      <a:pt x="625" y="317"/>
                      <a:pt x="623" y="313"/>
                    </a:cubicBezTo>
                    <a:cubicBezTo>
                      <a:pt x="622" y="310"/>
                      <a:pt x="623" y="307"/>
                      <a:pt x="624" y="305"/>
                    </a:cubicBezTo>
                    <a:cubicBezTo>
                      <a:pt x="624" y="304"/>
                      <a:pt x="625" y="303"/>
                      <a:pt x="624" y="302"/>
                    </a:cubicBezTo>
                    <a:cubicBezTo>
                      <a:pt x="624" y="298"/>
                      <a:pt x="623" y="296"/>
                      <a:pt x="617" y="295"/>
                    </a:cubicBezTo>
                    <a:cubicBezTo>
                      <a:pt x="611" y="295"/>
                      <a:pt x="603" y="295"/>
                      <a:pt x="600" y="297"/>
                    </a:cubicBezTo>
                    <a:cubicBezTo>
                      <a:pt x="597" y="299"/>
                      <a:pt x="596" y="301"/>
                      <a:pt x="595" y="302"/>
                    </a:cubicBezTo>
                    <a:cubicBezTo>
                      <a:pt x="592" y="306"/>
                      <a:pt x="590" y="308"/>
                      <a:pt x="581" y="308"/>
                    </a:cubicBezTo>
                    <a:cubicBezTo>
                      <a:pt x="579" y="308"/>
                      <a:pt x="579" y="308"/>
                      <a:pt x="579" y="308"/>
                    </a:cubicBezTo>
                    <a:cubicBezTo>
                      <a:pt x="573" y="309"/>
                      <a:pt x="573" y="309"/>
                      <a:pt x="569" y="316"/>
                    </a:cubicBezTo>
                    <a:cubicBezTo>
                      <a:pt x="563" y="326"/>
                      <a:pt x="559" y="333"/>
                      <a:pt x="546" y="336"/>
                    </a:cubicBezTo>
                    <a:cubicBezTo>
                      <a:pt x="537" y="339"/>
                      <a:pt x="521" y="336"/>
                      <a:pt x="518" y="328"/>
                    </a:cubicBezTo>
                    <a:cubicBezTo>
                      <a:pt x="517" y="325"/>
                      <a:pt x="516" y="320"/>
                      <a:pt x="525" y="315"/>
                    </a:cubicBezTo>
                    <a:cubicBezTo>
                      <a:pt x="528" y="313"/>
                      <a:pt x="531" y="313"/>
                      <a:pt x="534" y="312"/>
                    </a:cubicBezTo>
                    <a:cubicBezTo>
                      <a:pt x="537" y="312"/>
                      <a:pt x="539" y="312"/>
                      <a:pt x="542" y="309"/>
                    </a:cubicBezTo>
                    <a:cubicBezTo>
                      <a:pt x="544" y="307"/>
                      <a:pt x="546" y="304"/>
                      <a:pt x="547" y="300"/>
                    </a:cubicBezTo>
                    <a:cubicBezTo>
                      <a:pt x="537" y="300"/>
                      <a:pt x="522" y="293"/>
                      <a:pt x="522" y="293"/>
                    </a:cubicBezTo>
                    <a:cubicBezTo>
                      <a:pt x="511" y="288"/>
                      <a:pt x="498" y="280"/>
                      <a:pt x="494" y="263"/>
                    </a:cubicBezTo>
                    <a:cubicBezTo>
                      <a:pt x="494" y="260"/>
                      <a:pt x="493" y="257"/>
                      <a:pt x="493" y="254"/>
                    </a:cubicBezTo>
                    <a:cubicBezTo>
                      <a:pt x="492" y="247"/>
                      <a:pt x="492" y="240"/>
                      <a:pt x="489" y="236"/>
                    </a:cubicBezTo>
                    <a:cubicBezTo>
                      <a:pt x="487" y="233"/>
                      <a:pt x="485" y="233"/>
                      <a:pt x="482" y="232"/>
                    </a:cubicBezTo>
                    <a:cubicBezTo>
                      <a:pt x="480" y="232"/>
                      <a:pt x="477" y="231"/>
                      <a:pt x="473" y="228"/>
                    </a:cubicBezTo>
                    <a:cubicBezTo>
                      <a:pt x="466" y="223"/>
                      <a:pt x="460" y="210"/>
                      <a:pt x="455" y="198"/>
                    </a:cubicBezTo>
                    <a:cubicBezTo>
                      <a:pt x="455" y="196"/>
                      <a:pt x="454" y="194"/>
                      <a:pt x="453" y="192"/>
                    </a:cubicBezTo>
                    <a:cubicBezTo>
                      <a:pt x="453" y="190"/>
                      <a:pt x="453" y="189"/>
                      <a:pt x="452" y="188"/>
                    </a:cubicBezTo>
                    <a:cubicBezTo>
                      <a:pt x="452" y="188"/>
                      <a:pt x="452" y="187"/>
                      <a:pt x="451" y="187"/>
                    </a:cubicBezTo>
                    <a:cubicBezTo>
                      <a:pt x="450" y="186"/>
                      <a:pt x="448" y="185"/>
                      <a:pt x="447" y="184"/>
                    </a:cubicBezTo>
                    <a:cubicBezTo>
                      <a:pt x="446" y="179"/>
                      <a:pt x="446" y="175"/>
                      <a:pt x="447" y="171"/>
                    </a:cubicBezTo>
                    <a:cubicBezTo>
                      <a:pt x="447" y="170"/>
                      <a:pt x="447" y="168"/>
                      <a:pt x="447" y="167"/>
                    </a:cubicBezTo>
                    <a:cubicBezTo>
                      <a:pt x="447" y="164"/>
                      <a:pt x="446" y="159"/>
                      <a:pt x="446" y="153"/>
                    </a:cubicBezTo>
                    <a:cubicBezTo>
                      <a:pt x="446" y="149"/>
                      <a:pt x="445" y="147"/>
                      <a:pt x="445" y="145"/>
                    </a:cubicBezTo>
                    <a:cubicBezTo>
                      <a:pt x="436" y="144"/>
                      <a:pt x="432" y="138"/>
                      <a:pt x="429" y="133"/>
                    </a:cubicBezTo>
                    <a:cubicBezTo>
                      <a:pt x="427" y="130"/>
                      <a:pt x="427" y="130"/>
                      <a:pt x="427" y="130"/>
                    </a:cubicBezTo>
                    <a:cubicBezTo>
                      <a:pt x="423" y="125"/>
                      <a:pt x="420" y="119"/>
                      <a:pt x="417" y="113"/>
                    </a:cubicBezTo>
                    <a:cubicBezTo>
                      <a:pt x="416" y="110"/>
                      <a:pt x="416" y="108"/>
                      <a:pt x="416" y="106"/>
                    </a:cubicBezTo>
                    <a:cubicBezTo>
                      <a:pt x="416" y="105"/>
                      <a:pt x="416" y="105"/>
                      <a:pt x="415" y="103"/>
                    </a:cubicBezTo>
                    <a:cubicBezTo>
                      <a:pt x="414" y="103"/>
                      <a:pt x="413" y="103"/>
                      <a:pt x="411" y="103"/>
                    </a:cubicBezTo>
                    <a:cubicBezTo>
                      <a:pt x="409" y="103"/>
                      <a:pt x="407" y="103"/>
                      <a:pt x="404" y="102"/>
                    </a:cubicBezTo>
                    <a:cubicBezTo>
                      <a:pt x="399" y="100"/>
                      <a:pt x="396" y="97"/>
                      <a:pt x="393" y="93"/>
                    </a:cubicBezTo>
                    <a:cubicBezTo>
                      <a:pt x="392" y="92"/>
                      <a:pt x="391" y="90"/>
                      <a:pt x="389" y="89"/>
                    </a:cubicBezTo>
                    <a:cubicBezTo>
                      <a:pt x="386" y="87"/>
                      <a:pt x="383" y="86"/>
                      <a:pt x="379" y="85"/>
                    </a:cubicBezTo>
                    <a:cubicBezTo>
                      <a:pt x="379" y="85"/>
                      <a:pt x="378" y="85"/>
                      <a:pt x="378" y="85"/>
                    </a:cubicBezTo>
                    <a:cubicBezTo>
                      <a:pt x="378" y="87"/>
                      <a:pt x="377" y="88"/>
                      <a:pt x="376" y="89"/>
                    </a:cubicBezTo>
                    <a:cubicBezTo>
                      <a:pt x="374" y="90"/>
                      <a:pt x="371" y="89"/>
                      <a:pt x="370" y="86"/>
                    </a:cubicBezTo>
                    <a:cubicBezTo>
                      <a:pt x="369" y="85"/>
                      <a:pt x="368" y="83"/>
                      <a:pt x="367" y="82"/>
                    </a:cubicBezTo>
                    <a:cubicBezTo>
                      <a:pt x="366" y="81"/>
                      <a:pt x="366" y="81"/>
                      <a:pt x="366" y="81"/>
                    </a:cubicBezTo>
                    <a:cubicBezTo>
                      <a:pt x="365" y="81"/>
                      <a:pt x="364" y="79"/>
                      <a:pt x="364" y="78"/>
                    </a:cubicBezTo>
                    <a:cubicBezTo>
                      <a:pt x="357" y="71"/>
                      <a:pt x="348" y="66"/>
                      <a:pt x="340" y="66"/>
                    </a:cubicBezTo>
                    <a:cubicBezTo>
                      <a:pt x="336" y="65"/>
                      <a:pt x="336" y="65"/>
                      <a:pt x="336" y="65"/>
                    </a:cubicBezTo>
                    <a:cubicBezTo>
                      <a:pt x="330" y="65"/>
                      <a:pt x="327" y="65"/>
                      <a:pt x="324" y="62"/>
                    </a:cubicBezTo>
                    <a:cubicBezTo>
                      <a:pt x="321" y="59"/>
                      <a:pt x="321" y="55"/>
                      <a:pt x="321" y="49"/>
                    </a:cubicBezTo>
                    <a:cubicBezTo>
                      <a:pt x="321" y="44"/>
                      <a:pt x="322" y="38"/>
                      <a:pt x="323" y="32"/>
                    </a:cubicBezTo>
                    <a:cubicBezTo>
                      <a:pt x="323" y="28"/>
                      <a:pt x="324" y="24"/>
                      <a:pt x="324" y="20"/>
                    </a:cubicBezTo>
                    <a:cubicBezTo>
                      <a:pt x="323" y="19"/>
                      <a:pt x="322" y="18"/>
                      <a:pt x="322" y="17"/>
                    </a:cubicBezTo>
                    <a:cubicBezTo>
                      <a:pt x="320" y="15"/>
                      <a:pt x="321" y="12"/>
                      <a:pt x="323" y="11"/>
                    </a:cubicBezTo>
                    <a:cubicBezTo>
                      <a:pt x="322" y="9"/>
                      <a:pt x="321" y="7"/>
                      <a:pt x="319" y="6"/>
                    </a:cubicBezTo>
                    <a:cubicBezTo>
                      <a:pt x="311" y="0"/>
                      <a:pt x="293" y="2"/>
                      <a:pt x="280" y="6"/>
                    </a:cubicBezTo>
                    <a:cubicBezTo>
                      <a:pt x="276" y="6"/>
                      <a:pt x="272" y="9"/>
                      <a:pt x="268" y="11"/>
                    </a:cubicBezTo>
                    <a:cubicBezTo>
                      <a:pt x="260" y="15"/>
                      <a:pt x="252" y="20"/>
                      <a:pt x="244" y="18"/>
                    </a:cubicBezTo>
                    <a:cubicBezTo>
                      <a:pt x="239" y="18"/>
                      <a:pt x="236" y="15"/>
                      <a:pt x="233" y="12"/>
                    </a:cubicBezTo>
                    <a:cubicBezTo>
                      <a:pt x="233" y="12"/>
                      <a:pt x="233" y="12"/>
                      <a:pt x="233" y="12"/>
                    </a:cubicBezTo>
                    <a:cubicBezTo>
                      <a:pt x="232" y="13"/>
                      <a:pt x="231" y="15"/>
                      <a:pt x="229" y="17"/>
                    </a:cubicBezTo>
                    <a:cubicBezTo>
                      <a:pt x="228" y="18"/>
                      <a:pt x="228" y="18"/>
                      <a:pt x="228" y="18"/>
                    </a:cubicBezTo>
                    <a:cubicBezTo>
                      <a:pt x="227" y="20"/>
                      <a:pt x="225" y="22"/>
                      <a:pt x="223" y="23"/>
                    </a:cubicBezTo>
                    <a:cubicBezTo>
                      <a:pt x="223" y="23"/>
                      <a:pt x="223" y="23"/>
                      <a:pt x="223" y="24"/>
                    </a:cubicBezTo>
                    <a:cubicBezTo>
                      <a:pt x="223" y="24"/>
                      <a:pt x="224" y="25"/>
                      <a:pt x="225" y="27"/>
                    </a:cubicBezTo>
                    <a:cubicBezTo>
                      <a:pt x="226" y="29"/>
                      <a:pt x="227" y="30"/>
                      <a:pt x="228" y="32"/>
                    </a:cubicBezTo>
                    <a:cubicBezTo>
                      <a:pt x="230" y="34"/>
                      <a:pt x="231" y="35"/>
                      <a:pt x="233" y="38"/>
                    </a:cubicBezTo>
                    <a:cubicBezTo>
                      <a:pt x="236" y="46"/>
                      <a:pt x="235" y="52"/>
                      <a:pt x="231" y="57"/>
                    </a:cubicBezTo>
                    <a:cubicBezTo>
                      <a:pt x="225" y="64"/>
                      <a:pt x="210" y="62"/>
                      <a:pt x="199" y="59"/>
                    </a:cubicBezTo>
                    <a:cubicBezTo>
                      <a:pt x="187" y="56"/>
                      <a:pt x="177" y="56"/>
                      <a:pt x="162" y="57"/>
                    </a:cubicBezTo>
                    <a:cubicBezTo>
                      <a:pt x="157" y="57"/>
                      <a:pt x="151" y="56"/>
                      <a:pt x="146" y="56"/>
                    </a:cubicBezTo>
                    <a:cubicBezTo>
                      <a:pt x="140" y="55"/>
                      <a:pt x="133" y="55"/>
                      <a:pt x="127" y="56"/>
                    </a:cubicBezTo>
                    <a:cubicBezTo>
                      <a:pt x="120" y="57"/>
                      <a:pt x="118" y="58"/>
                      <a:pt x="113" y="63"/>
                    </a:cubicBezTo>
                    <a:cubicBezTo>
                      <a:pt x="112" y="64"/>
                      <a:pt x="111" y="65"/>
                      <a:pt x="111" y="66"/>
                    </a:cubicBezTo>
                    <a:cubicBezTo>
                      <a:pt x="109" y="70"/>
                      <a:pt x="107" y="72"/>
                      <a:pt x="101" y="74"/>
                    </a:cubicBezTo>
                    <a:cubicBezTo>
                      <a:pt x="96" y="76"/>
                      <a:pt x="91" y="75"/>
                      <a:pt x="87" y="75"/>
                    </a:cubicBezTo>
                    <a:cubicBezTo>
                      <a:pt x="82" y="74"/>
                      <a:pt x="77" y="74"/>
                      <a:pt x="74" y="75"/>
                    </a:cubicBezTo>
                    <a:cubicBezTo>
                      <a:pt x="74" y="76"/>
                      <a:pt x="73" y="76"/>
                      <a:pt x="73" y="78"/>
                    </a:cubicBezTo>
                    <a:cubicBezTo>
                      <a:pt x="71" y="80"/>
                      <a:pt x="70" y="83"/>
                      <a:pt x="64" y="86"/>
                    </a:cubicBezTo>
                    <a:cubicBezTo>
                      <a:pt x="59" y="88"/>
                      <a:pt x="54" y="88"/>
                      <a:pt x="50" y="88"/>
                    </a:cubicBezTo>
                    <a:cubicBezTo>
                      <a:pt x="43" y="88"/>
                      <a:pt x="39" y="88"/>
                      <a:pt x="35" y="93"/>
                    </a:cubicBezTo>
                    <a:cubicBezTo>
                      <a:pt x="35" y="94"/>
                      <a:pt x="35" y="94"/>
                      <a:pt x="34" y="96"/>
                    </a:cubicBezTo>
                    <a:cubicBezTo>
                      <a:pt x="34" y="98"/>
                      <a:pt x="34" y="101"/>
                      <a:pt x="30" y="104"/>
                    </a:cubicBezTo>
                    <a:cubicBezTo>
                      <a:pt x="26" y="107"/>
                      <a:pt x="22" y="108"/>
                      <a:pt x="17" y="10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6" name="Freeform 118">
                <a:extLst>
                  <a:ext uri="{FF2B5EF4-FFF2-40B4-BE49-F238E27FC236}">
                    <a16:creationId xmlns:a16="http://schemas.microsoft.com/office/drawing/2014/main" id="{1F631849-D96F-4B68-92DC-3DF285ACE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" y="2231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7" name="Freeform 119">
                <a:extLst>
                  <a:ext uri="{FF2B5EF4-FFF2-40B4-BE49-F238E27FC236}">
                    <a16:creationId xmlns:a16="http://schemas.microsoft.com/office/drawing/2014/main" id="{052C6B37-F047-4A8C-8342-31E1A7CAEA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" y="2107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8" name="Freeform 120">
                <a:extLst>
                  <a:ext uri="{FF2B5EF4-FFF2-40B4-BE49-F238E27FC236}">
                    <a16:creationId xmlns:a16="http://schemas.microsoft.com/office/drawing/2014/main" id="{72388664-7391-4D8D-9A2B-7E51C63B93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" y="2107"/>
                <a:ext cx="2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9" name="Freeform 121">
                <a:extLst>
                  <a:ext uri="{FF2B5EF4-FFF2-40B4-BE49-F238E27FC236}">
                    <a16:creationId xmlns:a16="http://schemas.microsoft.com/office/drawing/2014/main" id="{53374117-CBDE-4A94-9B76-4F3143DDD9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" y="2107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0" name="Freeform 122">
                <a:extLst>
                  <a:ext uri="{FF2B5EF4-FFF2-40B4-BE49-F238E27FC236}">
                    <a16:creationId xmlns:a16="http://schemas.microsoft.com/office/drawing/2014/main" id="{ECBDC44A-9DBF-4579-9ACE-B0EFBCD8ED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" y="1940"/>
                <a:ext cx="547" cy="296"/>
              </a:xfrm>
              <a:custGeom>
                <a:avLst/>
                <a:gdLst>
                  <a:gd name="T0" fmla="*/ 523 w 550"/>
                  <a:gd name="T1" fmla="*/ 223 h 298"/>
                  <a:gd name="T2" fmla="*/ 544 w 550"/>
                  <a:gd name="T3" fmla="*/ 211 h 298"/>
                  <a:gd name="T4" fmla="*/ 550 w 550"/>
                  <a:gd name="T5" fmla="*/ 205 h 298"/>
                  <a:gd name="T6" fmla="*/ 539 w 550"/>
                  <a:gd name="T7" fmla="*/ 203 h 298"/>
                  <a:gd name="T8" fmla="*/ 535 w 550"/>
                  <a:gd name="T9" fmla="*/ 203 h 298"/>
                  <a:gd name="T10" fmla="*/ 535 w 550"/>
                  <a:gd name="T11" fmla="*/ 203 h 298"/>
                  <a:gd name="T12" fmla="*/ 517 w 550"/>
                  <a:gd name="T13" fmla="*/ 192 h 298"/>
                  <a:gd name="T14" fmla="*/ 483 w 550"/>
                  <a:gd name="T15" fmla="*/ 173 h 298"/>
                  <a:gd name="T16" fmla="*/ 387 w 550"/>
                  <a:gd name="T17" fmla="*/ 130 h 298"/>
                  <a:gd name="T18" fmla="*/ 281 w 550"/>
                  <a:gd name="T19" fmla="*/ 79 h 298"/>
                  <a:gd name="T20" fmla="*/ 174 w 550"/>
                  <a:gd name="T21" fmla="*/ 47 h 298"/>
                  <a:gd name="T22" fmla="*/ 93 w 550"/>
                  <a:gd name="T23" fmla="*/ 28 h 298"/>
                  <a:gd name="T24" fmla="*/ 34 w 550"/>
                  <a:gd name="T25" fmla="*/ 8 h 298"/>
                  <a:gd name="T26" fmla="*/ 18 w 550"/>
                  <a:gd name="T27" fmla="*/ 6 h 298"/>
                  <a:gd name="T28" fmla="*/ 8 w 550"/>
                  <a:gd name="T29" fmla="*/ 11 h 298"/>
                  <a:gd name="T30" fmla="*/ 2 w 550"/>
                  <a:gd name="T31" fmla="*/ 19 h 298"/>
                  <a:gd name="T32" fmla="*/ 20 w 550"/>
                  <a:gd name="T33" fmla="*/ 46 h 298"/>
                  <a:gd name="T34" fmla="*/ 16 w 550"/>
                  <a:gd name="T35" fmla="*/ 52 h 298"/>
                  <a:gd name="T36" fmla="*/ 14 w 550"/>
                  <a:gd name="T37" fmla="*/ 57 h 298"/>
                  <a:gd name="T38" fmla="*/ 23 w 550"/>
                  <a:gd name="T39" fmla="*/ 59 h 298"/>
                  <a:gd name="T40" fmla="*/ 31 w 550"/>
                  <a:gd name="T41" fmla="*/ 69 h 298"/>
                  <a:gd name="T42" fmla="*/ 39 w 550"/>
                  <a:gd name="T43" fmla="*/ 90 h 298"/>
                  <a:gd name="T44" fmla="*/ 69 w 550"/>
                  <a:gd name="T45" fmla="*/ 127 h 298"/>
                  <a:gd name="T46" fmla="*/ 61 w 550"/>
                  <a:gd name="T47" fmla="*/ 159 h 298"/>
                  <a:gd name="T48" fmla="*/ 110 w 550"/>
                  <a:gd name="T49" fmla="*/ 171 h 298"/>
                  <a:gd name="T50" fmla="*/ 130 w 550"/>
                  <a:gd name="T51" fmla="*/ 200 h 298"/>
                  <a:gd name="T52" fmla="*/ 142 w 550"/>
                  <a:gd name="T53" fmla="*/ 210 h 298"/>
                  <a:gd name="T54" fmla="*/ 160 w 550"/>
                  <a:gd name="T55" fmla="*/ 214 h 298"/>
                  <a:gd name="T56" fmla="*/ 200 w 550"/>
                  <a:gd name="T57" fmla="*/ 209 h 298"/>
                  <a:gd name="T58" fmla="*/ 220 w 550"/>
                  <a:gd name="T59" fmla="*/ 195 h 298"/>
                  <a:gd name="T60" fmla="*/ 232 w 550"/>
                  <a:gd name="T61" fmla="*/ 184 h 298"/>
                  <a:gd name="T62" fmla="*/ 263 w 550"/>
                  <a:gd name="T63" fmla="*/ 165 h 298"/>
                  <a:gd name="T64" fmla="*/ 253 w 550"/>
                  <a:gd name="T65" fmla="*/ 239 h 298"/>
                  <a:gd name="T66" fmla="*/ 254 w 550"/>
                  <a:gd name="T67" fmla="*/ 288 h 298"/>
                  <a:gd name="T68" fmla="*/ 257 w 550"/>
                  <a:gd name="T69" fmla="*/ 292 h 298"/>
                  <a:gd name="T70" fmla="*/ 271 w 550"/>
                  <a:gd name="T71" fmla="*/ 292 h 298"/>
                  <a:gd name="T72" fmla="*/ 290 w 550"/>
                  <a:gd name="T73" fmla="*/ 286 h 298"/>
                  <a:gd name="T74" fmla="*/ 320 w 550"/>
                  <a:gd name="T75" fmla="*/ 284 h 298"/>
                  <a:gd name="T76" fmla="*/ 360 w 550"/>
                  <a:gd name="T77" fmla="*/ 287 h 298"/>
                  <a:gd name="T78" fmla="*/ 395 w 550"/>
                  <a:gd name="T79" fmla="*/ 298 h 298"/>
                  <a:gd name="T80" fmla="*/ 430 w 550"/>
                  <a:gd name="T81" fmla="*/ 274 h 298"/>
                  <a:gd name="T82" fmla="*/ 462 w 550"/>
                  <a:gd name="T83" fmla="*/ 262 h 298"/>
                  <a:gd name="T84" fmla="*/ 476 w 550"/>
                  <a:gd name="T85" fmla="*/ 254 h 298"/>
                  <a:gd name="T86" fmla="*/ 499 w 550"/>
                  <a:gd name="T87" fmla="*/ 236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50" h="298">
                    <a:moveTo>
                      <a:pt x="513" y="231"/>
                    </a:moveTo>
                    <a:cubicBezTo>
                      <a:pt x="516" y="229"/>
                      <a:pt x="520" y="226"/>
                      <a:pt x="523" y="223"/>
                    </a:cubicBezTo>
                    <a:cubicBezTo>
                      <a:pt x="527" y="220"/>
                      <a:pt x="531" y="216"/>
                      <a:pt x="536" y="214"/>
                    </a:cubicBezTo>
                    <a:cubicBezTo>
                      <a:pt x="539" y="212"/>
                      <a:pt x="542" y="211"/>
                      <a:pt x="544" y="211"/>
                    </a:cubicBezTo>
                    <a:cubicBezTo>
                      <a:pt x="547" y="210"/>
                      <a:pt x="548" y="209"/>
                      <a:pt x="550" y="209"/>
                    </a:cubicBezTo>
                    <a:cubicBezTo>
                      <a:pt x="550" y="208"/>
                      <a:pt x="550" y="206"/>
                      <a:pt x="550" y="205"/>
                    </a:cubicBezTo>
                    <a:cubicBezTo>
                      <a:pt x="550" y="205"/>
                      <a:pt x="550" y="205"/>
                      <a:pt x="550" y="204"/>
                    </a:cubicBezTo>
                    <a:cubicBezTo>
                      <a:pt x="547" y="204"/>
                      <a:pt x="542" y="203"/>
                      <a:pt x="539" y="203"/>
                    </a:cubicBezTo>
                    <a:cubicBezTo>
                      <a:pt x="538" y="203"/>
                      <a:pt x="537" y="203"/>
                      <a:pt x="537" y="203"/>
                    </a:cubicBezTo>
                    <a:cubicBezTo>
                      <a:pt x="536" y="203"/>
                      <a:pt x="536" y="203"/>
                      <a:pt x="535" y="203"/>
                    </a:cubicBezTo>
                    <a:cubicBezTo>
                      <a:pt x="535" y="203"/>
                      <a:pt x="535" y="203"/>
                      <a:pt x="535" y="203"/>
                    </a:cubicBezTo>
                    <a:cubicBezTo>
                      <a:pt x="535" y="203"/>
                      <a:pt x="535" y="203"/>
                      <a:pt x="535" y="203"/>
                    </a:cubicBezTo>
                    <a:cubicBezTo>
                      <a:pt x="534" y="203"/>
                      <a:pt x="534" y="203"/>
                      <a:pt x="533" y="203"/>
                    </a:cubicBezTo>
                    <a:cubicBezTo>
                      <a:pt x="527" y="201"/>
                      <a:pt x="522" y="196"/>
                      <a:pt x="517" y="192"/>
                    </a:cubicBezTo>
                    <a:cubicBezTo>
                      <a:pt x="514" y="189"/>
                      <a:pt x="511" y="186"/>
                      <a:pt x="509" y="184"/>
                    </a:cubicBezTo>
                    <a:cubicBezTo>
                      <a:pt x="501" y="179"/>
                      <a:pt x="492" y="176"/>
                      <a:pt x="483" y="173"/>
                    </a:cubicBezTo>
                    <a:cubicBezTo>
                      <a:pt x="476" y="170"/>
                      <a:pt x="469" y="168"/>
                      <a:pt x="462" y="164"/>
                    </a:cubicBezTo>
                    <a:cubicBezTo>
                      <a:pt x="438" y="152"/>
                      <a:pt x="412" y="141"/>
                      <a:pt x="387" y="130"/>
                    </a:cubicBezTo>
                    <a:cubicBezTo>
                      <a:pt x="359" y="117"/>
                      <a:pt x="330" y="104"/>
                      <a:pt x="303" y="90"/>
                    </a:cubicBezTo>
                    <a:cubicBezTo>
                      <a:pt x="295" y="87"/>
                      <a:pt x="288" y="83"/>
                      <a:pt x="281" y="79"/>
                    </a:cubicBezTo>
                    <a:cubicBezTo>
                      <a:pt x="262" y="69"/>
                      <a:pt x="245" y="59"/>
                      <a:pt x="223" y="56"/>
                    </a:cubicBezTo>
                    <a:cubicBezTo>
                      <a:pt x="206" y="54"/>
                      <a:pt x="190" y="50"/>
                      <a:pt x="174" y="47"/>
                    </a:cubicBezTo>
                    <a:cubicBezTo>
                      <a:pt x="160" y="44"/>
                      <a:pt x="146" y="41"/>
                      <a:pt x="133" y="39"/>
                    </a:cubicBezTo>
                    <a:cubicBezTo>
                      <a:pt x="119" y="37"/>
                      <a:pt x="106" y="32"/>
                      <a:pt x="93" y="28"/>
                    </a:cubicBezTo>
                    <a:cubicBezTo>
                      <a:pt x="81" y="24"/>
                      <a:pt x="70" y="21"/>
                      <a:pt x="59" y="18"/>
                    </a:cubicBezTo>
                    <a:cubicBezTo>
                      <a:pt x="49" y="16"/>
                      <a:pt x="41" y="12"/>
                      <a:pt x="34" y="8"/>
                    </a:cubicBezTo>
                    <a:cubicBezTo>
                      <a:pt x="28" y="5"/>
                      <a:pt x="23" y="2"/>
                      <a:pt x="18" y="0"/>
                    </a:cubicBezTo>
                    <a:cubicBezTo>
                      <a:pt x="18" y="2"/>
                      <a:pt x="18" y="4"/>
                      <a:pt x="18" y="6"/>
                    </a:cubicBezTo>
                    <a:cubicBezTo>
                      <a:pt x="18" y="8"/>
                      <a:pt x="16" y="9"/>
                      <a:pt x="14" y="10"/>
                    </a:cubicBezTo>
                    <a:cubicBezTo>
                      <a:pt x="12" y="10"/>
                      <a:pt x="10" y="11"/>
                      <a:pt x="8" y="11"/>
                    </a:cubicBezTo>
                    <a:cubicBezTo>
                      <a:pt x="6" y="11"/>
                      <a:pt x="2" y="12"/>
                      <a:pt x="1" y="13"/>
                    </a:cubicBezTo>
                    <a:cubicBezTo>
                      <a:pt x="1" y="13"/>
                      <a:pt x="0" y="14"/>
                      <a:pt x="2" y="19"/>
                    </a:cubicBezTo>
                    <a:cubicBezTo>
                      <a:pt x="3" y="23"/>
                      <a:pt x="6" y="26"/>
                      <a:pt x="10" y="30"/>
                    </a:cubicBezTo>
                    <a:cubicBezTo>
                      <a:pt x="13" y="35"/>
                      <a:pt x="18" y="40"/>
                      <a:pt x="20" y="46"/>
                    </a:cubicBezTo>
                    <a:cubicBezTo>
                      <a:pt x="21" y="47"/>
                      <a:pt x="20" y="49"/>
                      <a:pt x="19" y="50"/>
                    </a:cubicBezTo>
                    <a:cubicBezTo>
                      <a:pt x="19" y="51"/>
                      <a:pt x="18" y="52"/>
                      <a:pt x="16" y="52"/>
                    </a:cubicBezTo>
                    <a:cubicBezTo>
                      <a:pt x="16" y="52"/>
                      <a:pt x="16" y="53"/>
                      <a:pt x="16" y="53"/>
                    </a:cubicBezTo>
                    <a:cubicBezTo>
                      <a:pt x="16" y="54"/>
                      <a:pt x="15" y="56"/>
                      <a:pt x="14" y="57"/>
                    </a:cubicBezTo>
                    <a:cubicBezTo>
                      <a:pt x="15" y="57"/>
                      <a:pt x="15" y="57"/>
                      <a:pt x="16" y="57"/>
                    </a:cubicBezTo>
                    <a:cubicBezTo>
                      <a:pt x="18" y="57"/>
                      <a:pt x="21" y="57"/>
                      <a:pt x="23" y="59"/>
                    </a:cubicBezTo>
                    <a:cubicBezTo>
                      <a:pt x="27" y="61"/>
                      <a:pt x="29" y="64"/>
                      <a:pt x="30" y="67"/>
                    </a:cubicBezTo>
                    <a:cubicBezTo>
                      <a:pt x="31" y="69"/>
                      <a:pt x="31" y="69"/>
                      <a:pt x="31" y="69"/>
                    </a:cubicBezTo>
                    <a:cubicBezTo>
                      <a:pt x="33" y="73"/>
                      <a:pt x="34" y="77"/>
                      <a:pt x="35" y="80"/>
                    </a:cubicBezTo>
                    <a:cubicBezTo>
                      <a:pt x="36" y="84"/>
                      <a:pt x="37" y="87"/>
                      <a:pt x="39" y="90"/>
                    </a:cubicBezTo>
                    <a:cubicBezTo>
                      <a:pt x="45" y="98"/>
                      <a:pt x="51" y="106"/>
                      <a:pt x="58" y="114"/>
                    </a:cubicBezTo>
                    <a:cubicBezTo>
                      <a:pt x="62" y="118"/>
                      <a:pt x="66" y="123"/>
                      <a:pt x="69" y="127"/>
                    </a:cubicBezTo>
                    <a:cubicBezTo>
                      <a:pt x="79" y="139"/>
                      <a:pt x="71" y="148"/>
                      <a:pt x="66" y="153"/>
                    </a:cubicBezTo>
                    <a:cubicBezTo>
                      <a:pt x="63" y="155"/>
                      <a:pt x="61" y="157"/>
                      <a:pt x="61" y="159"/>
                    </a:cubicBezTo>
                    <a:cubicBezTo>
                      <a:pt x="61" y="159"/>
                      <a:pt x="61" y="160"/>
                      <a:pt x="62" y="161"/>
                    </a:cubicBezTo>
                    <a:cubicBezTo>
                      <a:pt x="76" y="154"/>
                      <a:pt x="100" y="162"/>
                      <a:pt x="110" y="171"/>
                    </a:cubicBezTo>
                    <a:cubicBezTo>
                      <a:pt x="117" y="176"/>
                      <a:pt x="122" y="182"/>
                      <a:pt x="126" y="189"/>
                    </a:cubicBezTo>
                    <a:cubicBezTo>
                      <a:pt x="128" y="193"/>
                      <a:pt x="129" y="197"/>
                      <a:pt x="130" y="200"/>
                    </a:cubicBezTo>
                    <a:cubicBezTo>
                      <a:pt x="131" y="205"/>
                      <a:pt x="132" y="208"/>
                      <a:pt x="135" y="209"/>
                    </a:cubicBezTo>
                    <a:cubicBezTo>
                      <a:pt x="136" y="210"/>
                      <a:pt x="140" y="210"/>
                      <a:pt x="142" y="210"/>
                    </a:cubicBezTo>
                    <a:cubicBezTo>
                      <a:pt x="146" y="210"/>
                      <a:pt x="150" y="210"/>
                      <a:pt x="153" y="211"/>
                    </a:cubicBezTo>
                    <a:cubicBezTo>
                      <a:pt x="155" y="211"/>
                      <a:pt x="158" y="212"/>
                      <a:pt x="160" y="214"/>
                    </a:cubicBezTo>
                    <a:cubicBezTo>
                      <a:pt x="161" y="214"/>
                      <a:pt x="163" y="215"/>
                      <a:pt x="164" y="215"/>
                    </a:cubicBezTo>
                    <a:cubicBezTo>
                      <a:pt x="172" y="217"/>
                      <a:pt x="189" y="212"/>
                      <a:pt x="200" y="209"/>
                    </a:cubicBezTo>
                    <a:cubicBezTo>
                      <a:pt x="201" y="209"/>
                      <a:pt x="201" y="209"/>
                      <a:pt x="201" y="209"/>
                    </a:cubicBezTo>
                    <a:cubicBezTo>
                      <a:pt x="208" y="207"/>
                      <a:pt x="214" y="201"/>
                      <a:pt x="220" y="195"/>
                    </a:cubicBezTo>
                    <a:cubicBezTo>
                      <a:pt x="222" y="193"/>
                      <a:pt x="225" y="190"/>
                      <a:pt x="227" y="188"/>
                    </a:cubicBezTo>
                    <a:cubicBezTo>
                      <a:pt x="232" y="184"/>
                      <a:pt x="232" y="184"/>
                      <a:pt x="232" y="184"/>
                    </a:cubicBezTo>
                    <a:cubicBezTo>
                      <a:pt x="240" y="177"/>
                      <a:pt x="249" y="169"/>
                      <a:pt x="258" y="164"/>
                    </a:cubicBezTo>
                    <a:cubicBezTo>
                      <a:pt x="260" y="163"/>
                      <a:pt x="262" y="163"/>
                      <a:pt x="263" y="165"/>
                    </a:cubicBezTo>
                    <a:cubicBezTo>
                      <a:pt x="264" y="166"/>
                      <a:pt x="265" y="168"/>
                      <a:pt x="265" y="169"/>
                    </a:cubicBezTo>
                    <a:cubicBezTo>
                      <a:pt x="258" y="190"/>
                      <a:pt x="255" y="213"/>
                      <a:pt x="253" y="239"/>
                    </a:cubicBezTo>
                    <a:cubicBezTo>
                      <a:pt x="252" y="242"/>
                      <a:pt x="252" y="242"/>
                      <a:pt x="252" y="242"/>
                    </a:cubicBezTo>
                    <a:cubicBezTo>
                      <a:pt x="251" y="256"/>
                      <a:pt x="249" y="276"/>
                      <a:pt x="254" y="288"/>
                    </a:cubicBezTo>
                    <a:cubicBezTo>
                      <a:pt x="254" y="289"/>
                      <a:pt x="254" y="290"/>
                      <a:pt x="254" y="290"/>
                    </a:cubicBezTo>
                    <a:cubicBezTo>
                      <a:pt x="255" y="291"/>
                      <a:pt x="256" y="292"/>
                      <a:pt x="257" y="292"/>
                    </a:cubicBezTo>
                    <a:cubicBezTo>
                      <a:pt x="259" y="294"/>
                      <a:pt x="260" y="296"/>
                      <a:pt x="262" y="296"/>
                    </a:cubicBezTo>
                    <a:cubicBezTo>
                      <a:pt x="263" y="296"/>
                      <a:pt x="268" y="294"/>
                      <a:pt x="271" y="292"/>
                    </a:cubicBezTo>
                    <a:cubicBezTo>
                      <a:pt x="274" y="290"/>
                      <a:pt x="277" y="289"/>
                      <a:pt x="279" y="288"/>
                    </a:cubicBezTo>
                    <a:cubicBezTo>
                      <a:pt x="283" y="287"/>
                      <a:pt x="287" y="287"/>
                      <a:pt x="290" y="286"/>
                    </a:cubicBezTo>
                    <a:cubicBezTo>
                      <a:pt x="294" y="286"/>
                      <a:pt x="297" y="286"/>
                      <a:pt x="300" y="285"/>
                    </a:cubicBezTo>
                    <a:cubicBezTo>
                      <a:pt x="308" y="283"/>
                      <a:pt x="313" y="284"/>
                      <a:pt x="320" y="284"/>
                    </a:cubicBezTo>
                    <a:cubicBezTo>
                      <a:pt x="322" y="284"/>
                      <a:pt x="324" y="285"/>
                      <a:pt x="327" y="285"/>
                    </a:cubicBezTo>
                    <a:cubicBezTo>
                      <a:pt x="339" y="286"/>
                      <a:pt x="348" y="284"/>
                      <a:pt x="360" y="287"/>
                    </a:cubicBezTo>
                    <a:cubicBezTo>
                      <a:pt x="363" y="289"/>
                      <a:pt x="366" y="290"/>
                      <a:pt x="369" y="291"/>
                    </a:cubicBezTo>
                    <a:cubicBezTo>
                      <a:pt x="378" y="294"/>
                      <a:pt x="386" y="298"/>
                      <a:pt x="395" y="298"/>
                    </a:cubicBezTo>
                    <a:cubicBezTo>
                      <a:pt x="403" y="298"/>
                      <a:pt x="418" y="287"/>
                      <a:pt x="422" y="283"/>
                    </a:cubicBezTo>
                    <a:cubicBezTo>
                      <a:pt x="425" y="281"/>
                      <a:pt x="427" y="278"/>
                      <a:pt x="430" y="274"/>
                    </a:cubicBezTo>
                    <a:cubicBezTo>
                      <a:pt x="434" y="266"/>
                      <a:pt x="440" y="256"/>
                      <a:pt x="453" y="258"/>
                    </a:cubicBezTo>
                    <a:cubicBezTo>
                      <a:pt x="456" y="259"/>
                      <a:pt x="459" y="261"/>
                      <a:pt x="462" y="262"/>
                    </a:cubicBezTo>
                    <a:cubicBezTo>
                      <a:pt x="468" y="265"/>
                      <a:pt x="469" y="266"/>
                      <a:pt x="473" y="260"/>
                    </a:cubicBezTo>
                    <a:cubicBezTo>
                      <a:pt x="475" y="258"/>
                      <a:pt x="476" y="256"/>
                      <a:pt x="476" y="254"/>
                    </a:cubicBezTo>
                    <a:cubicBezTo>
                      <a:pt x="477" y="251"/>
                      <a:pt x="478" y="247"/>
                      <a:pt x="483" y="243"/>
                    </a:cubicBezTo>
                    <a:cubicBezTo>
                      <a:pt x="488" y="240"/>
                      <a:pt x="494" y="238"/>
                      <a:pt x="499" y="236"/>
                    </a:cubicBezTo>
                    <a:cubicBezTo>
                      <a:pt x="504" y="235"/>
                      <a:pt x="509" y="233"/>
                      <a:pt x="513" y="2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1" name="Oval 230">
                <a:extLst>
                  <a:ext uri="{FF2B5EF4-FFF2-40B4-BE49-F238E27FC236}">
                    <a16:creationId xmlns:a16="http://schemas.microsoft.com/office/drawing/2014/main" id="{4CF27DE2-B0A3-4950-9999-FA887E9EE6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9" y="2228"/>
                <a:ext cx="1" cy="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2" name="Freeform 124">
                <a:extLst>
                  <a:ext uri="{FF2B5EF4-FFF2-40B4-BE49-F238E27FC236}">
                    <a16:creationId xmlns:a16="http://schemas.microsoft.com/office/drawing/2014/main" id="{4E8721D2-9409-4D47-AF93-52F25A5D77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" y="1200"/>
                <a:ext cx="1386" cy="932"/>
              </a:xfrm>
              <a:custGeom>
                <a:avLst/>
                <a:gdLst>
                  <a:gd name="T0" fmla="*/ 87 w 1394"/>
                  <a:gd name="T1" fmla="*/ 764 h 938"/>
                  <a:gd name="T2" fmla="*/ 298 w 1394"/>
                  <a:gd name="T3" fmla="*/ 827 h 938"/>
                  <a:gd name="T4" fmla="*/ 515 w 1394"/>
                  <a:gd name="T5" fmla="*/ 930 h 938"/>
                  <a:gd name="T6" fmla="*/ 544 w 1394"/>
                  <a:gd name="T7" fmla="*/ 929 h 938"/>
                  <a:gd name="T8" fmla="*/ 560 w 1394"/>
                  <a:gd name="T9" fmla="*/ 917 h 938"/>
                  <a:gd name="T10" fmla="*/ 630 w 1394"/>
                  <a:gd name="T11" fmla="*/ 913 h 938"/>
                  <a:gd name="T12" fmla="*/ 663 w 1394"/>
                  <a:gd name="T13" fmla="*/ 903 h 938"/>
                  <a:gd name="T14" fmla="*/ 686 w 1394"/>
                  <a:gd name="T15" fmla="*/ 881 h 938"/>
                  <a:gd name="T16" fmla="*/ 743 w 1394"/>
                  <a:gd name="T17" fmla="*/ 856 h 938"/>
                  <a:gd name="T18" fmla="*/ 769 w 1394"/>
                  <a:gd name="T19" fmla="*/ 826 h 938"/>
                  <a:gd name="T20" fmla="*/ 794 w 1394"/>
                  <a:gd name="T21" fmla="*/ 797 h 938"/>
                  <a:gd name="T22" fmla="*/ 841 w 1394"/>
                  <a:gd name="T23" fmla="*/ 799 h 938"/>
                  <a:gd name="T24" fmla="*/ 862 w 1394"/>
                  <a:gd name="T25" fmla="*/ 822 h 938"/>
                  <a:gd name="T26" fmla="*/ 896 w 1394"/>
                  <a:gd name="T27" fmla="*/ 844 h 938"/>
                  <a:gd name="T28" fmla="*/ 934 w 1394"/>
                  <a:gd name="T29" fmla="*/ 856 h 938"/>
                  <a:gd name="T30" fmla="*/ 1075 w 1394"/>
                  <a:gd name="T31" fmla="*/ 858 h 938"/>
                  <a:gd name="T32" fmla="*/ 1204 w 1394"/>
                  <a:gd name="T33" fmla="*/ 842 h 938"/>
                  <a:gd name="T34" fmla="*/ 1221 w 1394"/>
                  <a:gd name="T35" fmla="*/ 755 h 938"/>
                  <a:gd name="T36" fmla="*/ 1204 w 1394"/>
                  <a:gd name="T37" fmla="*/ 696 h 938"/>
                  <a:gd name="T38" fmla="*/ 1243 w 1394"/>
                  <a:gd name="T39" fmla="*/ 611 h 938"/>
                  <a:gd name="T40" fmla="*/ 1284 w 1394"/>
                  <a:gd name="T41" fmla="*/ 522 h 938"/>
                  <a:gd name="T42" fmla="*/ 1379 w 1394"/>
                  <a:gd name="T43" fmla="*/ 338 h 938"/>
                  <a:gd name="T44" fmla="*/ 1386 w 1394"/>
                  <a:gd name="T45" fmla="*/ 327 h 938"/>
                  <a:gd name="T46" fmla="*/ 1323 w 1394"/>
                  <a:gd name="T47" fmla="*/ 326 h 938"/>
                  <a:gd name="T48" fmla="*/ 1264 w 1394"/>
                  <a:gd name="T49" fmla="*/ 295 h 938"/>
                  <a:gd name="T50" fmla="*/ 1206 w 1394"/>
                  <a:gd name="T51" fmla="*/ 256 h 938"/>
                  <a:gd name="T52" fmla="*/ 1183 w 1394"/>
                  <a:gd name="T53" fmla="*/ 233 h 938"/>
                  <a:gd name="T54" fmla="*/ 1166 w 1394"/>
                  <a:gd name="T55" fmla="*/ 179 h 938"/>
                  <a:gd name="T56" fmla="*/ 1109 w 1394"/>
                  <a:gd name="T57" fmla="*/ 157 h 938"/>
                  <a:gd name="T58" fmla="*/ 1065 w 1394"/>
                  <a:gd name="T59" fmla="*/ 194 h 938"/>
                  <a:gd name="T60" fmla="*/ 1027 w 1394"/>
                  <a:gd name="T61" fmla="*/ 242 h 938"/>
                  <a:gd name="T62" fmla="*/ 994 w 1394"/>
                  <a:gd name="T63" fmla="*/ 224 h 938"/>
                  <a:gd name="T64" fmla="*/ 951 w 1394"/>
                  <a:gd name="T65" fmla="*/ 247 h 938"/>
                  <a:gd name="T66" fmla="*/ 890 w 1394"/>
                  <a:gd name="T67" fmla="*/ 257 h 938"/>
                  <a:gd name="T68" fmla="*/ 880 w 1394"/>
                  <a:gd name="T69" fmla="*/ 221 h 938"/>
                  <a:gd name="T70" fmla="*/ 867 w 1394"/>
                  <a:gd name="T71" fmla="*/ 146 h 938"/>
                  <a:gd name="T72" fmla="*/ 851 w 1394"/>
                  <a:gd name="T73" fmla="*/ 71 h 938"/>
                  <a:gd name="T74" fmla="*/ 826 w 1394"/>
                  <a:gd name="T75" fmla="*/ 17 h 938"/>
                  <a:gd name="T76" fmla="*/ 793 w 1394"/>
                  <a:gd name="T77" fmla="*/ 0 h 938"/>
                  <a:gd name="T78" fmla="*/ 774 w 1394"/>
                  <a:gd name="T79" fmla="*/ 11 h 938"/>
                  <a:gd name="T80" fmla="*/ 741 w 1394"/>
                  <a:gd name="T81" fmla="*/ 47 h 938"/>
                  <a:gd name="T82" fmla="*/ 694 w 1394"/>
                  <a:gd name="T83" fmla="*/ 72 h 938"/>
                  <a:gd name="T84" fmla="*/ 657 w 1394"/>
                  <a:gd name="T85" fmla="*/ 93 h 938"/>
                  <a:gd name="T86" fmla="*/ 629 w 1394"/>
                  <a:gd name="T87" fmla="*/ 96 h 938"/>
                  <a:gd name="T88" fmla="*/ 561 w 1394"/>
                  <a:gd name="T89" fmla="*/ 102 h 938"/>
                  <a:gd name="T90" fmla="*/ 515 w 1394"/>
                  <a:gd name="T91" fmla="*/ 45 h 938"/>
                  <a:gd name="T92" fmla="*/ 495 w 1394"/>
                  <a:gd name="T93" fmla="*/ 15 h 938"/>
                  <a:gd name="T94" fmla="*/ 439 w 1394"/>
                  <a:gd name="T95" fmla="*/ 29 h 938"/>
                  <a:gd name="T96" fmla="*/ 429 w 1394"/>
                  <a:gd name="T97" fmla="*/ 33 h 938"/>
                  <a:gd name="T98" fmla="*/ 359 w 1394"/>
                  <a:gd name="T99" fmla="*/ 36 h 938"/>
                  <a:gd name="T100" fmla="*/ 301 w 1394"/>
                  <a:gd name="T101" fmla="*/ 54 h 938"/>
                  <a:gd name="T102" fmla="*/ 350 w 1394"/>
                  <a:gd name="T103" fmla="*/ 94 h 938"/>
                  <a:gd name="T104" fmla="*/ 313 w 1394"/>
                  <a:gd name="T105" fmla="*/ 124 h 938"/>
                  <a:gd name="T106" fmla="*/ 283 w 1394"/>
                  <a:gd name="T107" fmla="*/ 180 h 938"/>
                  <a:gd name="T108" fmla="*/ 314 w 1394"/>
                  <a:gd name="T109" fmla="*/ 240 h 938"/>
                  <a:gd name="T110" fmla="*/ 307 w 1394"/>
                  <a:gd name="T111" fmla="*/ 436 h 938"/>
                  <a:gd name="T112" fmla="*/ 264 w 1394"/>
                  <a:gd name="T113" fmla="*/ 511 h 938"/>
                  <a:gd name="T114" fmla="*/ 197 w 1394"/>
                  <a:gd name="T115" fmla="*/ 522 h 938"/>
                  <a:gd name="T116" fmla="*/ 80 w 1394"/>
                  <a:gd name="T117" fmla="*/ 569 h 938"/>
                  <a:gd name="T118" fmla="*/ 59 w 1394"/>
                  <a:gd name="T119" fmla="*/ 609 h 938"/>
                  <a:gd name="T120" fmla="*/ 46 w 1394"/>
                  <a:gd name="T121" fmla="*/ 657 h 938"/>
                  <a:gd name="T122" fmla="*/ 31 w 1394"/>
                  <a:gd name="T123" fmla="*/ 695 h 9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94" h="938">
                    <a:moveTo>
                      <a:pt x="0" y="726"/>
                    </a:moveTo>
                    <a:cubicBezTo>
                      <a:pt x="4" y="728"/>
                      <a:pt x="6" y="731"/>
                      <a:pt x="9" y="735"/>
                    </a:cubicBezTo>
                    <a:cubicBezTo>
                      <a:pt x="16" y="737"/>
                      <a:pt x="23" y="741"/>
                      <a:pt x="29" y="745"/>
                    </a:cubicBezTo>
                    <a:cubicBezTo>
                      <a:pt x="37" y="749"/>
                      <a:pt x="44" y="752"/>
                      <a:pt x="52" y="754"/>
                    </a:cubicBezTo>
                    <a:cubicBezTo>
                      <a:pt x="63" y="756"/>
                      <a:pt x="75" y="760"/>
                      <a:pt x="87" y="764"/>
                    </a:cubicBezTo>
                    <a:cubicBezTo>
                      <a:pt x="99" y="768"/>
                      <a:pt x="112" y="772"/>
                      <a:pt x="125" y="775"/>
                    </a:cubicBezTo>
                    <a:cubicBezTo>
                      <a:pt x="139" y="777"/>
                      <a:pt x="153" y="780"/>
                      <a:pt x="167" y="783"/>
                    </a:cubicBezTo>
                    <a:cubicBezTo>
                      <a:pt x="182" y="786"/>
                      <a:pt x="199" y="790"/>
                      <a:pt x="215" y="792"/>
                    </a:cubicBezTo>
                    <a:cubicBezTo>
                      <a:pt x="238" y="795"/>
                      <a:pt x="257" y="805"/>
                      <a:pt x="276" y="816"/>
                    </a:cubicBezTo>
                    <a:cubicBezTo>
                      <a:pt x="283" y="820"/>
                      <a:pt x="290" y="823"/>
                      <a:pt x="298" y="827"/>
                    </a:cubicBezTo>
                    <a:cubicBezTo>
                      <a:pt x="325" y="841"/>
                      <a:pt x="354" y="854"/>
                      <a:pt x="382" y="866"/>
                    </a:cubicBezTo>
                    <a:cubicBezTo>
                      <a:pt x="407" y="877"/>
                      <a:pt x="433" y="889"/>
                      <a:pt x="458" y="901"/>
                    </a:cubicBezTo>
                    <a:cubicBezTo>
                      <a:pt x="464" y="904"/>
                      <a:pt x="471" y="907"/>
                      <a:pt x="477" y="909"/>
                    </a:cubicBezTo>
                    <a:cubicBezTo>
                      <a:pt x="486" y="912"/>
                      <a:pt x="496" y="916"/>
                      <a:pt x="505" y="921"/>
                    </a:cubicBezTo>
                    <a:cubicBezTo>
                      <a:pt x="508" y="924"/>
                      <a:pt x="511" y="927"/>
                      <a:pt x="515" y="930"/>
                    </a:cubicBezTo>
                    <a:cubicBezTo>
                      <a:pt x="518" y="933"/>
                      <a:pt x="522" y="937"/>
                      <a:pt x="525" y="938"/>
                    </a:cubicBezTo>
                    <a:cubicBezTo>
                      <a:pt x="526" y="937"/>
                      <a:pt x="527" y="936"/>
                      <a:pt x="528" y="935"/>
                    </a:cubicBezTo>
                    <a:cubicBezTo>
                      <a:pt x="528" y="934"/>
                      <a:pt x="529" y="933"/>
                      <a:pt x="530" y="932"/>
                    </a:cubicBezTo>
                    <a:cubicBezTo>
                      <a:pt x="530" y="932"/>
                      <a:pt x="531" y="932"/>
                      <a:pt x="531" y="931"/>
                    </a:cubicBezTo>
                    <a:cubicBezTo>
                      <a:pt x="536" y="929"/>
                      <a:pt x="540" y="929"/>
                      <a:pt x="544" y="929"/>
                    </a:cubicBezTo>
                    <a:cubicBezTo>
                      <a:pt x="546" y="929"/>
                      <a:pt x="547" y="930"/>
                      <a:pt x="549" y="929"/>
                    </a:cubicBezTo>
                    <a:cubicBezTo>
                      <a:pt x="551" y="929"/>
                      <a:pt x="552" y="929"/>
                      <a:pt x="553" y="929"/>
                    </a:cubicBezTo>
                    <a:cubicBezTo>
                      <a:pt x="553" y="928"/>
                      <a:pt x="553" y="927"/>
                      <a:pt x="554" y="926"/>
                    </a:cubicBezTo>
                    <a:cubicBezTo>
                      <a:pt x="554" y="924"/>
                      <a:pt x="554" y="922"/>
                      <a:pt x="555" y="920"/>
                    </a:cubicBezTo>
                    <a:cubicBezTo>
                      <a:pt x="557" y="918"/>
                      <a:pt x="558" y="918"/>
                      <a:pt x="560" y="917"/>
                    </a:cubicBezTo>
                    <a:cubicBezTo>
                      <a:pt x="560" y="917"/>
                      <a:pt x="561" y="917"/>
                      <a:pt x="562" y="916"/>
                    </a:cubicBezTo>
                    <a:cubicBezTo>
                      <a:pt x="573" y="908"/>
                      <a:pt x="583" y="905"/>
                      <a:pt x="596" y="906"/>
                    </a:cubicBezTo>
                    <a:cubicBezTo>
                      <a:pt x="603" y="907"/>
                      <a:pt x="607" y="911"/>
                      <a:pt x="611" y="913"/>
                    </a:cubicBezTo>
                    <a:cubicBezTo>
                      <a:pt x="612" y="915"/>
                      <a:pt x="614" y="916"/>
                      <a:pt x="616" y="917"/>
                    </a:cubicBezTo>
                    <a:cubicBezTo>
                      <a:pt x="620" y="913"/>
                      <a:pt x="626" y="913"/>
                      <a:pt x="630" y="913"/>
                    </a:cubicBezTo>
                    <a:cubicBezTo>
                      <a:pt x="632" y="913"/>
                      <a:pt x="635" y="913"/>
                      <a:pt x="637" y="912"/>
                    </a:cubicBezTo>
                    <a:cubicBezTo>
                      <a:pt x="640" y="911"/>
                      <a:pt x="642" y="909"/>
                      <a:pt x="644" y="907"/>
                    </a:cubicBezTo>
                    <a:cubicBezTo>
                      <a:pt x="647" y="904"/>
                      <a:pt x="650" y="900"/>
                      <a:pt x="658" y="898"/>
                    </a:cubicBezTo>
                    <a:cubicBezTo>
                      <a:pt x="659" y="898"/>
                      <a:pt x="661" y="898"/>
                      <a:pt x="662" y="899"/>
                    </a:cubicBezTo>
                    <a:cubicBezTo>
                      <a:pt x="663" y="900"/>
                      <a:pt x="664" y="902"/>
                      <a:pt x="663" y="903"/>
                    </a:cubicBezTo>
                    <a:cubicBezTo>
                      <a:pt x="663" y="906"/>
                      <a:pt x="664" y="907"/>
                      <a:pt x="664" y="907"/>
                    </a:cubicBezTo>
                    <a:cubicBezTo>
                      <a:pt x="664" y="907"/>
                      <a:pt x="664" y="907"/>
                      <a:pt x="664" y="907"/>
                    </a:cubicBezTo>
                    <a:cubicBezTo>
                      <a:pt x="665" y="907"/>
                      <a:pt x="670" y="905"/>
                      <a:pt x="673" y="901"/>
                    </a:cubicBezTo>
                    <a:cubicBezTo>
                      <a:pt x="675" y="899"/>
                      <a:pt x="676" y="896"/>
                      <a:pt x="678" y="893"/>
                    </a:cubicBezTo>
                    <a:cubicBezTo>
                      <a:pt x="680" y="889"/>
                      <a:pt x="682" y="885"/>
                      <a:pt x="686" y="881"/>
                    </a:cubicBezTo>
                    <a:cubicBezTo>
                      <a:pt x="693" y="875"/>
                      <a:pt x="704" y="873"/>
                      <a:pt x="714" y="871"/>
                    </a:cubicBezTo>
                    <a:cubicBezTo>
                      <a:pt x="720" y="870"/>
                      <a:pt x="726" y="869"/>
                      <a:pt x="731" y="867"/>
                    </a:cubicBezTo>
                    <a:cubicBezTo>
                      <a:pt x="732" y="867"/>
                      <a:pt x="732" y="867"/>
                      <a:pt x="732" y="867"/>
                    </a:cubicBezTo>
                    <a:cubicBezTo>
                      <a:pt x="735" y="866"/>
                      <a:pt x="738" y="865"/>
                      <a:pt x="740" y="863"/>
                    </a:cubicBezTo>
                    <a:cubicBezTo>
                      <a:pt x="742" y="861"/>
                      <a:pt x="742" y="859"/>
                      <a:pt x="743" y="856"/>
                    </a:cubicBezTo>
                    <a:cubicBezTo>
                      <a:pt x="743" y="853"/>
                      <a:pt x="744" y="850"/>
                      <a:pt x="746" y="847"/>
                    </a:cubicBezTo>
                    <a:cubicBezTo>
                      <a:pt x="748" y="844"/>
                      <a:pt x="750" y="841"/>
                      <a:pt x="753" y="839"/>
                    </a:cubicBezTo>
                    <a:cubicBezTo>
                      <a:pt x="755" y="837"/>
                      <a:pt x="756" y="836"/>
                      <a:pt x="757" y="834"/>
                    </a:cubicBezTo>
                    <a:cubicBezTo>
                      <a:pt x="760" y="831"/>
                      <a:pt x="763" y="829"/>
                      <a:pt x="765" y="828"/>
                    </a:cubicBezTo>
                    <a:cubicBezTo>
                      <a:pt x="766" y="827"/>
                      <a:pt x="768" y="827"/>
                      <a:pt x="769" y="826"/>
                    </a:cubicBezTo>
                    <a:cubicBezTo>
                      <a:pt x="771" y="824"/>
                      <a:pt x="772" y="823"/>
                      <a:pt x="773" y="821"/>
                    </a:cubicBezTo>
                    <a:cubicBezTo>
                      <a:pt x="774" y="819"/>
                      <a:pt x="775" y="817"/>
                      <a:pt x="777" y="815"/>
                    </a:cubicBezTo>
                    <a:cubicBezTo>
                      <a:pt x="779" y="811"/>
                      <a:pt x="783" y="809"/>
                      <a:pt x="787" y="806"/>
                    </a:cubicBezTo>
                    <a:cubicBezTo>
                      <a:pt x="788" y="805"/>
                      <a:pt x="790" y="804"/>
                      <a:pt x="791" y="803"/>
                    </a:cubicBezTo>
                    <a:cubicBezTo>
                      <a:pt x="791" y="801"/>
                      <a:pt x="791" y="799"/>
                      <a:pt x="794" y="797"/>
                    </a:cubicBezTo>
                    <a:cubicBezTo>
                      <a:pt x="798" y="794"/>
                      <a:pt x="802" y="795"/>
                      <a:pt x="807" y="795"/>
                    </a:cubicBezTo>
                    <a:cubicBezTo>
                      <a:pt x="809" y="795"/>
                      <a:pt x="811" y="795"/>
                      <a:pt x="812" y="795"/>
                    </a:cubicBezTo>
                    <a:cubicBezTo>
                      <a:pt x="814" y="795"/>
                      <a:pt x="817" y="795"/>
                      <a:pt x="819" y="794"/>
                    </a:cubicBezTo>
                    <a:cubicBezTo>
                      <a:pt x="824" y="793"/>
                      <a:pt x="829" y="793"/>
                      <a:pt x="833" y="794"/>
                    </a:cubicBezTo>
                    <a:cubicBezTo>
                      <a:pt x="837" y="795"/>
                      <a:pt x="840" y="797"/>
                      <a:pt x="841" y="799"/>
                    </a:cubicBezTo>
                    <a:cubicBezTo>
                      <a:pt x="842" y="800"/>
                      <a:pt x="843" y="801"/>
                      <a:pt x="844" y="801"/>
                    </a:cubicBezTo>
                    <a:cubicBezTo>
                      <a:pt x="845" y="803"/>
                      <a:pt x="847" y="803"/>
                      <a:pt x="848" y="804"/>
                    </a:cubicBezTo>
                    <a:cubicBezTo>
                      <a:pt x="850" y="805"/>
                      <a:pt x="852" y="806"/>
                      <a:pt x="855" y="809"/>
                    </a:cubicBezTo>
                    <a:cubicBezTo>
                      <a:pt x="858" y="812"/>
                      <a:pt x="859" y="815"/>
                      <a:pt x="859" y="818"/>
                    </a:cubicBezTo>
                    <a:cubicBezTo>
                      <a:pt x="860" y="820"/>
                      <a:pt x="860" y="821"/>
                      <a:pt x="862" y="822"/>
                    </a:cubicBezTo>
                    <a:cubicBezTo>
                      <a:pt x="862" y="822"/>
                      <a:pt x="864" y="822"/>
                      <a:pt x="866" y="822"/>
                    </a:cubicBezTo>
                    <a:cubicBezTo>
                      <a:pt x="869" y="822"/>
                      <a:pt x="872" y="822"/>
                      <a:pt x="876" y="824"/>
                    </a:cubicBezTo>
                    <a:cubicBezTo>
                      <a:pt x="880" y="827"/>
                      <a:pt x="881" y="828"/>
                      <a:pt x="882" y="832"/>
                    </a:cubicBezTo>
                    <a:cubicBezTo>
                      <a:pt x="882" y="832"/>
                      <a:pt x="882" y="832"/>
                      <a:pt x="882" y="833"/>
                    </a:cubicBezTo>
                    <a:cubicBezTo>
                      <a:pt x="886" y="839"/>
                      <a:pt x="890" y="841"/>
                      <a:pt x="896" y="844"/>
                    </a:cubicBezTo>
                    <a:cubicBezTo>
                      <a:pt x="899" y="845"/>
                      <a:pt x="903" y="847"/>
                      <a:pt x="906" y="850"/>
                    </a:cubicBezTo>
                    <a:cubicBezTo>
                      <a:pt x="911" y="853"/>
                      <a:pt x="914" y="857"/>
                      <a:pt x="917" y="860"/>
                    </a:cubicBezTo>
                    <a:cubicBezTo>
                      <a:pt x="918" y="862"/>
                      <a:pt x="919" y="863"/>
                      <a:pt x="920" y="865"/>
                    </a:cubicBezTo>
                    <a:cubicBezTo>
                      <a:pt x="920" y="864"/>
                      <a:pt x="920" y="864"/>
                      <a:pt x="920" y="864"/>
                    </a:cubicBezTo>
                    <a:cubicBezTo>
                      <a:pt x="922" y="858"/>
                      <a:pt x="925" y="855"/>
                      <a:pt x="934" y="856"/>
                    </a:cubicBezTo>
                    <a:cubicBezTo>
                      <a:pt x="939" y="856"/>
                      <a:pt x="945" y="858"/>
                      <a:pt x="950" y="861"/>
                    </a:cubicBezTo>
                    <a:cubicBezTo>
                      <a:pt x="957" y="862"/>
                      <a:pt x="977" y="861"/>
                      <a:pt x="986" y="860"/>
                    </a:cubicBezTo>
                    <a:cubicBezTo>
                      <a:pt x="992" y="860"/>
                      <a:pt x="996" y="860"/>
                      <a:pt x="999" y="860"/>
                    </a:cubicBezTo>
                    <a:cubicBezTo>
                      <a:pt x="1024" y="861"/>
                      <a:pt x="1048" y="860"/>
                      <a:pt x="1074" y="858"/>
                    </a:cubicBezTo>
                    <a:cubicBezTo>
                      <a:pt x="1075" y="858"/>
                      <a:pt x="1075" y="858"/>
                      <a:pt x="1075" y="858"/>
                    </a:cubicBezTo>
                    <a:cubicBezTo>
                      <a:pt x="1092" y="857"/>
                      <a:pt x="1109" y="857"/>
                      <a:pt x="1125" y="857"/>
                    </a:cubicBezTo>
                    <a:cubicBezTo>
                      <a:pt x="1139" y="857"/>
                      <a:pt x="1153" y="857"/>
                      <a:pt x="1166" y="857"/>
                    </a:cubicBezTo>
                    <a:cubicBezTo>
                      <a:pt x="1169" y="856"/>
                      <a:pt x="1172" y="857"/>
                      <a:pt x="1175" y="857"/>
                    </a:cubicBezTo>
                    <a:cubicBezTo>
                      <a:pt x="1184" y="857"/>
                      <a:pt x="1194" y="858"/>
                      <a:pt x="1201" y="856"/>
                    </a:cubicBezTo>
                    <a:cubicBezTo>
                      <a:pt x="1201" y="850"/>
                      <a:pt x="1202" y="846"/>
                      <a:pt x="1204" y="842"/>
                    </a:cubicBezTo>
                    <a:cubicBezTo>
                      <a:pt x="1205" y="840"/>
                      <a:pt x="1206" y="838"/>
                      <a:pt x="1207" y="836"/>
                    </a:cubicBezTo>
                    <a:cubicBezTo>
                      <a:pt x="1209" y="828"/>
                      <a:pt x="1208" y="817"/>
                      <a:pt x="1207" y="808"/>
                    </a:cubicBezTo>
                    <a:cubicBezTo>
                      <a:pt x="1207" y="805"/>
                      <a:pt x="1207" y="802"/>
                      <a:pt x="1206" y="799"/>
                    </a:cubicBezTo>
                    <a:cubicBezTo>
                      <a:pt x="1206" y="783"/>
                      <a:pt x="1213" y="769"/>
                      <a:pt x="1220" y="756"/>
                    </a:cubicBezTo>
                    <a:cubicBezTo>
                      <a:pt x="1220" y="756"/>
                      <a:pt x="1221" y="755"/>
                      <a:pt x="1221" y="755"/>
                    </a:cubicBezTo>
                    <a:cubicBezTo>
                      <a:pt x="1219" y="750"/>
                      <a:pt x="1221" y="745"/>
                      <a:pt x="1223" y="741"/>
                    </a:cubicBezTo>
                    <a:cubicBezTo>
                      <a:pt x="1224" y="740"/>
                      <a:pt x="1224" y="738"/>
                      <a:pt x="1225" y="737"/>
                    </a:cubicBezTo>
                    <a:cubicBezTo>
                      <a:pt x="1225" y="733"/>
                      <a:pt x="1225" y="728"/>
                      <a:pt x="1222" y="723"/>
                    </a:cubicBezTo>
                    <a:cubicBezTo>
                      <a:pt x="1220" y="719"/>
                      <a:pt x="1217" y="717"/>
                      <a:pt x="1214" y="714"/>
                    </a:cubicBezTo>
                    <a:cubicBezTo>
                      <a:pt x="1209" y="710"/>
                      <a:pt x="1202" y="705"/>
                      <a:pt x="1204" y="696"/>
                    </a:cubicBezTo>
                    <a:cubicBezTo>
                      <a:pt x="1202" y="694"/>
                      <a:pt x="1202" y="691"/>
                      <a:pt x="1203" y="689"/>
                    </a:cubicBezTo>
                    <a:cubicBezTo>
                      <a:pt x="1207" y="685"/>
                      <a:pt x="1209" y="679"/>
                      <a:pt x="1210" y="673"/>
                    </a:cubicBezTo>
                    <a:cubicBezTo>
                      <a:pt x="1211" y="670"/>
                      <a:pt x="1212" y="668"/>
                      <a:pt x="1213" y="665"/>
                    </a:cubicBezTo>
                    <a:cubicBezTo>
                      <a:pt x="1217" y="653"/>
                      <a:pt x="1223" y="642"/>
                      <a:pt x="1229" y="632"/>
                    </a:cubicBezTo>
                    <a:cubicBezTo>
                      <a:pt x="1233" y="624"/>
                      <a:pt x="1238" y="617"/>
                      <a:pt x="1243" y="611"/>
                    </a:cubicBezTo>
                    <a:cubicBezTo>
                      <a:pt x="1249" y="601"/>
                      <a:pt x="1255" y="592"/>
                      <a:pt x="1260" y="582"/>
                    </a:cubicBezTo>
                    <a:cubicBezTo>
                      <a:pt x="1262" y="576"/>
                      <a:pt x="1264" y="570"/>
                      <a:pt x="1266" y="564"/>
                    </a:cubicBezTo>
                    <a:cubicBezTo>
                      <a:pt x="1268" y="558"/>
                      <a:pt x="1269" y="552"/>
                      <a:pt x="1272" y="546"/>
                    </a:cubicBezTo>
                    <a:cubicBezTo>
                      <a:pt x="1274" y="541"/>
                      <a:pt x="1276" y="536"/>
                      <a:pt x="1279" y="532"/>
                    </a:cubicBezTo>
                    <a:cubicBezTo>
                      <a:pt x="1281" y="529"/>
                      <a:pt x="1282" y="525"/>
                      <a:pt x="1284" y="522"/>
                    </a:cubicBezTo>
                    <a:cubicBezTo>
                      <a:pt x="1289" y="510"/>
                      <a:pt x="1293" y="499"/>
                      <a:pt x="1298" y="488"/>
                    </a:cubicBezTo>
                    <a:cubicBezTo>
                      <a:pt x="1300" y="481"/>
                      <a:pt x="1302" y="475"/>
                      <a:pt x="1305" y="468"/>
                    </a:cubicBezTo>
                    <a:cubicBezTo>
                      <a:pt x="1311" y="453"/>
                      <a:pt x="1319" y="439"/>
                      <a:pt x="1326" y="425"/>
                    </a:cubicBezTo>
                    <a:cubicBezTo>
                      <a:pt x="1332" y="415"/>
                      <a:pt x="1338" y="405"/>
                      <a:pt x="1343" y="394"/>
                    </a:cubicBezTo>
                    <a:cubicBezTo>
                      <a:pt x="1352" y="375"/>
                      <a:pt x="1364" y="353"/>
                      <a:pt x="1379" y="338"/>
                    </a:cubicBezTo>
                    <a:cubicBezTo>
                      <a:pt x="1379" y="337"/>
                      <a:pt x="1379" y="336"/>
                      <a:pt x="1380" y="335"/>
                    </a:cubicBezTo>
                    <a:cubicBezTo>
                      <a:pt x="1382" y="332"/>
                      <a:pt x="1384" y="331"/>
                      <a:pt x="1387" y="328"/>
                    </a:cubicBezTo>
                    <a:cubicBezTo>
                      <a:pt x="1389" y="327"/>
                      <a:pt x="1393" y="323"/>
                      <a:pt x="1394" y="322"/>
                    </a:cubicBezTo>
                    <a:cubicBezTo>
                      <a:pt x="1393" y="322"/>
                      <a:pt x="1389" y="324"/>
                      <a:pt x="1387" y="326"/>
                    </a:cubicBezTo>
                    <a:cubicBezTo>
                      <a:pt x="1386" y="327"/>
                      <a:pt x="1386" y="327"/>
                      <a:pt x="1386" y="327"/>
                    </a:cubicBezTo>
                    <a:cubicBezTo>
                      <a:pt x="1374" y="336"/>
                      <a:pt x="1356" y="341"/>
                      <a:pt x="1342" y="341"/>
                    </a:cubicBezTo>
                    <a:cubicBezTo>
                      <a:pt x="1339" y="341"/>
                      <a:pt x="1337" y="339"/>
                      <a:pt x="1337" y="336"/>
                    </a:cubicBezTo>
                    <a:cubicBezTo>
                      <a:pt x="1337" y="332"/>
                      <a:pt x="1337" y="331"/>
                      <a:pt x="1337" y="331"/>
                    </a:cubicBezTo>
                    <a:cubicBezTo>
                      <a:pt x="1334" y="327"/>
                      <a:pt x="1333" y="327"/>
                      <a:pt x="1329" y="327"/>
                    </a:cubicBezTo>
                    <a:cubicBezTo>
                      <a:pt x="1327" y="326"/>
                      <a:pt x="1325" y="326"/>
                      <a:pt x="1323" y="326"/>
                    </a:cubicBezTo>
                    <a:cubicBezTo>
                      <a:pt x="1316" y="324"/>
                      <a:pt x="1313" y="323"/>
                      <a:pt x="1312" y="317"/>
                    </a:cubicBezTo>
                    <a:cubicBezTo>
                      <a:pt x="1311" y="316"/>
                      <a:pt x="1311" y="315"/>
                      <a:pt x="1310" y="313"/>
                    </a:cubicBezTo>
                    <a:cubicBezTo>
                      <a:pt x="1304" y="302"/>
                      <a:pt x="1299" y="301"/>
                      <a:pt x="1288" y="298"/>
                    </a:cubicBezTo>
                    <a:cubicBezTo>
                      <a:pt x="1284" y="297"/>
                      <a:pt x="1284" y="297"/>
                      <a:pt x="1284" y="297"/>
                    </a:cubicBezTo>
                    <a:cubicBezTo>
                      <a:pt x="1278" y="295"/>
                      <a:pt x="1271" y="295"/>
                      <a:pt x="1264" y="295"/>
                    </a:cubicBezTo>
                    <a:cubicBezTo>
                      <a:pt x="1255" y="295"/>
                      <a:pt x="1246" y="295"/>
                      <a:pt x="1238" y="292"/>
                    </a:cubicBezTo>
                    <a:cubicBezTo>
                      <a:pt x="1231" y="288"/>
                      <a:pt x="1217" y="278"/>
                      <a:pt x="1213" y="270"/>
                    </a:cubicBezTo>
                    <a:cubicBezTo>
                      <a:pt x="1212" y="267"/>
                      <a:pt x="1211" y="266"/>
                      <a:pt x="1211" y="264"/>
                    </a:cubicBezTo>
                    <a:cubicBezTo>
                      <a:pt x="1210" y="262"/>
                      <a:pt x="1210" y="261"/>
                      <a:pt x="1209" y="260"/>
                    </a:cubicBezTo>
                    <a:cubicBezTo>
                      <a:pt x="1207" y="258"/>
                      <a:pt x="1206" y="257"/>
                      <a:pt x="1206" y="256"/>
                    </a:cubicBezTo>
                    <a:cubicBezTo>
                      <a:pt x="1203" y="253"/>
                      <a:pt x="1202" y="252"/>
                      <a:pt x="1200" y="245"/>
                    </a:cubicBezTo>
                    <a:cubicBezTo>
                      <a:pt x="1200" y="244"/>
                      <a:pt x="1200" y="243"/>
                      <a:pt x="1199" y="241"/>
                    </a:cubicBezTo>
                    <a:cubicBezTo>
                      <a:pt x="1199" y="239"/>
                      <a:pt x="1198" y="235"/>
                      <a:pt x="1197" y="233"/>
                    </a:cubicBezTo>
                    <a:cubicBezTo>
                      <a:pt x="1196" y="233"/>
                      <a:pt x="1195" y="233"/>
                      <a:pt x="1192" y="233"/>
                    </a:cubicBezTo>
                    <a:cubicBezTo>
                      <a:pt x="1190" y="234"/>
                      <a:pt x="1186" y="234"/>
                      <a:pt x="1183" y="233"/>
                    </a:cubicBezTo>
                    <a:cubicBezTo>
                      <a:pt x="1175" y="230"/>
                      <a:pt x="1174" y="222"/>
                      <a:pt x="1174" y="216"/>
                    </a:cubicBezTo>
                    <a:cubicBezTo>
                      <a:pt x="1173" y="214"/>
                      <a:pt x="1173" y="212"/>
                      <a:pt x="1173" y="211"/>
                    </a:cubicBezTo>
                    <a:cubicBezTo>
                      <a:pt x="1172" y="207"/>
                      <a:pt x="1172" y="204"/>
                      <a:pt x="1172" y="201"/>
                    </a:cubicBezTo>
                    <a:cubicBezTo>
                      <a:pt x="1172" y="199"/>
                      <a:pt x="1172" y="198"/>
                      <a:pt x="1171" y="196"/>
                    </a:cubicBezTo>
                    <a:cubicBezTo>
                      <a:pt x="1171" y="191"/>
                      <a:pt x="1169" y="185"/>
                      <a:pt x="1166" y="179"/>
                    </a:cubicBezTo>
                    <a:cubicBezTo>
                      <a:pt x="1163" y="170"/>
                      <a:pt x="1159" y="160"/>
                      <a:pt x="1161" y="150"/>
                    </a:cubicBezTo>
                    <a:cubicBezTo>
                      <a:pt x="1156" y="151"/>
                      <a:pt x="1152" y="150"/>
                      <a:pt x="1147" y="150"/>
                    </a:cubicBezTo>
                    <a:cubicBezTo>
                      <a:pt x="1143" y="149"/>
                      <a:pt x="1139" y="149"/>
                      <a:pt x="1136" y="150"/>
                    </a:cubicBezTo>
                    <a:cubicBezTo>
                      <a:pt x="1131" y="151"/>
                      <a:pt x="1126" y="152"/>
                      <a:pt x="1122" y="153"/>
                    </a:cubicBezTo>
                    <a:cubicBezTo>
                      <a:pt x="1118" y="155"/>
                      <a:pt x="1113" y="156"/>
                      <a:pt x="1109" y="157"/>
                    </a:cubicBezTo>
                    <a:cubicBezTo>
                      <a:pt x="1105" y="158"/>
                      <a:pt x="1100" y="158"/>
                      <a:pt x="1096" y="157"/>
                    </a:cubicBezTo>
                    <a:cubicBezTo>
                      <a:pt x="1091" y="157"/>
                      <a:pt x="1086" y="157"/>
                      <a:pt x="1083" y="158"/>
                    </a:cubicBezTo>
                    <a:cubicBezTo>
                      <a:pt x="1077" y="161"/>
                      <a:pt x="1072" y="174"/>
                      <a:pt x="1069" y="181"/>
                    </a:cubicBezTo>
                    <a:cubicBezTo>
                      <a:pt x="1069" y="182"/>
                      <a:pt x="1069" y="184"/>
                      <a:pt x="1068" y="185"/>
                    </a:cubicBezTo>
                    <a:cubicBezTo>
                      <a:pt x="1068" y="189"/>
                      <a:pt x="1067" y="192"/>
                      <a:pt x="1065" y="194"/>
                    </a:cubicBezTo>
                    <a:cubicBezTo>
                      <a:pt x="1063" y="198"/>
                      <a:pt x="1060" y="200"/>
                      <a:pt x="1056" y="202"/>
                    </a:cubicBezTo>
                    <a:cubicBezTo>
                      <a:pt x="1054" y="203"/>
                      <a:pt x="1052" y="204"/>
                      <a:pt x="1051" y="206"/>
                    </a:cubicBezTo>
                    <a:cubicBezTo>
                      <a:pt x="1048" y="210"/>
                      <a:pt x="1048" y="214"/>
                      <a:pt x="1047" y="219"/>
                    </a:cubicBezTo>
                    <a:cubicBezTo>
                      <a:pt x="1046" y="224"/>
                      <a:pt x="1046" y="230"/>
                      <a:pt x="1042" y="235"/>
                    </a:cubicBezTo>
                    <a:cubicBezTo>
                      <a:pt x="1038" y="241"/>
                      <a:pt x="1032" y="241"/>
                      <a:pt x="1027" y="242"/>
                    </a:cubicBezTo>
                    <a:cubicBezTo>
                      <a:pt x="1025" y="242"/>
                      <a:pt x="1023" y="242"/>
                      <a:pt x="1022" y="242"/>
                    </a:cubicBezTo>
                    <a:cubicBezTo>
                      <a:pt x="1022" y="244"/>
                      <a:pt x="1021" y="245"/>
                      <a:pt x="1019" y="245"/>
                    </a:cubicBezTo>
                    <a:cubicBezTo>
                      <a:pt x="1018" y="245"/>
                      <a:pt x="1017" y="245"/>
                      <a:pt x="1015" y="244"/>
                    </a:cubicBezTo>
                    <a:cubicBezTo>
                      <a:pt x="1010" y="241"/>
                      <a:pt x="1005" y="236"/>
                      <a:pt x="1001" y="232"/>
                    </a:cubicBezTo>
                    <a:cubicBezTo>
                      <a:pt x="998" y="229"/>
                      <a:pt x="996" y="227"/>
                      <a:pt x="994" y="224"/>
                    </a:cubicBezTo>
                    <a:cubicBezTo>
                      <a:pt x="994" y="224"/>
                      <a:pt x="993" y="224"/>
                      <a:pt x="993" y="224"/>
                    </a:cubicBezTo>
                    <a:cubicBezTo>
                      <a:pt x="987" y="218"/>
                      <a:pt x="984" y="215"/>
                      <a:pt x="978" y="217"/>
                    </a:cubicBezTo>
                    <a:cubicBezTo>
                      <a:pt x="975" y="217"/>
                      <a:pt x="971" y="220"/>
                      <a:pt x="967" y="223"/>
                    </a:cubicBezTo>
                    <a:cubicBezTo>
                      <a:pt x="964" y="225"/>
                      <a:pt x="962" y="226"/>
                      <a:pt x="959" y="228"/>
                    </a:cubicBezTo>
                    <a:cubicBezTo>
                      <a:pt x="951" y="232"/>
                      <a:pt x="951" y="235"/>
                      <a:pt x="951" y="247"/>
                    </a:cubicBezTo>
                    <a:cubicBezTo>
                      <a:pt x="951" y="261"/>
                      <a:pt x="950" y="273"/>
                      <a:pt x="948" y="284"/>
                    </a:cubicBezTo>
                    <a:cubicBezTo>
                      <a:pt x="948" y="285"/>
                      <a:pt x="947" y="286"/>
                      <a:pt x="946" y="287"/>
                    </a:cubicBezTo>
                    <a:cubicBezTo>
                      <a:pt x="946" y="288"/>
                      <a:pt x="945" y="288"/>
                      <a:pt x="944" y="288"/>
                    </a:cubicBezTo>
                    <a:cubicBezTo>
                      <a:pt x="943" y="288"/>
                      <a:pt x="943" y="288"/>
                      <a:pt x="943" y="288"/>
                    </a:cubicBezTo>
                    <a:cubicBezTo>
                      <a:pt x="922" y="283"/>
                      <a:pt x="905" y="274"/>
                      <a:pt x="890" y="257"/>
                    </a:cubicBezTo>
                    <a:cubicBezTo>
                      <a:pt x="888" y="255"/>
                      <a:pt x="886" y="253"/>
                      <a:pt x="883" y="251"/>
                    </a:cubicBezTo>
                    <a:cubicBezTo>
                      <a:pt x="878" y="245"/>
                      <a:pt x="872" y="240"/>
                      <a:pt x="870" y="235"/>
                    </a:cubicBezTo>
                    <a:cubicBezTo>
                      <a:pt x="868" y="232"/>
                      <a:pt x="866" y="227"/>
                      <a:pt x="868" y="224"/>
                    </a:cubicBezTo>
                    <a:cubicBezTo>
                      <a:pt x="870" y="221"/>
                      <a:pt x="874" y="221"/>
                      <a:pt x="876" y="221"/>
                    </a:cubicBezTo>
                    <a:cubicBezTo>
                      <a:pt x="878" y="221"/>
                      <a:pt x="880" y="222"/>
                      <a:pt x="880" y="221"/>
                    </a:cubicBezTo>
                    <a:cubicBezTo>
                      <a:pt x="881" y="220"/>
                      <a:pt x="881" y="216"/>
                      <a:pt x="875" y="202"/>
                    </a:cubicBezTo>
                    <a:cubicBezTo>
                      <a:pt x="875" y="200"/>
                      <a:pt x="875" y="200"/>
                      <a:pt x="875" y="200"/>
                    </a:cubicBezTo>
                    <a:cubicBezTo>
                      <a:pt x="871" y="192"/>
                      <a:pt x="871" y="184"/>
                      <a:pt x="871" y="175"/>
                    </a:cubicBezTo>
                    <a:cubicBezTo>
                      <a:pt x="871" y="171"/>
                      <a:pt x="871" y="166"/>
                      <a:pt x="870" y="162"/>
                    </a:cubicBezTo>
                    <a:cubicBezTo>
                      <a:pt x="870" y="156"/>
                      <a:pt x="868" y="151"/>
                      <a:pt x="867" y="146"/>
                    </a:cubicBezTo>
                    <a:cubicBezTo>
                      <a:pt x="866" y="138"/>
                      <a:pt x="864" y="130"/>
                      <a:pt x="864" y="122"/>
                    </a:cubicBezTo>
                    <a:cubicBezTo>
                      <a:pt x="863" y="120"/>
                      <a:pt x="864" y="116"/>
                      <a:pt x="864" y="112"/>
                    </a:cubicBezTo>
                    <a:cubicBezTo>
                      <a:pt x="864" y="108"/>
                      <a:pt x="865" y="100"/>
                      <a:pt x="864" y="95"/>
                    </a:cubicBezTo>
                    <a:cubicBezTo>
                      <a:pt x="855" y="90"/>
                      <a:pt x="854" y="84"/>
                      <a:pt x="853" y="77"/>
                    </a:cubicBezTo>
                    <a:cubicBezTo>
                      <a:pt x="852" y="75"/>
                      <a:pt x="852" y="73"/>
                      <a:pt x="851" y="71"/>
                    </a:cubicBezTo>
                    <a:cubicBezTo>
                      <a:pt x="850" y="66"/>
                      <a:pt x="847" y="63"/>
                      <a:pt x="844" y="59"/>
                    </a:cubicBezTo>
                    <a:cubicBezTo>
                      <a:pt x="840" y="54"/>
                      <a:pt x="836" y="49"/>
                      <a:pt x="835" y="42"/>
                    </a:cubicBezTo>
                    <a:cubicBezTo>
                      <a:pt x="833" y="37"/>
                      <a:pt x="832" y="34"/>
                      <a:pt x="830" y="30"/>
                    </a:cubicBezTo>
                    <a:cubicBezTo>
                      <a:pt x="828" y="27"/>
                      <a:pt x="828" y="27"/>
                      <a:pt x="828" y="27"/>
                    </a:cubicBezTo>
                    <a:cubicBezTo>
                      <a:pt x="827" y="24"/>
                      <a:pt x="826" y="20"/>
                      <a:pt x="826" y="17"/>
                    </a:cubicBezTo>
                    <a:cubicBezTo>
                      <a:pt x="826" y="15"/>
                      <a:pt x="825" y="13"/>
                      <a:pt x="825" y="12"/>
                    </a:cubicBezTo>
                    <a:cubicBezTo>
                      <a:pt x="823" y="9"/>
                      <a:pt x="819" y="5"/>
                      <a:pt x="807" y="3"/>
                    </a:cubicBezTo>
                    <a:cubicBezTo>
                      <a:pt x="805" y="5"/>
                      <a:pt x="802" y="4"/>
                      <a:pt x="801" y="3"/>
                    </a:cubicBezTo>
                    <a:cubicBezTo>
                      <a:pt x="799" y="3"/>
                      <a:pt x="798" y="2"/>
                      <a:pt x="796" y="2"/>
                    </a:cubicBezTo>
                    <a:cubicBezTo>
                      <a:pt x="795" y="2"/>
                      <a:pt x="793" y="2"/>
                      <a:pt x="793" y="0"/>
                    </a:cubicBezTo>
                    <a:cubicBezTo>
                      <a:pt x="791" y="0"/>
                      <a:pt x="790" y="0"/>
                      <a:pt x="789" y="0"/>
                    </a:cubicBezTo>
                    <a:cubicBezTo>
                      <a:pt x="789" y="1"/>
                      <a:pt x="789" y="1"/>
                      <a:pt x="789" y="1"/>
                    </a:cubicBezTo>
                    <a:cubicBezTo>
                      <a:pt x="789" y="3"/>
                      <a:pt x="788" y="6"/>
                      <a:pt x="785" y="7"/>
                    </a:cubicBezTo>
                    <a:cubicBezTo>
                      <a:pt x="781" y="10"/>
                      <a:pt x="778" y="10"/>
                      <a:pt x="776" y="10"/>
                    </a:cubicBezTo>
                    <a:cubicBezTo>
                      <a:pt x="774" y="11"/>
                      <a:pt x="774" y="11"/>
                      <a:pt x="774" y="11"/>
                    </a:cubicBezTo>
                    <a:cubicBezTo>
                      <a:pt x="772" y="11"/>
                      <a:pt x="768" y="11"/>
                      <a:pt x="765" y="11"/>
                    </a:cubicBezTo>
                    <a:cubicBezTo>
                      <a:pt x="762" y="11"/>
                      <a:pt x="757" y="11"/>
                      <a:pt x="756" y="12"/>
                    </a:cubicBezTo>
                    <a:cubicBezTo>
                      <a:pt x="754" y="13"/>
                      <a:pt x="754" y="14"/>
                      <a:pt x="756" y="19"/>
                    </a:cubicBezTo>
                    <a:cubicBezTo>
                      <a:pt x="756" y="22"/>
                      <a:pt x="757" y="24"/>
                      <a:pt x="757" y="26"/>
                    </a:cubicBezTo>
                    <a:cubicBezTo>
                      <a:pt x="756" y="41"/>
                      <a:pt x="748" y="44"/>
                      <a:pt x="741" y="47"/>
                    </a:cubicBezTo>
                    <a:cubicBezTo>
                      <a:pt x="737" y="48"/>
                      <a:pt x="734" y="49"/>
                      <a:pt x="731" y="51"/>
                    </a:cubicBezTo>
                    <a:cubicBezTo>
                      <a:pt x="727" y="54"/>
                      <a:pt x="727" y="54"/>
                      <a:pt x="727" y="54"/>
                    </a:cubicBezTo>
                    <a:cubicBezTo>
                      <a:pt x="722" y="58"/>
                      <a:pt x="721" y="59"/>
                      <a:pt x="712" y="60"/>
                    </a:cubicBezTo>
                    <a:cubicBezTo>
                      <a:pt x="707" y="61"/>
                      <a:pt x="706" y="63"/>
                      <a:pt x="703" y="65"/>
                    </a:cubicBezTo>
                    <a:cubicBezTo>
                      <a:pt x="701" y="67"/>
                      <a:pt x="699" y="70"/>
                      <a:pt x="694" y="72"/>
                    </a:cubicBezTo>
                    <a:cubicBezTo>
                      <a:pt x="691" y="74"/>
                      <a:pt x="687" y="74"/>
                      <a:pt x="683" y="74"/>
                    </a:cubicBezTo>
                    <a:cubicBezTo>
                      <a:pt x="680" y="75"/>
                      <a:pt x="677" y="75"/>
                      <a:pt x="676" y="76"/>
                    </a:cubicBezTo>
                    <a:cubicBezTo>
                      <a:pt x="675" y="76"/>
                      <a:pt x="675" y="78"/>
                      <a:pt x="675" y="80"/>
                    </a:cubicBezTo>
                    <a:cubicBezTo>
                      <a:pt x="674" y="84"/>
                      <a:pt x="673" y="89"/>
                      <a:pt x="667" y="92"/>
                    </a:cubicBezTo>
                    <a:cubicBezTo>
                      <a:pt x="663" y="94"/>
                      <a:pt x="660" y="94"/>
                      <a:pt x="657" y="93"/>
                    </a:cubicBezTo>
                    <a:cubicBezTo>
                      <a:pt x="655" y="93"/>
                      <a:pt x="654" y="93"/>
                      <a:pt x="653" y="95"/>
                    </a:cubicBezTo>
                    <a:cubicBezTo>
                      <a:pt x="652" y="96"/>
                      <a:pt x="652" y="98"/>
                      <a:pt x="652" y="100"/>
                    </a:cubicBezTo>
                    <a:cubicBezTo>
                      <a:pt x="652" y="104"/>
                      <a:pt x="652" y="111"/>
                      <a:pt x="641" y="111"/>
                    </a:cubicBezTo>
                    <a:cubicBezTo>
                      <a:pt x="637" y="112"/>
                      <a:pt x="634" y="111"/>
                      <a:pt x="632" y="109"/>
                    </a:cubicBezTo>
                    <a:cubicBezTo>
                      <a:pt x="628" y="105"/>
                      <a:pt x="629" y="100"/>
                      <a:pt x="629" y="96"/>
                    </a:cubicBezTo>
                    <a:cubicBezTo>
                      <a:pt x="630" y="94"/>
                      <a:pt x="630" y="90"/>
                      <a:pt x="629" y="89"/>
                    </a:cubicBezTo>
                    <a:cubicBezTo>
                      <a:pt x="627" y="89"/>
                      <a:pt x="614" y="91"/>
                      <a:pt x="611" y="92"/>
                    </a:cubicBezTo>
                    <a:cubicBezTo>
                      <a:pt x="608" y="93"/>
                      <a:pt x="607" y="95"/>
                      <a:pt x="605" y="97"/>
                    </a:cubicBezTo>
                    <a:cubicBezTo>
                      <a:pt x="603" y="100"/>
                      <a:pt x="600" y="103"/>
                      <a:pt x="595" y="105"/>
                    </a:cubicBezTo>
                    <a:cubicBezTo>
                      <a:pt x="587" y="108"/>
                      <a:pt x="568" y="108"/>
                      <a:pt x="561" y="102"/>
                    </a:cubicBezTo>
                    <a:cubicBezTo>
                      <a:pt x="557" y="99"/>
                      <a:pt x="555" y="95"/>
                      <a:pt x="553" y="91"/>
                    </a:cubicBezTo>
                    <a:cubicBezTo>
                      <a:pt x="552" y="88"/>
                      <a:pt x="550" y="85"/>
                      <a:pt x="548" y="83"/>
                    </a:cubicBezTo>
                    <a:cubicBezTo>
                      <a:pt x="545" y="81"/>
                      <a:pt x="540" y="79"/>
                      <a:pt x="534" y="78"/>
                    </a:cubicBezTo>
                    <a:cubicBezTo>
                      <a:pt x="523" y="74"/>
                      <a:pt x="509" y="70"/>
                      <a:pt x="508" y="58"/>
                    </a:cubicBezTo>
                    <a:cubicBezTo>
                      <a:pt x="507" y="51"/>
                      <a:pt x="512" y="47"/>
                      <a:pt x="515" y="45"/>
                    </a:cubicBezTo>
                    <a:cubicBezTo>
                      <a:pt x="516" y="44"/>
                      <a:pt x="518" y="43"/>
                      <a:pt x="518" y="42"/>
                    </a:cubicBezTo>
                    <a:cubicBezTo>
                      <a:pt x="518" y="41"/>
                      <a:pt x="515" y="38"/>
                      <a:pt x="510" y="31"/>
                    </a:cubicBezTo>
                    <a:cubicBezTo>
                      <a:pt x="509" y="30"/>
                      <a:pt x="509" y="30"/>
                      <a:pt x="509" y="30"/>
                    </a:cubicBezTo>
                    <a:cubicBezTo>
                      <a:pt x="507" y="28"/>
                      <a:pt x="505" y="26"/>
                      <a:pt x="503" y="24"/>
                    </a:cubicBezTo>
                    <a:cubicBezTo>
                      <a:pt x="500" y="22"/>
                      <a:pt x="497" y="19"/>
                      <a:pt x="495" y="15"/>
                    </a:cubicBezTo>
                    <a:cubicBezTo>
                      <a:pt x="493" y="14"/>
                      <a:pt x="491" y="11"/>
                      <a:pt x="490" y="9"/>
                    </a:cubicBezTo>
                    <a:cubicBezTo>
                      <a:pt x="488" y="6"/>
                      <a:pt x="487" y="5"/>
                      <a:pt x="486" y="3"/>
                    </a:cubicBezTo>
                    <a:cubicBezTo>
                      <a:pt x="482" y="6"/>
                      <a:pt x="479" y="10"/>
                      <a:pt x="475" y="14"/>
                    </a:cubicBezTo>
                    <a:cubicBezTo>
                      <a:pt x="472" y="18"/>
                      <a:pt x="468" y="22"/>
                      <a:pt x="464" y="25"/>
                    </a:cubicBezTo>
                    <a:cubicBezTo>
                      <a:pt x="459" y="29"/>
                      <a:pt x="446" y="33"/>
                      <a:pt x="439" y="29"/>
                    </a:cubicBezTo>
                    <a:cubicBezTo>
                      <a:pt x="435" y="25"/>
                      <a:pt x="435" y="21"/>
                      <a:pt x="435" y="19"/>
                    </a:cubicBezTo>
                    <a:cubicBezTo>
                      <a:pt x="435" y="18"/>
                      <a:pt x="435" y="17"/>
                      <a:pt x="435" y="17"/>
                    </a:cubicBezTo>
                    <a:cubicBezTo>
                      <a:pt x="435" y="17"/>
                      <a:pt x="435" y="17"/>
                      <a:pt x="434" y="16"/>
                    </a:cubicBezTo>
                    <a:cubicBezTo>
                      <a:pt x="434" y="17"/>
                      <a:pt x="434" y="19"/>
                      <a:pt x="434" y="19"/>
                    </a:cubicBezTo>
                    <a:cubicBezTo>
                      <a:pt x="433" y="25"/>
                      <a:pt x="433" y="30"/>
                      <a:pt x="429" y="33"/>
                    </a:cubicBezTo>
                    <a:cubicBezTo>
                      <a:pt x="425" y="37"/>
                      <a:pt x="416" y="36"/>
                      <a:pt x="404" y="35"/>
                    </a:cubicBezTo>
                    <a:cubicBezTo>
                      <a:pt x="401" y="34"/>
                      <a:pt x="398" y="34"/>
                      <a:pt x="396" y="34"/>
                    </a:cubicBezTo>
                    <a:cubicBezTo>
                      <a:pt x="391" y="34"/>
                      <a:pt x="386" y="34"/>
                      <a:pt x="380" y="35"/>
                    </a:cubicBezTo>
                    <a:cubicBezTo>
                      <a:pt x="374" y="35"/>
                      <a:pt x="369" y="35"/>
                      <a:pt x="363" y="35"/>
                    </a:cubicBezTo>
                    <a:cubicBezTo>
                      <a:pt x="362" y="35"/>
                      <a:pt x="361" y="36"/>
                      <a:pt x="359" y="36"/>
                    </a:cubicBezTo>
                    <a:cubicBezTo>
                      <a:pt x="351" y="37"/>
                      <a:pt x="342" y="38"/>
                      <a:pt x="335" y="35"/>
                    </a:cubicBezTo>
                    <a:cubicBezTo>
                      <a:pt x="334" y="34"/>
                      <a:pt x="333" y="33"/>
                      <a:pt x="331" y="32"/>
                    </a:cubicBezTo>
                    <a:cubicBezTo>
                      <a:pt x="331" y="32"/>
                      <a:pt x="330" y="31"/>
                      <a:pt x="330" y="31"/>
                    </a:cubicBezTo>
                    <a:cubicBezTo>
                      <a:pt x="324" y="29"/>
                      <a:pt x="324" y="29"/>
                      <a:pt x="317" y="32"/>
                    </a:cubicBezTo>
                    <a:cubicBezTo>
                      <a:pt x="303" y="38"/>
                      <a:pt x="300" y="41"/>
                      <a:pt x="301" y="54"/>
                    </a:cubicBezTo>
                    <a:cubicBezTo>
                      <a:pt x="302" y="59"/>
                      <a:pt x="302" y="63"/>
                      <a:pt x="302" y="67"/>
                    </a:cubicBezTo>
                    <a:cubicBezTo>
                      <a:pt x="302" y="74"/>
                      <a:pt x="302" y="79"/>
                      <a:pt x="304" y="82"/>
                    </a:cubicBezTo>
                    <a:cubicBezTo>
                      <a:pt x="306" y="83"/>
                      <a:pt x="310" y="84"/>
                      <a:pt x="314" y="84"/>
                    </a:cubicBezTo>
                    <a:cubicBezTo>
                      <a:pt x="317" y="84"/>
                      <a:pt x="319" y="84"/>
                      <a:pt x="321" y="83"/>
                    </a:cubicBezTo>
                    <a:cubicBezTo>
                      <a:pt x="331" y="82"/>
                      <a:pt x="343" y="80"/>
                      <a:pt x="350" y="94"/>
                    </a:cubicBezTo>
                    <a:cubicBezTo>
                      <a:pt x="355" y="101"/>
                      <a:pt x="358" y="116"/>
                      <a:pt x="352" y="125"/>
                    </a:cubicBezTo>
                    <a:cubicBezTo>
                      <a:pt x="350" y="127"/>
                      <a:pt x="346" y="131"/>
                      <a:pt x="337" y="129"/>
                    </a:cubicBezTo>
                    <a:cubicBezTo>
                      <a:pt x="334" y="128"/>
                      <a:pt x="332" y="127"/>
                      <a:pt x="330" y="126"/>
                    </a:cubicBezTo>
                    <a:cubicBezTo>
                      <a:pt x="328" y="124"/>
                      <a:pt x="327" y="123"/>
                      <a:pt x="324" y="123"/>
                    </a:cubicBezTo>
                    <a:cubicBezTo>
                      <a:pt x="320" y="122"/>
                      <a:pt x="317" y="123"/>
                      <a:pt x="313" y="124"/>
                    </a:cubicBezTo>
                    <a:cubicBezTo>
                      <a:pt x="311" y="125"/>
                      <a:pt x="310" y="125"/>
                      <a:pt x="309" y="125"/>
                    </a:cubicBezTo>
                    <a:cubicBezTo>
                      <a:pt x="307" y="126"/>
                      <a:pt x="304" y="126"/>
                      <a:pt x="302" y="127"/>
                    </a:cubicBezTo>
                    <a:cubicBezTo>
                      <a:pt x="291" y="129"/>
                      <a:pt x="285" y="130"/>
                      <a:pt x="283" y="138"/>
                    </a:cubicBezTo>
                    <a:cubicBezTo>
                      <a:pt x="281" y="149"/>
                      <a:pt x="282" y="165"/>
                      <a:pt x="283" y="177"/>
                    </a:cubicBezTo>
                    <a:cubicBezTo>
                      <a:pt x="283" y="180"/>
                      <a:pt x="283" y="180"/>
                      <a:pt x="283" y="180"/>
                    </a:cubicBezTo>
                    <a:cubicBezTo>
                      <a:pt x="283" y="187"/>
                      <a:pt x="284" y="189"/>
                      <a:pt x="288" y="191"/>
                    </a:cubicBezTo>
                    <a:cubicBezTo>
                      <a:pt x="289" y="192"/>
                      <a:pt x="289" y="192"/>
                      <a:pt x="289" y="192"/>
                    </a:cubicBezTo>
                    <a:cubicBezTo>
                      <a:pt x="304" y="198"/>
                      <a:pt x="322" y="216"/>
                      <a:pt x="319" y="232"/>
                    </a:cubicBezTo>
                    <a:cubicBezTo>
                      <a:pt x="318" y="234"/>
                      <a:pt x="317" y="236"/>
                      <a:pt x="316" y="237"/>
                    </a:cubicBezTo>
                    <a:cubicBezTo>
                      <a:pt x="314" y="239"/>
                      <a:pt x="314" y="239"/>
                      <a:pt x="314" y="240"/>
                    </a:cubicBezTo>
                    <a:cubicBezTo>
                      <a:pt x="314" y="241"/>
                      <a:pt x="316" y="244"/>
                      <a:pt x="323" y="251"/>
                    </a:cubicBezTo>
                    <a:cubicBezTo>
                      <a:pt x="333" y="261"/>
                      <a:pt x="335" y="265"/>
                      <a:pt x="335" y="280"/>
                    </a:cubicBezTo>
                    <a:cubicBezTo>
                      <a:pt x="334" y="313"/>
                      <a:pt x="326" y="346"/>
                      <a:pt x="317" y="380"/>
                    </a:cubicBezTo>
                    <a:cubicBezTo>
                      <a:pt x="314" y="389"/>
                      <a:pt x="313" y="399"/>
                      <a:pt x="311" y="410"/>
                    </a:cubicBezTo>
                    <a:cubicBezTo>
                      <a:pt x="310" y="418"/>
                      <a:pt x="309" y="427"/>
                      <a:pt x="307" y="436"/>
                    </a:cubicBezTo>
                    <a:cubicBezTo>
                      <a:pt x="303" y="451"/>
                      <a:pt x="301" y="468"/>
                      <a:pt x="300" y="485"/>
                    </a:cubicBezTo>
                    <a:cubicBezTo>
                      <a:pt x="300" y="486"/>
                      <a:pt x="299" y="487"/>
                      <a:pt x="298" y="488"/>
                    </a:cubicBezTo>
                    <a:cubicBezTo>
                      <a:pt x="297" y="498"/>
                      <a:pt x="295" y="507"/>
                      <a:pt x="288" y="512"/>
                    </a:cubicBezTo>
                    <a:cubicBezTo>
                      <a:pt x="283" y="516"/>
                      <a:pt x="276" y="517"/>
                      <a:pt x="268" y="516"/>
                    </a:cubicBezTo>
                    <a:cubicBezTo>
                      <a:pt x="265" y="515"/>
                      <a:pt x="264" y="514"/>
                      <a:pt x="264" y="511"/>
                    </a:cubicBezTo>
                    <a:cubicBezTo>
                      <a:pt x="264" y="511"/>
                      <a:pt x="264" y="510"/>
                      <a:pt x="261" y="508"/>
                    </a:cubicBezTo>
                    <a:cubicBezTo>
                      <a:pt x="254" y="503"/>
                      <a:pt x="238" y="501"/>
                      <a:pt x="232" y="503"/>
                    </a:cubicBezTo>
                    <a:cubicBezTo>
                      <a:pt x="229" y="503"/>
                      <a:pt x="228" y="505"/>
                      <a:pt x="226" y="509"/>
                    </a:cubicBezTo>
                    <a:cubicBezTo>
                      <a:pt x="224" y="512"/>
                      <a:pt x="223" y="515"/>
                      <a:pt x="219" y="518"/>
                    </a:cubicBezTo>
                    <a:cubicBezTo>
                      <a:pt x="212" y="524"/>
                      <a:pt x="204" y="523"/>
                      <a:pt x="197" y="522"/>
                    </a:cubicBezTo>
                    <a:cubicBezTo>
                      <a:pt x="195" y="522"/>
                      <a:pt x="193" y="522"/>
                      <a:pt x="191" y="522"/>
                    </a:cubicBezTo>
                    <a:cubicBezTo>
                      <a:pt x="168" y="523"/>
                      <a:pt x="133" y="535"/>
                      <a:pt x="115" y="546"/>
                    </a:cubicBezTo>
                    <a:cubicBezTo>
                      <a:pt x="111" y="548"/>
                      <a:pt x="108" y="551"/>
                      <a:pt x="105" y="555"/>
                    </a:cubicBezTo>
                    <a:cubicBezTo>
                      <a:pt x="102" y="558"/>
                      <a:pt x="98" y="561"/>
                      <a:pt x="94" y="563"/>
                    </a:cubicBezTo>
                    <a:cubicBezTo>
                      <a:pt x="89" y="568"/>
                      <a:pt x="84" y="568"/>
                      <a:pt x="80" y="569"/>
                    </a:cubicBezTo>
                    <a:cubicBezTo>
                      <a:pt x="79" y="569"/>
                      <a:pt x="78" y="569"/>
                      <a:pt x="77" y="569"/>
                    </a:cubicBezTo>
                    <a:cubicBezTo>
                      <a:pt x="77" y="570"/>
                      <a:pt x="77" y="571"/>
                      <a:pt x="77" y="572"/>
                    </a:cubicBezTo>
                    <a:cubicBezTo>
                      <a:pt x="76" y="577"/>
                      <a:pt x="72" y="580"/>
                      <a:pt x="69" y="583"/>
                    </a:cubicBezTo>
                    <a:cubicBezTo>
                      <a:pt x="67" y="584"/>
                      <a:pt x="64" y="586"/>
                      <a:pt x="64" y="587"/>
                    </a:cubicBezTo>
                    <a:cubicBezTo>
                      <a:pt x="61" y="593"/>
                      <a:pt x="60" y="601"/>
                      <a:pt x="59" y="609"/>
                    </a:cubicBezTo>
                    <a:cubicBezTo>
                      <a:pt x="58" y="614"/>
                      <a:pt x="58" y="614"/>
                      <a:pt x="58" y="614"/>
                    </a:cubicBezTo>
                    <a:cubicBezTo>
                      <a:pt x="57" y="623"/>
                      <a:pt x="53" y="627"/>
                      <a:pt x="50" y="631"/>
                    </a:cubicBezTo>
                    <a:cubicBezTo>
                      <a:pt x="47" y="633"/>
                      <a:pt x="46" y="635"/>
                      <a:pt x="44" y="639"/>
                    </a:cubicBezTo>
                    <a:cubicBezTo>
                      <a:pt x="43" y="642"/>
                      <a:pt x="42" y="653"/>
                      <a:pt x="44" y="655"/>
                    </a:cubicBezTo>
                    <a:cubicBezTo>
                      <a:pt x="45" y="655"/>
                      <a:pt x="46" y="656"/>
                      <a:pt x="46" y="657"/>
                    </a:cubicBezTo>
                    <a:cubicBezTo>
                      <a:pt x="47" y="658"/>
                      <a:pt x="47" y="659"/>
                      <a:pt x="47" y="660"/>
                    </a:cubicBezTo>
                    <a:cubicBezTo>
                      <a:pt x="46" y="663"/>
                      <a:pt x="47" y="665"/>
                      <a:pt x="47" y="668"/>
                    </a:cubicBezTo>
                    <a:cubicBezTo>
                      <a:pt x="48" y="673"/>
                      <a:pt x="49" y="677"/>
                      <a:pt x="48" y="682"/>
                    </a:cubicBezTo>
                    <a:cubicBezTo>
                      <a:pt x="45" y="690"/>
                      <a:pt x="40" y="692"/>
                      <a:pt x="36" y="693"/>
                    </a:cubicBezTo>
                    <a:cubicBezTo>
                      <a:pt x="34" y="694"/>
                      <a:pt x="32" y="694"/>
                      <a:pt x="31" y="695"/>
                    </a:cubicBezTo>
                    <a:cubicBezTo>
                      <a:pt x="19" y="701"/>
                      <a:pt x="7" y="714"/>
                      <a:pt x="0" y="726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3" name="Freeform 125">
                <a:extLst>
                  <a:ext uri="{FF2B5EF4-FFF2-40B4-BE49-F238E27FC236}">
                    <a16:creationId xmlns:a16="http://schemas.microsoft.com/office/drawing/2014/main" id="{A0D64D1E-9628-46C2-9E89-BF166CD78E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" y="2107"/>
                <a:ext cx="4" cy="1"/>
              </a:xfrm>
              <a:custGeom>
                <a:avLst/>
                <a:gdLst>
                  <a:gd name="T0" fmla="*/ 0 w 4"/>
                  <a:gd name="T1" fmla="*/ 1 h 1"/>
                  <a:gd name="T2" fmla="*/ 0 w 4"/>
                  <a:gd name="T3" fmla="*/ 1 h 1"/>
                  <a:gd name="T4" fmla="*/ 4 w 4"/>
                  <a:gd name="T5" fmla="*/ 0 h 1"/>
                  <a:gd name="T6" fmla="*/ 0 w 4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4" name="Freeform 126">
                <a:extLst>
                  <a:ext uri="{FF2B5EF4-FFF2-40B4-BE49-F238E27FC236}">
                    <a16:creationId xmlns:a16="http://schemas.microsoft.com/office/drawing/2014/main" id="{FC2B12C3-3549-49F7-BF72-69E103C024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2" y="1675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5" name="Freeform 127">
                <a:extLst>
                  <a:ext uri="{FF2B5EF4-FFF2-40B4-BE49-F238E27FC236}">
                    <a16:creationId xmlns:a16="http://schemas.microsoft.com/office/drawing/2014/main" id="{DD6118DD-A183-4E1E-91B2-189FB4E529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" y="1378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0 w 1"/>
                  <a:gd name="T3" fmla="*/ 0 h 3"/>
                  <a:gd name="T4" fmla="*/ 1 w 1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6" name="Freeform 128">
                <a:extLst>
                  <a:ext uri="{FF2B5EF4-FFF2-40B4-BE49-F238E27FC236}">
                    <a16:creationId xmlns:a16="http://schemas.microsoft.com/office/drawing/2014/main" id="{4C24CF92-6D6F-4F7F-9BF1-88FF74C518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" y="1382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7" name="Freeform 129">
                <a:extLst>
                  <a:ext uri="{FF2B5EF4-FFF2-40B4-BE49-F238E27FC236}">
                    <a16:creationId xmlns:a16="http://schemas.microsoft.com/office/drawing/2014/main" id="{1FBC392C-DB8D-473D-B23B-CD0E94D1A8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" y="138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8" name="Freeform 130">
                <a:extLst>
                  <a:ext uri="{FF2B5EF4-FFF2-40B4-BE49-F238E27FC236}">
                    <a16:creationId xmlns:a16="http://schemas.microsoft.com/office/drawing/2014/main" id="{309CA6F1-B339-439E-864F-98F59F434F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" y="1631"/>
                <a:ext cx="3" cy="11"/>
              </a:xfrm>
              <a:custGeom>
                <a:avLst/>
                <a:gdLst>
                  <a:gd name="T0" fmla="*/ 3 w 3"/>
                  <a:gd name="T1" fmla="*/ 0 h 11"/>
                  <a:gd name="T2" fmla="*/ 0 w 3"/>
                  <a:gd name="T3" fmla="*/ 11 h 11"/>
                  <a:gd name="T4" fmla="*/ 3 w 3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1">
                    <a:moveTo>
                      <a:pt x="3" y="0"/>
                    </a:moveTo>
                    <a:cubicBezTo>
                      <a:pt x="2" y="3"/>
                      <a:pt x="1" y="7"/>
                      <a:pt x="0" y="11"/>
                    </a:cubicBezTo>
                    <a:cubicBezTo>
                      <a:pt x="1" y="7"/>
                      <a:pt x="2" y="3"/>
                      <a:pt x="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9" name="Freeform 131">
                <a:extLst>
                  <a:ext uri="{FF2B5EF4-FFF2-40B4-BE49-F238E27FC236}">
                    <a16:creationId xmlns:a16="http://schemas.microsoft.com/office/drawing/2014/main" id="{7F695160-DCD2-45FA-B795-FDA995AC9A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" y="1649"/>
                <a:ext cx="0" cy="4"/>
              </a:xfrm>
              <a:custGeom>
                <a:avLst/>
                <a:gdLst>
                  <a:gd name="T0" fmla="*/ 4 h 4"/>
                  <a:gd name="T1" fmla="*/ 0 h 4"/>
                  <a:gd name="T2" fmla="*/ 4 h 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">
                    <a:moveTo>
                      <a:pt x="0" y="4"/>
                    </a:moveTo>
                    <a:cubicBezTo>
                      <a:pt x="0" y="3"/>
                      <a:pt x="0" y="2"/>
                      <a:pt x="0" y="0"/>
                    </a:cubicBezTo>
                    <a:cubicBezTo>
                      <a:pt x="0" y="2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0" name="Freeform 132">
                <a:extLst>
                  <a:ext uri="{FF2B5EF4-FFF2-40B4-BE49-F238E27FC236}">
                    <a16:creationId xmlns:a16="http://schemas.microsoft.com/office/drawing/2014/main" id="{67A9CCC2-AC7B-4802-9A23-C64B8F23C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" y="1676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1" name="Freeform 133">
                <a:extLst>
                  <a:ext uri="{FF2B5EF4-FFF2-40B4-BE49-F238E27FC236}">
                    <a16:creationId xmlns:a16="http://schemas.microsoft.com/office/drawing/2014/main" id="{B2FA0887-37C8-4CAA-A984-63B18D208A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" y="138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2" name="Freeform 134">
                <a:extLst>
                  <a:ext uri="{FF2B5EF4-FFF2-40B4-BE49-F238E27FC236}">
                    <a16:creationId xmlns:a16="http://schemas.microsoft.com/office/drawing/2014/main" id="{D826696F-2783-48DB-925C-45B89F2D3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3" y="1981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3" name="Freeform 135">
                <a:extLst>
                  <a:ext uri="{FF2B5EF4-FFF2-40B4-BE49-F238E27FC236}">
                    <a16:creationId xmlns:a16="http://schemas.microsoft.com/office/drawing/2014/main" id="{343A468C-1111-4A80-AAAA-135B489947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" y="2107"/>
                <a:ext cx="5" cy="2"/>
              </a:xfrm>
              <a:custGeom>
                <a:avLst/>
                <a:gdLst>
                  <a:gd name="T0" fmla="*/ 6 w 6"/>
                  <a:gd name="T1" fmla="*/ 2 h 2"/>
                  <a:gd name="T2" fmla="*/ 0 w 6"/>
                  <a:gd name="T3" fmla="*/ 0 h 2"/>
                  <a:gd name="T4" fmla="*/ 6 w 6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2">
                    <a:moveTo>
                      <a:pt x="6" y="2"/>
                    </a:moveTo>
                    <a:cubicBezTo>
                      <a:pt x="4" y="1"/>
                      <a:pt x="2" y="1"/>
                      <a:pt x="0" y="0"/>
                    </a:cubicBezTo>
                    <a:cubicBezTo>
                      <a:pt x="2" y="1"/>
                      <a:pt x="4" y="1"/>
                      <a:pt x="6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4" name="Freeform 136">
                <a:extLst>
                  <a:ext uri="{FF2B5EF4-FFF2-40B4-BE49-F238E27FC236}">
                    <a16:creationId xmlns:a16="http://schemas.microsoft.com/office/drawing/2014/main" id="{92D038A0-062E-4706-B5D3-92CECB3DFA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8" y="1883"/>
                <a:ext cx="1" cy="0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" name="Freeform 137">
                <a:extLst>
                  <a:ext uri="{FF2B5EF4-FFF2-40B4-BE49-F238E27FC236}">
                    <a16:creationId xmlns:a16="http://schemas.microsoft.com/office/drawing/2014/main" id="{4DEE2DBF-BBE4-4FD0-BA38-1F2107F873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" y="215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" name="Freeform 138">
                <a:extLst>
                  <a:ext uri="{FF2B5EF4-FFF2-40B4-BE49-F238E27FC236}">
                    <a16:creationId xmlns:a16="http://schemas.microsoft.com/office/drawing/2014/main" id="{7F178A56-C04B-43DD-B7DC-F24423052E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" y="2109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7" name="Freeform 139">
                <a:extLst>
                  <a:ext uri="{FF2B5EF4-FFF2-40B4-BE49-F238E27FC236}">
                    <a16:creationId xmlns:a16="http://schemas.microsoft.com/office/drawing/2014/main" id="{FFF0B247-EB3F-4161-9B3E-25C75F8CEE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" y="2109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8" name="Freeform 140">
                <a:extLst>
                  <a:ext uri="{FF2B5EF4-FFF2-40B4-BE49-F238E27FC236}">
                    <a16:creationId xmlns:a16="http://schemas.microsoft.com/office/drawing/2014/main" id="{0EA8A4DC-D831-43D5-AA8F-DC624B3141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" y="2112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9" name="Freeform 141">
                <a:extLst>
                  <a:ext uri="{FF2B5EF4-FFF2-40B4-BE49-F238E27FC236}">
                    <a16:creationId xmlns:a16="http://schemas.microsoft.com/office/drawing/2014/main" id="{9492BA2D-0227-4EF3-A0BC-DB1AAD47E4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" y="211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50" name="Oval 249">
                <a:extLst>
                  <a:ext uri="{FF2B5EF4-FFF2-40B4-BE49-F238E27FC236}">
                    <a16:creationId xmlns:a16="http://schemas.microsoft.com/office/drawing/2014/main" id="{EF19CF42-8DF8-423C-96C3-D3015B1AED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" y="2111"/>
                <a:ext cx="1" cy="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51" name="Freeform 143">
                <a:extLst>
                  <a:ext uri="{FF2B5EF4-FFF2-40B4-BE49-F238E27FC236}">
                    <a16:creationId xmlns:a16="http://schemas.microsoft.com/office/drawing/2014/main" id="{A7AC4D6D-9E88-4F9C-92CF-FCC846BBCA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" y="2111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52" name="Freeform 144">
                <a:extLst>
                  <a:ext uri="{FF2B5EF4-FFF2-40B4-BE49-F238E27FC236}">
                    <a16:creationId xmlns:a16="http://schemas.microsoft.com/office/drawing/2014/main" id="{14901E5C-0070-4C7C-8260-F83D065AA6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9" y="2158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53" name="Freeform 145">
                <a:extLst>
                  <a:ext uri="{FF2B5EF4-FFF2-40B4-BE49-F238E27FC236}">
                    <a16:creationId xmlns:a16="http://schemas.microsoft.com/office/drawing/2014/main" id="{82A5EF8F-EE5F-4C29-86F7-F2590D740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" y="2157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54" name="Freeform 146">
                <a:extLst>
                  <a:ext uri="{FF2B5EF4-FFF2-40B4-BE49-F238E27FC236}">
                    <a16:creationId xmlns:a16="http://schemas.microsoft.com/office/drawing/2014/main" id="{57B61558-8A20-41E9-BF60-556DB68D8D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" y="2233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55" name="Freeform 147">
                <a:extLst>
                  <a:ext uri="{FF2B5EF4-FFF2-40B4-BE49-F238E27FC236}">
                    <a16:creationId xmlns:a16="http://schemas.microsoft.com/office/drawing/2014/main" id="{5BD2268D-DA5C-4D8B-AA68-6E6F5B6221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" y="2114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56" name="Freeform 148">
                <a:extLst>
                  <a:ext uri="{FF2B5EF4-FFF2-40B4-BE49-F238E27FC236}">
                    <a16:creationId xmlns:a16="http://schemas.microsoft.com/office/drawing/2014/main" id="{8ED70E55-5388-4200-A6AA-00A8A780F2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" y="2113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57" name="Freeform 149">
                <a:extLst>
                  <a:ext uri="{FF2B5EF4-FFF2-40B4-BE49-F238E27FC236}">
                    <a16:creationId xmlns:a16="http://schemas.microsoft.com/office/drawing/2014/main" id="{1885444F-736A-4992-AC53-F0DCD0F864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" y="2108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58" name="Freeform 150">
                <a:extLst>
                  <a:ext uri="{FF2B5EF4-FFF2-40B4-BE49-F238E27FC236}">
                    <a16:creationId xmlns:a16="http://schemas.microsoft.com/office/drawing/2014/main" id="{58E1682C-B14B-4ADB-B941-55B267D947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" y="2116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59" name="Freeform 151">
                <a:extLst>
                  <a:ext uri="{FF2B5EF4-FFF2-40B4-BE49-F238E27FC236}">
                    <a16:creationId xmlns:a16="http://schemas.microsoft.com/office/drawing/2014/main" id="{F5488C35-BEEF-433C-8CFC-6AC28C173C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" y="2110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0" name="Freeform 152">
                <a:extLst>
                  <a:ext uri="{FF2B5EF4-FFF2-40B4-BE49-F238E27FC236}">
                    <a16:creationId xmlns:a16="http://schemas.microsoft.com/office/drawing/2014/main" id="{EFD3FB32-30A3-43F9-A299-5988086E5F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6" y="1460"/>
                <a:ext cx="3" cy="0"/>
              </a:xfrm>
              <a:custGeom>
                <a:avLst/>
                <a:gdLst>
                  <a:gd name="T0" fmla="*/ 3 w 3"/>
                  <a:gd name="T1" fmla="*/ 0 w 3"/>
                  <a:gd name="T2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1" name="Freeform 153">
                <a:extLst>
                  <a:ext uri="{FF2B5EF4-FFF2-40B4-BE49-F238E27FC236}">
                    <a16:creationId xmlns:a16="http://schemas.microsoft.com/office/drawing/2014/main" id="{2A3BF2B9-1043-4D31-92DA-BA7330EC07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0" y="1457"/>
                <a:ext cx="2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2" name="Freeform 154">
                <a:extLst>
                  <a:ext uri="{FF2B5EF4-FFF2-40B4-BE49-F238E27FC236}">
                    <a16:creationId xmlns:a16="http://schemas.microsoft.com/office/drawing/2014/main" id="{CB7AE68F-AC85-451C-BD07-B0F6CEE114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4" y="1457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1" y="1"/>
                      <a:pt x="0" y="0"/>
                    </a:cubicBezTo>
                    <a:cubicBezTo>
                      <a:pt x="1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3" name="Freeform 155">
                <a:extLst>
                  <a:ext uri="{FF2B5EF4-FFF2-40B4-BE49-F238E27FC236}">
                    <a16:creationId xmlns:a16="http://schemas.microsoft.com/office/drawing/2014/main" id="{DAA92A02-7CFD-4794-84D0-605A5B3B8C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8" y="1458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0 h 1"/>
                  <a:gd name="T4" fmla="*/ 3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3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4" name="Freeform 156">
                <a:extLst>
                  <a:ext uri="{FF2B5EF4-FFF2-40B4-BE49-F238E27FC236}">
                    <a16:creationId xmlns:a16="http://schemas.microsoft.com/office/drawing/2014/main" id="{C1C2883E-6B57-4C7E-97FB-FC2262E21F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1" y="160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5" name="Freeform 157">
                <a:extLst>
                  <a:ext uri="{FF2B5EF4-FFF2-40B4-BE49-F238E27FC236}">
                    <a16:creationId xmlns:a16="http://schemas.microsoft.com/office/drawing/2014/main" id="{9CA1F33D-1D8F-47BC-8FB3-9A8CFE99BF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1" y="1583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2"/>
                      <a:pt x="2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6" name="Freeform 158">
                <a:extLst>
                  <a:ext uri="{FF2B5EF4-FFF2-40B4-BE49-F238E27FC236}">
                    <a16:creationId xmlns:a16="http://schemas.microsoft.com/office/drawing/2014/main" id="{82B76B1A-DF53-4231-86FF-1867355C91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" y="210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7" name="Freeform 159">
                <a:extLst>
                  <a:ext uri="{FF2B5EF4-FFF2-40B4-BE49-F238E27FC236}">
                    <a16:creationId xmlns:a16="http://schemas.microsoft.com/office/drawing/2014/main" id="{23F06F62-A29B-4DAD-BB5B-46651E6AC1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4" y="1587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8" name="Freeform 160">
                <a:extLst>
                  <a:ext uri="{FF2B5EF4-FFF2-40B4-BE49-F238E27FC236}">
                    <a16:creationId xmlns:a16="http://schemas.microsoft.com/office/drawing/2014/main" id="{C5F79EDE-8105-46C1-878D-938D37AB76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6" y="1182"/>
                <a:ext cx="4" cy="1"/>
              </a:xfrm>
              <a:custGeom>
                <a:avLst/>
                <a:gdLst>
                  <a:gd name="T0" fmla="*/ 4 w 4"/>
                  <a:gd name="T1" fmla="*/ 1 h 1"/>
                  <a:gd name="T2" fmla="*/ 0 w 4"/>
                  <a:gd name="T3" fmla="*/ 0 h 1"/>
                  <a:gd name="T4" fmla="*/ 4 w 4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4" y="1"/>
                    </a:moveTo>
                    <a:cubicBezTo>
                      <a:pt x="3" y="0"/>
                      <a:pt x="1" y="0"/>
                      <a:pt x="0" y="0"/>
                    </a:cubicBezTo>
                    <a:cubicBezTo>
                      <a:pt x="1" y="0"/>
                      <a:pt x="3" y="0"/>
                      <a:pt x="4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9" name="Freeform 161">
                <a:extLst>
                  <a:ext uri="{FF2B5EF4-FFF2-40B4-BE49-F238E27FC236}">
                    <a16:creationId xmlns:a16="http://schemas.microsoft.com/office/drawing/2014/main" id="{6AC049E8-5474-4091-9B8F-2F2EC799A9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2" y="1459"/>
                <a:ext cx="3" cy="0"/>
              </a:xfrm>
              <a:custGeom>
                <a:avLst/>
                <a:gdLst>
                  <a:gd name="T0" fmla="*/ 3 w 3"/>
                  <a:gd name="T1" fmla="*/ 0 w 3"/>
                  <a:gd name="T2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0" name="Freeform 162">
                <a:extLst>
                  <a:ext uri="{FF2B5EF4-FFF2-40B4-BE49-F238E27FC236}">
                    <a16:creationId xmlns:a16="http://schemas.microsoft.com/office/drawing/2014/main" id="{5DAD4BEF-82BA-4417-9394-4B918FD838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7" y="12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1" name="Freeform 163">
                <a:extLst>
                  <a:ext uri="{FF2B5EF4-FFF2-40B4-BE49-F238E27FC236}">
                    <a16:creationId xmlns:a16="http://schemas.microsoft.com/office/drawing/2014/main" id="{0B497F5A-D626-4545-A021-33FE673557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5" y="1448"/>
                <a:ext cx="2" cy="1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2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2" name="Freeform 164">
                <a:extLst>
                  <a:ext uri="{FF2B5EF4-FFF2-40B4-BE49-F238E27FC236}">
                    <a16:creationId xmlns:a16="http://schemas.microsoft.com/office/drawing/2014/main" id="{855D2C0B-DF10-4BCE-B3F2-C4A226C256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8" y="144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3" name="Freeform 165">
                <a:extLst>
                  <a:ext uri="{FF2B5EF4-FFF2-40B4-BE49-F238E27FC236}">
                    <a16:creationId xmlns:a16="http://schemas.microsoft.com/office/drawing/2014/main" id="{F636AA14-12DE-4E85-B6DE-E6B3E03733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5" y="1457"/>
                <a:ext cx="3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  <a:gd name="T3" fmla="*/ 0 w 3"/>
                  <a:gd name="T4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4" name="Freeform 166">
                <a:extLst>
                  <a:ext uri="{FF2B5EF4-FFF2-40B4-BE49-F238E27FC236}">
                    <a16:creationId xmlns:a16="http://schemas.microsoft.com/office/drawing/2014/main" id="{351B1BEE-6369-48D2-9480-7A4D725A84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2" y="145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5" name="Freeform 167">
                <a:extLst>
                  <a:ext uri="{FF2B5EF4-FFF2-40B4-BE49-F238E27FC236}">
                    <a16:creationId xmlns:a16="http://schemas.microsoft.com/office/drawing/2014/main" id="{91B6FE3E-0260-4B09-A3C3-72E52BB0A1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" y="2107"/>
                <a:ext cx="3" cy="0"/>
              </a:xfrm>
              <a:custGeom>
                <a:avLst/>
                <a:gdLst>
                  <a:gd name="T0" fmla="*/ 3 w 3"/>
                  <a:gd name="T1" fmla="*/ 0 w 3"/>
                  <a:gd name="T2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6" name="Freeform 168">
                <a:extLst>
                  <a:ext uri="{FF2B5EF4-FFF2-40B4-BE49-F238E27FC236}">
                    <a16:creationId xmlns:a16="http://schemas.microsoft.com/office/drawing/2014/main" id="{CFCD5F14-0245-49B7-9568-82C841399E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2" y="2410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7" name="Freeform 169">
                <a:extLst>
                  <a:ext uri="{FF2B5EF4-FFF2-40B4-BE49-F238E27FC236}">
                    <a16:creationId xmlns:a16="http://schemas.microsoft.com/office/drawing/2014/main" id="{C30E5E38-0254-41CE-9E8B-346DF1FBFC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3" y="2408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8" name="Freeform 170">
                <a:extLst>
                  <a:ext uri="{FF2B5EF4-FFF2-40B4-BE49-F238E27FC236}">
                    <a16:creationId xmlns:a16="http://schemas.microsoft.com/office/drawing/2014/main" id="{62244D55-5FFE-430D-95B9-1B82350B1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6" y="2084"/>
                <a:ext cx="1" cy="6"/>
              </a:xfrm>
              <a:custGeom>
                <a:avLst/>
                <a:gdLst>
                  <a:gd name="T0" fmla="*/ 0 w 1"/>
                  <a:gd name="T1" fmla="*/ 6 h 6"/>
                  <a:gd name="T2" fmla="*/ 1 w 1"/>
                  <a:gd name="T3" fmla="*/ 0 h 6"/>
                  <a:gd name="T4" fmla="*/ 0 w 1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6">
                    <a:moveTo>
                      <a:pt x="0" y="6"/>
                    </a:moveTo>
                    <a:cubicBezTo>
                      <a:pt x="0" y="4"/>
                      <a:pt x="1" y="2"/>
                      <a:pt x="1" y="0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9" name="Freeform 171">
                <a:extLst>
                  <a:ext uri="{FF2B5EF4-FFF2-40B4-BE49-F238E27FC236}">
                    <a16:creationId xmlns:a16="http://schemas.microsoft.com/office/drawing/2014/main" id="{C8A80DFF-DE18-4189-9EB0-E9F5D67E13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1" y="2268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80" name="Freeform 172">
                <a:extLst>
                  <a:ext uri="{FF2B5EF4-FFF2-40B4-BE49-F238E27FC236}">
                    <a16:creationId xmlns:a16="http://schemas.microsoft.com/office/drawing/2014/main" id="{DABBA204-2090-49A9-AF3B-02DF44CBB2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" y="302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2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1"/>
                      <a:pt x="1" y="2"/>
                      <a:pt x="0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81" name="Freeform 173">
                <a:extLst>
                  <a:ext uri="{FF2B5EF4-FFF2-40B4-BE49-F238E27FC236}">
                    <a16:creationId xmlns:a16="http://schemas.microsoft.com/office/drawing/2014/main" id="{B3401739-4B71-4EA6-9720-D278F3954E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5" y="3031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82" name="Freeform 174">
                <a:extLst>
                  <a:ext uri="{FF2B5EF4-FFF2-40B4-BE49-F238E27FC236}">
                    <a16:creationId xmlns:a16="http://schemas.microsoft.com/office/drawing/2014/main" id="{107D0477-15B3-4922-9118-38CE7C8125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6" y="3347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83" name="Freeform 175">
                <a:extLst>
                  <a:ext uri="{FF2B5EF4-FFF2-40B4-BE49-F238E27FC236}">
                    <a16:creationId xmlns:a16="http://schemas.microsoft.com/office/drawing/2014/main" id="{DCA52C25-917A-454F-AB63-A803462339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5" y="3349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84" name="Freeform 176">
                <a:extLst>
                  <a:ext uri="{FF2B5EF4-FFF2-40B4-BE49-F238E27FC236}">
                    <a16:creationId xmlns:a16="http://schemas.microsoft.com/office/drawing/2014/main" id="{24D1BC15-9432-4A49-A506-F5B52AC59B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4" y="196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85" name="Freeform 177">
                <a:extLst>
                  <a:ext uri="{FF2B5EF4-FFF2-40B4-BE49-F238E27FC236}">
                    <a16:creationId xmlns:a16="http://schemas.microsoft.com/office/drawing/2014/main" id="{AF29B84D-2B2A-475F-BC94-610A17DF4C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4" y="3366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86" name="Freeform 178">
                <a:extLst>
                  <a:ext uri="{FF2B5EF4-FFF2-40B4-BE49-F238E27FC236}">
                    <a16:creationId xmlns:a16="http://schemas.microsoft.com/office/drawing/2014/main" id="{147FA4C7-1681-4B5F-9353-A132801AA1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5" y="1957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87" name="Oval 286">
                <a:extLst>
                  <a:ext uri="{FF2B5EF4-FFF2-40B4-BE49-F238E27FC236}">
                    <a16:creationId xmlns:a16="http://schemas.microsoft.com/office/drawing/2014/main" id="{1E0559E4-1165-48CE-9E5E-3114D75B27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3" y="1962"/>
                <a:ext cx="1" cy="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88" name="Freeform 180">
                <a:extLst>
                  <a:ext uri="{FF2B5EF4-FFF2-40B4-BE49-F238E27FC236}">
                    <a16:creationId xmlns:a16="http://schemas.microsoft.com/office/drawing/2014/main" id="{C24B7B2D-9200-4488-9C64-AFC5154BEC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7" y="2017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89" name="Freeform 181">
                <a:extLst>
                  <a:ext uri="{FF2B5EF4-FFF2-40B4-BE49-F238E27FC236}">
                    <a16:creationId xmlns:a16="http://schemas.microsoft.com/office/drawing/2014/main" id="{FA5377EA-51D3-4F24-8D5A-461DB83219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0" y="2028"/>
                <a:ext cx="12" cy="29"/>
              </a:xfrm>
              <a:custGeom>
                <a:avLst/>
                <a:gdLst>
                  <a:gd name="T0" fmla="*/ 0 w 12"/>
                  <a:gd name="T1" fmla="*/ 30 h 30"/>
                  <a:gd name="T2" fmla="*/ 12 w 12"/>
                  <a:gd name="T3" fmla="*/ 0 h 30"/>
                  <a:gd name="T4" fmla="*/ 0 w 12"/>
                  <a:gd name="T5" fmla="*/ 29 h 30"/>
                  <a:gd name="T6" fmla="*/ 0 w 12"/>
                  <a:gd name="T7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30">
                    <a:moveTo>
                      <a:pt x="0" y="30"/>
                    </a:moveTo>
                    <a:cubicBezTo>
                      <a:pt x="3" y="19"/>
                      <a:pt x="7" y="10"/>
                      <a:pt x="12" y="0"/>
                    </a:cubicBezTo>
                    <a:cubicBezTo>
                      <a:pt x="7" y="10"/>
                      <a:pt x="2" y="19"/>
                      <a:pt x="0" y="29"/>
                    </a:cubicBezTo>
                    <a:cubicBezTo>
                      <a:pt x="0" y="29"/>
                      <a:pt x="0" y="29"/>
                      <a:pt x="0" y="3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90" name="Freeform 182">
                <a:extLst>
                  <a:ext uri="{FF2B5EF4-FFF2-40B4-BE49-F238E27FC236}">
                    <a16:creationId xmlns:a16="http://schemas.microsoft.com/office/drawing/2014/main" id="{33D964FC-EBA8-4CBF-8050-DE74D648DF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2019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91" name="Freeform 183">
                <a:extLst>
                  <a:ext uri="{FF2B5EF4-FFF2-40B4-BE49-F238E27FC236}">
                    <a16:creationId xmlns:a16="http://schemas.microsoft.com/office/drawing/2014/main" id="{FE7AABFF-B197-419D-AB75-FC791AD5D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7" y="2082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92" name="Freeform 184">
                <a:extLst>
                  <a:ext uri="{FF2B5EF4-FFF2-40B4-BE49-F238E27FC236}">
                    <a16:creationId xmlns:a16="http://schemas.microsoft.com/office/drawing/2014/main" id="{40B27A2E-49EA-49FE-B2FA-CB17B2DE93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8" y="3910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0 w 2"/>
                  <a:gd name="T3" fmla="*/ 0 h 3"/>
                  <a:gd name="T4" fmla="*/ 2 w 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2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93" name="Freeform 185">
                <a:extLst>
                  <a:ext uri="{FF2B5EF4-FFF2-40B4-BE49-F238E27FC236}">
                    <a16:creationId xmlns:a16="http://schemas.microsoft.com/office/drawing/2014/main" id="{5C492860-36A6-49CE-A2EB-0CF13C22E3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3" y="38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94" name="Freeform 186">
                <a:extLst>
                  <a:ext uri="{FF2B5EF4-FFF2-40B4-BE49-F238E27FC236}">
                    <a16:creationId xmlns:a16="http://schemas.microsoft.com/office/drawing/2014/main" id="{DA9FF2CE-4FBE-4B36-BC0D-7B9D4C919E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6" y="382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95" name="Freeform 187">
                <a:extLst>
                  <a:ext uri="{FF2B5EF4-FFF2-40B4-BE49-F238E27FC236}">
                    <a16:creationId xmlns:a16="http://schemas.microsoft.com/office/drawing/2014/main" id="{2E3EF9B2-0852-49C3-B66B-3457BA764D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1" y="3913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1" y="2"/>
                      <a:pt x="2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96" name="Freeform 188">
                <a:extLst>
                  <a:ext uri="{FF2B5EF4-FFF2-40B4-BE49-F238E27FC236}">
                    <a16:creationId xmlns:a16="http://schemas.microsoft.com/office/drawing/2014/main" id="{5BD336C8-8926-430B-97A1-40DF54413C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4" y="3736"/>
                <a:ext cx="1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97" name="Freeform 189">
                <a:extLst>
                  <a:ext uri="{FF2B5EF4-FFF2-40B4-BE49-F238E27FC236}">
                    <a16:creationId xmlns:a16="http://schemas.microsoft.com/office/drawing/2014/main" id="{59E64112-5BBA-4BB2-85C5-811C9D575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9" y="3734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98" name="Freeform 190">
                <a:extLst>
                  <a:ext uri="{FF2B5EF4-FFF2-40B4-BE49-F238E27FC236}">
                    <a16:creationId xmlns:a16="http://schemas.microsoft.com/office/drawing/2014/main" id="{7C4DD946-4FF4-470D-82DF-5494FB14C4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9" y="3810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99" name="Freeform 191">
                <a:extLst>
                  <a:ext uri="{FF2B5EF4-FFF2-40B4-BE49-F238E27FC236}">
                    <a16:creationId xmlns:a16="http://schemas.microsoft.com/office/drawing/2014/main" id="{FC9A564D-1279-4E2F-8056-E782ACF1E7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4" y="3900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0 w 1"/>
                  <a:gd name="T3" fmla="*/ 0 h 3"/>
                  <a:gd name="T4" fmla="*/ 1 w 1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0" y="1"/>
                      <a:pt x="0" y="2"/>
                      <a:pt x="1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0" name="Freeform 192">
                <a:extLst>
                  <a:ext uri="{FF2B5EF4-FFF2-40B4-BE49-F238E27FC236}">
                    <a16:creationId xmlns:a16="http://schemas.microsoft.com/office/drawing/2014/main" id="{2B825B3D-E424-4884-975F-0B681E1CE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4" y="3665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1" name="Freeform 193">
                <a:extLst>
                  <a:ext uri="{FF2B5EF4-FFF2-40B4-BE49-F238E27FC236}">
                    <a16:creationId xmlns:a16="http://schemas.microsoft.com/office/drawing/2014/main" id="{6C8360CD-90C7-42CD-9515-452A3CDF58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4" y="336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2" name="Freeform 194">
                <a:extLst>
                  <a:ext uri="{FF2B5EF4-FFF2-40B4-BE49-F238E27FC236}">
                    <a16:creationId xmlns:a16="http://schemas.microsoft.com/office/drawing/2014/main" id="{F13A0FF8-BF72-4267-999B-4D27CD7086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5" y="3904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1"/>
                      <a:pt x="0" y="0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3" name="Freeform 195">
                <a:extLst>
                  <a:ext uri="{FF2B5EF4-FFF2-40B4-BE49-F238E27FC236}">
                    <a16:creationId xmlns:a16="http://schemas.microsoft.com/office/drawing/2014/main" id="{B002680D-3857-4F7C-98BD-8FB541D8A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6" y="3365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4" name="Freeform 196">
                <a:extLst>
                  <a:ext uri="{FF2B5EF4-FFF2-40B4-BE49-F238E27FC236}">
                    <a16:creationId xmlns:a16="http://schemas.microsoft.com/office/drawing/2014/main" id="{E4D11520-3813-4890-A0B2-EE59BFB82E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" y="336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5" name="Freeform 197">
                <a:extLst>
                  <a:ext uri="{FF2B5EF4-FFF2-40B4-BE49-F238E27FC236}">
                    <a16:creationId xmlns:a16="http://schemas.microsoft.com/office/drawing/2014/main" id="{1B4462C2-9582-4A0F-AF71-A1ABCD4013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6" y="3907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0 w 2"/>
                  <a:gd name="T3" fmla="*/ 0 h 3"/>
                  <a:gd name="T4" fmla="*/ 2 w 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2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6" name="Freeform 198">
                <a:extLst>
                  <a:ext uri="{FF2B5EF4-FFF2-40B4-BE49-F238E27FC236}">
                    <a16:creationId xmlns:a16="http://schemas.microsoft.com/office/drawing/2014/main" id="{52A07360-3BB0-4D91-A73D-3F2DD2B3D3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2" y="366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7" name="Freeform 199">
                <a:extLst>
                  <a:ext uri="{FF2B5EF4-FFF2-40B4-BE49-F238E27FC236}">
                    <a16:creationId xmlns:a16="http://schemas.microsoft.com/office/drawing/2014/main" id="{BA3769A7-3D66-4CE2-998E-279FD5065C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0" y="2437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8" name="Freeform 200">
                <a:extLst>
                  <a:ext uri="{FF2B5EF4-FFF2-40B4-BE49-F238E27FC236}">
                    <a16:creationId xmlns:a16="http://schemas.microsoft.com/office/drawing/2014/main" id="{5C2E0A4C-26CA-4D48-B739-357E495C06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7" y="3247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9" name="Freeform 201">
                <a:extLst>
                  <a:ext uri="{FF2B5EF4-FFF2-40B4-BE49-F238E27FC236}">
                    <a16:creationId xmlns:a16="http://schemas.microsoft.com/office/drawing/2014/main" id="{4DB947FC-E2A7-4F52-AB67-3F6B67DD60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0" y="3249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2"/>
                      <a:pt x="2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0" name="Freeform 202">
                <a:extLst>
                  <a:ext uri="{FF2B5EF4-FFF2-40B4-BE49-F238E27FC236}">
                    <a16:creationId xmlns:a16="http://schemas.microsoft.com/office/drawing/2014/main" id="{558B07C1-8002-4F76-AB60-09BF0DB415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6" y="3253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2 w 2"/>
                  <a:gd name="T4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1" name="Freeform 203">
                <a:extLst>
                  <a:ext uri="{FF2B5EF4-FFF2-40B4-BE49-F238E27FC236}">
                    <a16:creationId xmlns:a16="http://schemas.microsoft.com/office/drawing/2014/main" id="{746D61A0-C0E0-41FB-8428-FD6CC682A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2" y="3252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lIns="45720" tIns="22860" rIns="45720" bIns="22860"/>
              <a:lstStyle/>
              <a:p>
                <a:pPr defTabSz="685663">
                  <a:defRPr/>
                </a:pPr>
                <a:endParaRPr lang="id-ID" sz="90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1024125-8847-4314-B7E0-49AD719A36C7}"/>
                </a:ext>
              </a:extLst>
            </p:cNvPr>
            <p:cNvSpPr/>
            <p:nvPr/>
          </p:nvSpPr>
          <p:spPr>
            <a:xfrm>
              <a:off x="6424863" y="1658553"/>
              <a:ext cx="1176689" cy="859804"/>
            </a:xfrm>
            <a:custGeom>
              <a:avLst/>
              <a:gdLst>
                <a:gd name="connsiteX0" fmla="*/ 0 w 1568918"/>
                <a:gd name="connsiteY0" fmla="*/ 0 h 1146405"/>
                <a:gd name="connsiteX1" fmla="*/ 288758 w 1568918"/>
                <a:gd name="connsiteY1" fmla="*/ 808522 h 1146405"/>
                <a:gd name="connsiteX2" fmla="*/ 914400 w 1568918"/>
                <a:gd name="connsiteY2" fmla="*/ 1126156 h 1146405"/>
                <a:gd name="connsiteX3" fmla="*/ 1568918 w 1568918"/>
                <a:gd name="connsiteY3" fmla="*/ 1087655 h 114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8918" h="1146405">
                  <a:moveTo>
                    <a:pt x="0" y="0"/>
                  </a:moveTo>
                  <a:cubicBezTo>
                    <a:pt x="68179" y="310414"/>
                    <a:pt x="136358" y="620829"/>
                    <a:pt x="288758" y="808522"/>
                  </a:cubicBezTo>
                  <a:cubicBezTo>
                    <a:pt x="441158" y="996215"/>
                    <a:pt x="701040" y="1079634"/>
                    <a:pt x="914400" y="1126156"/>
                  </a:cubicBezTo>
                  <a:cubicBezTo>
                    <a:pt x="1127760" y="1172678"/>
                    <a:pt x="1348339" y="1130166"/>
                    <a:pt x="1568918" y="1087655"/>
                  </a:cubicBezTo>
                </a:path>
              </a:pathLst>
            </a:custGeom>
            <a:noFill/>
            <a:ln w="19050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6E5D58A-0FED-49D9-942E-29D61CCE45C0}"/>
                </a:ext>
              </a:extLst>
            </p:cNvPr>
            <p:cNvSpPr/>
            <p:nvPr/>
          </p:nvSpPr>
          <p:spPr>
            <a:xfrm>
              <a:off x="7341670" y="2452637"/>
              <a:ext cx="447575" cy="1265829"/>
            </a:xfrm>
            <a:custGeom>
              <a:avLst/>
              <a:gdLst>
                <a:gd name="connsiteX0" fmla="*/ 375385 w 596766"/>
                <a:gd name="connsiteY0" fmla="*/ 0 h 1687772"/>
                <a:gd name="connsiteX1" fmla="*/ 596766 w 596766"/>
                <a:gd name="connsiteY1" fmla="*/ 875899 h 1687772"/>
                <a:gd name="connsiteX2" fmla="*/ 375385 w 596766"/>
                <a:gd name="connsiteY2" fmla="*/ 1588169 h 1687772"/>
                <a:gd name="connsiteX3" fmla="*/ 0 w 596766"/>
                <a:gd name="connsiteY3" fmla="*/ 1665171 h 1687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6766" h="1687772">
                  <a:moveTo>
                    <a:pt x="375385" y="0"/>
                  </a:moveTo>
                  <a:cubicBezTo>
                    <a:pt x="486075" y="305602"/>
                    <a:pt x="596766" y="611204"/>
                    <a:pt x="596766" y="875899"/>
                  </a:cubicBezTo>
                  <a:cubicBezTo>
                    <a:pt x="596766" y="1140594"/>
                    <a:pt x="474846" y="1456624"/>
                    <a:pt x="375385" y="1588169"/>
                  </a:cubicBezTo>
                  <a:cubicBezTo>
                    <a:pt x="275924" y="1719714"/>
                    <a:pt x="137962" y="1692442"/>
                    <a:pt x="0" y="1665171"/>
                  </a:cubicBezTo>
                </a:path>
              </a:pathLst>
            </a:custGeom>
            <a:noFill/>
            <a:ln w="19050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1E948DC-FDC0-4168-99AF-9E4739BE145F}"/>
                </a:ext>
              </a:extLst>
            </p:cNvPr>
            <p:cNvSpPr/>
            <p:nvPr/>
          </p:nvSpPr>
          <p:spPr>
            <a:xfrm>
              <a:off x="7356108" y="4380096"/>
              <a:ext cx="360947" cy="122723"/>
            </a:xfrm>
            <a:custGeom>
              <a:avLst/>
              <a:gdLst>
                <a:gd name="connsiteX0" fmla="*/ 0 w 481263"/>
                <a:gd name="connsiteY0" fmla="*/ 163630 h 163630"/>
                <a:gd name="connsiteX1" fmla="*/ 298383 w 481263"/>
                <a:gd name="connsiteY1" fmla="*/ 125129 h 163630"/>
                <a:gd name="connsiteX2" fmla="*/ 481263 w 481263"/>
                <a:gd name="connsiteY2" fmla="*/ 0 h 163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1263" h="163630">
                  <a:moveTo>
                    <a:pt x="0" y="163630"/>
                  </a:moveTo>
                  <a:cubicBezTo>
                    <a:pt x="109086" y="158015"/>
                    <a:pt x="218173" y="152401"/>
                    <a:pt x="298383" y="125129"/>
                  </a:cubicBezTo>
                  <a:cubicBezTo>
                    <a:pt x="378593" y="97857"/>
                    <a:pt x="429928" y="48928"/>
                    <a:pt x="481263" y="0"/>
                  </a:cubicBezTo>
                </a:path>
              </a:pathLst>
            </a:custGeom>
            <a:noFill/>
            <a:ln w="19050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1CEE29B4-B940-440E-8F82-A91278FD02E9}"/>
                </a:ext>
              </a:extLst>
            </p:cNvPr>
            <p:cNvSpPr/>
            <p:nvPr/>
          </p:nvSpPr>
          <p:spPr>
            <a:xfrm>
              <a:off x="7637647" y="2481513"/>
              <a:ext cx="446780" cy="1905803"/>
            </a:xfrm>
            <a:custGeom>
              <a:avLst/>
              <a:gdLst>
                <a:gd name="connsiteX0" fmla="*/ 0 w 595707"/>
                <a:gd name="connsiteY0" fmla="*/ 0 h 2541070"/>
                <a:gd name="connsiteX1" fmla="*/ 471638 w 595707"/>
                <a:gd name="connsiteY1" fmla="*/ 741145 h 2541070"/>
                <a:gd name="connsiteX2" fmla="*/ 587141 w 595707"/>
                <a:gd name="connsiteY2" fmla="*/ 1405289 h 2541070"/>
                <a:gd name="connsiteX3" fmla="*/ 577516 w 595707"/>
                <a:gd name="connsiteY3" fmla="*/ 1848051 h 2541070"/>
                <a:gd name="connsiteX4" fmla="*/ 500514 w 595707"/>
                <a:gd name="connsiteY4" fmla="*/ 2175310 h 2541070"/>
                <a:gd name="connsiteX5" fmla="*/ 356135 w 595707"/>
                <a:gd name="connsiteY5" fmla="*/ 2444817 h 2541070"/>
                <a:gd name="connsiteX6" fmla="*/ 115504 w 595707"/>
                <a:gd name="connsiteY6" fmla="*/ 2541070 h 2541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5707" h="2541070">
                  <a:moveTo>
                    <a:pt x="0" y="0"/>
                  </a:moveTo>
                  <a:cubicBezTo>
                    <a:pt x="186890" y="253465"/>
                    <a:pt x="373781" y="506930"/>
                    <a:pt x="471638" y="741145"/>
                  </a:cubicBezTo>
                  <a:cubicBezTo>
                    <a:pt x="569495" y="975360"/>
                    <a:pt x="569495" y="1220805"/>
                    <a:pt x="587141" y="1405289"/>
                  </a:cubicBezTo>
                  <a:cubicBezTo>
                    <a:pt x="604787" y="1589773"/>
                    <a:pt x="591954" y="1719714"/>
                    <a:pt x="577516" y="1848051"/>
                  </a:cubicBezTo>
                  <a:cubicBezTo>
                    <a:pt x="563078" y="1976388"/>
                    <a:pt x="537411" y="2075849"/>
                    <a:pt x="500514" y="2175310"/>
                  </a:cubicBezTo>
                  <a:cubicBezTo>
                    <a:pt x="463617" y="2274771"/>
                    <a:pt x="420303" y="2383857"/>
                    <a:pt x="356135" y="2444817"/>
                  </a:cubicBezTo>
                  <a:cubicBezTo>
                    <a:pt x="291967" y="2505777"/>
                    <a:pt x="158818" y="2533049"/>
                    <a:pt x="115504" y="2541070"/>
                  </a:cubicBezTo>
                </a:path>
              </a:pathLst>
            </a:custGeom>
            <a:noFill/>
            <a:ln w="19050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A4A3753B-35C7-424A-BD9C-ADDEB87F83DD}"/>
                </a:ext>
              </a:extLst>
            </p:cNvPr>
            <p:cNvSpPr/>
            <p:nvPr/>
          </p:nvSpPr>
          <p:spPr>
            <a:xfrm>
              <a:off x="7277227" y="3639763"/>
              <a:ext cx="108782" cy="108782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14" name="Group 313">
              <a:extLst>
                <a:ext uri="{FF2B5EF4-FFF2-40B4-BE49-F238E27FC236}">
                  <a16:creationId xmlns:a16="http://schemas.microsoft.com/office/drawing/2014/main" id="{D750077D-264A-4FD3-9155-8C21B6B5371A}"/>
                </a:ext>
              </a:extLst>
            </p:cNvPr>
            <p:cNvGrpSpPr/>
            <p:nvPr/>
          </p:nvGrpSpPr>
          <p:grpSpPr>
            <a:xfrm>
              <a:off x="7119567" y="3147339"/>
              <a:ext cx="420391" cy="420391"/>
              <a:chOff x="763392" y="2516468"/>
              <a:chExt cx="560521" cy="560521"/>
            </a:xfrm>
          </p:grpSpPr>
          <p:grpSp>
            <p:nvGrpSpPr>
              <p:cNvPr id="315" name="Group 314">
                <a:extLst>
                  <a:ext uri="{FF2B5EF4-FFF2-40B4-BE49-F238E27FC236}">
                    <a16:creationId xmlns:a16="http://schemas.microsoft.com/office/drawing/2014/main" id="{59572161-6898-42F7-9C14-18387E119404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317" name="Teardrop 316">
                  <a:extLst>
                    <a:ext uri="{FF2B5EF4-FFF2-40B4-BE49-F238E27FC236}">
                      <a16:creationId xmlns:a16="http://schemas.microsoft.com/office/drawing/2014/main" id="{1CF94027-0EA3-4C70-ABAB-8101F0B8E0F5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18" name="Oval 317">
                  <a:extLst>
                    <a:ext uri="{FF2B5EF4-FFF2-40B4-BE49-F238E27FC236}">
                      <a16:creationId xmlns:a16="http://schemas.microsoft.com/office/drawing/2014/main" id="{3B54BE6D-A8C0-4417-970E-A9D6293AD443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19" name="Oval 318">
                  <a:extLst>
                    <a:ext uri="{FF2B5EF4-FFF2-40B4-BE49-F238E27FC236}">
                      <a16:creationId xmlns:a16="http://schemas.microsoft.com/office/drawing/2014/main" id="{EDCFFB02-3604-4FBE-B899-458D2D84743D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316" name="Freeform 282">
                <a:extLst>
                  <a:ext uri="{FF2B5EF4-FFF2-40B4-BE49-F238E27FC236}">
                    <a16:creationId xmlns:a16="http://schemas.microsoft.com/office/drawing/2014/main" id="{371109F3-AE6D-4F21-9B36-7E6E0F16D213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320" name="Oval 319">
              <a:extLst>
                <a:ext uri="{FF2B5EF4-FFF2-40B4-BE49-F238E27FC236}">
                  <a16:creationId xmlns:a16="http://schemas.microsoft.com/office/drawing/2014/main" id="{74ECECF8-7ED3-434B-98EB-503EBBEF872F}"/>
                </a:ext>
              </a:extLst>
            </p:cNvPr>
            <p:cNvSpPr/>
            <p:nvPr/>
          </p:nvSpPr>
          <p:spPr>
            <a:xfrm>
              <a:off x="7300369" y="4420709"/>
              <a:ext cx="108782" cy="10878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id="{1ED1DE09-0D89-4CDB-A862-BA554D64EA7B}"/>
                </a:ext>
              </a:extLst>
            </p:cNvPr>
            <p:cNvGrpSpPr/>
            <p:nvPr/>
          </p:nvGrpSpPr>
          <p:grpSpPr>
            <a:xfrm>
              <a:off x="7146752" y="3909681"/>
              <a:ext cx="420391" cy="420391"/>
              <a:chOff x="4821018" y="1941899"/>
              <a:chExt cx="784660" cy="784660"/>
            </a:xfrm>
          </p:grpSpPr>
          <p:sp>
            <p:nvSpPr>
              <p:cNvPr id="322" name="Teardrop 321">
                <a:extLst>
                  <a:ext uri="{FF2B5EF4-FFF2-40B4-BE49-F238E27FC236}">
                    <a16:creationId xmlns:a16="http://schemas.microsoft.com/office/drawing/2014/main" id="{F02006EB-3151-47B3-B810-0B1313B9D98F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23" name="Oval 322">
                <a:extLst>
                  <a:ext uri="{FF2B5EF4-FFF2-40B4-BE49-F238E27FC236}">
                    <a16:creationId xmlns:a16="http://schemas.microsoft.com/office/drawing/2014/main" id="{B4B3BF5D-1BC5-4C60-A7B3-45B9C4295330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24" name="Oval 323">
                <a:extLst>
                  <a:ext uri="{FF2B5EF4-FFF2-40B4-BE49-F238E27FC236}">
                    <a16:creationId xmlns:a16="http://schemas.microsoft.com/office/drawing/2014/main" id="{0825AD96-875E-44B3-AE5F-04C7C2346CEC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325" name="Oval 324">
              <a:extLst>
                <a:ext uri="{FF2B5EF4-FFF2-40B4-BE49-F238E27FC236}">
                  <a16:creationId xmlns:a16="http://schemas.microsoft.com/office/drawing/2014/main" id="{22E832D2-4237-48FD-BF67-A94FE2485D29}"/>
                </a:ext>
              </a:extLst>
            </p:cNvPr>
            <p:cNvSpPr/>
            <p:nvPr/>
          </p:nvSpPr>
          <p:spPr>
            <a:xfrm>
              <a:off x="7646185" y="4313137"/>
              <a:ext cx="108782" cy="108782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6B40E666-4BC0-4429-8CFA-7EC96B4FD897}"/>
                </a:ext>
              </a:extLst>
            </p:cNvPr>
            <p:cNvGrpSpPr/>
            <p:nvPr/>
          </p:nvGrpSpPr>
          <p:grpSpPr>
            <a:xfrm>
              <a:off x="7490777" y="3806485"/>
              <a:ext cx="420391" cy="420391"/>
              <a:chOff x="4821018" y="1941899"/>
              <a:chExt cx="784660" cy="784660"/>
            </a:xfrm>
          </p:grpSpPr>
          <p:sp>
            <p:nvSpPr>
              <p:cNvPr id="327" name="Teardrop 326">
                <a:extLst>
                  <a:ext uri="{FF2B5EF4-FFF2-40B4-BE49-F238E27FC236}">
                    <a16:creationId xmlns:a16="http://schemas.microsoft.com/office/drawing/2014/main" id="{065BD0C3-71CD-4C87-B0E9-EE3D4F524058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28" name="Oval 327">
                <a:extLst>
                  <a:ext uri="{FF2B5EF4-FFF2-40B4-BE49-F238E27FC236}">
                    <a16:creationId xmlns:a16="http://schemas.microsoft.com/office/drawing/2014/main" id="{7380C938-7FAC-4433-B540-1A4D5DF1A6DD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29" name="Oval 328">
                <a:extLst>
                  <a:ext uri="{FF2B5EF4-FFF2-40B4-BE49-F238E27FC236}">
                    <a16:creationId xmlns:a16="http://schemas.microsoft.com/office/drawing/2014/main" id="{89D62631-2343-4889-AF26-D4FE9F0DF27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330" name="Oval 329">
              <a:extLst>
                <a:ext uri="{FF2B5EF4-FFF2-40B4-BE49-F238E27FC236}">
                  <a16:creationId xmlns:a16="http://schemas.microsoft.com/office/drawing/2014/main" id="{D14EF76B-3210-420F-9772-E421B3B47207}"/>
                </a:ext>
              </a:extLst>
            </p:cNvPr>
            <p:cNvSpPr/>
            <p:nvPr/>
          </p:nvSpPr>
          <p:spPr>
            <a:xfrm>
              <a:off x="7563834" y="2407068"/>
              <a:ext cx="108782" cy="10878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E16EC835-8407-4B4A-A3C9-7D9F2E612F42}"/>
                </a:ext>
              </a:extLst>
            </p:cNvPr>
            <p:cNvGrpSpPr/>
            <p:nvPr/>
          </p:nvGrpSpPr>
          <p:grpSpPr>
            <a:xfrm>
              <a:off x="7404646" y="1901594"/>
              <a:ext cx="420391" cy="420391"/>
              <a:chOff x="4821018" y="1941899"/>
              <a:chExt cx="784660" cy="784660"/>
            </a:xfrm>
          </p:grpSpPr>
          <p:sp>
            <p:nvSpPr>
              <p:cNvPr id="332" name="Teardrop 331">
                <a:extLst>
                  <a:ext uri="{FF2B5EF4-FFF2-40B4-BE49-F238E27FC236}">
                    <a16:creationId xmlns:a16="http://schemas.microsoft.com/office/drawing/2014/main" id="{9D52B06F-7DBE-4823-B268-DBA582D03C0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33" name="Oval 332">
                <a:extLst>
                  <a:ext uri="{FF2B5EF4-FFF2-40B4-BE49-F238E27FC236}">
                    <a16:creationId xmlns:a16="http://schemas.microsoft.com/office/drawing/2014/main" id="{C3B46B1F-2A22-46D5-8503-C3E60A8CE26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34" name="Oval 333">
                <a:extLst>
                  <a:ext uri="{FF2B5EF4-FFF2-40B4-BE49-F238E27FC236}">
                    <a16:creationId xmlns:a16="http://schemas.microsoft.com/office/drawing/2014/main" id="{93027C60-CC50-4F33-9B10-B652887391FD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348" name="Freeform 454">
              <a:extLst>
                <a:ext uri="{FF2B5EF4-FFF2-40B4-BE49-F238E27FC236}">
                  <a16:creationId xmlns:a16="http://schemas.microsoft.com/office/drawing/2014/main" id="{5278289D-B655-4F96-80ED-A57E784069A9}"/>
                </a:ext>
              </a:extLst>
            </p:cNvPr>
            <p:cNvSpPr/>
            <p:nvPr/>
          </p:nvSpPr>
          <p:spPr>
            <a:xfrm rot="6961171">
              <a:off x="6315780" y="1705260"/>
              <a:ext cx="296126" cy="295957"/>
            </a:xfrm>
            <a:custGeom>
              <a:avLst/>
              <a:gdLst/>
              <a:ahLst/>
              <a:cxnLst/>
              <a:rect l="l" t="t" r="r" b="b"/>
              <a:pathLst>
                <a:path w="394835" h="394810">
                  <a:moveTo>
                    <a:pt x="369912" y="134"/>
                  </a:moveTo>
                  <a:cubicBezTo>
                    <a:pt x="376861" y="697"/>
                    <a:pt x="382776" y="3045"/>
                    <a:pt x="387659" y="7177"/>
                  </a:cubicBezTo>
                  <a:cubicBezTo>
                    <a:pt x="395923" y="16943"/>
                    <a:pt x="397050" y="30840"/>
                    <a:pt x="391040" y="48870"/>
                  </a:cubicBezTo>
                  <a:cubicBezTo>
                    <a:pt x="385030" y="66899"/>
                    <a:pt x="374889" y="83051"/>
                    <a:pt x="360615" y="97324"/>
                  </a:cubicBezTo>
                  <a:lnTo>
                    <a:pt x="315260" y="142679"/>
                  </a:lnTo>
                  <a:lnTo>
                    <a:pt x="360334" y="338750"/>
                  </a:lnTo>
                  <a:cubicBezTo>
                    <a:pt x="361273" y="342318"/>
                    <a:pt x="360146" y="345417"/>
                    <a:pt x="356953" y="348046"/>
                  </a:cubicBezTo>
                  <a:lnTo>
                    <a:pt x="320894" y="375090"/>
                  </a:lnTo>
                  <a:cubicBezTo>
                    <a:pt x="319580" y="376217"/>
                    <a:pt x="317795" y="376781"/>
                    <a:pt x="315542" y="376781"/>
                  </a:cubicBezTo>
                  <a:cubicBezTo>
                    <a:pt x="314791" y="376781"/>
                    <a:pt x="314133" y="376687"/>
                    <a:pt x="313570" y="376499"/>
                  </a:cubicBezTo>
                  <a:cubicBezTo>
                    <a:pt x="310752" y="375936"/>
                    <a:pt x="308780" y="374433"/>
                    <a:pt x="307654" y="371992"/>
                  </a:cubicBezTo>
                  <a:lnTo>
                    <a:pt x="229056" y="228883"/>
                  </a:lnTo>
                  <a:lnTo>
                    <a:pt x="156093" y="301846"/>
                  </a:lnTo>
                  <a:lnTo>
                    <a:pt x="171024" y="356498"/>
                  </a:lnTo>
                  <a:cubicBezTo>
                    <a:pt x="171963" y="359690"/>
                    <a:pt x="171211" y="362601"/>
                    <a:pt x="168770" y="365231"/>
                  </a:cubicBezTo>
                  <a:lnTo>
                    <a:pt x="141726" y="392275"/>
                  </a:lnTo>
                  <a:cubicBezTo>
                    <a:pt x="140036" y="393965"/>
                    <a:pt x="137876" y="394810"/>
                    <a:pt x="135247" y="394810"/>
                  </a:cubicBezTo>
                  <a:lnTo>
                    <a:pt x="134683" y="394810"/>
                  </a:lnTo>
                  <a:cubicBezTo>
                    <a:pt x="131866" y="394435"/>
                    <a:pt x="129613" y="393214"/>
                    <a:pt x="127922" y="391148"/>
                  </a:cubicBezTo>
                  <a:lnTo>
                    <a:pt x="74679" y="320157"/>
                  </a:lnTo>
                  <a:lnTo>
                    <a:pt x="3688" y="266914"/>
                  </a:lnTo>
                  <a:cubicBezTo>
                    <a:pt x="1622" y="265599"/>
                    <a:pt x="402" y="263439"/>
                    <a:pt x="26" y="260434"/>
                  </a:cubicBezTo>
                  <a:cubicBezTo>
                    <a:pt x="-162" y="257993"/>
                    <a:pt x="684" y="255645"/>
                    <a:pt x="2561" y="253392"/>
                  </a:cubicBezTo>
                  <a:lnTo>
                    <a:pt x="29606" y="226066"/>
                  </a:lnTo>
                  <a:cubicBezTo>
                    <a:pt x="31296" y="224375"/>
                    <a:pt x="33455" y="223530"/>
                    <a:pt x="36085" y="223530"/>
                  </a:cubicBezTo>
                  <a:cubicBezTo>
                    <a:pt x="37212" y="223530"/>
                    <a:pt x="37963" y="223624"/>
                    <a:pt x="38339" y="223812"/>
                  </a:cubicBezTo>
                  <a:lnTo>
                    <a:pt x="92990" y="238743"/>
                  </a:lnTo>
                  <a:lnTo>
                    <a:pt x="165953" y="165780"/>
                  </a:lnTo>
                  <a:lnTo>
                    <a:pt x="22844" y="87182"/>
                  </a:lnTo>
                  <a:cubicBezTo>
                    <a:pt x="20215" y="85680"/>
                    <a:pt x="18619" y="83426"/>
                    <a:pt x="18055" y="80421"/>
                  </a:cubicBezTo>
                  <a:cubicBezTo>
                    <a:pt x="17680" y="77417"/>
                    <a:pt x="18525" y="74881"/>
                    <a:pt x="20591" y="72815"/>
                  </a:cubicBezTo>
                  <a:lnTo>
                    <a:pt x="56650" y="36756"/>
                  </a:lnTo>
                  <a:cubicBezTo>
                    <a:pt x="59279" y="34315"/>
                    <a:pt x="62096" y="33563"/>
                    <a:pt x="65101" y="34503"/>
                  </a:cubicBezTo>
                  <a:lnTo>
                    <a:pt x="252439" y="79294"/>
                  </a:lnTo>
                  <a:lnTo>
                    <a:pt x="297512" y="34221"/>
                  </a:lnTo>
                  <a:cubicBezTo>
                    <a:pt x="311785" y="19947"/>
                    <a:pt x="327937" y="9806"/>
                    <a:pt x="345967" y="3796"/>
                  </a:cubicBezTo>
                  <a:cubicBezTo>
                    <a:pt x="354981" y="791"/>
                    <a:pt x="362963" y="-430"/>
                    <a:pt x="369912" y="134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49" name="Freeform 454">
              <a:extLst>
                <a:ext uri="{FF2B5EF4-FFF2-40B4-BE49-F238E27FC236}">
                  <a16:creationId xmlns:a16="http://schemas.microsoft.com/office/drawing/2014/main" id="{2F5392FF-4AF4-482B-B85A-A330A3C98741}"/>
                </a:ext>
              </a:extLst>
            </p:cNvPr>
            <p:cNvSpPr/>
            <p:nvPr/>
          </p:nvSpPr>
          <p:spPr>
            <a:xfrm rot="7553739">
              <a:off x="7912311" y="3291447"/>
              <a:ext cx="296126" cy="295957"/>
            </a:xfrm>
            <a:custGeom>
              <a:avLst/>
              <a:gdLst/>
              <a:ahLst/>
              <a:cxnLst/>
              <a:rect l="l" t="t" r="r" b="b"/>
              <a:pathLst>
                <a:path w="394835" h="394810">
                  <a:moveTo>
                    <a:pt x="369912" y="134"/>
                  </a:moveTo>
                  <a:cubicBezTo>
                    <a:pt x="376861" y="697"/>
                    <a:pt x="382776" y="3045"/>
                    <a:pt x="387659" y="7177"/>
                  </a:cubicBezTo>
                  <a:cubicBezTo>
                    <a:pt x="395923" y="16943"/>
                    <a:pt x="397050" y="30840"/>
                    <a:pt x="391040" y="48870"/>
                  </a:cubicBezTo>
                  <a:cubicBezTo>
                    <a:pt x="385030" y="66899"/>
                    <a:pt x="374889" y="83051"/>
                    <a:pt x="360615" y="97324"/>
                  </a:cubicBezTo>
                  <a:lnTo>
                    <a:pt x="315260" y="142679"/>
                  </a:lnTo>
                  <a:lnTo>
                    <a:pt x="360334" y="338750"/>
                  </a:lnTo>
                  <a:cubicBezTo>
                    <a:pt x="361273" y="342318"/>
                    <a:pt x="360146" y="345417"/>
                    <a:pt x="356953" y="348046"/>
                  </a:cubicBezTo>
                  <a:lnTo>
                    <a:pt x="320894" y="375090"/>
                  </a:lnTo>
                  <a:cubicBezTo>
                    <a:pt x="319580" y="376217"/>
                    <a:pt x="317795" y="376781"/>
                    <a:pt x="315542" y="376781"/>
                  </a:cubicBezTo>
                  <a:cubicBezTo>
                    <a:pt x="314791" y="376781"/>
                    <a:pt x="314133" y="376687"/>
                    <a:pt x="313570" y="376499"/>
                  </a:cubicBezTo>
                  <a:cubicBezTo>
                    <a:pt x="310752" y="375936"/>
                    <a:pt x="308780" y="374433"/>
                    <a:pt x="307654" y="371992"/>
                  </a:cubicBezTo>
                  <a:lnTo>
                    <a:pt x="229056" y="228883"/>
                  </a:lnTo>
                  <a:lnTo>
                    <a:pt x="156093" y="301846"/>
                  </a:lnTo>
                  <a:lnTo>
                    <a:pt x="171024" y="356498"/>
                  </a:lnTo>
                  <a:cubicBezTo>
                    <a:pt x="171963" y="359690"/>
                    <a:pt x="171211" y="362601"/>
                    <a:pt x="168770" y="365231"/>
                  </a:cubicBezTo>
                  <a:lnTo>
                    <a:pt x="141726" y="392275"/>
                  </a:lnTo>
                  <a:cubicBezTo>
                    <a:pt x="140036" y="393965"/>
                    <a:pt x="137876" y="394810"/>
                    <a:pt x="135247" y="394810"/>
                  </a:cubicBezTo>
                  <a:lnTo>
                    <a:pt x="134683" y="394810"/>
                  </a:lnTo>
                  <a:cubicBezTo>
                    <a:pt x="131866" y="394435"/>
                    <a:pt x="129613" y="393214"/>
                    <a:pt x="127922" y="391148"/>
                  </a:cubicBezTo>
                  <a:lnTo>
                    <a:pt x="74679" y="320157"/>
                  </a:lnTo>
                  <a:lnTo>
                    <a:pt x="3688" y="266914"/>
                  </a:lnTo>
                  <a:cubicBezTo>
                    <a:pt x="1622" y="265599"/>
                    <a:pt x="402" y="263439"/>
                    <a:pt x="26" y="260434"/>
                  </a:cubicBezTo>
                  <a:cubicBezTo>
                    <a:pt x="-162" y="257993"/>
                    <a:pt x="684" y="255645"/>
                    <a:pt x="2561" y="253392"/>
                  </a:cubicBezTo>
                  <a:lnTo>
                    <a:pt x="29606" y="226066"/>
                  </a:lnTo>
                  <a:cubicBezTo>
                    <a:pt x="31296" y="224375"/>
                    <a:pt x="33455" y="223530"/>
                    <a:pt x="36085" y="223530"/>
                  </a:cubicBezTo>
                  <a:cubicBezTo>
                    <a:pt x="37212" y="223530"/>
                    <a:pt x="37963" y="223624"/>
                    <a:pt x="38339" y="223812"/>
                  </a:cubicBezTo>
                  <a:lnTo>
                    <a:pt x="92990" y="238743"/>
                  </a:lnTo>
                  <a:lnTo>
                    <a:pt x="165953" y="165780"/>
                  </a:lnTo>
                  <a:lnTo>
                    <a:pt x="22844" y="87182"/>
                  </a:lnTo>
                  <a:cubicBezTo>
                    <a:pt x="20215" y="85680"/>
                    <a:pt x="18619" y="83426"/>
                    <a:pt x="18055" y="80421"/>
                  </a:cubicBezTo>
                  <a:cubicBezTo>
                    <a:pt x="17680" y="77417"/>
                    <a:pt x="18525" y="74881"/>
                    <a:pt x="20591" y="72815"/>
                  </a:cubicBezTo>
                  <a:lnTo>
                    <a:pt x="56650" y="36756"/>
                  </a:lnTo>
                  <a:cubicBezTo>
                    <a:pt x="59279" y="34315"/>
                    <a:pt x="62096" y="33563"/>
                    <a:pt x="65101" y="34503"/>
                  </a:cubicBezTo>
                  <a:lnTo>
                    <a:pt x="252439" y="79294"/>
                  </a:lnTo>
                  <a:lnTo>
                    <a:pt x="297512" y="34221"/>
                  </a:lnTo>
                  <a:cubicBezTo>
                    <a:pt x="311785" y="19947"/>
                    <a:pt x="327937" y="9806"/>
                    <a:pt x="345967" y="3796"/>
                  </a:cubicBezTo>
                  <a:cubicBezTo>
                    <a:pt x="354981" y="791"/>
                    <a:pt x="362963" y="-430"/>
                    <a:pt x="369912" y="134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90" name="Freeform 454">
              <a:extLst>
                <a:ext uri="{FF2B5EF4-FFF2-40B4-BE49-F238E27FC236}">
                  <a16:creationId xmlns:a16="http://schemas.microsoft.com/office/drawing/2014/main" id="{E469C3F7-9B35-4F72-B524-77290B61D335}"/>
                </a:ext>
              </a:extLst>
            </p:cNvPr>
            <p:cNvSpPr/>
            <p:nvPr/>
          </p:nvSpPr>
          <p:spPr>
            <a:xfrm rot="7553739">
              <a:off x="7623622" y="2909428"/>
              <a:ext cx="296126" cy="295957"/>
            </a:xfrm>
            <a:custGeom>
              <a:avLst/>
              <a:gdLst/>
              <a:ahLst/>
              <a:cxnLst/>
              <a:rect l="l" t="t" r="r" b="b"/>
              <a:pathLst>
                <a:path w="394835" h="394810">
                  <a:moveTo>
                    <a:pt x="369912" y="134"/>
                  </a:moveTo>
                  <a:cubicBezTo>
                    <a:pt x="376861" y="697"/>
                    <a:pt x="382776" y="3045"/>
                    <a:pt x="387659" y="7177"/>
                  </a:cubicBezTo>
                  <a:cubicBezTo>
                    <a:pt x="395923" y="16943"/>
                    <a:pt x="397050" y="30840"/>
                    <a:pt x="391040" y="48870"/>
                  </a:cubicBezTo>
                  <a:cubicBezTo>
                    <a:pt x="385030" y="66899"/>
                    <a:pt x="374889" y="83051"/>
                    <a:pt x="360615" y="97324"/>
                  </a:cubicBezTo>
                  <a:lnTo>
                    <a:pt x="315260" y="142679"/>
                  </a:lnTo>
                  <a:lnTo>
                    <a:pt x="360334" y="338750"/>
                  </a:lnTo>
                  <a:cubicBezTo>
                    <a:pt x="361273" y="342318"/>
                    <a:pt x="360146" y="345417"/>
                    <a:pt x="356953" y="348046"/>
                  </a:cubicBezTo>
                  <a:lnTo>
                    <a:pt x="320894" y="375090"/>
                  </a:lnTo>
                  <a:cubicBezTo>
                    <a:pt x="319580" y="376217"/>
                    <a:pt x="317795" y="376781"/>
                    <a:pt x="315542" y="376781"/>
                  </a:cubicBezTo>
                  <a:cubicBezTo>
                    <a:pt x="314791" y="376781"/>
                    <a:pt x="314133" y="376687"/>
                    <a:pt x="313570" y="376499"/>
                  </a:cubicBezTo>
                  <a:cubicBezTo>
                    <a:pt x="310752" y="375936"/>
                    <a:pt x="308780" y="374433"/>
                    <a:pt x="307654" y="371992"/>
                  </a:cubicBezTo>
                  <a:lnTo>
                    <a:pt x="229056" y="228883"/>
                  </a:lnTo>
                  <a:lnTo>
                    <a:pt x="156093" y="301846"/>
                  </a:lnTo>
                  <a:lnTo>
                    <a:pt x="171024" y="356498"/>
                  </a:lnTo>
                  <a:cubicBezTo>
                    <a:pt x="171963" y="359690"/>
                    <a:pt x="171211" y="362601"/>
                    <a:pt x="168770" y="365231"/>
                  </a:cubicBezTo>
                  <a:lnTo>
                    <a:pt x="141726" y="392275"/>
                  </a:lnTo>
                  <a:cubicBezTo>
                    <a:pt x="140036" y="393965"/>
                    <a:pt x="137876" y="394810"/>
                    <a:pt x="135247" y="394810"/>
                  </a:cubicBezTo>
                  <a:lnTo>
                    <a:pt x="134683" y="394810"/>
                  </a:lnTo>
                  <a:cubicBezTo>
                    <a:pt x="131866" y="394435"/>
                    <a:pt x="129613" y="393214"/>
                    <a:pt x="127922" y="391148"/>
                  </a:cubicBezTo>
                  <a:lnTo>
                    <a:pt x="74679" y="320157"/>
                  </a:lnTo>
                  <a:lnTo>
                    <a:pt x="3688" y="266914"/>
                  </a:lnTo>
                  <a:cubicBezTo>
                    <a:pt x="1622" y="265599"/>
                    <a:pt x="402" y="263439"/>
                    <a:pt x="26" y="260434"/>
                  </a:cubicBezTo>
                  <a:cubicBezTo>
                    <a:pt x="-162" y="257993"/>
                    <a:pt x="684" y="255645"/>
                    <a:pt x="2561" y="253392"/>
                  </a:cubicBezTo>
                  <a:lnTo>
                    <a:pt x="29606" y="226066"/>
                  </a:lnTo>
                  <a:cubicBezTo>
                    <a:pt x="31296" y="224375"/>
                    <a:pt x="33455" y="223530"/>
                    <a:pt x="36085" y="223530"/>
                  </a:cubicBezTo>
                  <a:cubicBezTo>
                    <a:pt x="37212" y="223530"/>
                    <a:pt x="37963" y="223624"/>
                    <a:pt x="38339" y="223812"/>
                  </a:cubicBezTo>
                  <a:lnTo>
                    <a:pt x="92990" y="238743"/>
                  </a:lnTo>
                  <a:lnTo>
                    <a:pt x="165953" y="165780"/>
                  </a:lnTo>
                  <a:lnTo>
                    <a:pt x="22844" y="87182"/>
                  </a:lnTo>
                  <a:cubicBezTo>
                    <a:pt x="20215" y="85680"/>
                    <a:pt x="18619" y="83426"/>
                    <a:pt x="18055" y="80421"/>
                  </a:cubicBezTo>
                  <a:cubicBezTo>
                    <a:pt x="17680" y="77417"/>
                    <a:pt x="18525" y="74881"/>
                    <a:pt x="20591" y="72815"/>
                  </a:cubicBezTo>
                  <a:lnTo>
                    <a:pt x="56650" y="36756"/>
                  </a:lnTo>
                  <a:cubicBezTo>
                    <a:pt x="59279" y="34315"/>
                    <a:pt x="62096" y="33563"/>
                    <a:pt x="65101" y="34503"/>
                  </a:cubicBezTo>
                  <a:lnTo>
                    <a:pt x="252439" y="79294"/>
                  </a:lnTo>
                  <a:lnTo>
                    <a:pt x="297512" y="34221"/>
                  </a:lnTo>
                  <a:cubicBezTo>
                    <a:pt x="311785" y="19947"/>
                    <a:pt x="327937" y="9806"/>
                    <a:pt x="345967" y="3796"/>
                  </a:cubicBezTo>
                  <a:cubicBezTo>
                    <a:pt x="354981" y="791"/>
                    <a:pt x="362963" y="-430"/>
                    <a:pt x="369912" y="134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1EC453E6-A308-4D76-A24B-6D2B96C89E6B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344" name="Teardrop 343">
              <a:extLst>
                <a:ext uri="{FF2B5EF4-FFF2-40B4-BE49-F238E27FC236}">
                  <a16:creationId xmlns:a16="http://schemas.microsoft.com/office/drawing/2014/main" id="{04A6BF25-46DE-48A6-A4B4-0ABBC1BAEFD7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EFF0FEB0-4D4E-4318-B4C4-BC2536B2A43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46" name="Oval 345">
              <a:extLst>
                <a:ext uri="{FF2B5EF4-FFF2-40B4-BE49-F238E27FC236}">
                  <a16:creationId xmlns:a16="http://schemas.microsoft.com/office/drawing/2014/main" id="{04A7FDD1-C5A7-4DCA-B898-5DA47A1E96D8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6326F88B-F0B9-458F-8C71-21AF59C89ECD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350" name="Teardrop 349">
              <a:extLst>
                <a:ext uri="{FF2B5EF4-FFF2-40B4-BE49-F238E27FC236}">
                  <a16:creationId xmlns:a16="http://schemas.microsoft.com/office/drawing/2014/main" id="{F5B94679-B889-40EF-BF8F-2C191AC1B4F9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A90D032D-9FC5-48EC-A8D5-D7FF80A9203B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52" name="Oval 351">
              <a:extLst>
                <a:ext uri="{FF2B5EF4-FFF2-40B4-BE49-F238E27FC236}">
                  <a16:creationId xmlns:a16="http://schemas.microsoft.com/office/drawing/2014/main" id="{D64563D5-071B-446E-9D9D-982C8B83B994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CF15733D-2DA0-47D1-9159-11BACC130B33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354" name="Teardrop 353">
              <a:extLst>
                <a:ext uri="{FF2B5EF4-FFF2-40B4-BE49-F238E27FC236}">
                  <a16:creationId xmlns:a16="http://schemas.microsoft.com/office/drawing/2014/main" id="{0177DAE2-D486-4F97-B396-4493A107516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FDBA3919-435A-4726-9F20-1F6EDC4C9BDC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56" name="Oval 355">
              <a:extLst>
                <a:ext uri="{FF2B5EF4-FFF2-40B4-BE49-F238E27FC236}">
                  <a16:creationId xmlns:a16="http://schemas.microsoft.com/office/drawing/2014/main" id="{C08E66C7-9BD5-48F7-90E1-FDB19BC4123E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57" name="Group 356">
            <a:extLst>
              <a:ext uri="{FF2B5EF4-FFF2-40B4-BE49-F238E27FC236}">
                <a16:creationId xmlns:a16="http://schemas.microsoft.com/office/drawing/2014/main" id="{D3DF6D18-3619-4EAF-9172-C0B1B95419AB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358" name="Group 357">
              <a:extLst>
                <a:ext uri="{FF2B5EF4-FFF2-40B4-BE49-F238E27FC236}">
                  <a16:creationId xmlns:a16="http://schemas.microsoft.com/office/drawing/2014/main" id="{C8FDABBC-33D6-4D94-B0ED-744130292F6F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360" name="Teardrop 359">
                <a:extLst>
                  <a:ext uri="{FF2B5EF4-FFF2-40B4-BE49-F238E27FC236}">
                    <a16:creationId xmlns:a16="http://schemas.microsoft.com/office/drawing/2014/main" id="{A6F00DAC-2813-431E-BCF8-13435245FB50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61" name="Oval 360">
                <a:extLst>
                  <a:ext uri="{FF2B5EF4-FFF2-40B4-BE49-F238E27FC236}">
                    <a16:creationId xmlns:a16="http://schemas.microsoft.com/office/drawing/2014/main" id="{4E121826-1ADC-4709-A899-29B72896D5B7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62" name="Oval 361">
                <a:extLst>
                  <a:ext uri="{FF2B5EF4-FFF2-40B4-BE49-F238E27FC236}">
                    <a16:creationId xmlns:a16="http://schemas.microsoft.com/office/drawing/2014/main" id="{55AFFA58-1B7C-4E25-B274-DE67173611BF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359" name="Freeform 282">
              <a:extLst>
                <a:ext uri="{FF2B5EF4-FFF2-40B4-BE49-F238E27FC236}">
                  <a16:creationId xmlns:a16="http://schemas.microsoft.com/office/drawing/2014/main" id="{D834DF1F-2FA4-4649-8C33-68CE76530591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schemeClr val="bg1">
                    <a:lumMod val="75000"/>
                  </a:schemeClr>
                </a:solidFill>
                <a:latin typeface="Calibri" panose="020F0502020204030204"/>
              </a:endParaRPr>
            </a:p>
          </p:txBody>
        </p:sp>
      </p:grpSp>
      <p:pic>
        <p:nvPicPr>
          <p:cNvPr id="343" name="Picture 342">
            <a:extLst>
              <a:ext uri="{FF2B5EF4-FFF2-40B4-BE49-F238E27FC236}">
                <a16:creationId xmlns:a16="http://schemas.microsoft.com/office/drawing/2014/main" id="{75ACB535-56E2-4364-A95B-32FFEB23B78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27312" y="102248"/>
            <a:ext cx="1019645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543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10177</TotalTime>
  <Words>312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Editable Map of Brazil for PowerPoint</vt:lpstr>
      <vt:lpstr>Editable Map of Brazil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Brazil Map for PowerPoint</dc:title>
  <dc:creator>PresentationGO.com</dc:creator>
  <dc:description>© Copyright PresentationGO.com</dc:description>
  <dcterms:created xsi:type="dcterms:W3CDTF">2014-11-26T05:14:11Z</dcterms:created>
  <dcterms:modified xsi:type="dcterms:W3CDTF">2018-11-29T00:35:14Z</dcterms:modified>
  <cp:category>Maps</cp:category>
</cp:coreProperties>
</file>