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Brilliant Ideas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F0468A1-D420-479E-89CA-35D35C4D1EF6}"/>
              </a:ext>
            </a:extLst>
          </p:cNvPr>
          <p:cNvGrpSpPr/>
          <p:nvPr/>
        </p:nvGrpSpPr>
        <p:grpSpPr>
          <a:xfrm>
            <a:off x="3753776" y="797720"/>
            <a:ext cx="1636447" cy="5048501"/>
            <a:chOff x="3753776" y="797720"/>
            <a:chExt cx="1636447" cy="5048501"/>
          </a:xfrm>
        </p:grpSpPr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D8FF9A5-1E39-E440-9785-6D905A9BBE04}"/>
                </a:ext>
              </a:extLst>
            </p:cNvPr>
            <p:cNvSpPr/>
            <p:nvPr/>
          </p:nvSpPr>
          <p:spPr>
            <a:xfrm>
              <a:off x="3753776" y="3833659"/>
              <a:ext cx="1636447" cy="201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5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57"/>
                    <a:pt x="4833" y="21600"/>
                    <a:pt x="10791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DB3D001-CF3A-C544-9934-A0D2C6CB4502}"/>
                </a:ext>
              </a:extLst>
            </p:cNvPr>
            <p:cNvSpPr/>
            <p:nvPr/>
          </p:nvSpPr>
          <p:spPr>
            <a:xfrm>
              <a:off x="4218254" y="3774484"/>
              <a:ext cx="707492" cy="116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9" extrusionOk="0">
                  <a:moveTo>
                    <a:pt x="13400" y="92"/>
                  </a:moveTo>
                  <a:cubicBezTo>
                    <a:pt x="11270" y="5277"/>
                    <a:pt x="8611" y="11760"/>
                    <a:pt x="12369" y="16925"/>
                  </a:cubicBezTo>
                  <a:cubicBezTo>
                    <a:pt x="13312" y="18223"/>
                    <a:pt x="15206" y="19746"/>
                    <a:pt x="17610" y="19803"/>
                  </a:cubicBezTo>
                  <a:cubicBezTo>
                    <a:pt x="19465" y="19848"/>
                    <a:pt x="20819" y="18769"/>
                    <a:pt x="19072" y="17889"/>
                  </a:cubicBezTo>
                  <a:cubicBezTo>
                    <a:pt x="16658" y="16662"/>
                    <a:pt x="12330" y="16681"/>
                    <a:pt x="9474" y="16874"/>
                  </a:cubicBezTo>
                  <a:cubicBezTo>
                    <a:pt x="6589" y="17066"/>
                    <a:pt x="2359" y="17401"/>
                    <a:pt x="475" y="19084"/>
                  </a:cubicBezTo>
                  <a:cubicBezTo>
                    <a:pt x="-781" y="20202"/>
                    <a:pt x="652" y="21178"/>
                    <a:pt x="2477" y="21333"/>
                  </a:cubicBezTo>
                  <a:cubicBezTo>
                    <a:pt x="4548" y="21506"/>
                    <a:pt x="5657" y="20260"/>
                    <a:pt x="6246" y="19142"/>
                  </a:cubicBezTo>
                  <a:cubicBezTo>
                    <a:pt x="6805" y="18075"/>
                    <a:pt x="6844" y="17028"/>
                    <a:pt x="6874" y="15910"/>
                  </a:cubicBezTo>
                  <a:cubicBezTo>
                    <a:pt x="6923" y="13970"/>
                    <a:pt x="7001" y="12036"/>
                    <a:pt x="6952" y="10096"/>
                  </a:cubicBezTo>
                  <a:cubicBezTo>
                    <a:pt x="6884" y="6967"/>
                    <a:pt x="6962" y="3581"/>
                    <a:pt x="4165" y="889"/>
                  </a:cubicBezTo>
                  <a:cubicBezTo>
                    <a:pt x="3998" y="728"/>
                    <a:pt x="3086" y="735"/>
                    <a:pt x="3213" y="850"/>
                  </a:cubicBezTo>
                  <a:cubicBezTo>
                    <a:pt x="5274" y="2836"/>
                    <a:pt x="5686" y="5123"/>
                    <a:pt x="5863" y="7468"/>
                  </a:cubicBezTo>
                  <a:cubicBezTo>
                    <a:pt x="6049" y="10044"/>
                    <a:pt x="5991" y="12614"/>
                    <a:pt x="5922" y="15190"/>
                  </a:cubicBezTo>
                  <a:cubicBezTo>
                    <a:pt x="5883" y="16758"/>
                    <a:pt x="5951" y="18332"/>
                    <a:pt x="4823" y="19771"/>
                  </a:cubicBezTo>
                  <a:cubicBezTo>
                    <a:pt x="4617" y="20035"/>
                    <a:pt x="4244" y="20517"/>
                    <a:pt x="3822" y="20703"/>
                  </a:cubicBezTo>
                  <a:cubicBezTo>
                    <a:pt x="2448" y="21300"/>
                    <a:pt x="544" y="20523"/>
                    <a:pt x="1182" y="19508"/>
                  </a:cubicBezTo>
                  <a:cubicBezTo>
                    <a:pt x="1761" y="18589"/>
                    <a:pt x="3606" y="18075"/>
                    <a:pt x="4931" y="17812"/>
                  </a:cubicBezTo>
                  <a:cubicBezTo>
                    <a:pt x="6825" y="17439"/>
                    <a:pt x="8797" y="17176"/>
                    <a:pt x="10770" y="17092"/>
                  </a:cubicBezTo>
                  <a:cubicBezTo>
                    <a:pt x="11997" y="17041"/>
                    <a:pt x="20819" y="17266"/>
                    <a:pt x="18680" y="19193"/>
                  </a:cubicBezTo>
                  <a:cubicBezTo>
                    <a:pt x="17109" y="20613"/>
                    <a:pt x="14097" y="17908"/>
                    <a:pt x="13596" y="17311"/>
                  </a:cubicBezTo>
                  <a:cubicBezTo>
                    <a:pt x="12899" y="16482"/>
                    <a:pt x="12477" y="15550"/>
                    <a:pt x="12183" y="14625"/>
                  </a:cubicBezTo>
                  <a:cubicBezTo>
                    <a:pt x="10623" y="9781"/>
                    <a:pt x="12458" y="4866"/>
                    <a:pt x="14371" y="189"/>
                  </a:cubicBezTo>
                  <a:cubicBezTo>
                    <a:pt x="14440" y="35"/>
                    <a:pt x="13478" y="-94"/>
                    <a:pt x="13400" y="92"/>
                  </a:cubicBezTo>
                  <a:lnTo>
                    <a:pt x="13400" y="9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A3905E6-C7DC-E943-A2AA-FF038185DEE0}"/>
                </a:ext>
              </a:extLst>
            </p:cNvPr>
            <p:cNvSpPr/>
            <p:nvPr/>
          </p:nvSpPr>
          <p:spPr>
            <a:xfrm>
              <a:off x="4128489" y="3250657"/>
              <a:ext cx="887021" cy="58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54"/>
                    <a:pt x="340" y="17655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DAD8B8A-C2B6-8F44-ACEE-437630D9BCF8}"/>
                </a:ext>
              </a:extLst>
            </p:cNvPr>
            <p:cNvSpPr/>
            <p:nvPr/>
          </p:nvSpPr>
          <p:spPr>
            <a:xfrm>
              <a:off x="3810649" y="4976619"/>
              <a:ext cx="337165" cy="13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0796" extrusionOk="0">
                  <a:moveTo>
                    <a:pt x="18732" y="28"/>
                  </a:moveTo>
                  <a:cubicBezTo>
                    <a:pt x="12043" y="2875"/>
                    <a:pt x="5814" y="9182"/>
                    <a:pt x="131" y="19061"/>
                  </a:cubicBezTo>
                  <a:cubicBezTo>
                    <a:pt x="-519" y="20177"/>
                    <a:pt x="1431" y="21349"/>
                    <a:pt x="1914" y="20512"/>
                  </a:cubicBezTo>
                  <a:cubicBezTo>
                    <a:pt x="7387" y="11024"/>
                    <a:pt x="13301" y="4940"/>
                    <a:pt x="19760" y="2149"/>
                  </a:cubicBezTo>
                  <a:cubicBezTo>
                    <a:pt x="21081" y="1591"/>
                    <a:pt x="19361" y="-251"/>
                    <a:pt x="18732" y="28"/>
                  </a:cubicBezTo>
                  <a:lnTo>
                    <a:pt x="18732" y="2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E71A53CA-9387-6D4A-A745-827D40333F95}"/>
                </a:ext>
              </a:extLst>
            </p:cNvPr>
            <p:cNvSpPr/>
            <p:nvPr/>
          </p:nvSpPr>
          <p:spPr>
            <a:xfrm>
              <a:off x="4090028" y="5046462"/>
              <a:ext cx="265663" cy="40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021" extrusionOk="0">
                  <a:moveTo>
                    <a:pt x="18363" y="125"/>
                  </a:moveTo>
                  <a:cubicBezTo>
                    <a:pt x="11236" y="6458"/>
                    <a:pt x="5123" y="13167"/>
                    <a:pt x="24" y="20289"/>
                  </a:cubicBezTo>
                  <a:cubicBezTo>
                    <a:pt x="-277" y="20702"/>
                    <a:pt x="2272" y="21330"/>
                    <a:pt x="2629" y="20846"/>
                  </a:cubicBezTo>
                  <a:cubicBezTo>
                    <a:pt x="7672" y="13777"/>
                    <a:pt x="13703" y="7121"/>
                    <a:pt x="20775" y="842"/>
                  </a:cubicBezTo>
                  <a:cubicBezTo>
                    <a:pt x="21323" y="358"/>
                    <a:pt x="18801" y="-270"/>
                    <a:pt x="18363" y="125"/>
                  </a:cubicBezTo>
                  <a:lnTo>
                    <a:pt x="18363" y="12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A250DB0-2E42-2841-A0A5-2BCF3AD4E99B}"/>
                </a:ext>
              </a:extLst>
            </p:cNvPr>
            <p:cNvSpPr/>
            <p:nvPr/>
          </p:nvSpPr>
          <p:spPr>
            <a:xfrm>
              <a:off x="4509088" y="5046462"/>
              <a:ext cx="56951" cy="62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89" extrusionOk="0">
                  <a:moveTo>
                    <a:pt x="7959" y="241"/>
                  </a:moveTo>
                  <a:cubicBezTo>
                    <a:pt x="2022" y="7188"/>
                    <a:pt x="-631" y="14146"/>
                    <a:pt x="127" y="21117"/>
                  </a:cubicBezTo>
                  <a:cubicBezTo>
                    <a:pt x="127" y="21461"/>
                    <a:pt x="12759" y="21485"/>
                    <a:pt x="12759" y="21153"/>
                  </a:cubicBezTo>
                  <a:cubicBezTo>
                    <a:pt x="12001" y="14182"/>
                    <a:pt x="14654" y="7224"/>
                    <a:pt x="20590" y="277"/>
                  </a:cubicBezTo>
                  <a:cubicBezTo>
                    <a:pt x="20969" y="-56"/>
                    <a:pt x="8337" y="-115"/>
                    <a:pt x="7959" y="241"/>
                  </a:cubicBezTo>
                  <a:lnTo>
                    <a:pt x="7959" y="24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132305EA-E9E0-C547-9834-B25EA2FE9B0D}"/>
                </a:ext>
              </a:extLst>
            </p:cNvPr>
            <p:cNvSpPr/>
            <p:nvPr/>
          </p:nvSpPr>
          <p:spPr>
            <a:xfrm>
              <a:off x="5032921" y="4976620"/>
              <a:ext cx="293958" cy="21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822" extrusionOk="0">
                  <a:moveTo>
                    <a:pt x="163" y="1132"/>
                  </a:moveTo>
                  <a:cubicBezTo>
                    <a:pt x="6677" y="6729"/>
                    <a:pt x="12701" y="13178"/>
                    <a:pt x="18236" y="20548"/>
                  </a:cubicBezTo>
                  <a:cubicBezTo>
                    <a:pt x="18775" y="21265"/>
                    <a:pt x="20979" y="20412"/>
                    <a:pt x="20563" y="19832"/>
                  </a:cubicBezTo>
                  <a:cubicBezTo>
                    <a:pt x="14955" y="12359"/>
                    <a:pt x="8832" y="5807"/>
                    <a:pt x="2220" y="143"/>
                  </a:cubicBezTo>
                  <a:cubicBezTo>
                    <a:pt x="1657" y="-335"/>
                    <a:pt x="-621" y="484"/>
                    <a:pt x="163" y="1132"/>
                  </a:cubicBezTo>
                  <a:lnTo>
                    <a:pt x="163" y="113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9C4E69D8-D2C7-7D44-84F2-B1F47F3592EB}"/>
                </a:ext>
              </a:extLst>
            </p:cNvPr>
            <p:cNvSpPr/>
            <p:nvPr/>
          </p:nvSpPr>
          <p:spPr>
            <a:xfrm>
              <a:off x="4753542" y="5046460"/>
              <a:ext cx="224988" cy="59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43" extrusionOk="0">
                  <a:moveTo>
                    <a:pt x="2" y="280"/>
                  </a:moveTo>
                  <a:cubicBezTo>
                    <a:pt x="2067" y="7702"/>
                    <a:pt x="9868" y="14458"/>
                    <a:pt x="17931" y="21164"/>
                  </a:cubicBezTo>
                  <a:cubicBezTo>
                    <a:pt x="18292" y="21478"/>
                    <a:pt x="21504" y="21352"/>
                    <a:pt x="21078" y="21001"/>
                  </a:cubicBezTo>
                  <a:cubicBezTo>
                    <a:pt x="13080" y="14332"/>
                    <a:pt x="5345" y="7614"/>
                    <a:pt x="3280" y="242"/>
                  </a:cubicBezTo>
                  <a:cubicBezTo>
                    <a:pt x="3182" y="-122"/>
                    <a:pt x="-96" y="-47"/>
                    <a:pt x="2" y="280"/>
                  </a:cubicBezTo>
                  <a:lnTo>
                    <a:pt x="2" y="28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4" name="Rectangle">
              <a:extLst>
                <a:ext uri="{FF2B5EF4-FFF2-40B4-BE49-F238E27FC236}">
                  <a16:creationId xmlns:a16="http://schemas.microsoft.com/office/drawing/2014/main" id="{0E1534D2-1F42-E546-A400-66CB692A2E6C}"/>
                </a:ext>
              </a:extLst>
            </p:cNvPr>
            <p:cNvSpPr/>
            <p:nvPr/>
          </p:nvSpPr>
          <p:spPr>
            <a:xfrm>
              <a:off x="4537077" y="797720"/>
              <a:ext cx="69844" cy="248278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8FEBB6C-3F52-4EA8-AB34-ED4BA1B9729B}"/>
              </a:ext>
            </a:extLst>
          </p:cNvPr>
          <p:cNvGrpSpPr/>
          <p:nvPr/>
        </p:nvGrpSpPr>
        <p:grpSpPr>
          <a:xfrm>
            <a:off x="2097425" y="797719"/>
            <a:ext cx="1636447" cy="3930999"/>
            <a:chOff x="2097425" y="797719"/>
            <a:chExt cx="1636447" cy="3930999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989175F1-E62E-154C-91AD-9E40E3560943}"/>
                </a:ext>
              </a:extLst>
            </p:cNvPr>
            <p:cNvSpPr/>
            <p:nvPr/>
          </p:nvSpPr>
          <p:spPr>
            <a:xfrm>
              <a:off x="2097425" y="2716155"/>
              <a:ext cx="1636447" cy="201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1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61"/>
                    <a:pt x="4838" y="21600"/>
                    <a:pt x="10791" y="21600"/>
                  </a:cubicBez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  <a:b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</a:br>
              <a:b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</a:br>
              <a:endParaRPr lang="en-US" sz="1500" noProof="1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722F62C7-32B1-6540-9679-70B495BA4B70}"/>
                </a:ext>
              </a:extLst>
            </p:cNvPr>
            <p:cNvSpPr/>
            <p:nvPr/>
          </p:nvSpPr>
          <p:spPr>
            <a:xfrm>
              <a:off x="2561903" y="2670564"/>
              <a:ext cx="707492" cy="116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5" extrusionOk="0">
                  <a:moveTo>
                    <a:pt x="13400" y="95"/>
                  </a:moveTo>
                  <a:cubicBezTo>
                    <a:pt x="11270" y="5278"/>
                    <a:pt x="8611" y="11759"/>
                    <a:pt x="12369" y="16923"/>
                  </a:cubicBezTo>
                  <a:cubicBezTo>
                    <a:pt x="13312" y="18220"/>
                    <a:pt x="15206" y="19742"/>
                    <a:pt x="17610" y="19800"/>
                  </a:cubicBezTo>
                  <a:cubicBezTo>
                    <a:pt x="19465" y="19845"/>
                    <a:pt x="20819" y="18766"/>
                    <a:pt x="19072" y="17886"/>
                  </a:cubicBezTo>
                  <a:cubicBezTo>
                    <a:pt x="16658" y="16659"/>
                    <a:pt x="12330" y="16678"/>
                    <a:pt x="9474" y="16871"/>
                  </a:cubicBezTo>
                  <a:cubicBezTo>
                    <a:pt x="6589" y="17064"/>
                    <a:pt x="2359" y="17398"/>
                    <a:pt x="475" y="19081"/>
                  </a:cubicBezTo>
                  <a:cubicBezTo>
                    <a:pt x="-781" y="20198"/>
                    <a:pt x="652" y="21174"/>
                    <a:pt x="2477" y="21329"/>
                  </a:cubicBezTo>
                  <a:cubicBezTo>
                    <a:pt x="4548" y="21502"/>
                    <a:pt x="5657" y="20256"/>
                    <a:pt x="6246" y="19138"/>
                  </a:cubicBezTo>
                  <a:cubicBezTo>
                    <a:pt x="6805" y="18072"/>
                    <a:pt x="6844" y="17025"/>
                    <a:pt x="6874" y="15908"/>
                  </a:cubicBezTo>
                  <a:cubicBezTo>
                    <a:pt x="6923" y="13968"/>
                    <a:pt x="7001" y="12035"/>
                    <a:pt x="6952" y="10095"/>
                  </a:cubicBezTo>
                  <a:cubicBezTo>
                    <a:pt x="6884" y="6967"/>
                    <a:pt x="6962" y="3582"/>
                    <a:pt x="4165" y="891"/>
                  </a:cubicBezTo>
                  <a:cubicBezTo>
                    <a:pt x="3998" y="731"/>
                    <a:pt x="3086" y="737"/>
                    <a:pt x="3213" y="853"/>
                  </a:cubicBezTo>
                  <a:cubicBezTo>
                    <a:pt x="5274" y="2837"/>
                    <a:pt x="5686" y="5124"/>
                    <a:pt x="5863" y="7468"/>
                  </a:cubicBezTo>
                  <a:cubicBezTo>
                    <a:pt x="6049" y="10044"/>
                    <a:pt x="5991" y="12613"/>
                    <a:pt x="5922" y="15188"/>
                  </a:cubicBezTo>
                  <a:cubicBezTo>
                    <a:pt x="5883" y="16756"/>
                    <a:pt x="5951" y="18329"/>
                    <a:pt x="4823" y="19768"/>
                  </a:cubicBezTo>
                  <a:cubicBezTo>
                    <a:pt x="4617" y="20031"/>
                    <a:pt x="4244" y="20513"/>
                    <a:pt x="3822" y="20699"/>
                  </a:cubicBezTo>
                  <a:cubicBezTo>
                    <a:pt x="2448" y="21296"/>
                    <a:pt x="544" y="20519"/>
                    <a:pt x="1182" y="19505"/>
                  </a:cubicBezTo>
                  <a:cubicBezTo>
                    <a:pt x="1761" y="18586"/>
                    <a:pt x="3606" y="18072"/>
                    <a:pt x="4931" y="17809"/>
                  </a:cubicBezTo>
                  <a:cubicBezTo>
                    <a:pt x="6825" y="17436"/>
                    <a:pt x="8797" y="17173"/>
                    <a:pt x="10770" y="17090"/>
                  </a:cubicBezTo>
                  <a:cubicBezTo>
                    <a:pt x="11997" y="17038"/>
                    <a:pt x="20819" y="17263"/>
                    <a:pt x="18680" y="19190"/>
                  </a:cubicBezTo>
                  <a:cubicBezTo>
                    <a:pt x="17109" y="20609"/>
                    <a:pt x="14097" y="17905"/>
                    <a:pt x="13596" y="17308"/>
                  </a:cubicBezTo>
                  <a:cubicBezTo>
                    <a:pt x="12899" y="16479"/>
                    <a:pt x="12477" y="15548"/>
                    <a:pt x="12183" y="14623"/>
                  </a:cubicBezTo>
                  <a:cubicBezTo>
                    <a:pt x="10623" y="9780"/>
                    <a:pt x="12458" y="4867"/>
                    <a:pt x="14371" y="191"/>
                  </a:cubicBezTo>
                  <a:cubicBezTo>
                    <a:pt x="14440" y="37"/>
                    <a:pt x="13478" y="-98"/>
                    <a:pt x="13400" y="95"/>
                  </a:cubicBezTo>
                  <a:lnTo>
                    <a:pt x="13400" y="9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292F71B-BFEE-924E-8809-F08FE8AEE366}"/>
                </a:ext>
              </a:extLst>
            </p:cNvPr>
            <p:cNvSpPr/>
            <p:nvPr/>
          </p:nvSpPr>
          <p:spPr>
            <a:xfrm>
              <a:off x="2472138" y="2133154"/>
              <a:ext cx="887021" cy="58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41"/>
                    <a:pt x="340" y="17655"/>
                  </a:cubicBezTo>
                  <a:close/>
                </a:path>
              </a:pathLst>
            </a:custGeom>
            <a:solidFill>
              <a:srgbClr val="42424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6" name="Rectangle">
              <a:extLst>
                <a:ext uri="{FF2B5EF4-FFF2-40B4-BE49-F238E27FC236}">
                  <a16:creationId xmlns:a16="http://schemas.microsoft.com/office/drawing/2014/main" id="{7CFF4F11-2C32-5246-9C84-2F174E552CD4}"/>
                </a:ext>
              </a:extLst>
            </p:cNvPr>
            <p:cNvSpPr/>
            <p:nvPr/>
          </p:nvSpPr>
          <p:spPr>
            <a:xfrm>
              <a:off x="2880726" y="797719"/>
              <a:ext cx="69844" cy="1374009"/>
            </a:xfrm>
            <a:prstGeom prst="rect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964BA43-2250-4398-A7D8-31BDA3D241A7}"/>
              </a:ext>
            </a:extLst>
          </p:cNvPr>
          <p:cNvGrpSpPr/>
          <p:nvPr/>
        </p:nvGrpSpPr>
        <p:grpSpPr>
          <a:xfrm>
            <a:off x="5410128" y="797719"/>
            <a:ext cx="1636447" cy="3930999"/>
            <a:chOff x="5410128" y="797719"/>
            <a:chExt cx="1636447" cy="3930999"/>
          </a:xfrm>
        </p:grpSpPr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4BACB509-CCC5-4928-A138-9436AEB76BF6}"/>
                </a:ext>
              </a:extLst>
            </p:cNvPr>
            <p:cNvSpPr/>
            <p:nvPr/>
          </p:nvSpPr>
          <p:spPr>
            <a:xfrm>
              <a:off x="5410128" y="2716155"/>
              <a:ext cx="1636447" cy="201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1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61"/>
                    <a:pt x="4838" y="21600"/>
                    <a:pt x="10791" y="21600"/>
                  </a:cubicBez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  <a:b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</a:br>
              <a:b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</a:br>
              <a:endParaRPr lang="en-US" sz="1500" noProof="1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80E9C328-8BAA-48D5-98A7-8FDB99C9CF2F}"/>
                </a:ext>
              </a:extLst>
            </p:cNvPr>
            <p:cNvSpPr/>
            <p:nvPr/>
          </p:nvSpPr>
          <p:spPr>
            <a:xfrm>
              <a:off x="5874606" y="2670564"/>
              <a:ext cx="707492" cy="116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5" extrusionOk="0">
                  <a:moveTo>
                    <a:pt x="13400" y="95"/>
                  </a:moveTo>
                  <a:cubicBezTo>
                    <a:pt x="11270" y="5278"/>
                    <a:pt x="8611" y="11759"/>
                    <a:pt x="12369" y="16923"/>
                  </a:cubicBezTo>
                  <a:cubicBezTo>
                    <a:pt x="13312" y="18220"/>
                    <a:pt x="15206" y="19742"/>
                    <a:pt x="17610" y="19800"/>
                  </a:cubicBezTo>
                  <a:cubicBezTo>
                    <a:pt x="19465" y="19845"/>
                    <a:pt x="20819" y="18766"/>
                    <a:pt x="19072" y="17886"/>
                  </a:cubicBezTo>
                  <a:cubicBezTo>
                    <a:pt x="16658" y="16659"/>
                    <a:pt x="12330" y="16678"/>
                    <a:pt x="9474" y="16871"/>
                  </a:cubicBezTo>
                  <a:cubicBezTo>
                    <a:pt x="6589" y="17064"/>
                    <a:pt x="2359" y="17398"/>
                    <a:pt x="475" y="19081"/>
                  </a:cubicBezTo>
                  <a:cubicBezTo>
                    <a:pt x="-781" y="20198"/>
                    <a:pt x="652" y="21174"/>
                    <a:pt x="2477" y="21329"/>
                  </a:cubicBezTo>
                  <a:cubicBezTo>
                    <a:pt x="4548" y="21502"/>
                    <a:pt x="5657" y="20256"/>
                    <a:pt x="6246" y="19138"/>
                  </a:cubicBezTo>
                  <a:cubicBezTo>
                    <a:pt x="6805" y="18072"/>
                    <a:pt x="6844" y="17025"/>
                    <a:pt x="6874" y="15908"/>
                  </a:cubicBezTo>
                  <a:cubicBezTo>
                    <a:pt x="6923" y="13968"/>
                    <a:pt x="7001" y="12035"/>
                    <a:pt x="6952" y="10095"/>
                  </a:cubicBezTo>
                  <a:cubicBezTo>
                    <a:pt x="6884" y="6967"/>
                    <a:pt x="6962" y="3582"/>
                    <a:pt x="4165" y="891"/>
                  </a:cubicBezTo>
                  <a:cubicBezTo>
                    <a:pt x="3998" y="731"/>
                    <a:pt x="3086" y="737"/>
                    <a:pt x="3213" y="853"/>
                  </a:cubicBezTo>
                  <a:cubicBezTo>
                    <a:pt x="5274" y="2837"/>
                    <a:pt x="5686" y="5124"/>
                    <a:pt x="5863" y="7468"/>
                  </a:cubicBezTo>
                  <a:cubicBezTo>
                    <a:pt x="6049" y="10044"/>
                    <a:pt x="5991" y="12613"/>
                    <a:pt x="5922" y="15188"/>
                  </a:cubicBezTo>
                  <a:cubicBezTo>
                    <a:pt x="5883" y="16756"/>
                    <a:pt x="5951" y="18329"/>
                    <a:pt x="4823" y="19768"/>
                  </a:cubicBezTo>
                  <a:cubicBezTo>
                    <a:pt x="4617" y="20031"/>
                    <a:pt x="4244" y="20513"/>
                    <a:pt x="3822" y="20699"/>
                  </a:cubicBezTo>
                  <a:cubicBezTo>
                    <a:pt x="2448" y="21296"/>
                    <a:pt x="544" y="20519"/>
                    <a:pt x="1182" y="19505"/>
                  </a:cubicBezTo>
                  <a:cubicBezTo>
                    <a:pt x="1761" y="18586"/>
                    <a:pt x="3606" y="18072"/>
                    <a:pt x="4931" y="17809"/>
                  </a:cubicBezTo>
                  <a:cubicBezTo>
                    <a:pt x="6825" y="17436"/>
                    <a:pt x="8797" y="17173"/>
                    <a:pt x="10770" y="17090"/>
                  </a:cubicBezTo>
                  <a:cubicBezTo>
                    <a:pt x="11997" y="17038"/>
                    <a:pt x="20819" y="17263"/>
                    <a:pt x="18680" y="19190"/>
                  </a:cubicBezTo>
                  <a:cubicBezTo>
                    <a:pt x="17109" y="20609"/>
                    <a:pt x="14097" y="17905"/>
                    <a:pt x="13596" y="17308"/>
                  </a:cubicBezTo>
                  <a:cubicBezTo>
                    <a:pt x="12899" y="16479"/>
                    <a:pt x="12477" y="15548"/>
                    <a:pt x="12183" y="14623"/>
                  </a:cubicBezTo>
                  <a:cubicBezTo>
                    <a:pt x="10623" y="9780"/>
                    <a:pt x="12458" y="4867"/>
                    <a:pt x="14371" y="191"/>
                  </a:cubicBezTo>
                  <a:cubicBezTo>
                    <a:pt x="14440" y="37"/>
                    <a:pt x="13478" y="-98"/>
                    <a:pt x="13400" y="95"/>
                  </a:cubicBezTo>
                  <a:lnTo>
                    <a:pt x="13400" y="9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38135239-2517-4A4E-ABF6-CF6626F1ACF5}"/>
                </a:ext>
              </a:extLst>
            </p:cNvPr>
            <p:cNvSpPr/>
            <p:nvPr/>
          </p:nvSpPr>
          <p:spPr>
            <a:xfrm>
              <a:off x="5784841" y="2133154"/>
              <a:ext cx="887021" cy="58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41"/>
                    <a:pt x="340" y="17655"/>
                  </a:cubicBezTo>
                  <a:close/>
                </a:path>
              </a:pathLst>
            </a:custGeom>
            <a:solidFill>
              <a:srgbClr val="42424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94" name="Rectangle">
              <a:extLst>
                <a:ext uri="{FF2B5EF4-FFF2-40B4-BE49-F238E27FC236}">
                  <a16:creationId xmlns:a16="http://schemas.microsoft.com/office/drawing/2014/main" id="{C3C56AD6-2C8E-49FE-91D9-56B80D268191}"/>
                </a:ext>
              </a:extLst>
            </p:cNvPr>
            <p:cNvSpPr/>
            <p:nvPr/>
          </p:nvSpPr>
          <p:spPr>
            <a:xfrm>
              <a:off x="6193429" y="797719"/>
              <a:ext cx="69844" cy="1374009"/>
            </a:xfrm>
            <a:prstGeom prst="rect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1E6910A-C87D-451D-A009-D73EDE885EC0}"/>
              </a:ext>
            </a:extLst>
          </p:cNvPr>
          <p:cNvGrpSpPr/>
          <p:nvPr/>
        </p:nvGrpSpPr>
        <p:grpSpPr>
          <a:xfrm>
            <a:off x="5770057" y="4934911"/>
            <a:ext cx="2202817" cy="1237866"/>
            <a:chOff x="6691483" y="4757378"/>
            <a:chExt cx="2202817" cy="12378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A696624-67D5-48F9-9A8B-AA8F09B8C62B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400886F-12BA-4A1D-8184-25414BCE926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5F728E2-2D5A-4F92-9397-6C39A11C2608}"/>
              </a:ext>
            </a:extLst>
          </p:cNvPr>
          <p:cNvGrpSpPr/>
          <p:nvPr/>
        </p:nvGrpSpPr>
        <p:grpSpPr>
          <a:xfrm>
            <a:off x="1165280" y="4934911"/>
            <a:ext cx="2202816" cy="1237866"/>
            <a:chOff x="249702" y="4757378"/>
            <a:chExt cx="2202816" cy="123786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7DA9E73-1589-4A69-B19A-E40A1FFC3E81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DB74D59-59F7-457D-9420-54C4665C1FE6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395326-C0A0-44BD-9639-7C180CF80450}"/>
              </a:ext>
            </a:extLst>
          </p:cNvPr>
          <p:cNvGrpSpPr/>
          <p:nvPr/>
        </p:nvGrpSpPr>
        <p:grpSpPr>
          <a:xfrm>
            <a:off x="6959574" y="1584118"/>
            <a:ext cx="1923773" cy="1391757"/>
            <a:chOff x="6697329" y="1266169"/>
            <a:chExt cx="2202817" cy="139175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CE98D99-06FE-4D0B-A7AA-E53D8E94E40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22E6329-77DE-481A-B28B-DBDC61E3501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FD99F2-1533-42FF-BF49-02294C2A63FA}"/>
              </a:ext>
            </a:extLst>
          </p:cNvPr>
          <p:cNvGrpSpPr/>
          <p:nvPr/>
        </p:nvGrpSpPr>
        <p:grpSpPr>
          <a:xfrm>
            <a:off x="255548" y="1584117"/>
            <a:ext cx="1923772" cy="1391756"/>
            <a:chOff x="255548" y="1266168"/>
            <a:chExt cx="2202816" cy="139175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65EB7D0-0892-418C-9844-3D4E34997DFC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A16D69A-0437-4D9D-BA1E-75AE51971CB5}"/>
                </a:ext>
              </a:extLst>
            </p:cNvPr>
            <p:cNvSpPr txBox="1"/>
            <p:nvPr/>
          </p:nvSpPr>
          <p:spPr>
            <a:xfrm>
              <a:off x="261393" y="1642261"/>
              <a:ext cx="219697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168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Brilliant Ideas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B2EBFFF-5F63-4756-8995-A516361CD42D}"/>
              </a:ext>
            </a:extLst>
          </p:cNvPr>
          <p:cNvGrpSpPr/>
          <p:nvPr/>
        </p:nvGrpSpPr>
        <p:grpSpPr>
          <a:xfrm>
            <a:off x="3753776" y="797720"/>
            <a:ext cx="1636447" cy="5048501"/>
            <a:chOff x="3753776" y="797720"/>
            <a:chExt cx="1636447" cy="5048501"/>
          </a:xfrm>
        </p:grpSpPr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D8FF9A5-1E39-E440-9785-6D905A9BBE04}"/>
                </a:ext>
              </a:extLst>
            </p:cNvPr>
            <p:cNvSpPr/>
            <p:nvPr/>
          </p:nvSpPr>
          <p:spPr>
            <a:xfrm>
              <a:off x="3753776" y="3833659"/>
              <a:ext cx="1636447" cy="201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5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57"/>
                    <a:pt x="4833" y="21600"/>
                    <a:pt x="10791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DB3D001-CF3A-C544-9934-A0D2C6CB4502}"/>
                </a:ext>
              </a:extLst>
            </p:cNvPr>
            <p:cNvSpPr/>
            <p:nvPr/>
          </p:nvSpPr>
          <p:spPr>
            <a:xfrm>
              <a:off x="4218254" y="3774484"/>
              <a:ext cx="707492" cy="116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9" extrusionOk="0">
                  <a:moveTo>
                    <a:pt x="13400" y="92"/>
                  </a:moveTo>
                  <a:cubicBezTo>
                    <a:pt x="11270" y="5277"/>
                    <a:pt x="8611" y="11760"/>
                    <a:pt x="12369" y="16925"/>
                  </a:cubicBezTo>
                  <a:cubicBezTo>
                    <a:pt x="13312" y="18223"/>
                    <a:pt x="15206" y="19746"/>
                    <a:pt x="17610" y="19803"/>
                  </a:cubicBezTo>
                  <a:cubicBezTo>
                    <a:pt x="19465" y="19848"/>
                    <a:pt x="20819" y="18769"/>
                    <a:pt x="19072" y="17889"/>
                  </a:cubicBezTo>
                  <a:cubicBezTo>
                    <a:pt x="16658" y="16662"/>
                    <a:pt x="12330" y="16681"/>
                    <a:pt x="9474" y="16874"/>
                  </a:cubicBezTo>
                  <a:cubicBezTo>
                    <a:pt x="6589" y="17066"/>
                    <a:pt x="2359" y="17401"/>
                    <a:pt x="475" y="19084"/>
                  </a:cubicBezTo>
                  <a:cubicBezTo>
                    <a:pt x="-781" y="20202"/>
                    <a:pt x="652" y="21178"/>
                    <a:pt x="2477" y="21333"/>
                  </a:cubicBezTo>
                  <a:cubicBezTo>
                    <a:pt x="4548" y="21506"/>
                    <a:pt x="5657" y="20260"/>
                    <a:pt x="6246" y="19142"/>
                  </a:cubicBezTo>
                  <a:cubicBezTo>
                    <a:pt x="6805" y="18075"/>
                    <a:pt x="6844" y="17028"/>
                    <a:pt x="6874" y="15910"/>
                  </a:cubicBezTo>
                  <a:cubicBezTo>
                    <a:pt x="6923" y="13970"/>
                    <a:pt x="7001" y="12036"/>
                    <a:pt x="6952" y="10096"/>
                  </a:cubicBezTo>
                  <a:cubicBezTo>
                    <a:pt x="6884" y="6967"/>
                    <a:pt x="6962" y="3581"/>
                    <a:pt x="4165" y="889"/>
                  </a:cubicBezTo>
                  <a:cubicBezTo>
                    <a:pt x="3998" y="728"/>
                    <a:pt x="3086" y="735"/>
                    <a:pt x="3213" y="850"/>
                  </a:cubicBezTo>
                  <a:cubicBezTo>
                    <a:pt x="5274" y="2836"/>
                    <a:pt x="5686" y="5123"/>
                    <a:pt x="5863" y="7468"/>
                  </a:cubicBezTo>
                  <a:cubicBezTo>
                    <a:pt x="6049" y="10044"/>
                    <a:pt x="5991" y="12614"/>
                    <a:pt x="5922" y="15190"/>
                  </a:cubicBezTo>
                  <a:cubicBezTo>
                    <a:pt x="5883" y="16758"/>
                    <a:pt x="5951" y="18332"/>
                    <a:pt x="4823" y="19771"/>
                  </a:cubicBezTo>
                  <a:cubicBezTo>
                    <a:pt x="4617" y="20035"/>
                    <a:pt x="4244" y="20517"/>
                    <a:pt x="3822" y="20703"/>
                  </a:cubicBezTo>
                  <a:cubicBezTo>
                    <a:pt x="2448" y="21300"/>
                    <a:pt x="544" y="20523"/>
                    <a:pt x="1182" y="19508"/>
                  </a:cubicBezTo>
                  <a:cubicBezTo>
                    <a:pt x="1761" y="18589"/>
                    <a:pt x="3606" y="18075"/>
                    <a:pt x="4931" y="17812"/>
                  </a:cubicBezTo>
                  <a:cubicBezTo>
                    <a:pt x="6825" y="17439"/>
                    <a:pt x="8797" y="17176"/>
                    <a:pt x="10770" y="17092"/>
                  </a:cubicBezTo>
                  <a:cubicBezTo>
                    <a:pt x="11997" y="17041"/>
                    <a:pt x="20819" y="17266"/>
                    <a:pt x="18680" y="19193"/>
                  </a:cubicBezTo>
                  <a:cubicBezTo>
                    <a:pt x="17109" y="20613"/>
                    <a:pt x="14097" y="17908"/>
                    <a:pt x="13596" y="17311"/>
                  </a:cubicBezTo>
                  <a:cubicBezTo>
                    <a:pt x="12899" y="16482"/>
                    <a:pt x="12477" y="15550"/>
                    <a:pt x="12183" y="14625"/>
                  </a:cubicBezTo>
                  <a:cubicBezTo>
                    <a:pt x="10623" y="9781"/>
                    <a:pt x="12458" y="4866"/>
                    <a:pt x="14371" y="189"/>
                  </a:cubicBezTo>
                  <a:cubicBezTo>
                    <a:pt x="14440" y="35"/>
                    <a:pt x="13478" y="-94"/>
                    <a:pt x="13400" y="92"/>
                  </a:cubicBezTo>
                  <a:lnTo>
                    <a:pt x="13400" y="9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A3905E6-C7DC-E943-A2AA-FF038185DEE0}"/>
                </a:ext>
              </a:extLst>
            </p:cNvPr>
            <p:cNvSpPr/>
            <p:nvPr/>
          </p:nvSpPr>
          <p:spPr>
            <a:xfrm>
              <a:off x="4128489" y="3250657"/>
              <a:ext cx="887021" cy="58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54"/>
                    <a:pt x="340" y="1765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DAD8B8A-C2B6-8F44-ACEE-437630D9BCF8}"/>
                </a:ext>
              </a:extLst>
            </p:cNvPr>
            <p:cNvSpPr/>
            <p:nvPr/>
          </p:nvSpPr>
          <p:spPr>
            <a:xfrm>
              <a:off x="3810649" y="4976619"/>
              <a:ext cx="337165" cy="13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0796" extrusionOk="0">
                  <a:moveTo>
                    <a:pt x="18732" y="28"/>
                  </a:moveTo>
                  <a:cubicBezTo>
                    <a:pt x="12043" y="2875"/>
                    <a:pt x="5814" y="9182"/>
                    <a:pt x="131" y="19061"/>
                  </a:cubicBezTo>
                  <a:cubicBezTo>
                    <a:pt x="-519" y="20177"/>
                    <a:pt x="1431" y="21349"/>
                    <a:pt x="1914" y="20512"/>
                  </a:cubicBezTo>
                  <a:cubicBezTo>
                    <a:pt x="7387" y="11024"/>
                    <a:pt x="13301" y="4940"/>
                    <a:pt x="19760" y="2149"/>
                  </a:cubicBezTo>
                  <a:cubicBezTo>
                    <a:pt x="21081" y="1591"/>
                    <a:pt x="19361" y="-251"/>
                    <a:pt x="18732" y="28"/>
                  </a:cubicBezTo>
                  <a:lnTo>
                    <a:pt x="18732" y="2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E71A53CA-9387-6D4A-A745-827D40333F95}"/>
                </a:ext>
              </a:extLst>
            </p:cNvPr>
            <p:cNvSpPr/>
            <p:nvPr/>
          </p:nvSpPr>
          <p:spPr>
            <a:xfrm>
              <a:off x="4090028" y="5046462"/>
              <a:ext cx="265663" cy="40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021" extrusionOk="0">
                  <a:moveTo>
                    <a:pt x="18363" y="125"/>
                  </a:moveTo>
                  <a:cubicBezTo>
                    <a:pt x="11236" y="6458"/>
                    <a:pt x="5123" y="13167"/>
                    <a:pt x="24" y="20289"/>
                  </a:cubicBezTo>
                  <a:cubicBezTo>
                    <a:pt x="-277" y="20702"/>
                    <a:pt x="2272" y="21330"/>
                    <a:pt x="2629" y="20846"/>
                  </a:cubicBezTo>
                  <a:cubicBezTo>
                    <a:pt x="7672" y="13777"/>
                    <a:pt x="13703" y="7121"/>
                    <a:pt x="20775" y="842"/>
                  </a:cubicBezTo>
                  <a:cubicBezTo>
                    <a:pt x="21323" y="358"/>
                    <a:pt x="18801" y="-270"/>
                    <a:pt x="18363" y="125"/>
                  </a:cubicBezTo>
                  <a:lnTo>
                    <a:pt x="18363" y="12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A250DB0-2E42-2841-A0A5-2BCF3AD4E99B}"/>
                </a:ext>
              </a:extLst>
            </p:cNvPr>
            <p:cNvSpPr/>
            <p:nvPr/>
          </p:nvSpPr>
          <p:spPr>
            <a:xfrm>
              <a:off x="4509088" y="5046462"/>
              <a:ext cx="56951" cy="62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89" extrusionOk="0">
                  <a:moveTo>
                    <a:pt x="7959" y="241"/>
                  </a:moveTo>
                  <a:cubicBezTo>
                    <a:pt x="2022" y="7188"/>
                    <a:pt x="-631" y="14146"/>
                    <a:pt x="127" y="21117"/>
                  </a:cubicBezTo>
                  <a:cubicBezTo>
                    <a:pt x="127" y="21461"/>
                    <a:pt x="12759" y="21485"/>
                    <a:pt x="12759" y="21153"/>
                  </a:cubicBezTo>
                  <a:cubicBezTo>
                    <a:pt x="12001" y="14182"/>
                    <a:pt x="14654" y="7224"/>
                    <a:pt x="20590" y="277"/>
                  </a:cubicBezTo>
                  <a:cubicBezTo>
                    <a:pt x="20969" y="-56"/>
                    <a:pt x="8337" y="-115"/>
                    <a:pt x="7959" y="241"/>
                  </a:cubicBezTo>
                  <a:lnTo>
                    <a:pt x="7959" y="24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132305EA-E9E0-C547-9834-B25EA2FE9B0D}"/>
                </a:ext>
              </a:extLst>
            </p:cNvPr>
            <p:cNvSpPr/>
            <p:nvPr/>
          </p:nvSpPr>
          <p:spPr>
            <a:xfrm>
              <a:off x="5032921" y="4976620"/>
              <a:ext cx="293958" cy="21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822" extrusionOk="0">
                  <a:moveTo>
                    <a:pt x="163" y="1132"/>
                  </a:moveTo>
                  <a:cubicBezTo>
                    <a:pt x="6677" y="6729"/>
                    <a:pt x="12701" y="13178"/>
                    <a:pt x="18236" y="20548"/>
                  </a:cubicBezTo>
                  <a:cubicBezTo>
                    <a:pt x="18775" y="21265"/>
                    <a:pt x="20979" y="20412"/>
                    <a:pt x="20563" y="19832"/>
                  </a:cubicBezTo>
                  <a:cubicBezTo>
                    <a:pt x="14955" y="12359"/>
                    <a:pt x="8832" y="5807"/>
                    <a:pt x="2220" y="143"/>
                  </a:cubicBezTo>
                  <a:cubicBezTo>
                    <a:pt x="1657" y="-335"/>
                    <a:pt x="-621" y="484"/>
                    <a:pt x="163" y="1132"/>
                  </a:cubicBezTo>
                  <a:lnTo>
                    <a:pt x="163" y="113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9C4E69D8-D2C7-7D44-84F2-B1F47F3592EB}"/>
                </a:ext>
              </a:extLst>
            </p:cNvPr>
            <p:cNvSpPr/>
            <p:nvPr/>
          </p:nvSpPr>
          <p:spPr>
            <a:xfrm>
              <a:off x="4753542" y="5046460"/>
              <a:ext cx="224988" cy="59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43" extrusionOk="0">
                  <a:moveTo>
                    <a:pt x="2" y="280"/>
                  </a:moveTo>
                  <a:cubicBezTo>
                    <a:pt x="2067" y="7702"/>
                    <a:pt x="9868" y="14458"/>
                    <a:pt x="17931" y="21164"/>
                  </a:cubicBezTo>
                  <a:cubicBezTo>
                    <a:pt x="18292" y="21478"/>
                    <a:pt x="21504" y="21352"/>
                    <a:pt x="21078" y="21001"/>
                  </a:cubicBezTo>
                  <a:cubicBezTo>
                    <a:pt x="13080" y="14332"/>
                    <a:pt x="5345" y="7614"/>
                    <a:pt x="3280" y="242"/>
                  </a:cubicBezTo>
                  <a:cubicBezTo>
                    <a:pt x="3182" y="-122"/>
                    <a:pt x="-96" y="-47"/>
                    <a:pt x="2" y="280"/>
                  </a:cubicBezTo>
                  <a:lnTo>
                    <a:pt x="2" y="28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4" name="Rectangle">
              <a:extLst>
                <a:ext uri="{FF2B5EF4-FFF2-40B4-BE49-F238E27FC236}">
                  <a16:creationId xmlns:a16="http://schemas.microsoft.com/office/drawing/2014/main" id="{0E1534D2-1F42-E546-A400-66CB692A2E6C}"/>
                </a:ext>
              </a:extLst>
            </p:cNvPr>
            <p:cNvSpPr/>
            <p:nvPr/>
          </p:nvSpPr>
          <p:spPr>
            <a:xfrm>
              <a:off x="4537077" y="797720"/>
              <a:ext cx="69844" cy="248278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6696976-2887-49D7-9E6D-A04E22B09E24}"/>
              </a:ext>
            </a:extLst>
          </p:cNvPr>
          <p:cNvGrpSpPr/>
          <p:nvPr/>
        </p:nvGrpSpPr>
        <p:grpSpPr>
          <a:xfrm>
            <a:off x="2097425" y="797719"/>
            <a:ext cx="1636447" cy="3930999"/>
            <a:chOff x="2097425" y="797719"/>
            <a:chExt cx="1636447" cy="3930999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989175F1-E62E-154C-91AD-9E40E3560943}"/>
                </a:ext>
              </a:extLst>
            </p:cNvPr>
            <p:cNvSpPr/>
            <p:nvPr/>
          </p:nvSpPr>
          <p:spPr>
            <a:xfrm>
              <a:off x="2097425" y="2716155"/>
              <a:ext cx="1636447" cy="201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1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61"/>
                    <a:pt x="4838" y="21600"/>
                    <a:pt x="10791" y="21600"/>
                  </a:cubicBez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  <a:b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</a:br>
              <a:b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</a:br>
              <a:endParaRPr lang="en-US" sz="1500" noProof="1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722F62C7-32B1-6540-9679-70B495BA4B70}"/>
                </a:ext>
              </a:extLst>
            </p:cNvPr>
            <p:cNvSpPr/>
            <p:nvPr/>
          </p:nvSpPr>
          <p:spPr>
            <a:xfrm>
              <a:off x="2561903" y="2670564"/>
              <a:ext cx="707492" cy="116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5" extrusionOk="0">
                  <a:moveTo>
                    <a:pt x="13400" y="95"/>
                  </a:moveTo>
                  <a:cubicBezTo>
                    <a:pt x="11270" y="5278"/>
                    <a:pt x="8611" y="11759"/>
                    <a:pt x="12369" y="16923"/>
                  </a:cubicBezTo>
                  <a:cubicBezTo>
                    <a:pt x="13312" y="18220"/>
                    <a:pt x="15206" y="19742"/>
                    <a:pt x="17610" y="19800"/>
                  </a:cubicBezTo>
                  <a:cubicBezTo>
                    <a:pt x="19465" y="19845"/>
                    <a:pt x="20819" y="18766"/>
                    <a:pt x="19072" y="17886"/>
                  </a:cubicBezTo>
                  <a:cubicBezTo>
                    <a:pt x="16658" y="16659"/>
                    <a:pt x="12330" y="16678"/>
                    <a:pt x="9474" y="16871"/>
                  </a:cubicBezTo>
                  <a:cubicBezTo>
                    <a:pt x="6589" y="17064"/>
                    <a:pt x="2359" y="17398"/>
                    <a:pt x="475" y="19081"/>
                  </a:cubicBezTo>
                  <a:cubicBezTo>
                    <a:pt x="-781" y="20198"/>
                    <a:pt x="652" y="21174"/>
                    <a:pt x="2477" y="21329"/>
                  </a:cubicBezTo>
                  <a:cubicBezTo>
                    <a:pt x="4548" y="21502"/>
                    <a:pt x="5657" y="20256"/>
                    <a:pt x="6246" y="19138"/>
                  </a:cubicBezTo>
                  <a:cubicBezTo>
                    <a:pt x="6805" y="18072"/>
                    <a:pt x="6844" y="17025"/>
                    <a:pt x="6874" y="15908"/>
                  </a:cubicBezTo>
                  <a:cubicBezTo>
                    <a:pt x="6923" y="13968"/>
                    <a:pt x="7001" y="12035"/>
                    <a:pt x="6952" y="10095"/>
                  </a:cubicBezTo>
                  <a:cubicBezTo>
                    <a:pt x="6884" y="6967"/>
                    <a:pt x="6962" y="3582"/>
                    <a:pt x="4165" y="891"/>
                  </a:cubicBezTo>
                  <a:cubicBezTo>
                    <a:pt x="3998" y="731"/>
                    <a:pt x="3086" y="737"/>
                    <a:pt x="3213" y="853"/>
                  </a:cubicBezTo>
                  <a:cubicBezTo>
                    <a:pt x="5274" y="2837"/>
                    <a:pt x="5686" y="5124"/>
                    <a:pt x="5863" y="7468"/>
                  </a:cubicBezTo>
                  <a:cubicBezTo>
                    <a:pt x="6049" y="10044"/>
                    <a:pt x="5991" y="12613"/>
                    <a:pt x="5922" y="15188"/>
                  </a:cubicBezTo>
                  <a:cubicBezTo>
                    <a:pt x="5883" y="16756"/>
                    <a:pt x="5951" y="18329"/>
                    <a:pt x="4823" y="19768"/>
                  </a:cubicBezTo>
                  <a:cubicBezTo>
                    <a:pt x="4617" y="20031"/>
                    <a:pt x="4244" y="20513"/>
                    <a:pt x="3822" y="20699"/>
                  </a:cubicBezTo>
                  <a:cubicBezTo>
                    <a:pt x="2448" y="21296"/>
                    <a:pt x="544" y="20519"/>
                    <a:pt x="1182" y="19505"/>
                  </a:cubicBezTo>
                  <a:cubicBezTo>
                    <a:pt x="1761" y="18586"/>
                    <a:pt x="3606" y="18072"/>
                    <a:pt x="4931" y="17809"/>
                  </a:cubicBezTo>
                  <a:cubicBezTo>
                    <a:pt x="6825" y="17436"/>
                    <a:pt x="8797" y="17173"/>
                    <a:pt x="10770" y="17090"/>
                  </a:cubicBezTo>
                  <a:cubicBezTo>
                    <a:pt x="11997" y="17038"/>
                    <a:pt x="20819" y="17263"/>
                    <a:pt x="18680" y="19190"/>
                  </a:cubicBezTo>
                  <a:cubicBezTo>
                    <a:pt x="17109" y="20609"/>
                    <a:pt x="14097" y="17905"/>
                    <a:pt x="13596" y="17308"/>
                  </a:cubicBezTo>
                  <a:cubicBezTo>
                    <a:pt x="12899" y="16479"/>
                    <a:pt x="12477" y="15548"/>
                    <a:pt x="12183" y="14623"/>
                  </a:cubicBezTo>
                  <a:cubicBezTo>
                    <a:pt x="10623" y="9780"/>
                    <a:pt x="12458" y="4867"/>
                    <a:pt x="14371" y="191"/>
                  </a:cubicBezTo>
                  <a:cubicBezTo>
                    <a:pt x="14440" y="37"/>
                    <a:pt x="13478" y="-98"/>
                    <a:pt x="13400" y="95"/>
                  </a:cubicBezTo>
                  <a:lnTo>
                    <a:pt x="13400" y="9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292F71B-BFEE-924E-8809-F08FE8AEE366}"/>
                </a:ext>
              </a:extLst>
            </p:cNvPr>
            <p:cNvSpPr/>
            <p:nvPr/>
          </p:nvSpPr>
          <p:spPr>
            <a:xfrm>
              <a:off x="2472138" y="2133154"/>
              <a:ext cx="887021" cy="58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41"/>
                    <a:pt x="340" y="1765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76" name="Rectangle">
              <a:extLst>
                <a:ext uri="{FF2B5EF4-FFF2-40B4-BE49-F238E27FC236}">
                  <a16:creationId xmlns:a16="http://schemas.microsoft.com/office/drawing/2014/main" id="{7CFF4F11-2C32-5246-9C84-2F174E552CD4}"/>
                </a:ext>
              </a:extLst>
            </p:cNvPr>
            <p:cNvSpPr/>
            <p:nvPr/>
          </p:nvSpPr>
          <p:spPr>
            <a:xfrm>
              <a:off x="2880726" y="797719"/>
              <a:ext cx="69844" cy="13740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F855EAD-96F1-4C2F-8088-F650166222FA}"/>
              </a:ext>
            </a:extLst>
          </p:cNvPr>
          <p:cNvGrpSpPr/>
          <p:nvPr/>
        </p:nvGrpSpPr>
        <p:grpSpPr>
          <a:xfrm>
            <a:off x="5410128" y="797719"/>
            <a:ext cx="1636447" cy="3930999"/>
            <a:chOff x="5410128" y="797719"/>
            <a:chExt cx="1636447" cy="3930999"/>
          </a:xfrm>
        </p:grpSpPr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4BACB509-CCC5-4928-A138-9436AEB76BF6}"/>
                </a:ext>
              </a:extLst>
            </p:cNvPr>
            <p:cNvSpPr/>
            <p:nvPr/>
          </p:nvSpPr>
          <p:spPr>
            <a:xfrm>
              <a:off x="5410128" y="2716155"/>
              <a:ext cx="1636447" cy="201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1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61"/>
                    <a:pt x="4838" y="21600"/>
                    <a:pt x="10791" y="21600"/>
                  </a:cubicBez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  <a:b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</a:br>
              <a:br>
                <a:rPr lang="en-US" sz="1500" noProof="1">
                  <a:solidFill>
                    <a:schemeClr val="bg2">
                      <a:lumMod val="25000"/>
                    </a:schemeClr>
                  </a:solidFill>
                </a:rPr>
              </a:br>
              <a:endParaRPr lang="en-US" sz="1500" noProof="1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80E9C328-8BAA-48D5-98A7-8FDB99C9CF2F}"/>
                </a:ext>
              </a:extLst>
            </p:cNvPr>
            <p:cNvSpPr/>
            <p:nvPr/>
          </p:nvSpPr>
          <p:spPr>
            <a:xfrm>
              <a:off x="5874606" y="2670564"/>
              <a:ext cx="707492" cy="116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5" extrusionOk="0">
                  <a:moveTo>
                    <a:pt x="13400" y="95"/>
                  </a:moveTo>
                  <a:cubicBezTo>
                    <a:pt x="11270" y="5278"/>
                    <a:pt x="8611" y="11759"/>
                    <a:pt x="12369" y="16923"/>
                  </a:cubicBezTo>
                  <a:cubicBezTo>
                    <a:pt x="13312" y="18220"/>
                    <a:pt x="15206" y="19742"/>
                    <a:pt x="17610" y="19800"/>
                  </a:cubicBezTo>
                  <a:cubicBezTo>
                    <a:pt x="19465" y="19845"/>
                    <a:pt x="20819" y="18766"/>
                    <a:pt x="19072" y="17886"/>
                  </a:cubicBezTo>
                  <a:cubicBezTo>
                    <a:pt x="16658" y="16659"/>
                    <a:pt x="12330" y="16678"/>
                    <a:pt x="9474" y="16871"/>
                  </a:cubicBezTo>
                  <a:cubicBezTo>
                    <a:pt x="6589" y="17064"/>
                    <a:pt x="2359" y="17398"/>
                    <a:pt x="475" y="19081"/>
                  </a:cubicBezTo>
                  <a:cubicBezTo>
                    <a:pt x="-781" y="20198"/>
                    <a:pt x="652" y="21174"/>
                    <a:pt x="2477" y="21329"/>
                  </a:cubicBezTo>
                  <a:cubicBezTo>
                    <a:pt x="4548" y="21502"/>
                    <a:pt x="5657" y="20256"/>
                    <a:pt x="6246" y="19138"/>
                  </a:cubicBezTo>
                  <a:cubicBezTo>
                    <a:pt x="6805" y="18072"/>
                    <a:pt x="6844" y="17025"/>
                    <a:pt x="6874" y="15908"/>
                  </a:cubicBezTo>
                  <a:cubicBezTo>
                    <a:pt x="6923" y="13968"/>
                    <a:pt x="7001" y="12035"/>
                    <a:pt x="6952" y="10095"/>
                  </a:cubicBezTo>
                  <a:cubicBezTo>
                    <a:pt x="6884" y="6967"/>
                    <a:pt x="6962" y="3582"/>
                    <a:pt x="4165" y="891"/>
                  </a:cubicBezTo>
                  <a:cubicBezTo>
                    <a:pt x="3998" y="731"/>
                    <a:pt x="3086" y="737"/>
                    <a:pt x="3213" y="853"/>
                  </a:cubicBezTo>
                  <a:cubicBezTo>
                    <a:pt x="5274" y="2837"/>
                    <a:pt x="5686" y="5124"/>
                    <a:pt x="5863" y="7468"/>
                  </a:cubicBezTo>
                  <a:cubicBezTo>
                    <a:pt x="6049" y="10044"/>
                    <a:pt x="5991" y="12613"/>
                    <a:pt x="5922" y="15188"/>
                  </a:cubicBezTo>
                  <a:cubicBezTo>
                    <a:pt x="5883" y="16756"/>
                    <a:pt x="5951" y="18329"/>
                    <a:pt x="4823" y="19768"/>
                  </a:cubicBezTo>
                  <a:cubicBezTo>
                    <a:pt x="4617" y="20031"/>
                    <a:pt x="4244" y="20513"/>
                    <a:pt x="3822" y="20699"/>
                  </a:cubicBezTo>
                  <a:cubicBezTo>
                    <a:pt x="2448" y="21296"/>
                    <a:pt x="544" y="20519"/>
                    <a:pt x="1182" y="19505"/>
                  </a:cubicBezTo>
                  <a:cubicBezTo>
                    <a:pt x="1761" y="18586"/>
                    <a:pt x="3606" y="18072"/>
                    <a:pt x="4931" y="17809"/>
                  </a:cubicBezTo>
                  <a:cubicBezTo>
                    <a:pt x="6825" y="17436"/>
                    <a:pt x="8797" y="17173"/>
                    <a:pt x="10770" y="17090"/>
                  </a:cubicBezTo>
                  <a:cubicBezTo>
                    <a:pt x="11997" y="17038"/>
                    <a:pt x="20819" y="17263"/>
                    <a:pt x="18680" y="19190"/>
                  </a:cubicBezTo>
                  <a:cubicBezTo>
                    <a:pt x="17109" y="20609"/>
                    <a:pt x="14097" y="17905"/>
                    <a:pt x="13596" y="17308"/>
                  </a:cubicBezTo>
                  <a:cubicBezTo>
                    <a:pt x="12899" y="16479"/>
                    <a:pt x="12477" y="15548"/>
                    <a:pt x="12183" y="14623"/>
                  </a:cubicBezTo>
                  <a:cubicBezTo>
                    <a:pt x="10623" y="9780"/>
                    <a:pt x="12458" y="4867"/>
                    <a:pt x="14371" y="191"/>
                  </a:cubicBezTo>
                  <a:cubicBezTo>
                    <a:pt x="14440" y="37"/>
                    <a:pt x="13478" y="-98"/>
                    <a:pt x="13400" y="95"/>
                  </a:cubicBezTo>
                  <a:lnTo>
                    <a:pt x="13400" y="9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38135239-2517-4A4E-ABF6-CF6626F1ACF5}"/>
                </a:ext>
              </a:extLst>
            </p:cNvPr>
            <p:cNvSpPr/>
            <p:nvPr/>
          </p:nvSpPr>
          <p:spPr>
            <a:xfrm>
              <a:off x="5784841" y="2133154"/>
              <a:ext cx="887021" cy="58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41"/>
                    <a:pt x="340" y="1765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94" name="Rectangle">
              <a:extLst>
                <a:ext uri="{FF2B5EF4-FFF2-40B4-BE49-F238E27FC236}">
                  <a16:creationId xmlns:a16="http://schemas.microsoft.com/office/drawing/2014/main" id="{C3C56AD6-2C8E-49FE-91D9-56B80D268191}"/>
                </a:ext>
              </a:extLst>
            </p:cNvPr>
            <p:cNvSpPr/>
            <p:nvPr/>
          </p:nvSpPr>
          <p:spPr>
            <a:xfrm>
              <a:off x="6193429" y="797719"/>
              <a:ext cx="69844" cy="13740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1E6910A-C87D-451D-A009-D73EDE885EC0}"/>
              </a:ext>
            </a:extLst>
          </p:cNvPr>
          <p:cNvGrpSpPr/>
          <p:nvPr/>
        </p:nvGrpSpPr>
        <p:grpSpPr>
          <a:xfrm>
            <a:off x="5770057" y="4934911"/>
            <a:ext cx="2202817" cy="1237866"/>
            <a:chOff x="6691483" y="4757378"/>
            <a:chExt cx="2202817" cy="12378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A696624-67D5-48F9-9A8B-AA8F09B8C62B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400886F-12BA-4A1D-8184-25414BCE926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5F728E2-2D5A-4F92-9397-6C39A11C2608}"/>
              </a:ext>
            </a:extLst>
          </p:cNvPr>
          <p:cNvGrpSpPr/>
          <p:nvPr/>
        </p:nvGrpSpPr>
        <p:grpSpPr>
          <a:xfrm>
            <a:off x="1165280" y="4934911"/>
            <a:ext cx="2202816" cy="1237866"/>
            <a:chOff x="249702" y="4757378"/>
            <a:chExt cx="2202816" cy="123786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7DA9E73-1589-4A69-B19A-E40A1FFC3E81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DB74D59-59F7-457D-9420-54C4665C1FE6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395326-C0A0-44BD-9639-7C180CF80450}"/>
              </a:ext>
            </a:extLst>
          </p:cNvPr>
          <p:cNvGrpSpPr/>
          <p:nvPr/>
        </p:nvGrpSpPr>
        <p:grpSpPr>
          <a:xfrm>
            <a:off x="6959574" y="1584118"/>
            <a:ext cx="1923773" cy="1391757"/>
            <a:chOff x="6697329" y="1266169"/>
            <a:chExt cx="2202817" cy="139175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CE98D99-06FE-4D0B-A7AA-E53D8E94E40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22E6329-77DE-481A-B28B-DBDC61E3501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FD99F2-1533-42FF-BF49-02294C2A63FA}"/>
              </a:ext>
            </a:extLst>
          </p:cNvPr>
          <p:cNvGrpSpPr/>
          <p:nvPr/>
        </p:nvGrpSpPr>
        <p:grpSpPr>
          <a:xfrm>
            <a:off x="255548" y="1584117"/>
            <a:ext cx="1923772" cy="1391756"/>
            <a:chOff x="255548" y="1266168"/>
            <a:chExt cx="2202816" cy="139175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65EB7D0-0892-418C-9844-3D4E34997DFC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A16D69A-0437-4D9D-BA1E-75AE51971CB5}"/>
                </a:ext>
              </a:extLst>
            </p:cNvPr>
            <p:cNvSpPr txBox="1"/>
            <p:nvPr/>
          </p:nvSpPr>
          <p:spPr>
            <a:xfrm>
              <a:off x="261393" y="1642261"/>
              <a:ext cx="219697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269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375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Brilliant Ideas – Slide Template</vt:lpstr>
      <vt:lpstr>Brilliant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Brilliant Ideas</dc:title>
  <dc:creator>PresentationGO.com</dc:creator>
  <dc:description>© Copyright PresentationGO.com</dc:description>
  <dcterms:created xsi:type="dcterms:W3CDTF">2014-11-26T05:14:11Z</dcterms:created>
  <dcterms:modified xsi:type="dcterms:W3CDTF">2019-10-11T16:31:17Z</dcterms:modified>
  <cp:category>Graphics &amp; Metaphors</cp:category>
</cp:coreProperties>
</file>