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1" r:id="rId4"/>
    <p:sldId id="352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125" d="100"/>
          <a:sy n="125" d="100"/>
        </p:scale>
        <p:origin x="1398" y="7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10/11/2019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163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4497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10/11/2019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Brilliant Ideas – Slide Template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DF49F058-0BDA-4F24-BF2B-FD1B04B0542E}"/>
              </a:ext>
            </a:extLst>
          </p:cNvPr>
          <p:cNvGrpSpPr/>
          <p:nvPr/>
        </p:nvGrpSpPr>
        <p:grpSpPr>
          <a:xfrm>
            <a:off x="5122056" y="736157"/>
            <a:ext cx="1947889" cy="5214732"/>
            <a:chOff x="5080487" y="736157"/>
            <a:chExt cx="1947889" cy="5214732"/>
          </a:xfrm>
        </p:grpSpPr>
        <p:sp>
          <p:nvSpPr>
            <p:cNvPr id="81" name="Shape">
              <a:extLst>
                <a:ext uri="{FF2B5EF4-FFF2-40B4-BE49-F238E27FC236}">
                  <a16:creationId xmlns:a16="http://schemas.microsoft.com/office/drawing/2014/main" id="{9D8FF9A5-1E39-E440-9785-6D905A9BBE04}"/>
                </a:ext>
              </a:extLst>
            </p:cNvPr>
            <p:cNvSpPr/>
            <p:nvPr/>
          </p:nvSpPr>
          <p:spPr>
            <a:xfrm>
              <a:off x="5080487" y="3555304"/>
              <a:ext cx="1947889" cy="23955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1" h="21600" extrusionOk="0">
                  <a:moveTo>
                    <a:pt x="10791" y="21600"/>
                  </a:moveTo>
                  <a:cubicBezTo>
                    <a:pt x="14767" y="21600"/>
                    <a:pt x="18412" y="19831"/>
                    <a:pt x="20301" y="16982"/>
                  </a:cubicBezTo>
                  <a:cubicBezTo>
                    <a:pt x="21144" y="15712"/>
                    <a:pt x="21591" y="14269"/>
                    <a:pt x="21591" y="12818"/>
                  </a:cubicBezTo>
                  <a:cubicBezTo>
                    <a:pt x="21591" y="12335"/>
                    <a:pt x="21536" y="11855"/>
                    <a:pt x="21439" y="11387"/>
                  </a:cubicBezTo>
                  <a:cubicBezTo>
                    <a:pt x="21393" y="11154"/>
                    <a:pt x="21324" y="10926"/>
                    <a:pt x="21250" y="10697"/>
                  </a:cubicBezTo>
                  <a:lnTo>
                    <a:pt x="21153" y="10405"/>
                  </a:lnTo>
                  <a:cubicBezTo>
                    <a:pt x="21084" y="10191"/>
                    <a:pt x="21010" y="9981"/>
                    <a:pt x="20918" y="9771"/>
                  </a:cubicBezTo>
                  <a:cubicBezTo>
                    <a:pt x="20803" y="9509"/>
                    <a:pt x="20669" y="9250"/>
                    <a:pt x="20522" y="8995"/>
                  </a:cubicBezTo>
                  <a:cubicBezTo>
                    <a:pt x="19393" y="6994"/>
                    <a:pt x="18532" y="5356"/>
                    <a:pt x="17891" y="3999"/>
                  </a:cubicBezTo>
                  <a:cubicBezTo>
                    <a:pt x="17145" y="2421"/>
                    <a:pt x="16656" y="1143"/>
                    <a:pt x="16366" y="0"/>
                  </a:cubicBezTo>
                  <a:lnTo>
                    <a:pt x="5225" y="0"/>
                  </a:lnTo>
                  <a:cubicBezTo>
                    <a:pt x="4686" y="2110"/>
                    <a:pt x="3442" y="4783"/>
                    <a:pt x="1069" y="8995"/>
                  </a:cubicBezTo>
                  <a:cubicBezTo>
                    <a:pt x="1023" y="9078"/>
                    <a:pt x="972" y="9164"/>
                    <a:pt x="912" y="9273"/>
                  </a:cubicBezTo>
                  <a:cubicBezTo>
                    <a:pt x="820" y="9441"/>
                    <a:pt x="737" y="9610"/>
                    <a:pt x="664" y="9782"/>
                  </a:cubicBezTo>
                  <a:cubicBezTo>
                    <a:pt x="576" y="9985"/>
                    <a:pt x="502" y="10187"/>
                    <a:pt x="433" y="10393"/>
                  </a:cubicBezTo>
                  <a:lnTo>
                    <a:pt x="341" y="10678"/>
                  </a:lnTo>
                  <a:cubicBezTo>
                    <a:pt x="244" y="10971"/>
                    <a:pt x="161" y="11267"/>
                    <a:pt x="106" y="11566"/>
                  </a:cubicBezTo>
                  <a:cubicBezTo>
                    <a:pt x="106" y="11566"/>
                    <a:pt x="106" y="11570"/>
                    <a:pt x="106" y="11570"/>
                  </a:cubicBezTo>
                  <a:cubicBezTo>
                    <a:pt x="32" y="11982"/>
                    <a:pt x="0" y="12402"/>
                    <a:pt x="0" y="12818"/>
                  </a:cubicBezTo>
                  <a:cubicBezTo>
                    <a:pt x="-9" y="17657"/>
                    <a:pt x="4833" y="21600"/>
                    <a:pt x="10791" y="21600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lang="en-US" noProof="1"/>
            </a:p>
          </p:txBody>
        </p:sp>
        <p:sp>
          <p:nvSpPr>
            <p:cNvPr id="82" name="Shape">
              <a:extLst>
                <a:ext uri="{FF2B5EF4-FFF2-40B4-BE49-F238E27FC236}">
                  <a16:creationId xmlns:a16="http://schemas.microsoft.com/office/drawing/2014/main" id="{EDB3D001-CF3A-C544-9934-A0D2C6CB4502}"/>
                </a:ext>
              </a:extLst>
            </p:cNvPr>
            <p:cNvSpPr/>
            <p:nvPr/>
          </p:nvSpPr>
          <p:spPr>
            <a:xfrm>
              <a:off x="5633362" y="3484868"/>
              <a:ext cx="842139" cy="13812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882" h="21349" extrusionOk="0">
                  <a:moveTo>
                    <a:pt x="13400" y="92"/>
                  </a:moveTo>
                  <a:cubicBezTo>
                    <a:pt x="11270" y="5277"/>
                    <a:pt x="8611" y="11760"/>
                    <a:pt x="12369" y="16925"/>
                  </a:cubicBezTo>
                  <a:cubicBezTo>
                    <a:pt x="13312" y="18223"/>
                    <a:pt x="15206" y="19746"/>
                    <a:pt x="17610" y="19803"/>
                  </a:cubicBezTo>
                  <a:cubicBezTo>
                    <a:pt x="19465" y="19848"/>
                    <a:pt x="20819" y="18769"/>
                    <a:pt x="19072" y="17889"/>
                  </a:cubicBezTo>
                  <a:cubicBezTo>
                    <a:pt x="16658" y="16662"/>
                    <a:pt x="12330" y="16681"/>
                    <a:pt x="9474" y="16874"/>
                  </a:cubicBezTo>
                  <a:cubicBezTo>
                    <a:pt x="6589" y="17066"/>
                    <a:pt x="2359" y="17401"/>
                    <a:pt x="475" y="19084"/>
                  </a:cubicBezTo>
                  <a:cubicBezTo>
                    <a:pt x="-781" y="20202"/>
                    <a:pt x="652" y="21178"/>
                    <a:pt x="2477" y="21333"/>
                  </a:cubicBezTo>
                  <a:cubicBezTo>
                    <a:pt x="4548" y="21506"/>
                    <a:pt x="5657" y="20260"/>
                    <a:pt x="6246" y="19142"/>
                  </a:cubicBezTo>
                  <a:cubicBezTo>
                    <a:pt x="6805" y="18075"/>
                    <a:pt x="6844" y="17028"/>
                    <a:pt x="6874" y="15910"/>
                  </a:cubicBezTo>
                  <a:cubicBezTo>
                    <a:pt x="6923" y="13970"/>
                    <a:pt x="7001" y="12036"/>
                    <a:pt x="6952" y="10096"/>
                  </a:cubicBezTo>
                  <a:cubicBezTo>
                    <a:pt x="6884" y="6967"/>
                    <a:pt x="6962" y="3581"/>
                    <a:pt x="4165" y="889"/>
                  </a:cubicBezTo>
                  <a:cubicBezTo>
                    <a:pt x="3998" y="728"/>
                    <a:pt x="3086" y="735"/>
                    <a:pt x="3213" y="850"/>
                  </a:cubicBezTo>
                  <a:cubicBezTo>
                    <a:pt x="5274" y="2836"/>
                    <a:pt x="5686" y="5123"/>
                    <a:pt x="5863" y="7468"/>
                  </a:cubicBezTo>
                  <a:cubicBezTo>
                    <a:pt x="6049" y="10044"/>
                    <a:pt x="5991" y="12614"/>
                    <a:pt x="5922" y="15190"/>
                  </a:cubicBezTo>
                  <a:cubicBezTo>
                    <a:pt x="5883" y="16758"/>
                    <a:pt x="5951" y="18332"/>
                    <a:pt x="4823" y="19771"/>
                  </a:cubicBezTo>
                  <a:cubicBezTo>
                    <a:pt x="4617" y="20035"/>
                    <a:pt x="4244" y="20517"/>
                    <a:pt x="3822" y="20703"/>
                  </a:cubicBezTo>
                  <a:cubicBezTo>
                    <a:pt x="2448" y="21300"/>
                    <a:pt x="544" y="20523"/>
                    <a:pt x="1182" y="19508"/>
                  </a:cubicBezTo>
                  <a:cubicBezTo>
                    <a:pt x="1761" y="18589"/>
                    <a:pt x="3606" y="18075"/>
                    <a:pt x="4931" y="17812"/>
                  </a:cubicBezTo>
                  <a:cubicBezTo>
                    <a:pt x="6825" y="17439"/>
                    <a:pt x="8797" y="17176"/>
                    <a:pt x="10770" y="17092"/>
                  </a:cubicBezTo>
                  <a:cubicBezTo>
                    <a:pt x="11997" y="17041"/>
                    <a:pt x="20819" y="17266"/>
                    <a:pt x="18680" y="19193"/>
                  </a:cubicBezTo>
                  <a:cubicBezTo>
                    <a:pt x="17109" y="20613"/>
                    <a:pt x="14097" y="17908"/>
                    <a:pt x="13596" y="17311"/>
                  </a:cubicBezTo>
                  <a:cubicBezTo>
                    <a:pt x="12899" y="16482"/>
                    <a:pt x="12477" y="15550"/>
                    <a:pt x="12183" y="14625"/>
                  </a:cubicBezTo>
                  <a:cubicBezTo>
                    <a:pt x="10623" y="9781"/>
                    <a:pt x="12458" y="4866"/>
                    <a:pt x="14371" y="189"/>
                  </a:cubicBezTo>
                  <a:cubicBezTo>
                    <a:pt x="14440" y="35"/>
                    <a:pt x="13478" y="-94"/>
                    <a:pt x="13400" y="92"/>
                  </a:cubicBezTo>
                  <a:lnTo>
                    <a:pt x="13400" y="92"/>
                  </a:lnTo>
                  <a:close/>
                </a:path>
              </a:pathLst>
            </a:custGeom>
            <a:solidFill>
              <a:schemeClr val="bg2">
                <a:lumMod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lang="en-US" noProof="1"/>
            </a:p>
          </p:txBody>
        </p:sp>
        <p:sp>
          <p:nvSpPr>
            <p:cNvPr id="83" name="Shape">
              <a:extLst>
                <a:ext uri="{FF2B5EF4-FFF2-40B4-BE49-F238E27FC236}">
                  <a16:creationId xmlns:a16="http://schemas.microsoft.com/office/drawing/2014/main" id="{EA3905E6-C7DC-E943-A2AA-FF038185DEE0}"/>
                </a:ext>
              </a:extLst>
            </p:cNvPr>
            <p:cNvSpPr/>
            <p:nvPr/>
          </p:nvSpPr>
          <p:spPr>
            <a:xfrm>
              <a:off x="5526514" y="2861348"/>
              <a:ext cx="1055835" cy="6987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340" y="17655"/>
                  </a:moveTo>
                  <a:cubicBezTo>
                    <a:pt x="128" y="18169"/>
                    <a:pt x="0" y="18786"/>
                    <a:pt x="0" y="19441"/>
                  </a:cubicBezTo>
                  <a:cubicBezTo>
                    <a:pt x="0" y="20277"/>
                    <a:pt x="196" y="21035"/>
                    <a:pt x="510" y="21587"/>
                  </a:cubicBezTo>
                  <a:cubicBezTo>
                    <a:pt x="510" y="21587"/>
                    <a:pt x="510" y="21600"/>
                    <a:pt x="510" y="21600"/>
                  </a:cubicBezTo>
                  <a:lnTo>
                    <a:pt x="21090" y="21600"/>
                  </a:lnTo>
                  <a:cubicBezTo>
                    <a:pt x="21090" y="21600"/>
                    <a:pt x="21090" y="21587"/>
                    <a:pt x="21090" y="21587"/>
                  </a:cubicBezTo>
                  <a:cubicBezTo>
                    <a:pt x="21404" y="21022"/>
                    <a:pt x="21600" y="20264"/>
                    <a:pt x="21600" y="19441"/>
                  </a:cubicBezTo>
                  <a:cubicBezTo>
                    <a:pt x="21600" y="18773"/>
                    <a:pt x="21472" y="18156"/>
                    <a:pt x="21260" y="17655"/>
                  </a:cubicBezTo>
                  <a:cubicBezTo>
                    <a:pt x="21472" y="17141"/>
                    <a:pt x="21600" y="16524"/>
                    <a:pt x="21600" y="15856"/>
                  </a:cubicBezTo>
                  <a:cubicBezTo>
                    <a:pt x="21600" y="15188"/>
                    <a:pt x="21472" y="14571"/>
                    <a:pt x="21260" y="14057"/>
                  </a:cubicBezTo>
                  <a:cubicBezTo>
                    <a:pt x="21472" y="13556"/>
                    <a:pt x="21600" y="12939"/>
                    <a:pt x="21600" y="12258"/>
                  </a:cubicBezTo>
                  <a:cubicBezTo>
                    <a:pt x="21600" y="11590"/>
                    <a:pt x="21472" y="10973"/>
                    <a:pt x="21260" y="10459"/>
                  </a:cubicBezTo>
                  <a:cubicBezTo>
                    <a:pt x="21472" y="9945"/>
                    <a:pt x="21600" y="9329"/>
                    <a:pt x="21600" y="8661"/>
                  </a:cubicBezTo>
                  <a:cubicBezTo>
                    <a:pt x="21600" y="7992"/>
                    <a:pt x="21472" y="7376"/>
                    <a:pt x="21260" y="6862"/>
                  </a:cubicBezTo>
                  <a:lnTo>
                    <a:pt x="18717" y="6862"/>
                  </a:lnTo>
                  <a:cubicBezTo>
                    <a:pt x="17084" y="2660"/>
                    <a:pt x="14066" y="0"/>
                    <a:pt x="10800" y="0"/>
                  </a:cubicBezTo>
                  <a:cubicBezTo>
                    <a:pt x="7543" y="0"/>
                    <a:pt x="4524" y="2660"/>
                    <a:pt x="2883" y="6862"/>
                  </a:cubicBezTo>
                  <a:lnTo>
                    <a:pt x="340" y="6862"/>
                  </a:lnTo>
                  <a:cubicBezTo>
                    <a:pt x="128" y="7376"/>
                    <a:pt x="0" y="7992"/>
                    <a:pt x="0" y="8661"/>
                  </a:cubicBezTo>
                  <a:cubicBezTo>
                    <a:pt x="0" y="9329"/>
                    <a:pt x="128" y="9945"/>
                    <a:pt x="340" y="10459"/>
                  </a:cubicBezTo>
                  <a:cubicBezTo>
                    <a:pt x="128" y="10973"/>
                    <a:pt x="0" y="11590"/>
                    <a:pt x="0" y="12258"/>
                  </a:cubicBezTo>
                  <a:cubicBezTo>
                    <a:pt x="0" y="12927"/>
                    <a:pt x="128" y="13543"/>
                    <a:pt x="340" y="14057"/>
                  </a:cubicBezTo>
                  <a:cubicBezTo>
                    <a:pt x="128" y="14571"/>
                    <a:pt x="0" y="15188"/>
                    <a:pt x="0" y="15856"/>
                  </a:cubicBezTo>
                  <a:cubicBezTo>
                    <a:pt x="0" y="16524"/>
                    <a:pt x="128" y="17154"/>
                    <a:pt x="340" y="17655"/>
                  </a:cubicBezTo>
                  <a:close/>
                </a:path>
              </a:pathLst>
            </a:custGeom>
            <a:solidFill>
              <a:schemeClr val="bg2">
                <a:lumMod val="2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lang="en-US" noProof="1"/>
            </a:p>
          </p:txBody>
        </p:sp>
        <p:sp>
          <p:nvSpPr>
            <p:cNvPr id="84" name="Rectangle">
              <a:extLst>
                <a:ext uri="{FF2B5EF4-FFF2-40B4-BE49-F238E27FC236}">
                  <a16:creationId xmlns:a16="http://schemas.microsoft.com/office/drawing/2014/main" id="{0E1534D2-1F42-E546-A400-66CB692A2E6C}"/>
                </a:ext>
              </a:extLst>
            </p:cNvPr>
            <p:cNvSpPr/>
            <p:nvPr/>
          </p:nvSpPr>
          <p:spPr>
            <a:xfrm>
              <a:off x="6012863" y="736157"/>
              <a:ext cx="83136" cy="2160715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lang="en-US" noProof="1"/>
            </a:p>
          </p:txBody>
        </p:sp>
      </p:grpSp>
      <p:sp>
        <p:nvSpPr>
          <p:cNvPr id="85" name="Shape">
            <a:extLst>
              <a:ext uri="{FF2B5EF4-FFF2-40B4-BE49-F238E27FC236}">
                <a16:creationId xmlns:a16="http://schemas.microsoft.com/office/drawing/2014/main" id="{3DAD8B8A-C2B6-8F44-ACEE-437630D9BCF8}"/>
              </a:ext>
            </a:extLst>
          </p:cNvPr>
          <p:cNvSpPr/>
          <p:nvPr/>
        </p:nvSpPr>
        <p:spPr>
          <a:xfrm>
            <a:off x="5189751" y="4915788"/>
            <a:ext cx="401333" cy="15488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247" h="20796" extrusionOk="0">
                <a:moveTo>
                  <a:pt x="18732" y="28"/>
                </a:moveTo>
                <a:cubicBezTo>
                  <a:pt x="12043" y="2875"/>
                  <a:pt x="5814" y="9182"/>
                  <a:pt x="131" y="19061"/>
                </a:cubicBezTo>
                <a:cubicBezTo>
                  <a:pt x="-519" y="20177"/>
                  <a:pt x="1431" y="21349"/>
                  <a:pt x="1914" y="20512"/>
                </a:cubicBezTo>
                <a:cubicBezTo>
                  <a:pt x="7387" y="11024"/>
                  <a:pt x="13301" y="4940"/>
                  <a:pt x="19760" y="2149"/>
                </a:cubicBezTo>
                <a:cubicBezTo>
                  <a:pt x="21081" y="1591"/>
                  <a:pt x="19361" y="-251"/>
                  <a:pt x="18732" y="28"/>
                </a:cubicBezTo>
                <a:lnTo>
                  <a:pt x="18732" y="28"/>
                </a:lnTo>
                <a:close/>
              </a:path>
            </a:pathLst>
          </a:custGeom>
          <a:solidFill>
            <a:schemeClr val="bg2">
              <a:lumMod val="5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lang="en-US" noProof="1"/>
          </a:p>
        </p:txBody>
      </p:sp>
      <p:sp>
        <p:nvSpPr>
          <p:cNvPr id="86" name="Shape">
            <a:extLst>
              <a:ext uri="{FF2B5EF4-FFF2-40B4-BE49-F238E27FC236}">
                <a16:creationId xmlns:a16="http://schemas.microsoft.com/office/drawing/2014/main" id="{E71A53CA-9387-6D4A-A745-827D40333F95}"/>
              </a:ext>
            </a:extLst>
          </p:cNvPr>
          <p:cNvSpPr/>
          <p:nvPr/>
        </p:nvSpPr>
        <p:spPr>
          <a:xfrm>
            <a:off x="5522300" y="4998924"/>
            <a:ext cx="316223" cy="48706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853" h="21021" extrusionOk="0">
                <a:moveTo>
                  <a:pt x="18363" y="125"/>
                </a:moveTo>
                <a:cubicBezTo>
                  <a:pt x="11236" y="6458"/>
                  <a:pt x="5123" y="13167"/>
                  <a:pt x="24" y="20289"/>
                </a:cubicBezTo>
                <a:cubicBezTo>
                  <a:pt x="-277" y="20702"/>
                  <a:pt x="2272" y="21330"/>
                  <a:pt x="2629" y="20846"/>
                </a:cubicBezTo>
                <a:cubicBezTo>
                  <a:pt x="7672" y="13777"/>
                  <a:pt x="13703" y="7121"/>
                  <a:pt x="20775" y="842"/>
                </a:cubicBezTo>
                <a:cubicBezTo>
                  <a:pt x="21323" y="358"/>
                  <a:pt x="18801" y="-270"/>
                  <a:pt x="18363" y="125"/>
                </a:cubicBezTo>
                <a:lnTo>
                  <a:pt x="18363" y="125"/>
                </a:lnTo>
                <a:close/>
              </a:path>
            </a:pathLst>
          </a:custGeom>
          <a:solidFill>
            <a:schemeClr val="bg2">
              <a:lumMod val="5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lang="en-US" noProof="1"/>
          </a:p>
        </p:txBody>
      </p:sp>
      <p:sp>
        <p:nvSpPr>
          <p:cNvPr id="87" name="Shape">
            <a:extLst>
              <a:ext uri="{FF2B5EF4-FFF2-40B4-BE49-F238E27FC236}">
                <a16:creationId xmlns:a16="http://schemas.microsoft.com/office/drawing/2014/main" id="{3A250DB0-2E42-2841-A0A5-2BCF3AD4E99B}"/>
              </a:ext>
            </a:extLst>
          </p:cNvPr>
          <p:cNvSpPr/>
          <p:nvPr/>
        </p:nvSpPr>
        <p:spPr>
          <a:xfrm>
            <a:off x="6021115" y="4998924"/>
            <a:ext cx="67789" cy="74875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598" h="21389" extrusionOk="0">
                <a:moveTo>
                  <a:pt x="7959" y="241"/>
                </a:moveTo>
                <a:cubicBezTo>
                  <a:pt x="2022" y="7188"/>
                  <a:pt x="-631" y="14146"/>
                  <a:pt x="127" y="21117"/>
                </a:cubicBezTo>
                <a:cubicBezTo>
                  <a:pt x="127" y="21461"/>
                  <a:pt x="12759" y="21485"/>
                  <a:pt x="12759" y="21153"/>
                </a:cubicBezTo>
                <a:cubicBezTo>
                  <a:pt x="12001" y="14182"/>
                  <a:pt x="14654" y="7224"/>
                  <a:pt x="20590" y="277"/>
                </a:cubicBezTo>
                <a:cubicBezTo>
                  <a:pt x="20969" y="-56"/>
                  <a:pt x="8337" y="-115"/>
                  <a:pt x="7959" y="241"/>
                </a:cubicBezTo>
                <a:lnTo>
                  <a:pt x="7959" y="241"/>
                </a:lnTo>
                <a:close/>
              </a:path>
            </a:pathLst>
          </a:custGeom>
          <a:solidFill>
            <a:schemeClr val="bg2">
              <a:lumMod val="5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lang="en-US" noProof="1"/>
          </a:p>
        </p:txBody>
      </p:sp>
      <p:sp>
        <p:nvSpPr>
          <p:cNvPr id="88" name="Shape">
            <a:extLst>
              <a:ext uri="{FF2B5EF4-FFF2-40B4-BE49-F238E27FC236}">
                <a16:creationId xmlns:a16="http://schemas.microsoft.com/office/drawing/2014/main" id="{132305EA-E9E0-C547-9834-B25EA2FE9B0D}"/>
              </a:ext>
            </a:extLst>
          </p:cNvPr>
          <p:cNvSpPr/>
          <p:nvPr/>
        </p:nvSpPr>
        <p:spPr>
          <a:xfrm>
            <a:off x="6644642" y="4915788"/>
            <a:ext cx="349903" cy="2536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614" h="20822" extrusionOk="0">
                <a:moveTo>
                  <a:pt x="163" y="1132"/>
                </a:moveTo>
                <a:cubicBezTo>
                  <a:pt x="6677" y="6729"/>
                  <a:pt x="12701" y="13178"/>
                  <a:pt x="18236" y="20548"/>
                </a:cubicBezTo>
                <a:cubicBezTo>
                  <a:pt x="18775" y="21265"/>
                  <a:pt x="20979" y="20412"/>
                  <a:pt x="20563" y="19832"/>
                </a:cubicBezTo>
                <a:cubicBezTo>
                  <a:pt x="14955" y="12359"/>
                  <a:pt x="8832" y="5807"/>
                  <a:pt x="2220" y="143"/>
                </a:cubicBezTo>
                <a:cubicBezTo>
                  <a:pt x="1657" y="-335"/>
                  <a:pt x="-621" y="484"/>
                  <a:pt x="163" y="1132"/>
                </a:cubicBezTo>
                <a:lnTo>
                  <a:pt x="163" y="1132"/>
                </a:lnTo>
                <a:close/>
              </a:path>
            </a:pathLst>
          </a:custGeom>
          <a:solidFill>
            <a:schemeClr val="bg2">
              <a:lumMod val="5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lang="en-US" noProof="1"/>
          </a:p>
        </p:txBody>
      </p:sp>
      <p:sp>
        <p:nvSpPr>
          <p:cNvPr id="89" name="Shape">
            <a:extLst>
              <a:ext uri="{FF2B5EF4-FFF2-40B4-BE49-F238E27FC236}">
                <a16:creationId xmlns:a16="http://schemas.microsoft.com/office/drawing/2014/main" id="{9C4E69D8-D2C7-7D44-84F2-B1F47F3592EB}"/>
              </a:ext>
            </a:extLst>
          </p:cNvPr>
          <p:cNvSpPr/>
          <p:nvPr/>
        </p:nvSpPr>
        <p:spPr>
          <a:xfrm>
            <a:off x="6312093" y="4998921"/>
            <a:ext cx="267807" cy="70647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17" h="21343" extrusionOk="0">
                <a:moveTo>
                  <a:pt x="2" y="280"/>
                </a:moveTo>
                <a:cubicBezTo>
                  <a:pt x="2067" y="7702"/>
                  <a:pt x="9868" y="14458"/>
                  <a:pt x="17931" y="21164"/>
                </a:cubicBezTo>
                <a:cubicBezTo>
                  <a:pt x="18292" y="21478"/>
                  <a:pt x="21504" y="21352"/>
                  <a:pt x="21078" y="21001"/>
                </a:cubicBezTo>
                <a:cubicBezTo>
                  <a:pt x="13080" y="14332"/>
                  <a:pt x="5345" y="7614"/>
                  <a:pt x="3280" y="242"/>
                </a:cubicBezTo>
                <a:cubicBezTo>
                  <a:pt x="3182" y="-122"/>
                  <a:pt x="-96" y="-47"/>
                  <a:pt x="2" y="280"/>
                </a:cubicBezTo>
                <a:lnTo>
                  <a:pt x="2" y="280"/>
                </a:lnTo>
                <a:close/>
              </a:path>
            </a:pathLst>
          </a:custGeom>
          <a:solidFill>
            <a:schemeClr val="bg2">
              <a:lumMod val="5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lang="en-US" noProof="1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66B261C4-5F4E-4D98-A85B-30BACB038EAB}"/>
              </a:ext>
            </a:extLst>
          </p:cNvPr>
          <p:cNvGrpSpPr/>
          <p:nvPr/>
        </p:nvGrpSpPr>
        <p:grpSpPr>
          <a:xfrm>
            <a:off x="3150474" y="736157"/>
            <a:ext cx="1947889" cy="3884550"/>
            <a:chOff x="3126782" y="736157"/>
            <a:chExt cx="1947889" cy="3884550"/>
          </a:xfrm>
        </p:grpSpPr>
        <p:sp>
          <p:nvSpPr>
            <p:cNvPr id="73" name="Shape">
              <a:extLst>
                <a:ext uri="{FF2B5EF4-FFF2-40B4-BE49-F238E27FC236}">
                  <a16:creationId xmlns:a16="http://schemas.microsoft.com/office/drawing/2014/main" id="{989175F1-E62E-154C-91AD-9E40E3560943}"/>
                </a:ext>
              </a:extLst>
            </p:cNvPr>
            <p:cNvSpPr/>
            <p:nvPr/>
          </p:nvSpPr>
          <p:spPr>
            <a:xfrm>
              <a:off x="3126782" y="2225122"/>
              <a:ext cx="1947889" cy="23955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1" h="21600" extrusionOk="0">
                  <a:moveTo>
                    <a:pt x="10791" y="21600"/>
                  </a:moveTo>
                  <a:cubicBezTo>
                    <a:pt x="14767" y="21600"/>
                    <a:pt x="18412" y="19831"/>
                    <a:pt x="20301" y="16982"/>
                  </a:cubicBezTo>
                  <a:cubicBezTo>
                    <a:pt x="21144" y="15712"/>
                    <a:pt x="21591" y="14269"/>
                    <a:pt x="21591" y="12818"/>
                  </a:cubicBezTo>
                  <a:cubicBezTo>
                    <a:pt x="21591" y="12335"/>
                    <a:pt x="21536" y="11855"/>
                    <a:pt x="21439" y="11387"/>
                  </a:cubicBezTo>
                  <a:cubicBezTo>
                    <a:pt x="21393" y="11154"/>
                    <a:pt x="21324" y="10926"/>
                    <a:pt x="21250" y="10697"/>
                  </a:cubicBezTo>
                  <a:lnTo>
                    <a:pt x="21153" y="10405"/>
                  </a:lnTo>
                  <a:cubicBezTo>
                    <a:pt x="21084" y="10191"/>
                    <a:pt x="21010" y="9981"/>
                    <a:pt x="20918" y="9771"/>
                  </a:cubicBezTo>
                  <a:cubicBezTo>
                    <a:pt x="20803" y="9509"/>
                    <a:pt x="20669" y="9250"/>
                    <a:pt x="20522" y="8995"/>
                  </a:cubicBezTo>
                  <a:cubicBezTo>
                    <a:pt x="19393" y="6994"/>
                    <a:pt x="18532" y="5356"/>
                    <a:pt x="17891" y="3999"/>
                  </a:cubicBezTo>
                  <a:cubicBezTo>
                    <a:pt x="17145" y="2421"/>
                    <a:pt x="16656" y="1143"/>
                    <a:pt x="16366" y="0"/>
                  </a:cubicBezTo>
                  <a:lnTo>
                    <a:pt x="5225" y="0"/>
                  </a:lnTo>
                  <a:cubicBezTo>
                    <a:pt x="4686" y="2110"/>
                    <a:pt x="3442" y="4783"/>
                    <a:pt x="1069" y="8995"/>
                  </a:cubicBezTo>
                  <a:cubicBezTo>
                    <a:pt x="1023" y="9078"/>
                    <a:pt x="972" y="9164"/>
                    <a:pt x="912" y="9273"/>
                  </a:cubicBezTo>
                  <a:cubicBezTo>
                    <a:pt x="820" y="9441"/>
                    <a:pt x="737" y="9610"/>
                    <a:pt x="664" y="9782"/>
                  </a:cubicBezTo>
                  <a:cubicBezTo>
                    <a:pt x="576" y="9981"/>
                    <a:pt x="502" y="10187"/>
                    <a:pt x="433" y="10393"/>
                  </a:cubicBezTo>
                  <a:lnTo>
                    <a:pt x="341" y="10678"/>
                  </a:lnTo>
                  <a:cubicBezTo>
                    <a:pt x="244" y="10971"/>
                    <a:pt x="161" y="11267"/>
                    <a:pt x="106" y="11566"/>
                  </a:cubicBezTo>
                  <a:cubicBezTo>
                    <a:pt x="106" y="11566"/>
                    <a:pt x="106" y="11570"/>
                    <a:pt x="106" y="11570"/>
                  </a:cubicBezTo>
                  <a:cubicBezTo>
                    <a:pt x="32" y="11982"/>
                    <a:pt x="0" y="12402"/>
                    <a:pt x="0" y="12818"/>
                  </a:cubicBezTo>
                  <a:cubicBezTo>
                    <a:pt x="-9" y="17661"/>
                    <a:pt x="4838" y="21600"/>
                    <a:pt x="10791" y="21600"/>
                  </a:cubicBezTo>
                  <a:close/>
                </a:path>
              </a:pathLst>
            </a:custGeom>
            <a:solidFill>
              <a:srgbClr val="D6D6D6"/>
            </a:solidFill>
            <a:ln w="12700">
              <a:miter lim="400000"/>
            </a:ln>
          </p:spPr>
          <p:txBody>
            <a:bodyPr lIns="38100" tIns="38100" rIns="38100" bIns="38100" anchor="b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en-US" sz="2000" noProof="1">
                  <a:solidFill>
                    <a:schemeClr val="bg2">
                      <a:lumMod val="25000"/>
                    </a:schemeClr>
                  </a:solidFill>
                </a:rPr>
                <a:t>Lorem Ipsum</a:t>
              </a:r>
              <a:br>
                <a:rPr lang="en-US" sz="2000" noProof="1">
                  <a:solidFill>
                    <a:schemeClr val="bg2">
                      <a:lumMod val="25000"/>
                    </a:schemeClr>
                  </a:solidFill>
                </a:rPr>
              </a:br>
              <a:br>
                <a:rPr lang="en-US" sz="2000" noProof="1">
                  <a:solidFill>
                    <a:schemeClr val="bg2">
                      <a:lumMod val="25000"/>
                    </a:schemeClr>
                  </a:solidFill>
                </a:rPr>
              </a:br>
              <a:endParaRPr lang="en-US" sz="2000" noProof="1">
                <a:solidFill>
                  <a:schemeClr val="bg2">
                    <a:lumMod val="25000"/>
                  </a:schemeClr>
                </a:solidFill>
              </a:endParaRPr>
            </a:p>
          </p:txBody>
        </p:sp>
        <p:sp>
          <p:nvSpPr>
            <p:cNvPr id="74" name="Shape">
              <a:extLst>
                <a:ext uri="{FF2B5EF4-FFF2-40B4-BE49-F238E27FC236}">
                  <a16:creationId xmlns:a16="http://schemas.microsoft.com/office/drawing/2014/main" id="{722F62C7-32B1-6540-9679-70B495BA4B70}"/>
                </a:ext>
              </a:extLst>
            </p:cNvPr>
            <p:cNvSpPr/>
            <p:nvPr/>
          </p:nvSpPr>
          <p:spPr>
            <a:xfrm>
              <a:off x="3679657" y="2170854"/>
              <a:ext cx="842139" cy="13814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882" h="21345" extrusionOk="0">
                  <a:moveTo>
                    <a:pt x="13400" y="95"/>
                  </a:moveTo>
                  <a:cubicBezTo>
                    <a:pt x="11270" y="5278"/>
                    <a:pt x="8611" y="11759"/>
                    <a:pt x="12369" y="16923"/>
                  </a:cubicBezTo>
                  <a:cubicBezTo>
                    <a:pt x="13312" y="18220"/>
                    <a:pt x="15206" y="19742"/>
                    <a:pt x="17610" y="19800"/>
                  </a:cubicBezTo>
                  <a:cubicBezTo>
                    <a:pt x="19465" y="19845"/>
                    <a:pt x="20819" y="18766"/>
                    <a:pt x="19072" y="17886"/>
                  </a:cubicBezTo>
                  <a:cubicBezTo>
                    <a:pt x="16658" y="16659"/>
                    <a:pt x="12330" y="16678"/>
                    <a:pt x="9474" y="16871"/>
                  </a:cubicBezTo>
                  <a:cubicBezTo>
                    <a:pt x="6589" y="17064"/>
                    <a:pt x="2359" y="17398"/>
                    <a:pt x="475" y="19081"/>
                  </a:cubicBezTo>
                  <a:cubicBezTo>
                    <a:pt x="-781" y="20198"/>
                    <a:pt x="652" y="21174"/>
                    <a:pt x="2477" y="21329"/>
                  </a:cubicBezTo>
                  <a:cubicBezTo>
                    <a:pt x="4548" y="21502"/>
                    <a:pt x="5657" y="20256"/>
                    <a:pt x="6246" y="19138"/>
                  </a:cubicBezTo>
                  <a:cubicBezTo>
                    <a:pt x="6805" y="18072"/>
                    <a:pt x="6844" y="17025"/>
                    <a:pt x="6874" y="15908"/>
                  </a:cubicBezTo>
                  <a:cubicBezTo>
                    <a:pt x="6923" y="13968"/>
                    <a:pt x="7001" y="12035"/>
                    <a:pt x="6952" y="10095"/>
                  </a:cubicBezTo>
                  <a:cubicBezTo>
                    <a:pt x="6884" y="6967"/>
                    <a:pt x="6962" y="3582"/>
                    <a:pt x="4165" y="891"/>
                  </a:cubicBezTo>
                  <a:cubicBezTo>
                    <a:pt x="3998" y="731"/>
                    <a:pt x="3086" y="737"/>
                    <a:pt x="3213" y="853"/>
                  </a:cubicBezTo>
                  <a:cubicBezTo>
                    <a:pt x="5274" y="2837"/>
                    <a:pt x="5686" y="5124"/>
                    <a:pt x="5863" y="7468"/>
                  </a:cubicBezTo>
                  <a:cubicBezTo>
                    <a:pt x="6049" y="10044"/>
                    <a:pt x="5991" y="12613"/>
                    <a:pt x="5922" y="15188"/>
                  </a:cubicBezTo>
                  <a:cubicBezTo>
                    <a:pt x="5883" y="16756"/>
                    <a:pt x="5951" y="18329"/>
                    <a:pt x="4823" y="19768"/>
                  </a:cubicBezTo>
                  <a:cubicBezTo>
                    <a:pt x="4617" y="20031"/>
                    <a:pt x="4244" y="20513"/>
                    <a:pt x="3822" y="20699"/>
                  </a:cubicBezTo>
                  <a:cubicBezTo>
                    <a:pt x="2448" y="21296"/>
                    <a:pt x="544" y="20519"/>
                    <a:pt x="1182" y="19505"/>
                  </a:cubicBezTo>
                  <a:cubicBezTo>
                    <a:pt x="1761" y="18586"/>
                    <a:pt x="3606" y="18072"/>
                    <a:pt x="4931" y="17809"/>
                  </a:cubicBezTo>
                  <a:cubicBezTo>
                    <a:pt x="6825" y="17436"/>
                    <a:pt x="8797" y="17173"/>
                    <a:pt x="10770" y="17090"/>
                  </a:cubicBezTo>
                  <a:cubicBezTo>
                    <a:pt x="11997" y="17038"/>
                    <a:pt x="20819" y="17263"/>
                    <a:pt x="18680" y="19190"/>
                  </a:cubicBezTo>
                  <a:cubicBezTo>
                    <a:pt x="17109" y="20609"/>
                    <a:pt x="14097" y="17905"/>
                    <a:pt x="13596" y="17308"/>
                  </a:cubicBezTo>
                  <a:cubicBezTo>
                    <a:pt x="12899" y="16479"/>
                    <a:pt x="12477" y="15548"/>
                    <a:pt x="12183" y="14623"/>
                  </a:cubicBezTo>
                  <a:cubicBezTo>
                    <a:pt x="10623" y="9780"/>
                    <a:pt x="12458" y="4867"/>
                    <a:pt x="14371" y="191"/>
                  </a:cubicBezTo>
                  <a:cubicBezTo>
                    <a:pt x="14440" y="37"/>
                    <a:pt x="13478" y="-98"/>
                    <a:pt x="13400" y="95"/>
                  </a:cubicBezTo>
                  <a:lnTo>
                    <a:pt x="13400" y="95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lang="en-US" noProof="1"/>
            </a:p>
          </p:txBody>
        </p:sp>
        <p:sp>
          <p:nvSpPr>
            <p:cNvPr id="75" name="Shape">
              <a:extLst>
                <a:ext uri="{FF2B5EF4-FFF2-40B4-BE49-F238E27FC236}">
                  <a16:creationId xmlns:a16="http://schemas.microsoft.com/office/drawing/2014/main" id="{9292F71B-BFEE-924E-8809-F08FE8AEE366}"/>
                </a:ext>
              </a:extLst>
            </p:cNvPr>
            <p:cNvSpPr/>
            <p:nvPr/>
          </p:nvSpPr>
          <p:spPr>
            <a:xfrm>
              <a:off x="3572809" y="1531166"/>
              <a:ext cx="1055835" cy="6987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340" y="17655"/>
                  </a:moveTo>
                  <a:cubicBezTo>
                    <a:pt x="128" y="18169"/>
                    <a:pt x="0" y="18786"/>
                    <a:pt x="0" y="19441"/>
                  </a:cubicBezTo>
                  <a:cubicBezTo>
                    <a:pt x="0" y="20277"/>
                    <a:pt x="196" y="21035"/>
                    <a:pt x="510" y="21587"/>
                  </a:cubicBezTo>
                  <a:cubicBezTo>
                    <a:pt x="510" y="21587"/>
                    <a:pt x="510" y="21600"/>
                    <a:pt x="510" y="21600"/>
                  </a:cubicBezTo>
                  <a:lnTo>
                    <a:pt x="21090" y="21600"/>
                  </a:lnTo>
                  <a:cubicBezTo>
                    <a:pt x="21090" y="21600"/>
                    <a:pt x="21090" y="21587"/>
                    <a:pt x="21090" y="21587"/>
                  </a:cubicBezTo>
                  <a:cubicBezTo>
                    <a:pt x="21404" y="21022"/>
                    <a:pt x="21600" y="20264"/>
                    <a:pt x="21600" y="19441"/>
                  </a:cubicBezTo>
                  <a:cubicBezTo>
                    <a:pt x="21600" y="18773"/>
                    <a:pt x="21472" y="18156"/>
                    <a:pt x="21260" y="17655"/>
                  </a:cubicBezTo>
                  <a:cubicBezTo>
                    <a:pt x="21472" y="17141"/>
                    <a:pt x="21600" y="16524"/>
                    <a:pt x="21600" y="15856"/>
                  </a:cubicBezTo>
                  <a:cubicBezTo>
                    <a:pt x="21600" y="15188"/>
                    <a:pt x="21472" y="14571"/>
                    <a:pt x="21260" y="14057"/>
                  </a:cubicBezTo>
                  <a:cubicBezTo>
                    <a:pt x="21472" y="13556"/>
                    <a:pt x="21600" y="12939"/>
                    <a:pt x="21600" y="12258"/>
                  </a:cubicBezTo>
                  <a:cubicBezTo>
                    <a:pt x="21600" y="11590"/>
                    <a:pt x="21472" y="10973"/>
                    <a:pt x="21260" y="10459"/>
                  </a:cubicBezTo>
                  <a:cubicBezTo>
                    <a:pt x="21472" y="9945"/>
                    <a:pt x="21600" y="9329"/>
                    <a:pt x="21600" y="8661"/>
                  </a:cubicBezTo>
                  <a:cubicBezTo>
                    <a:pt x="21600" y="7992"/>
                    <a:pt x="21472" y="7376"/>
                    <a:pt x="21260" y="6862"/>
                  </a:cubicBezTo>
                  <a:lnTo>
                    <a:pt x="18717" y="6862"/>
                  </a:lnTo>
                  <a:cubicBezTo>
                    <a:pt x="17084" y="2660"/>
                    <a:pt x="14066" y="0"/>
                    <a:pt x="10800" y="0"/>
                  </a:cubicBezTo>
                  <a:cubicBezTo>
                    <a:pt x="7543" y="0"/>
                    <a:pt x="4524" y="2660"/>
                    <a:pt x="2883" y="6862"/>
                  </a:cubicBezTo>
                  <a:lnTo>
                    <a:pt x="340" y="6862"/>
                  </a:lnTo>
                  <a:cubicBezTo>
                    <a:pt x="128" y="7376"/>
                    <a:pt x="0" y="7992"/>
                    <a:pt x="0" y="8661"/>
                  </a:cubicBezTo>
                  <a:cubicBezTo>
                    <a:pt x="0" y="9329"/>
                    <a:pt x="128" y="9945"/>
                    <a:pt x="340" y="10459"/>
                  </a:cubicBezTo>
                  <a:cubicBezTo>
                    <a:pt x="128" y="10973"/>
                    <a:pt x="0" y="11590"/>
                    <a:pt x="0" y="12258"/>
                  </a:cubicBezTo>
                  <a:cubicBezTo>
                    <a:pt x="0" y="12927"/>
                    <a:pt x="128" y="13543"/>
                    <a:pt x="340" y="14057"/>
                  </a:cubicBezTo>
                  <a:cubicBezTo>
                    <a:pt x="128" y="14571"/>
                    <a:pt x="0" y="15188"/>
                    <a:pt x="0" y="15856"/>
                  </a:cubicBezTo>
                  <a:cubicBezTo>
                    <a:pt x="0" y="16524"/>
                    <a:pt x="128" y="17141"/>
                    <a:pt x="340" y="17655"/>
                  </a:cubicBezTo>
                  <a:close/>
                </a:path>
              </a:pathLst>
            </a:custGeom>
            <a:solidFill>
              <a:srgbClr val="424242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lang="en-US" noProof="1"/>
            </a:p>
          </p:txBody>
        </p:sp>
        <p:sp>
          <p:nvSpPr>
            <p:cNvPr id="76" name="Rectangle">
              <a:extLst>
                <a:ext uri="{FF2B5EF4-FFF2-40B4-BE49-F238E27FC236}">
                  <a16:creationId xmlns:a16="http://schemas.microsoft.com/office/drawing/2014/main" id="{7CFF4F11-2C32-5246-9C84-2F174E552CD4}"/>
                </a:ext>
              </a:extLst>
            </p:cNvPr>
            <p:cNvSpPr/>
            <p:nvPr/>
          </p:nvSpPr>
          <p:spPr>
            <a:xfrm>
              <a:off x="4059158" y="736157"/>
              <a:ext cx="83136" cy="840925"/>
            </a:xfrm>
            <a:prstGeom prst="rect">
              <a:avLst/>
            </a:prstGeom>
            <a:solidFill>
              <a:srgbClr val="424242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lang="en-US" noProof="1"/>
            </a:p>
          </p:txBody>
        </p:sp>
      </p:grpSp>
      <p:grpSp>
        <p:nvGrpSpPr>
          <p:cNvPr id="90" name="Group 89">
            <a:extLst>
              <a:ext uri="{FF2B5EF4-FFF2-40B4-BE49-F238E27FC236}">
                <a16:creationId xmlns:a16="http://schemas.microsoft.com/office/drawing/2014/main" id="{DBEA08C1-F35C-4F4D-A96E-5E1A943608A4}"/>
              </a:ext>
            </a:extLst>
          </p:cNvPr>
          <p:cNvGrpSpPr/>
          <p:nvPr/>
        </p:nvGrpSpPr>
        <p:grpSpPr>
          <a:xfrm>
            <a:off x="7093637" y="736157"/>
            <a:ext cx="1947889" cy="3884550"/>
            <a:chOff x="3126782" y="736157"/>
            <a:chExt cx="1947889" cy="3884550"/>
          </a:xfrm>
        </p:grpSpPr>
        <p:sp>
          <p:nvSpPr>
            <p:cNvPr id="91" name="Shape">
              <a:extLst>
                <a:ext uri="{FF2B5EF4-FFF2-40B4-BE49-F238E27FC236}">
                  <a16:creationId xmlns:a16="http://schemas.microsoft.com/office/drawing/2014/main" id="{4BACB509-CCC5-4928-A138-9436AEB76BF6}"/>
                </a:ext>
              </a:extLst>
            </p:cNvPr>
            <p:cNvSpPr/>
            <p:nvPr/>
          </p:nvSpPr>
          <p:spPr>
            <a:xfrm>
              <a:off x="3126782" y="2225122"/>
              <a:ext cx="1947889" cy="23955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1" h="21600" extrusionOk="0">
                  <a:moveTo>
                    <a:pt x="10791" y="21600"/>
                  </a:moveTo>
                  <a:cubicBezTo>
                    <a:pt x="14767" y="21600"/>
                    <a:pt x="18412" y="19831"/>
                    <a:pt x="20301" y="16982"/>
                  </a:cubicBezTo>
                  <a:cubicBezTo>
                    <a:pt x="21144" y="15712"/>
                    <a:pt x="21591" y="14269"/>
                    <a:pt x="21591" y="12818"/>
                  </a:cubicBezTo>
                  <a:cubicBezTo>
                    <a:pt x="21591" y="12335"/>
                    <a:pt x="21536" y="11855"/>
                    <a:pt x="21439" y="11387"/>
                  </a:cubicBezTo>
                  <a:cubicBezTo>
                    <a:pt x="21393" y="11154"/>
                    <a:pt x="21324" y="10926"/>
                    <a:pt x="21250" y="10697"/>
                  </a:cubicBezTo>
                  <a:lnTo>
                    <a:pt x="21153" y="10405"/>
                  </a:lnTo>
                  <a:cubicBezTo>
                    <a:pt x="21084" y="10191"/>
                    <a:pt x="21010" y="9981"/>
                    <a:pt x="20918" y="9771"/>
                  </a:cubicBezTo>
                  <a:cubicBezTo>
                    <a:pt x="20803" y="9509"/>
                    <a:pt x="20669" y="9250"/>
                    <a:pt x="20522" y="8995"/>
                  </a:cubicBezTo>
                  <a:cubicBezTo>
                    <a:pt x="19393" y="6994"/>
                    <a:pt x="18532" y="5356"/>
                    <a:pt x="17891" y="3999"/>
                  </a:cubicBezTo>
                  <a:cubicBezTo>
                    <a:pt x="17145" y="2421"/>
                    <a:pt x="16656" y="1143"/>
                    <a:pt x="16366" y="0"/>
                  </a:cubicBezTo>
                  <a:lnTo>
                    <a:pt x="5225" y="0"/>
                  </a:lnTo>
                  <a:cubicBezTo>
                    <a:pt x="4686" y="2110"/>
                    <a:pt x="3442" y="4783"/>
                    <a:pt x="1069" y="8995"/>
                  </a:cubicBezTo>
                  <a:cubicBezTo>
                    <a:pt x="1023" y="9078"/>
                    <a:pt x="972" y="9164"/>
                    <a:pt x="912" y="9273"/>
                  </a:cubicBezTo>
                  <a:cubicBezTo>
                    <a:pt x="820" y="9441"/>
                    <a:pt x="737" y="9610"/>
                    <a:pt x="664" y="9782"/>
                  </a:cubicBezTo>
                  <a:cubicBezTo>
                    <a:pt x="576" y="9981"/>
                    <a:pt x="502" y="10187"/>
                    <a:pt x="433" y="10393"/>
                  </a:cubicBezTo>
                  <a:lnTo>
                    <a:pt x="341" y="10678"/>
                  </a:lnTo>
                  <a:cubicBezTo>
                    <a:pt x="244" y="10971"/>
                    <a:pt x="161" y="11267"/>
                    <a:pt x="106" y="11566"/>
                  </a:cubicBezTo>
                  <a:cubicBezTo>
                    <a:pt x="106" y="11566"/>
                    <a:pt x="106" y="11570"/>
                    <a:pt x="106" y="11570"/>
                  </a:cubicBezTo>
                  <a:cubicBezTo>
                    <a:pt x="32" y="11982"/>
                    <a:pt x="0" y="12402"/>
                    <a:pt x="0" y="12818"/>
                  </a:cubicBezTo>
                  <a:cubicBezTo>
                    <a:pt x="-9" y="17661"/>
                    <a:pt x="4838" y="21600"/>
                    <a:pt x="10791" y="21600"/>
                  </a:cubicBezTo>
                  <a:close/>
                </a:path>
              </a:pathLst>
            </a:custGeom>
            <a:solidFill>
              <a:srgbClr val="D6D6D6"/>
            </a:solidFill>
            <a:ln w="12700">
              <a:miter lim="400000"/>
            </a:ln>
          </p:spPr>
          <p:txBody>
            <a:bodyPr lIns="38100" tIns="38100" rIns="38100" bIns="38100" anchor="b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en-US" sz="2000" noProof="1">
                  <a:solidFill>
                    <a:schemeClr val="bg2">
                      <a:lumMod val="25000"/>
                    </a:schemeClr>
                  </a:solidFill>
                </a:rPr>
                <a:t>Lorem Ipsum</a:t>
              </a:r>
              <a:br>
                <a:rPr lang="en-US" sz="2000" noProof="1">
                  <a:solidFill>
                    <a:schemeClr val="bg2">
                      <a:lumMod val="25000"/>
                    </a:schemeClr>
                  </a:solidFill>
                </a:rPr>
              </a:br>
              <a:br>
                <a:rPr lang="en-US" sz="2000" noProof="1">
                  <a:solidFill>
                    <a:schemeClr val="bg2">
                      <a:lumMod val="25000"/>
                    </a:schemeClr>
                  </a:solidFill>
                </a:rPr>
              </a:br>
              <a:endParaRPr lang="en-US" sz="2000" noProof="1">
                <a:solidFill>
                  <a:schemeClr val="bg2">
                    <a:lumMod val="25000"/>
                  </a:schemeClr>
                </a:solidFill>
              </a:endParaRPr>
            </a:p>
          </p:txBody>
        </p:sp>
        <p:sp>
          <p:nvSpPr>
            <p:cNvPr id="92" name="Shape">
              <a:extLst>
                <a:ext uri="{FF2B5EF4-FFF2-40B4-BE49-F238E27FC236}">
                  <a16:creationId xmlns:a16="http://schemas.microsoft.com/office/drawing/2014/main" id="{80E9C328-8BAA-48D5-98A7-8FDB99C9CF2F}"/>
                </a:ext>
              </a:extLst>
            </p:cNvPr>
            <p:cNvSpPr/>
            <p:nvPr/>
          </p:nvSpPr>
          <p:spPr>
            <a:xfrm>
              <a:off x="3679657" y="2170854"/>
              <a:ext cx="842139" cy="13814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882" h="21345" extrusionOk="0">
                  <a:moveTo>
                    <a:pt x="13400" y="95"/>
                  </a:moveTo>
                  <a:cubicBezTo>
                    <a:pt x="11270" y="5278"/>
                    <a:pt x="8611" y="11759"/>
                    <a:pt x="12369" y="16923"/>
                  </a:cubicBezTo>
                  <a:cubicBezTo>
                    <a:pt x="13312" y="18220"/>
                    <a:pt x="15206" y="19742"/>
                    <a:pt x="17610" y="19800"/>
                  </a:cubicBezTo>
                  <a:cubicBezTo>
                    <a:pt x="19465" y="19845"/>
                    <a:pt x="20819" y="18766"/>
                    <a:pt x="19072" y="17886"/>
                  </a:cubicBezTo>
                  <a:cubicBezTo>
                    <a:pt x="16658" y="16659"/>
                    <a:pt x="12330" y="16678"/>
                    <a:pt x="9474" y="16871"/>
                  </a:cubicBezTo>
                  <a:cubicBezTo>
                    <a:pt x="6589" y="17064"/>
                    <a:pt x="2359" y="17398"/>
                    <a:pt x="475" y="19081"/>
                  </a:cubicBezTo>
                  <a:cubicBezTo>
                    <a:pt x="-781" y="20198"/>
                    <a:pt x="652" y="21174"/>
                    <a:pt x="2477" y="21329"/>
                  </a:cubicBezTo>
                  <a:cubicBezTo>
                    <a:pt x="4548" y="21502"/>
                    <a:pt x="5657" y="20256"/>
                    <a:pt x="6246" y="19138"/>
                  </a:cubicBezTo>
                  <a:cubicBezTo>
                    <a:pt x="6805" y="18072"/>
                    <a:pt x="6844" y="17025"/>
                    <a:pt x="6874" y="15908"/>
                  </a:cubicBezTo>
                  <a:cubicBezTo>
                    <a:pt x="6923" y="13968"/>
                    <a:pt x="7001" y="12035"/>
                    <a:pt x="6952" y="10095"/>
                  </a:cubicBezTo>
                  <a:cubicBezTo>
                    <a:pt x="6884" y="6967"/>
                    <a:pt x="6962" y="3582"/>
                    <a:pt x="4165" y="891"/>
                  </a:cubicBezTo>
                  <a:cubicBezTo>
                    <a:pt x="3998" y="731"/>
                    <a:pt x="3086" y="737"/>
                    <a:pt x="3213" y="853"/>
                  </a:cubicBezTo>
                  <a:cubicBezTo>
                    <a:pt x="5274" y="2837"/>
                    <a:pt x="5686" y="5124"/>
                    <a:pt x="5863" y="7468"/>
                  </a:cubicBezTo>
                  <a:cubicBezTo>
                    <a:pt x="6049" y="10044"/>
                    <a:pt x="5991" y="12613"/>
                    <a:pt x="5922" y="15188"/>
                  </a:cubicBezTo>
                  <a:cubicBezTo>
                    <a:pt x="5883" y="16756"/>
                    <a:pt x="5951" y="18329"/>
                    <a:pt x="4823" y="19768"/>
                  </a:cubicBezTo>
                  <a:cubicBezTo>
                    <a:pt x="4617" y="20031"/>
                    <a:pt x="4244" y="20513"/>
                    <a:pt x="3822" y="20699"/>
                  </a:cubicBezTo>
                  <a:cubicBezTo>
                    <a:pt x="2448" y="21296"/>
                    <a:pt x="544" y="20519"/>
                    <a:pt x="1182" y="19505"/>
                  </a:cubicBezTo>
                  <a:cubicBezTo>
                    <a:pt x="1761" y="18586"/>
                    <a:pt x="3606" y="18072"/>
                    <a:pt x="4931" y="17809"/>
                  </a:cubicBezTo>
                  <a:cubicBezTo>
                    <a:pt x="6825" y="17436"/>
                    <a:pt x="8797" y="17173"/>
                    <a:pt x="10770" y="17090"/>
                  </a:cubicBezTo>
                  <a:cubicBezTo>
                    <a:pt x="11997" y="17038"/>
                    <a:pt x="20819" y="17263"/>
                    <a:pt x="18680" y="19190"/>
                  </a:cubicBezTo>
                  <a:cubicBezTo>
                    <a:pt x="17109" y="20609"/>
                    <a:pt x="14097" y="17905"/>
                    <a:pt x="13596" y="17308"/>
                  </a:cubicBezTo>
                  <a:cubicBezTo>
                    <a:pt x="12899" y="16479"/>
                    <a:pt x="12477" y="15548"/>
                    <a:pt x="12183" y="14623"/>
                  </a:cubicBezTo>
                  <a:cubicBezTo>
                    <a:pt x="10623" y="9780"/>
                    <a:pt x="12458" y="4867"/>
                    <a:pt x="14371" y="191"/>
                  </a:cubicBezTo>
                  <a:cubicBezTo>
                    <a:pt x="14440" y="37"/>
                    <a:pt x="13478" y="-98"/>
                    <a:pt x="13400" y="95"/>
                  </a:cubicBezTo>
                  <a:lnTo>
                    <a:pt x="13400" y="95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lang="en-US" noProof="1"/>
            </a:p>
          </p:txBody>
        </p:sp>
        <p:sp>
          <p:nvSpPr>
            <p:cNvPr id="93" name="Shape">
              <a:extLst>
                <a:ext uri="{FF2B5EF4-FFF2-40B4-BE49-F238E27FC236}">
                  <a16:creationId xmlns:a16="http://schemas.microsoft.com/office/drawing/2014/main" id="{38135239-2517-4A4E-ABF6-CF6626F1ACF5}"/>
                </a:ext>
              </a:extLst>
            </p:cNvPr>
            <p:cNvSpPr/>
            <p:nvPr/>
          </p:nvSpPr>
          <p:spPr>
            <a:xfrm>
              <a:off x="3572809" y="1531166"/>
              <a:ext cx="1055835" cy="6987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340" y="17655"/>
                  </a:moveTo>
                  <a:cubicBezTo>
                    <a:pt x="128" y="18169"/>
                    <a:pt x="0" y="18786"/>
                    <a:pt x="0" y="19441"/>
                  </a:cubicBezTo>
                  <a:cubicBezTo>
                    <a:pt x="0" y="20277"/>
                    <a:pt x="196" y="21035"/>
                    <a:pt x="510" y="21587"/>
                  </a:cubicBezTo>
                  <a:cubicBezTo>
                    <a:pt x="510" y="21587"/>
                    <a:pt x="510" y="21600"/>
                    <a:pt x="510" y="21600"/>
                  </a:cubicBezTo>
                  <a:lnTo>
                    <a:pt x="21090" y="21600"/>
                  </a:lnTo>
                  <a:cubicBezTo>
                    <a:pt x="21090" y="21600"/>
                    <a:pt x="21090" y="21587"/>
                    <a:pt x="21090" y="21587"/>
                  </a:cubicBezTo>
                  <a:cubicBezTo>
                    <a:pt x="21404" y="21022"/>
                    <a:pt x="21600" y="20264"/>
                    <a:pt x="21600" y="19441"/>
                  </a:cubicBezTo>
                  <a:cubicBezTo>
                    <a:pt x="21600" y="18773"/>
                    <a:pt x="21472" y="18156"/>
                    <a:pt x="21260" y="17655"/>
                  </a:cubicBezTo>
                  <a:cubicBezTo>
                    <a:pt x="21472" y="17141"/>
                    <a:pt x="21600" y="16524"/>
                    <a:pt x="21600" y="15856"/>
                  </a:cubicBezTo>
                  <a:cubicBezTo>
                    <a:pt x="21600" y="15188"/>
                    <a:pt x="21472" y="14571"/>
                    <a:pt x="21260" y="14057"/>
                  </a:cubicBezTo>
                  <a:cubicBezTo>
                    <a:pt x="21472" y="13556"/>
                    <a:pt x="21600" y="12939"/>
                    <a:pt x="21600" y="12258"/>
                  </a:cubicBezTo>
                  <a:cubicBezTo>
                    <a:pt x="21600" y="11590"/>
                    <a:pt x="21472" y="10973"/>
                    <a:pt x="21260" y="10459"/>
                  </a:cubicBezTo>
                  <a:cubicBezTo>
                    <a:pt x="21472" y="9945"/>
                    <a:pt x="21600" y="9329"/>
                    <a:pt x="21600" y="8661"/>
                  </a:cubicBezTo>
                  <a:cubicBezTo>
                    <a:pt x="21600" y="7992"/>
                    <a:pt x="21472" y="7376"/>
                    <a:pt x="21260" y="6862"/>
                  </a:cubicBezTo>
                  <a:lnTo>
                    <a:pt x="18717" y="6862"/>
                  </a:lnTo>
                  <a:cubicBezTo>
                    <a:pt x="17084" y="2660"/>
                    <a:pt x="14066" y="0"/>
                    <a:pt x="10800" y="0"/>
                  </a:cubicBezTo>
                  <a:cubicBezTo>
                    <a:pt x="7543" y="0"/>
                    <a:pt x="4524" y="2660"/>
                    <a:pt x="2883" y="6862"/>
                  </a:cubicBezTo>
                  <a:lnTo>
                    <a:pt x="340" y="6862"/>
                  </a:lnTo>
                  <a:cubicBezTo>
                    <a:pt x="128" y="7376"/>
                    <a:pt x="0" y="7992"/>
                    <a:pt x="0" y="8661"/>
                  </a:cubicBezTo>
                  <a:cubicBezTo>
                    <a:pt x="0" y="9329"/>
                    <a:pt x="128" y="9945"/>
                    <a:pt x="340" y="10459"/>
                  </a:cubicBezTo>
                  <a:cubicBezTo>
                    <a:pt x="128" y="10973"/>
                    <a:pt x="0" y="11590"/>
                    <a:pt x="0" y="12258"/>
                  </a:cubicBezTo>
                  <a:cubicBezTo>
                    <a:pt x="0" y="12927"/>
                    <a:pt x="128" y="13543"/>
                    <a:pt x="340" y="14057"/>
                  </a:cubicBezTo>
                  <a:cubicBezTo>
                    <a:pt x="128" y="14571"/>
                    <a:pt x="0" y="15188"/>
                    <a:pt x="0" y="15856"/>
                  </a:cubicBezTo>
                  <a:cubicBezTo>
                    <a:pt x="0" y="16524"/>
                    <a:pt x="128" y="17141"/>
                    <a:pt x="340" y="17655"/>
                  </a:cubicBezTo>
                  <a:close/>
                </a:path>
              </a:pathLst>
            </a:custGeom>
            <a:solidFill>
              <a:srgbClr val="424242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lang="en-US" noProof="1"/>
            </a:p>
          </p:txBody>
        </p:sp>
        <p:sp>
          <p:nvSpPr>
            <p:cNvPr id="94" name="Rectangle">
              <a:extLst>
                <a:ext uri="{FF2B5EF4-FFF2-40B4-BE49-F238E27FC236}">
                  <a16:creationId xmlns:a16="http://schemas.microsoft.com/office/drawing/2014/main" id="{C3C56AD6-2C8E-49FE-91D9-56B80D268191}"/>
                </a:ext>
              </a:extLst>
            </p:cNvPr>
            <p:cNvSpPr/>
            <p:nvPr/>
          </p:nvSpPr>
          <p:spPr>
            <a:xfrm>
              <a:off x="4059158" y="736157"/>
              <a:ext cx="83136" cy="840925"/>
            </a:xfrm>
            <a:prstGeom prst="rect">
              <a:avLst/>
            </a:prstGeom>
            <a:solidFill>
              <a:srgbClr val="424242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lang="en-US" noProof="1"/>
            </a:p>
          </p:txBody>
        </p:sp>
      </p:grpSp>
      <p:grpSp>
        <p:nvGrpSpPr>
          <p:cNvPr id="95" name="Group 94">
            <a:extLst>
              <a:ext uri="{FF2B5EF4-FFF2-40B4-BE49-F238E27FC236}">
                <a16:creationId xmlns:a16="http://schemas.microsoft.com/office/drawing/2014/main" id="{C94DF94E-F92D-4E2D-B87A-36CA4A527B45}"/>
              </a:ext>
            </a:extLst>
          </p:cNvPr>
          <p:cNvGrpSpPr/>
          <p:nvPr/>
        </p:nvGrpSpPr>
        <p:grpSpPr>
          <a:xfrm>
            <a:off x="8929772" y="1242150"/>
            <a:ext cx="2937088" cy="1290153"/>
            <a:chOff x="8921977" y="1466725"/>
            <a:chExt cx="2937088" cy="1290153"/>
          </a:xfrm>
        </p:grpSpPr>
        <p:sp>
          <p:nvSpPr>
            <p:cNvPr id="96" name="TextBox 95">
              <a:extLst>
                <a:ext uri="{FF2B5EF4-FFF2-40B4-BE49-F238E27FC236}">
                  <a16:creationId xmlns:a16="http://schemas.microsoft.com/office/drawing/2014/main" id="{8CE1A67E-980B-47EC-9ACA-3B7CEDC0948E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97" name="TextBox 96">
              <a:extLst>
                <a:ext uri="{FF2B5EF4-FFF2-40B4-BE49-F238E27FC236}">
                  <a16:creationId xmlns:a16="http://schemas.microsoft.com/office/drawing/2014/main" id="{17DCAE91-8650-4DAC-A921-9AFD4BF41035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98" name="Group 97">
            <a:extLst>
              <a:ext uri="{FF2B5EF4-FFF2-40B4-BE49-F238E27FC236}">
                <a16:creationId xmlns:a16="http://schemas.microsoft.com/office/drawing/2014/main" id="{37CA4EDB-0C47-4CCC-B53F-155B9C057F0D}"/>
              </a:ext>
            </a:extLst>
          </p:cNvPr>
          <p:cNvGrpSpPr/>
          <p:nvPr/>
        </p:nvGrpSpPr>
        <p:grpSpPr>
          <a:xfrm>
            <a:off x="340731" y="1242150"/>
            <a:ext cx="2937088" cy="1290153"/>
            <a:chOff x="332936" y="2627766"/>
            <a:chExt cx="2937088" cy="1290153"/>
          </a:xfrm>
        </p:grpSpPr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8C8F6A89-F077-4634-A79A-1767970C0AF1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100" name="TextBox 99">
              <a:extLst>
                <a:ext uri="{FF2B5EF4-FFF2-40B4-BE49-F238E27FC236}">
                  <a16:creationId xmlns:a16="http://schemas.microsoft.com/office/drawing/2014/main" id="{6F473EA9-FEAE-414A-89E6-7FA5EEED1C1C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01" name="Group 100">
            <a:extLst>
              <a:ext uri="{FF2B5EF4-FFF2-40B4-BE49-F238E27FC236}">
                <a16:creationId xmlns:a16="http://schemas.microsoft.com/office/drawing/2014/main" id="{D903F192-3B15-4D6E-A2F1-84B97C702DC1}"/>
              </a:ext>
            </a:extLst>
          </p:cNvPr>
          <p:cNvGrpSpPr/>
          <p:nvPr/>
        </p:nvGrpSpPr>
        <p:grpSpPr>
          <a:xfrm>
            <a:off x="7470189" y="4874901"/>
            <a:ext cx="2937088" cy="1290153"/>
            <a:chOff x="8921977" y="1466725"/>
            <a:chExt cx="2937088" cy="1290153"/>
          </a:xfrm>
        </p:grpSpPr>
        <p:sp>
          <p:nvSpPr>
            <p:cNvPr id="102" name="TextBox 101">
              <a:extLst>
                <a:ext uri="{FF2B5EF4-FFF2-40B4-BE49-F238E27FC236}">
                  <a16:creationId xmlns:a16="http://schemas.microsoft.com/office/drawing/2014/main" id="{016DCAD0-3775-4073-B020-57E06BBC5FD1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103" name="TextBox 102">
              <a:extLst>
                <a:ext uri="{FF2B5EF4-FFF2-40B4-BE49-F238E27FC236}">
                  <a16:creationId xmlns:a16="http://schemas.microsoft.com/office/drawing/2014/main" id="{81D2DFC8-9E9F-4AC6-AC40-BAA799F5862D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04" name="Group 103">
            <a:extLst>
              <a:ext uri="{FF2B5EF4-FFF2-40B4-BE49-F238E27FC236}">
                <a16:creationId xmlns:a16="http://schemas.microsoft.com/office/drawing/2014/main" id="{3261EFDA-EE6C-4331-BEBC-9CCB96677D1B}"/>
              </a:ext>
            </a:extLst>
          </p:cNvPr>
          <p:cNvGrpSpPr/>
          <p:nvPr/>
        </p:nvGrpSpPr>
        <p:grpSpPr>
          <a:xfrm>
            <a:off x="1754937" y="4874901"/>
            <a:ext cx="2937088" cy="1290153"/>
            <a:chOff x="332936" y="2627766"/>
            <a:chExt cx="2937088" cy="1290153"/>
          </a:xfrm>
        </p:grpSpPr>
        <p:sp>
          <p:nvSpPr>
            <p:cNvPr id="105" name="TextBox 104">
              <a:extLst>
                <a:ext uri="{FF2B5EF4-FFF2-40B4-BE49-F238E27FC236}">
                  <a16:creationId xmlns:a16="http://schemas.microsoft.com/office/drawing/2014/main" id="{D0374314-5A34-4B77-BE30-B65C4459D834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106" name="TextBox 105">
              <a:extLst>
                <a:ext uri="{FF2B5EF4-FFF2-40B4-BE49-F238E27FC236}">
                  <a16:creationId xmlns:a16="http://schemas.microsoft.com/office/drawing/2014/main" id="{EF5658A9-4375-41F8-A916-E7AD455A690F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416893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Brilliant Ideas – Slide Template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DF49F058-0BDA-4F24-BF2B-FD1B04B0542E}"/>
              </a:ext>
            </a:extLst>
          </p:cNvPr>
          <p:cNvGrpSpPr/>
          <p:nvPr/>
        </p:nvGrpSpPr>
        <p:grpSpPr>
          <a:xfrm>
            <a:off x="5122056" y="736157"/>
            <a:ext cx="1947889" cy="5214732"/>
            <a:chOff x="5080487" y="736157"/>
            <a:chExt cx="1947889" cy="5214732"/>
          </a:xfrm>
        </p:grpSpPr>
        <p:sp>
          <p:nvSpPr>
            <p:cNvPr id="81" name="Shape">
              <a:extLst>
                <a:ext uri="{FF2B5EF4-FFF2-40B4-BE49-F238E27FC236}">
                  <a16:creationId xmlns:a16="http://schemas.microsoft.com/office/drawing/2014/main" id="{9D8FF9A5-1E39-E440-9785-6D905A9BBE04}"/>
                </a:ext>
              </a:extLst>
            </p:cNvPr>
            <p:cNvSpPr/>
            <p:nvPr/>
          </p:nvSpPr>
          <p:spPr>
            <a:xfrm>
              <a:off x="5080487" y="3555304"/>
              <a:ext cx="1947889" cy="23955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1" h="21600" extrusionOk="0">
                  <a:moveTo>
                    <a:pt x="10791" y="21600"/>
                  </a:moveTo>
                  <a:cubicBezTo>
                    <a:pt x="14767" y="21600"/>
                    <a:pt x="18412" y="19831"/>
                    <a:pt x="20301" y="16982"/>
                  </a:cubicBezTo>
                  <a:cubicBezTo>
                    <a:pt x="21144" y="15712"/>
                    <a:pt x="21591" y="14269"/>
                    <a:pt x="21591" y="12818"/>
                  </a:cubicBezTo>
                  <a:cubicBezTo>
                    <a:pt x="21591" y="12335"/>
                    <a:pt x="21536" y="11855"/>
                    <a:pt x="21439" y="11387"/>
                  </a:cubicBezTo>
                  <a:cubicBezTo>
                    <a:pt x="21393" y="11154"/>
                    <a:pt x="21324" y="10926"/>
                    <a:pt x="21250" y="10697"/>
                  </a:cubicBezTo>
                  <a:lnTo>
                    <a:pt x="21153" y="10405"/>
                  </a:lnTo>
                  <a:cubicBezTo>
                    <a:pt x="21084" y="10191"/>
                    <a:pt x="21010" y="9981"/>
                    <a:pt x="20918" y="9771"/>
                  </a:cubicBezTo>
                  <a:cubicBezTo>
                    <a:pt x="20803" y="9509"/>
                    <a:pt x="20669" y="9250"/>
                    <a:pt x="20522" y="8995"/>
                  </a:cubicBezTo>
                  <a:cubicBezTo>
                    <a:pt x="19393" y="6994"/>
                    <a:pt x="18532" y="5356"/>
                    <a:pt x="17891" y="3999"/>
                  </a:cubicBezTo>
                  <a:cubicBezTo>
                    <a:pt x="17145" y="2421"/>
                    <a:pt x="16656" y="1143"/>
                    <a:pt x="16366" y="0"/>
                  </a:cubicBezTo>
                  <a:lnTo>
                    <a:pt x="5225" y="0"/>
                  </a:lnTo>
                  <a:cubicBezTo>
                    <a:pt x="4686" y="2110"/>
                    <a:pt x="3442" y="4783"/>
                    <a:pt x="1069" y="8995"/>
                  </a:cubicBezTo>
                  <a:cubicBezTo>
                    <a:pt x="1023" y="9078"/>
                    <a:pt x="972" y="9164"/>
                    <a:pt x="912" y="9273"/>
                  </a:cubicBezTo>
                  <a:cubicBezTo>
                    <a:pt x="820" y="9441"/>
                    <a:pt x="737" y="9610"/>
                    <a:pt x="664" y="9782"/>
                  </a:cubicBezTo>
                  <a:cubicBezTo>
                    <a:pt x="576" y="9985"/>
                    <a:pt x="502" y="10187"/>
                    <a:pt x="433" y="10393"/>
                  </a:cubicBezTo>
                  <a:lnTo>
                    <a:pt x="341" y="10678"/>
                  </a:lnTo>
                  <a:cubicBezTo>
                    <a:pt x="244" y="10971"/>
                    <a:pt x="161" y="11267"/>
                    <a:pt x="106" y="11566"/>
                  </a:cubicBezTo>
                  <a:cubicBezTo>
                    <a:pt x="106" y="11566"/>
                    <a:pt x="106" y="11570"/>
                    <a:pt x="106" y="11570"/>
                  </a:cubicBezTo>
                  <a:cubicBezTo>
                    <a:pt x="32" y="11982"/>
                    <a:pt x="0" y="12402"/>
                    <a:pt x="0" y="12818"/>
                  </a:cubicBezTo>
                  <a:cubicBezTo>
                    <a:pt x="-9" y="17657"/>
                    <a:pt x="4833" y="21600"/>
                    <a:pt x="10791" y="21600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lang="en-US" noProof="1"/>
            </a:p>
          </p:txBody>
        </p:sp>
        <p:sp>
          <p:nvSpPr>
            <p:cNvPr id="82" name="Shape">
              <a:extLst>
                <a:ext uri="{FF2B5EF4-FFF2-40B4-BE49-F238E27FC236}">
                  <a16:creationId xmlns:a16="http://schemas.microsoft.com/office/drawing/2014/main" id="{EDB3D001-CF3A-C544-9934-A0D2C6CB4502}"/>
                </a:ext>
              </a:extLst>
            </p:cNvPr>
            <p:cNvSpPr/>
            <p:nvPr/>
          </p:nvSpPr>
          <p:spPr>
            <a:xfrm>
              <a:off x="5633362" y="3484868"/>
              <a:ext cx="842139" cy="13812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882" h="21349" extrusionOk="0">
                  <a:moveTo>
                    <a:pt x="13400" y="92"/>
                  </a:moveTo>
                  <a:cubicBezTo>
                    <a:pt x="11270" y="5277"/>
                    <a:pt x="8611" y="11760"/>
                    <a:pt x="12369" y="16925"/>
                  </a:cubicBezTo>
                  <a:cubicBezTo>
                    <a:pt x="13312" y="18223"/>
                    <a:pt x="15206" y="19746"/>
                    <a:pt x="17610" y="19803"/>
                  </a:cubicBezTo>
                  <a:cubicBezTo>
                    <a:pt x="19465" y="19848"/>
                    <a:pt x="20819" y="18769"/>
                    <a:pt x="19072" y="17889"/>
                  </a:cubicBezTo>
                  <a:cubicBezTo>
                    <a:pt x="16658" y="16662"/>
                    <a:pt x="12330" y="16681"/>
                    <a:pt x="9474" y="16874"/>
                  </a:cubicBezTo>
                  <a:cubicBezTo>
                    <a:pt x="6589" y="17066"/>
                    <a:pt x="2359" y="17401"/>
                    <a:pt x="475" y="19084"/>
                  </a:cubicBezTo>
                  <a:cubicBezTo>
                    <a:pt x="-781" y="20202"/>
                    <a:pt x="652" y="21178"/>
                    <a:pt x="2477" y="21333"/>
                  </a:cubicBezTo>
                  <a:cubicBezTo>
                    <a:pt x="4548" y="21506"/>
                    <a:pt x="5657" y="20260"/>
                    <a:pt x="6246" y="19142"/>
                  </a:cubicBezTo>
                  <a:cubicBezTo>
                    <a:pt x="6805" y="18075"/>
                    <a:pt x="6844" y="17028"/>
                    <a:pt x="6874" y="15910"/>
                  </a:cubicBezTo>
                  <a:cubicBezTo>
                    <a:pt x="6923" y="13970"/>
                    <a:pt x="7001" y="12036"/>
                    <a:pt x="6952" y="10096"/>
                  </a:cubicBezTo>
                  <a:cubicBezTo>
                    <a:pt x="6884" y="6967"/>
                    <a:pt x="6962" y="3581"/>
                    <a:pt x="4165" y="889"/>
                  </a:cubicBezTo>
                  <a:cubicBezTo>
                    <a:pt x="3998" y="728"/>
                    <a:pt x="3086" y="735"/>
                    <a:pt x="3213" y="850"/>
                  </a:cubicBezTo>
                  <a:cubicBezTo>
                    <a:pt x="5274" y="2836"/>
                    <a:pt x="5686" y="5123"/>
                    <a:pt x="5863" y="7468"/>
                  </a:cubicBezTo>
                  <a:cubicBezTo>
                    <a:pt x="6049" y="10044"/>
                    <a:pt x="5991" y="12614"/>
                    <a:pt x="5922" y="15190"/>
                  </a:cubicBezTo>
                  <a:cubicBezTo>
                    <a:pt x="5883" y="16758"/>
                    <a:pt x="5951" y="18332"/>
                    <a:pt x="4823" y="19771"/>
                  </a:cubicBezTo>
                  <a:cubicBezTo>
                    <a:pt x="4617" y="20035"/>
                    <a:pt x="4244" y="20517"/>
                    <a:pt x="3822" y="20703"/>
                  </a:cubicBezTo>
                  <a:cubicBezTo>
                    <a:pt x="2448" y="21300"/>
                    <a:pt x="544" y="20523"/>
                    <a:pt x="1182" y="19508"/>
                  </a:cubicBezTo>
                  <a:cubicBezTo>
                    <a:pt x="1761" y="18589"/>
                    <a:pt x="3606" y="18075"/>
                    <a:pt x="4931" y="17812"/>
                  </a:cubicBezTo>
                  <a:cubicBezTo>
                    <a:pt x="6825" y="17439"/>
                    <a:pt x="8797" y="17176"/>
                    <a:pt x="10770" y="17092"/>
                  </a:cubicBezTo>
                  <a:cubicBezTo>
                    <a:pt x="11997" y="17041"/>
                    <a:pt x="20819" y="17266"/>
                    <a:pt x="18680" y="19193"/>
                  </a:cubicBezTo>
                  <a:cubicBezTo>
                    <a:pt x="17109" y="20613"/>
                    <a:pt x="14097" y="17908"/>
                    <a:pt x="13596" y="17311"/>
                  </a:cubicBezTo>
                  <a:cubicBezTo>
                    <a:pt x="12899" y="16482"/>
                    <a:pt x="12477" y="15550"/>
                    <a:pt x="12183" y="14625"/>
                  </a:cubicBezTo>
                  <a:cubicBezTo>
                    <a:pt x="10623" y="9781"/>
                    <a:pt x="12458" y="4866"/>
                    <a:pt x="14371" y="189"/>
                  </a:cubicBezTo>
                  <a:cubicBezTo>
                    <a:pt x="14440" y="35"/>
                    <a:pt x="13478" y="-94"/>
                    <a:pt x="13400" y="92"/>
                  </a:cubicBezTo>
                  <a:lnTo>
                    <a:pt x="13400" y="92"/>
                  </a:lnTo>
                  <a:close/>
                </a:path>
              </a:pathLst>
            </a:custGeom>
            <a:solidFill>
              <a:schemeClr val="bg2">
                <a:lumMod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lang="en-US" noProof="1"/>
            </a:p>
          </p:txBody>
        </p:sp>
        <p:sp>
          <p:nvSpPr>
            <p:cNvPr id="83" name="Shape">
              <a:extLst>
                <a:ext uri="{FF2B5EF4-FFF2-40B4-BE49-F238E27FC236}">
                  <a16:creationId xmlns:a16="http://schemas.microsoft.com/office/drawing/2014/main" id="{EA3905E6-C7DC-E943-A2AA-FF038185DEE0}"/>
                </a:ext>
              </a:extLst>
            </p:cNvPr>
            <p:cNvSpPr/>
            <p:nvPr/>
          </p:nvSpPr>
          <p:spPr>
            <a:xfrm>
              <a:off x="5526514" y="2861348"/>
              <a:ext cx="1055835" cy="6987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340" y="17655"/>
                  </a:moveTo>
                  <a:cubicBezTo>
                    <a:pt x="128" y="18169"/>
                    <a:pt x="0" y="18786"/>
                    <a:pt x="0" y="19441"/>
                  </a:cubicBezTo>
                  <a:cubicBezTo>
                    <a:pt x="0" y="20277"/>
                    <a:pt x="196" y="21035"/>
                    <a:pt x="510" y="21587"/>
                  </a:cubicBezTo>
                  <a:cubicBezTo>
                    <a:pt x="510" y="21587"/>
                    <a:pt x="510" y="21600"/>
                    <a:pt x="510" y="21600"/>
                  </a:cubicBezTo>
                  <a:lnTo>
                    <a:pt x="21090" y="21600"/>
                  </a:lnTo>
                  <a:cubicBezTo>
                    <a:pt x="21090" y="21600"/>
                    <a:pt x="21090" y="21587"/>
                    <a:pt x="21090" y="21587"/>
                  </a:cubicBezTo>
                  <a:cubicBezTo>
                    <a:pt x="21404" y="21022"/>
                    <a:pt x="21600" y="20264"/>
                    <a:pt x="21600" y="19441"/>
                  </a:cubicBezTo>
                  <a:cubicBezTo>
                    <a:pt x="21600" y="18773"/>
                    <a:pt x="21472" y="18156"/>
                    <a:pt x="21260" y="17655"/>
                  </a:cubicBezTo>
                  <a:cubicBezTo>
                    <a:pt x="21472" y="17141"/>
                    <a:pt x="21600" y="16524"/>
                    <a:pt x="21600" y="15856"/>
                  </a:cubicBezTo>
                  <a:cubicBezTo>
                    <a:pt x="21600" y="15188"/>
                    <a:pt x="21472" y="14571"/>
                    <a:pt x="21260" y="14057"/>
                  </a:cubicBezTo>
                  <a:cubicBezTo>
                    <a:pt x="21472" y="13556"/>
                    <a:pt x="21600" y="12939"/>
                    <a:pt x="21600" y="12258"/>
                  </a:cubicBezTo>
                  <a:cubicBezTo>
                    <a:pt x="21600" y="11590"/>
                    <a:pt x="21472" y="10973"/>
                    <a:pt x="21260" y="10459"/>
                  </a:cubicBezTo>
                  <a:cubicBezTo>
                    <a:pt x="21472" y="9945"/>
                    <a:pt x="21600" y="9329"/>
                    <a:pt x="21600" y="8661"/>
                  </a:cubicBezTo>
                  <a:cubicBezTo>
                    <a:pt x="21600" y="7992"/>
                    <a:pt x="21472" y="7376"/>
                    <a:pt x="21260" y="6862"/>
                  </a:cubicBezTo>
                  <a:lnTo>
                    <a:pt x="18717" y="6862"/>
                  </a:lnTo>
                  <a:cubicBezTo>
                    <a:pt x="17084" y="2660"/>
                    <a:pt x="14066" y="0"/>
                    <a:pt x="10800" y="0"/>
                  </a:cubicBezTo>
                  <a:cubicBezTo>
                    <a:pt x="7543" y="0"/>
                    <a:pt x="4524" y="2660"/>
                    <a:pt x="2883" y="6862"/>
                  </a:cubicBezTo>
                  <a:lnTo>
                    <a:pt x="340" y="6862"/>
                  </a:lnTo>
                  <a:cubicBezTo>
                    <a:pt x="128" y="7376"/>
                    <a:pt x="0" y="7992"/>
                    <a:pt x="0" y="8661"/>
                  </a:cubicBezTo>
                  <a:cubicBezTo>
                    <a:pt x="0" y="9329"/>
                    <a:pt x="128" y="9945"/>
                    <a:pt x="340" y="10459"/>
                  </a:cubicBezTo>
                  <a:cubicBezTo>
                    <a:pt x="128" y="10973"/>
                    <a:pt x="0" y="11590"/>
                    <a:pt x="0" y="12258"/>
                  </a:cubicBezTo>
                  <a:cubicBezTo>
                    <a:pt x="0" y="12927"/>
                    <a:pt x="128" y="13543"/>
                    <a:pt x="340" y="14057"/>
                  </a:cubicBezTo>
                  <a:cubicBezTo>
                    <a:pt x="128" y="14571"/>
                    <a:pt x="0" y="15188"/>
                    <a:pt x="0" y="15856"/>
                  </a:cubicBezTo>
                  <a:cubicBezTo>
                    <a:pt x="0" y="16524"/>
                    <a:pt x="128" y="17154"/>
                    <a:pt x="340" y="17655"/>
                  </a:cubicBezTo>
                  <a:close/>
                </a:path>
              </a:pathLst>
            </a:custGeom>
            <a:solidFill>
              <a:schemeClr val="bg2">
                <a:lumMod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lang="en-US" noProof="1"/>
            </a:p>
          </p:txBody>
        </p:sp>
        <p:sp>
          <p:nvSpPr>
            <p:cNvPr id="84" name="Rectangle">
              <a:extLst>
                <a:ext uri="{FF2B5EF4-FFF2-40B4-BE49-F238E27FC236}">
                  <a16:creationId xmlns:a16="http://schemas.microsoft.com/office/drawing/2014/main" id="{0E1534D2-1F42-E546-A400-66CB692A2E6C}"/>
                </a:ext>
              </a:extLst>
            </p:cNvPr>
            <p:cNvSpPr/>
            <p:nvPr/>
          </p:nvSpPr>
          <p:spPr>
            <a:xfrm>
              <a:off x="6012863" y="736157"/>
              <a:ext cx="83136" cy="2160715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lang="en-US" noProof="1"/>
            </a:p>
          </p:txBody>
        </p:sp>
      </p:grpSp>
      <p:sp>
        <p:nvSpPr>
          <p:cNvPr id="85" name="Shape">
            <a:extLst>
              <a:ext uri="{FF2B5EF4-FFF2-40B4-BE49-F238E27FC236}">
                <a16:creationId xmlns:a16="http://schemas.microsoft.com/office/drawing/2014/main" id="{3DAD8B8A-C2B6-8F44-ACEE-437630D9BCF8}"/>
              </a:ext>
            </a:extLst>
          </p:cNvPr>
          <p:cNvSpPr/>
          <p:nvPr/>
        </p:nvSpPr>
        <p:spPr>
          <a:xfrm>
            <a:off x="5189751" y="4915788"/>
            <a:ext cx="401333" cy="15488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247" h="20796" extrusionOk="0">
                <a:moveTo>
                  <a:pt x="18732" y="28"/>
                </a:moveTo>
                <a:cubicBezTo>
                  <a:pt x="12043" y="2875"/>
                  <a:pt x="5814" y="9182"/>
                  <a:pt x="131" y="19061"/>
                </a:cubicBezTo>
                <a:cubicBezTo>
                  <a:pt x="-519" y="20177"/>
                  <a:pt x="1431" y="21349"/>
                  <a:pt x="1914" y="20512"/>
                </a:cubicBezTo>
                <a:cubicBezTo>
                  <a:pt x="7387" y="11024"/>
                  <a:pt x="13301" y="4940"/>
                  <a:pt x="19760" y="2149"/>
                </a:cubicBezTo>
                <a:cubicBezTo>
                  <a:pt x="21081" y="1591"/>
                  <a:pt x="19361" y="-251"/>
                  <a:pt x="18732" y="28"/>
                </a:cubicBezTo>
                <a:lnTo>
                  <a:pt x="18732" y="28"/>
                </a:lnTo>
                <a:close/>
              </a:path>
            </a:pathLst>
          </a:custGeom>
          <a:solidFill>
            <a:schemeClr val="bg2">
              <a:lumMod val="5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lang="en-US" noProof="1"/>
          </a:p>
        </p:txBody>
      </p:sp>
      <p:sp>
        <p:nvSpPr>
          <p:cNvPr id="86" name="Shape">
            <a:extLst>
              <a:ext uri="{FF2B5EF4-FFF2-40B4-BE49-F238E27FC236}">
                <a16:creationId xmlns:a16="http://schemas.microsoft.com/office/drawing/2014/main" id="{E71A53CA-9387-6D4A-A745-827D40333F95}"/>
              </a:ext>
            </a:extLst>
          </p:cNvPr>
          <p:cNvSpPr/>
          <p:nvPr/>
        </p:nvSpPr>
        <p:spPr>
          <a:xfrm>
            <a:off x="5522300" y="4998924"/>
            <a:ext cx="316223" cy="48706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853" h="21021" extrusionOk="0">
                <a:moveTo>
                  <a:pt x="18363" y="125"/>
                </a:moveTo>
                <a:cubicBezTo>
                  <a:pt x="11236" y="6458"/>
                  <a:pt x="5123" y="13167"/>
                  <a:pt x="24" y="20289"/>
                </a:cubicBezTo>
                <a:cubicBezTo>
                  <a:pt x="-277" y="20702"/>
                  <a:pt x="2272" y="21330"/>
                  <a:pt x="2629" y="20846"/>
                </a:cubicBezTo>
                <a:cubicBezTo>
                  <a:pt x="7672" y="13777"/>
                  <a:pt x="13703" y="7121"/>
                  <a:pt x="20775" y="842"/>
                </a:cubicBezTo>
                <a:cubicBezTo>
                  <a:pt x="21323" y="358"/>
                  <a:pt x="18801" y="-270"/>
                  <a:pt x="18363" y="125"/>
                </a:cubicBezTo>
                <a:lnTo>
                  <a:pt x="18363" y="125"/>
                </a:lnTo>
                <a:close/>
              </a:path>
            </a:pathLst>
          </a:custGeom>
          <a:solidFill>
            <a:schemeClr val="bg2">
              <a:lumMod val="5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lang="en-US" noProof="1"/>
          </a:p>
        </p:txBody>
      </p:sp>
      <p:sp>
        <p:nvSpPr>
          <p:cNvPr id="87" name="Shape">
            <a:extLst>
              <a:ext uri="{FF2B5EF4-FFF2-40B4-BE49-F238E27FC236}">
                <a16:creationId xmlns:a16="http://schemas.microsoft.com/office/drawing/2014/main" id="{3A250DB0-2E42-2841-A0A5-2BCF3AD4E99B}"/>
              </a:ext>
            </a:extLst>
          </p:cNvPr>
          <p:cNvSpPr/>
          <p:nvPr/>
        </p:nvSpPr>
        <p:spPr>
          <a:xfrm>
            <a:off x="6021115" y="4998924"/>
            <a:ext cx="67789" cy="74875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598" h="21389" extrusionOk="0">
                <a:moveTo>
                  <a:pt x="7959" y="241"/>
                </a:moveTo>
                <a:cubicBezTo>
                  <a:pt x="2022" y="7188"/>
                  <a:pt x="-631" y="14146"/>
                  <a:pt x="127" y="21117"/>
                </a:cubicBezTo>
                <a:cubicBezTo>
                  <a:pt x="127" y="21461"/>
                  <a:pt x="12759" y="21485"/>
                  <a:pt x="12759" y="21153"/>
                </a:cubicBezTo>
                <a:cubicBezTo>
                  <a:pt x="12001" y="14182"/>
                  <a:pt x="14654" y="7224"/>
                  <a:pt x="20590" y="277"/>
                </a:cubicBezTo>
                <a:cubicBezTo>
                  <a:pt x="20969" y="-56"/>
                  <a:pt x="8337" y="-115"/>
                  <a:pt x="7959" y="241"/>
                </a:cubicBezTo>
                <a:lnTo>
                  <a:pt x="7959" y="241"/>
                </a:lnTo>
                <a:close/>
              </a:path>
            </a:pathLst>
          </a:custGeom>
          <a:solidFill>
            <a:schemeClr val="bg2">
              <a:lumMod val="5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lang="en-US" noProof="1"/>
          </a:p>
        </p:txBody>
      </p:sp>
      <p:sp>
        <p:nvSpPr>
          <p:cNvPr id="88" name="Shape">
            <a:extLst>
              <a:ext uri="{FF2B5EF4-FFF2-40B4-BE49-F238E27FC236}">
                <a16:creationId xmlns:a16="http://schemas.microsoft.com/office/drawing/2014/main" id="{132305EA-E9E0-C547-9834-B25EA2FE9B0D}"/>
              </a:ext>
            </a:extLst>
          </p:cNvPr>
          <p:cNvSpPr/>
          <p:nvPr/>
        </p:nvSpPr>
        <p:spPr>
          <a:xfrm>
            <a:off x="6644642" y="4915788"/>
            <a:ext cx="349903" cy="2536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614" h="20822" extrusionOk="0">
                <a:moveTo>
                  <a:pt x="163" y="1132"/>
                </a:moveTo>
                <a:cubicBezTo>
                  <a:pt x="6677" y="6729"/>
                  <a:pt x="12701" y="13178"/>
                  <a:pt x="18236" y="20548"/>
                </a:cubicBezTo>
                <a:cubicBezTo>
                  <a:pt x="18775" y="21265"/>
                  <a:pt x="20979" y="20412"/>
                  <a:pt x="20563" y="19832"/>
                </a:cubicBezTo>
                <a:cubicBezTo>
                  <a:pt x="14955" y="12359"/>
                  <a:pt x="8832" y="5807"/>
                  <a:pt x="2220" y="143"/>
                </a:cubicBezTo>
                <a:cubicBezTo>
                  <a:pt x="1657" y="-335"/>
                  <a:pt x="-621" y="484"/>
                  <a:pt x="163" y="1132"/>
                </a:cubicBezTo>
                <a:lnTo>
                  <a:pt x="163" y="1132"/>
                </a:lnTo>
                <a:close/>
              </a:path>
            </a:pathLst>
          </a:custGeom>
          <a:solidFill>
            <a:schemeClr val="bg2">
              <a:lumMod val="5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lang="en-US" noProof="1"/>
          </a:p>
        </p:txBody>
      </p:sp>
      <p:sp>
        <p:nvSpPr>
          <p:cNvPr id="89" name="Shape">
            <a:extLst>
              <a:ext uri="{FF2B5EF4-FFF2-40B4-BE49-F238E27FC236}">
                <a16:creationId xmlns:a16="http://schemas.microsoft.com/office/drawing/2014/main" id="{9C4E69D8-D2C7-7D44-84F2-B1F47F3592EB}"/>
              </a:ext>
            </a:extLst>
          </p:cNvPr>
          <p:cNvSpPr/>
          <p:nvPr/>
        </p:nvSpPr>
        <p:spPr>
          <a:xfrm>
            <a:off x="6312093" y="4998921"/>
            <a:ext cx="267807" cy="70647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17" h="21343" extrusionOk="0">
                <a:moveTo>
                  <a:pt x="2" y="280"/>
                </a:moveTo>
                <a:cubicBezTo>
                  <a:pt x="2067" y="7702"/>
                  <a:pt x="9868" y="14458"/>
                  <a:pt x="17931" y="21164"/>
                </a:cubicBezTo>
                <a:cubicBezTo>
                  <a:pt x="18292" y="21478"/>
                  <a:pt x="21504" y="21352"/>
                  <a:pt x="21078" y="21001"/>
                </a:cubicBezTo>
                <a:cubicBezTo>
                  <a:pt x="13080" y="14332"/>
                  <a:pt x="5345" y="7614"/>
                  <a:pt x="3280" y="242"/>
                </a:cubicBezTo>
                <a:cubicBezTo>
                  <a:pt x="3182" y="-122"/>
                  <a:pt x="-96" y="-47"/>
                  <a:pt x="2" y="280"/>
                </a:cubicBezTo>
                <a:lnTo>
                  <a:pt x="2" y="280"/>
                </a:lnTo>
                <a:close/>
              </a:path>
            </a:pathLst>
          </a:custGeom>
          <a:solidFill>
            <a:schemeClr val="bg2">
              <a:lumMod val="5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lang="en-US" noProof="1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66B261C4-5F4E-4D98-A85B-30BACB038EAB}"/>
              </a:ext>
            </a:extLst>
          </p:cNvPr>
          <p:cNvGrpSpPr/>
          <p:nvPr/>
        </p:nvGrpSpPr>
        <p:grpSpPr>
          <a:xfrm>
            <a:off x="3150474" y="736157"/>
            <a:ext cx="1947889" cy="3884550"/>
            <a:chOff x="3126782" y="736157"/>
            <a:chExt cx="1947889" cy="3884550"/>
          </a:xfrm>
        </p:grpSpPr>
        <p:sp>
          <p:nvSpPr>
            <p:cNvPr id="73" name="Shape">
              <a:extLst>
                <a:ext uri="{FF2B5EF4-FFF2-40B4-BE49-F238E27FC236}">
                  <a16:creationId xmlns:a16="http://schemas.microsoft.com/office/drawing/2014/main" id="{989175F1-E62E-154C-91AD-9E40E3560943}"/>
                </a:ext>
              </a:extLst>
            </p:cNvPr>
            <p:cNvSpPr/>
            <p:nvPr/>
          </p:nvSpPr>
          <p:spPr>
            <a:xfrm>
              <a:off x="3126782" y="2225122"/>
              <a:ext cx="1947889" cy="23955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1" h="21600" extrusionOk="0">
                  <a:moveTo>
                    <a:pt x="10791" y="21600"/>
                  </a:moveTo>
                  <a:cubicBezTo>
                    <a:pt x="14767" y="21600"/>
                    <a:pt x="18412" y="19831"/>
                    <a:pt x="20301" y="16982"/>
                  </a:cubicBezTo>
                  <a:cubicBezTo>
                    <a:pt x="21144" y="15712"/>
                    <a:pt x="21591" y="14269"/>
                    <a:pt x="21591" y="12818"/>
                  </a:cubicBezTo>
                  <a:cubicBezTo>
                    <a:pt x="21591" y="12335"/>
                    <a:pt x="21536" y="11855"/>
                    <a:pt x="21439" y="11387"/>
                  </a:cubicBezTo>
                  <a:cubicBezTo>
                    <a:pt x="21393" y="11154"/>
                    <a:pt x="21324" y="10926"/>
                    <a:pt x="21250" y="10697"/>
                  </a:cubicBezTo>
                  <a:lnTo>
                    <a:pt x="21153" y="10405"/>
                  </a:lnTo>
                  <a:cubicBezTo>
                    <a:pt x="21084" y="10191"/>
                    <a:pt x="21010" y="9981"/>
                    <a:pt x="20918" y="9771"/>
                  </a:cubicBezTo>
                  <a:cubicBezTo>
                    <a:pt x="20803" y="9509"/>
                    <a:pt x="20669" y="9250"/>
                    <a:pt x="20522" y="8995"/>
                  </a:cubicBezTo>
                  <a:cubicBezTo>
                    <a:pt x="19393" y="6994"/>
                    <a:pt x="18532" y="5356"/>
                    <a:pt x="17891" y="3999"/>
                  </a:cubicBezTo>
                  <a:cubicBezTo>
                    <a:pt x="17145" y="2421"/>
                    <a:pt x="16656" y="1143"/>
                    <a:pt x="16366" y="0"/>
                  </a:cubicBezTo>
                  <a:lnTo>
                    <a:pt x="5225" y="0"/>
                  </a:lnTo>
                  <a:cubicBezTo>
                    <a:pt x="4686" y="2110"/>
                    <a:pt x="3442" y="4783"/>
                    <a:pt x="1069" y="8995"/>
                  </a:cubicBezTo>
                  <a:cubicBezTo>
                    <a:pt x="1023" y="9078"/>
                    <a:pt x="972" y="9164"/>
                    <a:pt x="912" y="9273"/>
                  </a:cubicBezTo>
                  <a:cubicBezTo>
                    <a:pt x="820" y="9441"/>
                    <a:pt x="737" y="9610"/>
                    <a:pt x="664" y="9782"/>
                  </a:cubicBezTo>
                  <a:cubicBezTo>
                    <a:pt x="576" y="9981"/>
                    <a:pt x="502" y="10187"/>
                    <a:pt x="433" y="10393"/>
                  </a:cubicBezTo>
                  <a:lnTo>
                    <a:pt x="341" y="10678"/>
                  </a:lnTo>
                  <a:cubicBezTo>
                    <a:pt x="244" y="10971"/>
                    <a:pt x="161" y="11267"/>
                    <a:pt x="106" y="11566"/>
                  </a:cubicBezTo>
                  <a:cubicBezTo>
                    <a:pt x="106" y="11566"/>
                    <a:pt x="106" y="11570"/>
                    <a:pt x="106" y="11570"/>
                  </a:cubicBezTo>
                  <a:cubicBezTo>
                    <a:pt x="32" y="11982"/>
                    <a:pt x="0" y="12402"/>
                    <a:pt x="0" y="12818"/>
                  </a:cubicBezTo>
                  <a:cubicBezTo>
                    <a:pt x="-9" y="17661"/>
                    <a:pt x="4838" y="21600"/>
                    <a:pt x="10791" y="21600"/>
                  </a:cubicBezTo>
                  <a:close/>
                </a:path>
              </a:pathLst>
            </a:custGeom>
            <a:solidFill>
              <a:srgbClr val="D6D6D6"/>
            </a:solidFill>
            <a:ln w="12700">
              <a:miter lim="400000"/>
            </a:ln>
          </p:spPr>
          <p:txBody>
            <a:bodyPr lIns="38100" tIns="38100" rIns="38100" bIns="38100" anchor="b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en-US" sz="2000" noProof="1">
                  <a:solidFill>
                    <a:schemeClr val="bg2">
                      <a:lumMod val="25000"/>
                    </a:schemeClr>
                  </a:solidFill>
                </a:rPr>
                <a:t>Lorem Ipsum</a:t>
              </a:r>
              <a:br>
                <a:rPr lang="en-US" sz="2000" noProof="1">
                  <a:solidFill>
                    <a:schemeClr val="bg2">
                      <a:lumMod val="25000"/>
                    </a:schemeClr>
                  </a:solidFill>
                </a:rPr>
              </a:br>
              <a:br>
                <a:rPr lang="en-US" sz="2000" noProof="1">
                  <a:solidFill>
                    <a:schemeClr val="bg2">
                      <a:lumMod val="25000"/>
                    </a:schemeClr>
                  </a:solidFill>
                </a:rPr>
              </a:br>
              <a:endParaRPr lang="en-US" sz="2000" noProof="1">
                <a:solidFill>
                  <a:schemeClr val="bg2">
                    <a:lumMod val="25000"/>
                  </a:schemeClr>
                </a:solidFill>
              </a:endParaRPr>
            </a:p>
          </p:txBody>
        </p:sp>
        <p:sp>
          <p:nvSpPr>
            <p:cNvPr id="74" name="Shape">
              <a:extLst>
                <a:ext uri="{FF2B5EF4-FFF2-40B4-BE49-F238E27FC236}">
                  <a16:creationId xmlns:a16="http://schemas.microsoft.com/office/drawing/2014/main" id="{722F62C7-32B1-6540-9679-70B495BA4B70}"/>
                </a:ext>
              </a:extLst>
            </p:cNvPr>
            <p:cNvSpPr/>
            <p:nvPr/>
          </p:nvSpPr>
          <p:spPr>
            <a:xfrm>
              <a:off x="3679657" y="2170854"/>
              <a:ext cx="842139" cy="13814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882" h="21345" extrusionOk="0">
                  <a:moveTo>
                    <a:pt x="13400" y="95"/>
                  </a:moveTo>
                  <a:cubicBezTo>
                    <a:pt x="11270" y="5278"/>
                    <a:pt x="8611" y="11759"/>
                    <a:pt x="12369" y="16923"/>
                  </a:cubicBezTo>
                  <a:cubicBezTo>
                    <a:pt x="13312" y="18220"/>
                    <a:pt x="15206" y="19742"/>
                    <a:pt x="17610" y="19800"/>
                  </a:cubicBezTo>
                  <a:cubicBezTo>
                    <a:pt x="19465" y="19845"/>
                    <a:pt x="20819" y="18766"/>
                    <a:pt x="19072" y="17886"/>
                  </a:cubicBezTo>
                  <a:cubicBezTo>
                    <a:pt x="16658" y="16659"/>
                    <a:pt x="12330" y="16678"/>
                    <a:pt x="9474" y="16871"/>
                  </a:cubicBezTo>
                  <a:cubicBezTo>
                    <a:pt x="6589" y="17064"/>
                    <a:pt x="2359" y="17398"/>
                    <a:pt x="475" y="19081"/>
                  </a:cubicBezTo>
                  <a:cubicBezTo>
                    <a:pt x="-781" y="20198"/>
                    <a:pt x="652" y="21174"/>
                    <a:pt x="2477" y="21329"/>
                  </a:cubicBezTo>
                  <a:cubicBezTo>
                    <a:pt x="4548" y="21502"/>
                    <a:pt x="5657" y="20256"/>
                    <a:pt x="6246" y="19138"/>
                  </a:cubicBezTo>
                  <a:cubicBezTo>
                    <a:pt x="6805" y="18072"/>
                    <a:pt x="6844" y="17025"/>
                    <a:pt x="6874" y="15908"/>
                  </a:cubicBezTo>
                  <a:cubicBezTo>
                    <a:pt x="6923" y="13968"/>
                    <a:pt x="7001" y="12035"/>
                    <a:pt x="6952" y="10095"/>
                  </a:cubicBezTo>
                  <a:cubicBezTo>
                    <a:pt x="6884" y="6967"/>
                    <a:pt x="6962" y="3582"/>
                    <a:pt x="4165" y="891"/>
                  </a:cubicBezTo>
                  <a:cubicBezTo>
                    <a:pt x="3998" y="731"/>
                    <a:pt x="3086" y="737"/>
                    <a:pt x="3213" y="853"/>
                  </a:cubicBezTo>
                  <a:cubicBezTo>
                    <a:pt x="5274" y="2837"/>
                    <a:pt x="5686" y="5124"/>
                    <a:pt x="5863" y="7468"/>
                  </a:cubicBezTo>
                  <a:cubicBezTo>
                    <a:pt x="6049" y="10044"/>
                    <a:pt x="5991" y="12613"/>
                    <a:pt x="5922" y="15188"/>
                  </a:cubicBezTo>
                  <a:cubicBezTo>
                    <a:pt x="5883" y="16756"/>
                    <a:pt x="5951" y="18329"/>
                    <a:pt x="4823" y="19768"/>
                  </a:cubicBezTo>
                  <a:cubicBezTo>
                    <a:pt x="4617" y="20031"/>
                    <a:pt x="4244" y="20513"/>
                    <a:pt x="3822" y="20699"/>
                  </a:cubicBezTo>
                  <a:cubicBezTo>
                    <a:pt x="2448" y="21296"/>
                    <a:pt x="544" y="20519"/>
                    <a:pt x="1182" y="19505"/>
                  </a:cubicBezTo>
                  <a:cubicBezTo>
                    <a:pt x="1761" y="18586"/>
                    <a:pt x="3606" y="18072"/>
                    <a:pt x="4931" y="17809"/>
                  </a:cubicBezTo>
                  <a:cubicBezTo>
                    <a:pt x="6825" y="17436"/>
                    <a:pt x="8797" y="17173"/>
                    <a:pt x="10770" y="17090"/>
                  </a:cubicBezTo>
                  <a:cubicBezTo>
                    <a:pt x="11997" y="17038"/>
                    <a:pt x="20819" y="17263"/>
                    <a:pt x="18680" y="19190"/>
                  </a:cubicBezTo>
                  <a:cubicBezTo>
                    <a:pt x="17109" y="20609"/>
                    <a:pt x="14097" y="17905"/>
                    <a:pt x="13596" y="17308"/>
                  </a:cubicBezTo>
                  <a:cubicBezTo>
                    <a:pt x="12899" y="16479"/>
                    <a:pt x="12477" y="15548"/>
                    <a:pt x="12183" y="14623"/>
                  </a:cubicBezTo>
                  <a:cubicBezTo>
                    <a:pt x="10623" y="9780"/>
                    <a:pt x="12458" y="4867"/>
                    <a:pt x="14371" y="191"/>
                  </a:cubicBezTo>
                  <a:cubicBezTo>
                    <a:pt x="14440" y="37"/>
                    <a:pt x="13478" y="-98"/>
                    <a:pt x="13400" y="95"/>
                  </a:cubicBezTo>
                  <a:lnTo>
                    <a:pt x="13400" y="95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lang="en-US" noProof="1"/>
            </a:p>
          </p:txBody>
        </p:sp>
        <p:sp>
          <p:nvSpPr>
            <p:cNvPr id="75" name="Shape">
              <a:extLst>
                <a:ext uri="{FF2B5EF4-FFF2-40B4-BE49-F238E27FC236}">
                  <a16:creationId xmlns:a16="http://schemas.microsoft.com/office/drawing/2014/main" id="{9292F71B-BFEE-924E-8809-F08FE8AEE366}"/>
                </a:ext>
              </a:extLst>
            </p:cNvPr>
            <p:cNvSpPr/>
            <p:nvPr/>
          </p:nvSpPr>
          <p:spPr>
            <a:xfrm>
              <a:off x="3572809" y="1531166"/>
              <a:ext cx="1055835" cy="6987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340" y="17655"/>
                  </a:moveTo>
                  <a:cubicBezTo>
                    <a:pt x="128" y="18169"/>
                    <a:pt x="0" y="18786"/>
                    <a:pt x="0" y="19441"/>
                  </a:cubicBezTo>
                  <a:cubicBezTo>
                    <a:pt x="0" y="20277"/>
                    <a:pt x="196" y="21035"/>
                    <a:pt x="510" y="21587"/>
                  </a:cubicBezTo>
                  <a:cubicBezTo>
                    <a:pt x="510" y="21587"/>
                    <a:pt x="510" y="21600"/>
                    <a:pt x="510" y="21600"/>
                  </a:cubicBezTo>
                  <a:lnTo>
                    <a:pt x="21090" y="21600"/>
                  </a:lnTo>
                  <a:cubicBezTo>
                    <a:pt x="21090" y="21600"/>
                    <a:pt x="21090" y="21587"/>
                    <a:pt x="21090" y="21587"/>
                  </a:cubicBezTo>
                  <a:cubicBezTo>
                    <a:pt x="21404" y="21022"/>
                    <a:pt x="21600" y="20264"/>
                    <a:pt x="21600" y="19441"/>
                  </a:cubicBezTo>
                  <a:cubicBezTo>
                    <a:pt x="21600" y="18773"/>
                    <a:pt x="21472" y="18156"/>
                    <a:pt x="21260" y="17655"/>
                  </a:cubicBezTo>
                  <a:cubicBezTo>
                    <a:pt x="21472" y="17141"/>
                    <a:pt x="21600" y="16524"/>
                    <a:pt x="21600" y="15856"/>
                  </a:cubicBezTo>
                  <a:cubicBezTo>
                    <a:pt x="21600" y="15188"/>
                    <a:pt x="21472" y="14571"/>
                    <a:pt x="21260" y="14057"/>
                  </a:cubicBezTo>
                  <a:cubicBezTo>
                    <a:pt x="21472" y="13556"/>
                    <a:pt x="21600" y="12939"/>
                    <a:pt x="21600" y="12258"/>
                  </a:cubicBezTo>
                  <a:cubicBezTo>
                    <a:pt x="21600" y="11590"/>
                    <a:pt x="21472" y="10973"/>
                    <a:pt x="21260" y="10459"/>
                  </a:cubicBezTo>
                  <a:cubicBezTo>
                    <a:pt x="21472" y="9945"/>
                    <a:pt x="21600" y="9329"/>
                    <a:pt x="21600" y="8661"/>
                  </a:cubicBezTo>
                  <a:cubicBezTo>
                    <a:pt x="21600" y="7992"/>
                    <a:pt x="21472" y="7376"/>
                    <a:pt x="21260" y="6862"/>
                  </a:cubicBezTo>
                  <a:lnTo>
                    <a:pt x="18717" y="6862"/>
                  </a:lnTo>
                  <a:cubicBezTo>
                    <a:pt x="17084" y="2660"/>
                    <a:pt x="14066" y="0"/>
                    <a:pt x="10800" y="0"/>
                  </a:cubicBezTo>
                  <a:cubicBezTo>
                    <a:pt x="7543" y="0"/>
                    <a:pt x="4524" y="2660"/>
                    <a:pt x="2883" y="6862"/>
                  </a:cubicBezTo>
                  <a:lnTo>
                    <a:pt x="340" y="6862"/>
                  </a:lnTo>
                  <a:cubicBezTo>
                    <a:pt x="128" y="7376"/>
                    <a:pt x="0" y="7992"/>
                    <a:pt x="0" y="8661"/>
                  </a:cubicBezTo>
                  <a:cubicBezTo>
                    <a:pt x="0" y="9329"/>
                    <a:pt x="128" y="9945"/>
                    <a:pt x="340" y="10459"/>
                  </a:cubicBezTo>
                  <a:cubicBezTo>
                    <a:pt x="128" y="10973"/>
                    <a:pt x="0" y="11590"/>
                    <a:pt x="0" y="12258"/>
                  </a:cubicBezTo>
                  <a:cubicBezTo>
                    <a:pt x="0" y="12927"/>
                    <a:pt x="128" y="13543"/>
                    <a:pt x="340" y="14057"/>
                  </a:cubicBezTo>
                  <a:cubicBezTo>
                    <a:pt x="128" y="14571"/>
                    <a:pt x="0" y="15188"/>
                    <a:pt x="0" y="15856"/>
                  </a:cubicBezTo>
                  <a:cubicBezTo>
                    <a:pt x="0" y="16524"/>
                    <a:pt x="128" y="17141"/>
                    <a:pt x="340" y="17655"/>
                  </a:cubicBezTo>
                  <a:close/>
                </a:path>
              </a:pathLst>
            </a:custGeom>
            <a:solidFill>
              <a:schemeClr val="bg2">
                <a:lumMod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lang="en-US" noProof="1"/>
            </a:p>
          </p:txBody>
        </p:sp>
        <p:sp>
          <p:nvSpPr>
            <p:cNvPr id="76" name="Rectangle">
              <a:extLst>
                <a:ext uri="{FF2B5EF4-FFF2-40B4-BE49-F238E27FC236}">
                  <a16:creationId xmlns:a16="http://schemas.microsoft.com/office/drawing/2014/main" id="{7CFF4F11-2C32-5246-9C84-2F174E552CD4}"/>
                </a:ext>
              </a:extLst>
            </p:cNvPr>
            <p:cNvSpPr/>
            <p:nvPr/>
          </p:nvSpPr>
          <p:spPr>
            <a:xfrm>
              <a:off x="4059158" y="736157"/>
              <a:ext cx="83136" cy="840925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lang="en-US" noProof="1"/>
            </a:p>
          </p:txBody>
        </p:sp>
      </p:grpSp>
      <p:grpSp>
        <p:nvGrpSpPr>
          <p:cNvPr id="90" name="Group 89">
            <a:extLst>
              <a:ext uri="{FF2B5EF4-FFF2-40B4-BE49-F238E27FC236}">
                <a16:creationId xmlns:a16="http://schemas.microsoft.com/office/drawing/2014/main" id="{DBEA08C1-F35C-4F4D-A96E-5E1A943608A4}"/>
              </a:ext>
            </a:extLst>
          </p:cNvPr>
          <p:cNvGrpSpPr/>
          <p:nvPr/>
        </p:nvGrpSpPr>
        <p:grpSpPr>
          <a:xfrm>
            <a:off x="7093637" y="736157"/>
            <a:ext cx="1947889" cy="3884550"/>
            <a:chOff x="3126782" y="736157"/>
            <a:chExt cx="1947889" cy="3884550"/>
          </a:xfrm>
        </p:grpSpPr>
        <p:sp>
          <p:nvSpPr>
            <p:cNvPr id="91" name="Shape">
              <a:extLst>
                <a:ext uri="{FF2B5EF4-FFF2-40B4-BE49-F238E27FC236}">
                  <a16:creationId xmlns:a16="http://schemas.microsoft.com/office/drawing/2014/main" id="{4BACB509-CCC5-4928-A138-9436AEB76BF6}"/>
                </a:ext>
              </a:extLst>
            </p:cNvPr>
            <p:cNvSpPr/>
            <p:nvPr/>
          </p:nvSpPr>
          <p:spPr>
            <a:xfrm>
              <a:off x="3126782" y="2225122"/>
              <a:ext cx="1947889" cy="23955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1" h="21600" extrusionOk="0">
                  <a:moveTo>
                    <a:pt x="10791" y="21600"/>
                  </a:moveTo>
                  <a:cubicBezTo>
                    <a:pt x="14767" y="21600"/>
                    <a:pt x="18412" y="19831"/>
                    <a:pt x="20301" y="16982"/>
                  </a:cubicBezTo>
                  <a:cubicBezTo>
                    <a:pt x="21144" y="15712"/>
                    <a:pt x="21591" y="14269"/>
                    <a:pt x="21591" y="12818"/>
                  </a:cubicBezTo>
                  <a:cubicBezTo>
                    <a:pt x="21591" y="12335"/>
                    <a:pt x="21536" y="11855"/>
                    <a:pt x="21439" y="11387"/>
                  </a:cubicBezTo>
                  <a:cubicBezTo>
                    <a:pt x="21393" y="11154"/>
                    <a:pt x="21324" y="10926"/>
                    <a:pt x="21250" y="10697"/>
                  </a:cubicBezTo>
                  <a:lnTo>
                    <a:pt x="21153" y="10405"/>
                  </a:lnTo>
                  <a:cubicBezTo>
                    <a:pt x="21084" y="10191"/>
                    <a:pt x="21010" y="9981"/>
                    <a:pt x="20918" y="9771"/>
                  </a:cubicBezTo>
                  <a:cubicBezTo>
                    <a:pt x="20803" y="9509"/>
                    <a:pt x="20669" y="9250"/>
                    <a:pt x="20522" y="8995"/>
                  </a:cubicBezTo>
                  <a:cubicBezTo>
                    <a:pt x="19393" y="6994"/>
                    <a:pt x="18532" y="5356"/>
                    <a:pt x="17891" y="3999"/>
                  </a:cubicBezTo>
                  <a:cubicBezTo>
                    <a:pt x="17145" y="2421"/>
                    <a:pt x="16656" y="1143"/>
                    <a:pt x="16366" y="0"/>
                  </a:cubicBezTo>
                  <a:lnTo>
                    <a:pt x="5225" y="0"/>
                  </a:lnTo>
                  <a:cubicBezTo>
                    <a:pt x="4686" y="2110"/>
                    <a:pt x="3442" y="4783"/>
                    <a:pt x="1069" y="8995"/>
                  </a:cubicBezTo>
                  <a:cubicBezTo>
                    <a:pt x="1023" y="9078"/>
                    <a:pt x="972" y="9164"/>
                    <a:pt x="912" y="9273"/>
                  </a:cubicBezTo>
                  <a:cubicBezTo>
                    <a:pt x="820" y="9441"/>
                    <a:pt x="737" y="9610"/>
                    <a:pt x="664" y="9782"/>
                  </a:cubicBezTo>
                  <a:cubicBezTo>
                    <a:pt x="576" y="9981"/>
                    <a:pt x="502" y="10187"/>
                    <a:pt x="433" y="10393"/>
                  </a:cubicBezTo>
                  <a:lnTo>
                    <a:pt x="341" y="10678"/>
                  </a:lnTo>
                  <a:cubicBezTo>
                    <a:pt x="244" y="10971"/>
                    <a:pt x="161" y="11267"/>
                    <a:pt x="106" y="11566"/>
                  </a:cubicBezTo>
                  <a:cubicBezTo>
                    <a:pt x="106" y="11566"/>
                    <a:pt x="106" y="11570"/>
                    <a:pt x="106" y="11570"/>
                  </a:cubicBezTo>
                  <a:cubicBezTo>
                    <a:pt x="32" y="11982"/>
                    <a:pt x="0" y="12402"/>
                    <a:pt x="0" y="12818"/>
                  </a:cubicBezTo>
                  <a:cubicBezTo>
                    <a:pt x="-9" y="17661"/>
                    <a:pt x="4838" y="21600"/>
                    <a:pt x="10791" y="21600"/>
                  </a:cubicBezTo>
                  <a:close/>
                </a:path>
              </a:pathLst>
            </a:custGeom>
            <a:solidFill>
              <a:srgbClr val="D6D6D6"/>
            </a:solidFill>
            <a:ln w="12700">
              <a:miter lim="400000"/>
            </a:ln>
          </p:spPr>
          <p:txBody>
            <a:bodyPr lIns="38100" tIns="38100" rIns="38100" bIns="38100" anchor="b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en-US" sz="2000" noProof="1">
                  <a:solidFill>
                    <a:schemeClr val="bg2">
                      <a:lumMod val="25000"/>
                    </a:schemeClr>
                  </a:solidFill>
                </a:rPr>
                <a:t>Lorem Ipsum</a:t>
              </a:r>
              <a:br>
                <a:rPr lang="en-US" sz="2000" noProof="1">
                  <a:solidFill>
                    <a:schemeClr val="bg2">
                      <a:lumMod val="25000"/>
                    </a:schemeClr>
                  </a:solidFill>
                </a:rPr>
              </a:br>
              <a:br>
                <a:rPr lang="en-US" sz="2000" noProof="1">
                  <a:solidFill>
                    <a:schemeClr val="bg2">
                      <a:lumMod val="25000"/>
                    </a:schemeClr>
                  </a:solidFill>
                </a:rPr>
              </a:br>
              <a:endParaRPr lang="en-US" sz="2000" noProof="1">
                <a:solidFill>
                  <a:schemeClr val="bg2">
                    <a:lumMod val="25000"/>
                  </a:schemeClr>
                </a:solidFill>
              </a:endParaRPr>
            </a:p>
          </p:txBody>
        </p:sp>
        <p:sp>
          <p:nvSpPr>
            <p:cNvPr id="92" name="Shape">
              <a:extLst>
                <a:ext uri="{FF2B5EF4-FFF2-40B4-BE49-F238E27FC236}">
                  <a16:creationId xmlns:a16="http://schemas.microsoft.com/office/drawing/2014/main" id="{80E9C328-8BAA-48D5-98A7-8FDB99C9CF2F}"/>
                </a:ext>
              </a:extLst>
            </p:cNvPr>
            <p:cNvSpPr/>
            <p:nvPr/>
          </p:nvSpPr>
          <p:spPr>
            <a:xfrm>
              <a:off x="3679657" y="2170854"/>
              <a:ext cx="842139" cy="13814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882" h="21345" extrusionOk="0">
                  <a:moveTo>
                    <a:pt x="13400" y="95"/>
                  </a:moveTo>
                  <a:cubicBezTo>
                    <a:pt x="11270" y="5278"/>
                    <a:pt x="8611" y="11759"/>
                    <a:pt x="12369" y="16923"/>
                  </a:cubicBezTo>
                  <a:cubicBezTo>
                    <a:pt x="13312" y="18220"/>
                    <a:pt x="15206" y="19742"/>
                    <a:pt x="17610" y="19800"/>
                  </a:cubicBezTo>
                  <a:cubicBezTo>
                    <a:pt x="19465" y="19845"/>
                    <a:pt x="20819" y="18766"/>
                    <a:pt x="19072" y="17886"/>
                  </a:cubicBezTo>
                  <a:cubicBezTo>
                    <a:pt x="16658" y="16659"/>
                    <a:pt x="12330" y="16678"/>
                    <a:pt x="9474" y="16871"/>
                  </a:cubicBezTo>
                  <a:cubicBezTo>
                    <a:pt x="6589" y="17064"/>
                    <a:pt x="2359" y="17398"/>
                    <a:pt x="475" y="19081"/>
                  </a:cubicBezTo>
                  <a:cubicBezTo>
                    <a:pt x="-781" y="20198"/>
                    <a:pt x="652" y="21174"/>
                    <a:pt x="2477" y="21329"/>
                  </a:cubicBezTo>
                  <a:cubicBezTo>
                    <a:pt x="4548" y="21502"/>
                    <a:pt x="5657" y="20256"/>
                    <a:pt x="6246" y="19138"/>
                  </a:cubicBezTo>
                  <a:cubicBezTo>
                    <a:pt x="6805" y="18072"/>
                    <a:pt x="6844" y="17025"/>
                    <a:pt x="6874" y="15908"/>
                  </a:cubicBezTo>
                  <a:cubicBezTo>
                    <a:pt x="6923" y="13968"/>
                    <a:pt x="7001" y="12035"/>
                    <a:pt x="6952" y="10095"/>
                  </a:cubicBezTo>
                  <a:cubicBezTo>
                    <a:pt x="6884" y="6967"/>
                    <a:pt x="6962" y="3582"/>
                    <a:pt x="4165" y="891"/>
                  </a:cubicBezTo>
                  <a:cubicBezTo>
                    <a:pt x="3998" y="731"/>
                    <a:pt x="3086" y="737"/>
                    <a:pt x="3213" y="853"/>
                  </a:cubicBezTo>
                  <a:cubicBezTo>
                    <a:pt x="5274" y="2837"/>
                    <a:pt x="5686" y="5124"/>
                    <a:pt x="5863" y="7468"/>
                  </a:cubicBezTo>
                  <a:cubicBezTo>
                    <a:pt x="6049" y="10044"/>
                    <a:pt x="5991" y="12613"/>
                    <a:pt x="5922" y="15188"/>
                  </a:cubicBezTo>
                  <a:cubicBezTo>
                    <a:pt x="5883" y="16756"/>
                    <a:pt x="5951" y="18329"/>
                    <a:pt x="4823" y="19768"/>
                  </a:cubicBezTo>
                  <a:cubicBezTo>
                    <a:pt x="4617" y="20031"/>
                    <a:pt x="4244" y="20513"/>
                    <a:pt x="3822" y="20699"/>
                  </a:cubicBezTo>
                  <a:cubicBezTo>
                    <a:pt x="2448" y="21296"/>
                    <a:pt x="544" y="20519"/>
                    <a:pt x="1182" y="19505"/>
                  </a:cubicBezTo>
                  <a:cubicBezTo>
                    <a:pt x="1761" y="18586"/>
                    <a:pt x="3606" y="18072"/>
                    <a:pt x="4931" y="17809"/>
                  </a:cubicBezTo>
                  <a:cubicBezTo>
                    <a:pt x="6825" y="17436"/>
                    <a:pt x="8797" y="17173"/>
                    <a:pt x="10770" y="17090"/>
                  </a:cubicBezTo>
                  <a:cubicBezTo>
                    <a:pt x="11997" y="17038"/>
                    <a:pt x="20819" y="17263"/>
                    <a:pt x="18680" y="19190"/>
                  </a:cubicBezTo>
                  <a:cubicBezTo>
                    <a:pt x="17109" y="20609"/>
                    <a:pt x="14097" y="17905"/>
                    <a:pt x="13596" y="17308"/>
                  </a:cubicBezTo>
                  <a:cubicBezTo>
                    <a:pt x="12899" y="16479"/>
                    <a:pt x="12477" y="15548"/>
                    <a:pt x="12183" y="14623"/>
                  </a:cubicBezTo>
                  <a:cubicBezTo>
                    <a:pt x="10623" y="9780"/>
                    <a:pt x="12458" y="4867"/>
                    <a:pt x="14371" y="191"/>
                  </a:cubicBezTo>
                  <a:cubicBezTo>
                    <a:pt x="14440" y="37"/>
                    <a:pt x="13478" y="-98"/>
                    <a:pt x="13400" y="95"/>
                  </a:cubicBezTo>
                  <a:lnTo>
                    <a:pt x="13400" y="95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lang="en-US" noProof="1"/>
            </a:p>
          </p:txBody>
        </p:sp>
        <p:sp>
          <p:nvSpPr>
            <p:cNvPr id="93" name="Shape">
              <a:extLst>
                <a:ext uri="{FF2B5EF4-FFF2-40B4-BE49-F238E27FC236}">
                  <a16:creationId xmlns:a16="http://schemas.microsoft.com/office/drawing/2014/main" id="{38135239-2517-4A4E-ABF6-CF6626F1ACF5}"/>
                </a:ext>
              </a:extLst>
            </p:cNvPr>
            <p:cNvSpPr/>
            <p:nvPr/>
          </p:nvSpPr>
          <p:spPr>
            <a:xfrm>
              <a:off x="3572809" y="1531166"/>
              <a:ext cx="1055835" cy="6987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340" y="17655"/>
                  </a:moveTo>
                  <a:cubicBezTo>
                    <a:pt x="128" y="18169"/>
                    <a:pt x="0" y="18786"/>
                    <a:pt x="0" y="19441"/>
                  </a:cubicBezTo>
                  <a:cubicBezTo>
                    <a:pt x="0" y="20277"/>
                    <a:pt x="196" y="21035"/>
                    <a:pt x="510" y="21587"/>
                  </a:cubicBezTo>
                  <a:cubicBezTo>
                    <a:pt x="510" y="21587"/>
                    <a:pt x="510" y="21600"/>
                    <a:pt x="510" y="21600"/>
                  </a:cubicBezTo>
                  <a:lnTo>
                    <a:pt x="21090" y="21600"/>
                  </a:lnTo>
                  <a:cubicBezTo>
                    <a:pt x="21090" y="21600"/>
                    <a:pt x="21090" y="21587"/>
                    <a:pt x="21090" y="21587"/>
                  </a:cubicBezTo>
                  <a:cubicBezTo>
                    <a:pt x="21404" y="21022"/>
                    <a:pt x="21600" y="20264"/>
                    <a:pt x="21600" y="19441"/>
                  </a:cubicBezTo>
                  <a:cubicBezTo>
                    <a:pt x="21600" y="18773"/>
                    <a:pt x="21472" y="18156"/>
                    <a:pt x="21260" y="17655"/>
                  </a:cubicBezTo>
                  <a:cubicBezTo>
                    <a:pt x="21472" y="17141"/>
                    <a:pt x="21600" y="16524"/>
                    <a:pt x="21600" y="15856"/>
                  </a:cubicBezTo>
                  <a:cubicBezTo>
                    <a:pt x="21600" y="15188"/>
                    <a:pt x="21472" y="14571"/>
                    <a:pt x="21260" y="14057"/>
                  </a:cubicBezTo>
                  <a:cubicBezTo>
                    <a:pt x="21472" y="13556"/>
                    <a:pt x="21600" y="12939"/>
                    <a:pt x="21600" y="12258"/>
                  </a:cubicBezTo>
                  <a:cubicBezTo>
                    <a:pt x="21600" y="11590"/>
                    <a:pt x="21472" y="10973"/>
                    <a:pt x="21260" y="10459"/>
                  </a:cubicBezTo>
                  <a:cubicBezTo>
                    <a:pt x="21472" y="9945"/>
                    <a:pt x="21600" y="9329"/>
                    <a:pt x="21600" y="8661"/>
                  </a:cubicBezTo>
                  <a:cubicBezTo>
                    <a:pt x="21600" y="7992"/>
                    <a:pt x="21472" y="7376"/>
                    <a:pt x="21260" y="6862"/>
                  </a:cubicBezTo>
                  <a:lnTo>
                    <a:pt x="18717" y="6862"/>
                  </a:lnTo>
                  <a:cubicBezTo>
                    <a:pt x="17084" y="2660"/>
                    <a:pt x="14066" y="0"/>
                    <a:pt x="10800" y="0"/>
                  </a:cubicBezTo>
                  <a:cubicBezTo>
                    <a:pt x="7543" y="0"/>
                    <a:pt x="4524" y="2660"/>
                    <a:pt x="2883" y="6862"/>
                  </a:cubicBezTo>
                  <a:lnTo>
                    <a:pt x="340" y="6862"/>
                  </a:lnTo>
                  <a:cubicBezTo>
                    <a:pt x="128" y="7376"/>
                    <a:pt x="0" y="7992"/>
                    <a:pt x="0" y="8661"/>
                  </a:cubicBezTo>
                  <a:cubicBezTo>
                    <a:pt x="0" y="9329"/>
                    <a:pt x="128" y="9945"/>
                    <a:pt x="340" y="10459"/>
                  </a:cubicBezTo>
                  <a:cubicBezTo>
                    <a:pt x="128" y="10973"/>
                    <a:pt x="0" y="11590"/>
                    <a:pt x="0" y="12258"/>
                  </a:cubicBezTo>
                  <a:cubicBezTo>
                    <a:pt x="0" y="12927"/>
                    <a:pt x="128" y="13543"/>
                    <a:pt x="340" y="14057"/>
                  </a:cubicBezTo>
                  <a:cubicBezTo>
                    <a:pt x="128" y="14571"/>
                    <a:pt x="0" y="15188"/>
                    <a:pt x="0" y="15856"/>
                  </a:cubicBezTo>
                  <a:cubicBezTo>
                    <a:pt x="0" y="16524"/>
                    <a:pt x="128" y="17141"/>
                    <a:pt x="340" y="17655"/>
                  </a:cubicBezTo>
                  <a:close/>
                </a:path>
              </a:pathLst>
            </a:custGeom>
            <a:solidFill>
              <a:schemeClr val="bg2">
                <a:lumMod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lang="en-US" noProof="1"/>
            </a:p>
          </p:txBody>
        </p:sp>
        <p:sp>
          <p:nvSpPr>
            <p:cNvPr id="94" name="Rectangle">
              <a:extLst>
                <a:ext uri="{FF2B5EF4-FFF2-40B4-BE49-F238E27FC236}">
                  <a16:creationId xmlns:a16="http://schemas.microsoft.com/office/drawing/2014/main" id="{C3C56AD6-2C8E-49FE-91D9-56B80D268191}"/>
                </a:ext>
              </a:extLst>
            </p:cNvPr>
            <p:cNvSpPr/>
            <p:nvPr/>
          </p:nvSpPr>
          <p:spPr>
            <a:xfrm>
              <a:off x="4059158" y="736157"/>
              <a:ext cx="83136" cy="840925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lang="en-US" noProof="1"/>
            </a:p>
          </p:txBody>
        </p:sp>
      </p:grpSp>
      <p:grpSp>
        <p:nvGrpSpPr>
          <p:cNvPr id="95" name="Group 94">
            <a:extLst>
              <a:ext uri="{FF2B5EF4-FFF2-40B4-BE49-F238E27FC236}">
                <a16:creationId xmlns:a16="http://schemas.microsoft.com/office/drawing/2014/main" id="{C94DF94E-F92D-4E2D-B87A-36CA4A527B45}"/>
              </a:ext>
            </a:extLst>
          </p:cNvPr>
          <p:cNvGrpSpPr/>
          <p:nvPr/>
        </p:nvGrpSpPr>
        <p:grpSpPr>
          <a:xfrm>
            <a:off x="8929772" y="1242150"/>
            <a:ext cx="2937088" cy="1290153"/>
            <a:chOff x="8921977" y="1466725"/>
            <a:chExt cx="2937088" cy="1290153"/>
          </a:xfrm>
        </p:grpSpPr>
        <p:sp>
          <p:nvSpPr>
            <p:cNvPr id="96" name="TextBox 95">
              <a:extLst>
                <a:ext uri="{FF2B5EF4-FFF2-40B4-BE49-F238E27FC236}">
                  <a16:creationId xmlns:a16="http://schemas.microsoft.com/office/drawing/2014/main" id="{8CE1A67E-980B-47EC-9ACA-3B7CEDC0948E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97" name="TextBox 96">
              <a:extLst>
                <a:ext uri="{FF2B5EF4-FFF2-40B4-BE49-F238E27FC236}">
                  <a16:creationId xmlns:a16="http://schemas.microsoft.com/office/drawing/2014/main" id="{17DCAE91-8650-4DAC-A921-9AFD4BF41035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98" name="Group 97">
            <a:extLst>
              <a:ext uri="{FF2B5EF4-FFF2-40B4-BE49-F238E27FC236}">
                <a16:creationId xmlns:a16="http://schemas.microsoft.com/office/drawing/2014/main" id="{37CA4EDB-0C47-4CCC-B53F-155B9C057F0D}"/>
              </a:ext>
            </a:extLst>
          </p:cNvPr>
          <p:cNvGrpSpPr/>
          <p:nvPr/>
        </p:nvGrpSpPr>
        <p:grpSpPr>
          <a:xfrm>
            <a:off x="340731" y="1242150"/>
            <a:ext cx="2937088" cy="1290153"/>
            <a:chOff x="332936" y="2627766"/>
            <a:chExt cx="2937088" cy="1290153"/>
          </a:xfrm>
        </p:grpSpPr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8C8F6A89-F077-4634-A79A-1767970C0AF1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00" name="TextBox 99">
              <a:extLst>
                <a:ext uri="{FF2B5EF4-FFF2-40B4-BE49-F238E27FC236}">
                  <a16:creationId xmlns:a16="http://schemas.microsoft.com/office/drawing/2014/main" id="{6F473EA9-FEAE-414A-89E6-7FA5EEED1C1C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01" name="Group 100">
            <a:extLst>
              <a:ext uri="{FF2B5EF4-FFF2-40B4-BE49-F238E27FC236}">
                <a16:creationId xmlns:a16="http://schemas.microsoft.com/office/drawing/2014/main" id="{D903F192-3B15-4D6E-A2F1-84B97C702DC1}"/>
              </a:ext>
            </a:extLst>
          </p:cNvPr>
          <p:cNvGrpSpPr/>
          <p:nvPr/>
        </p:nvGrpSpPr>
        <p:grpSpPr>
          <a:xfrm>
            <a:off x="7470189" y="4874901"/>
            <a:ext cx="2937088" cy="1290153"/>
            <a:chOff x="8921977" y="1466725"/>
            <a:chExt cx="2937088" cy="1290153"/>
          </a:xfrm>
        </p:grpSpPr>
        <p:sp>
          <p:nvSpPr>
            <p:cNvPr id="102" name="TextBox 101">
              <a:extLst>
                <a:ext uri="{FF2B5EF4-FFF2-40B4-BE49-F238E27FC236}">
                  <a16:creationId xmlns:a16="http://schemas.microsoft.com/office/drawing/2014/main" id="{016DCAD0-3775-4073-B020-57E06BBC5FD1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03" name="TextBox 102">
              <a:extLst>
                <a:ext uri="{FF2B5EF4-FFF2-40B4-BE49-F238E27FC236}">
                  <a16:creationId xmlns:a16="http://schemas.microsoft.com/office/drawing/2014/main" id="{81D2DFC8-9E9F-4AC6-AC40-BAA799F5862D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04" name="Group 103">
            <a:extLst>
              <a:ext uri="{FF2B5EF4-FFF2-40B4-BE49-F238E27FC236}">
                <a16:creationId xmlns:a16="http://schemas.microsoft.com/office/drawing/2014/main" id="{3261EFDA-EE6C-4331-BEBC-9CCB96677D1B}"/>
              </a:ext>
            </a:extLst>
          </p:cNvPr>
          <p:cNvGrpSpPr/>
          <p:nvPr/>
        </p:nvGrpSpPr>
        <p:grpSpPr>
          <a:xfrm>
            <a:off x="1754937" y="4874901"/>
            <a:ext cx="2937088" cy="1290153"/>
            <a:chOff x="332936" y="2627766"/>
            <a:chExt cx="2937088" cy="1290153"/>
          </a:xfrm>
        </p:grpSpPr>
        <p:sp>
          <p:nvSpPr>
            <p:cNvPr id="105" name="TextBox 104">
              <a:extLst>
                <a:ext uri="{FF2B5EF4-FFF2-40B4-BE49-F238E27FC236}">
                  <a16:creationId xmlns:a16="http://schemas.microsoft.com/office/drawing/2014/main" id="{D0374314-5A34-4B77-BE30-B65C4459D834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06" name="TextBox 105">
              <a:extLst>
                <a:ext uri="{FF2B5EF4-FFF2-40B4-BE49-F238E27FC236}">
                  <a16:creationId xmlns:a16="http://schemas.microsoft.com/office/drawing/2014/main" id="{EF5658A9-4375-41F8-A916-E7AD455A690F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8640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8473</TotalTime>
  <Words>375</Words>
  <PresentationFormat>Widescreen</PresentationFormat>
  <Paragraphs>28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Brilliant Ideas – Slide Template</vt:lpstr>
      <vt:lpstr>Brilliant Ideas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Brilliant Ideas</dc:title>
  <dc:creator>PresentationGO.com</dc:creator>
  <dc:description>© Copyright PresentationGO.com</dc:description>
  <dcterms:created xsi:type="dcterms:W3CDTF">2014-11-26T05:14:11Z</dcterms:created>
  <dcterms:modified xsi:type="dcterms:W3CDTF">2019-10-11T16:31:38Z</dcterms:modified>
  <cp:category>Graphics &amp; Metaphors</cp:category>
</cp:coreProperties>
</file>