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6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Brush Stroke Horizontal List – Slide Template</a:t>
            </a:r>
          </a:p>
        </p:txBody>
      </p:sp>
      <p:pic>
        <p:nvPicPr>
          <p:cNvPr id="19" name="Picture 18" descr="A picture containing sitting, dark, table, large&#10;&#10;Description automatically generated">
            <a:extLst>
              <a:ext uri="{FF2B5EF4-FFF2-40B4-BE49-F238E27FC236}">
                <a16:creationId xmlns:a16="http://schemas.microsoft.com/office/drawing/2014/main" id="{CF220587-D812-4926-AE0D-EC3084FCF9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4" b="37589"/>
          <a:stretch/>
        </p:blipFill>
        <p:spPr>
          <a:xfrm rot="10800000">
            <a:off x="2616377" y="3000750"/>
            <a:ext cx="5143500" cy="12805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C3278F-35E1-46D0-A896-F1214C6F38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65" b="38425"/>
          <a:stretch/>
        </p:blipFill>
        <p:spPr>
          <a:xfrm>
            <a:off x="1449423" y="4624609"/>
            <a:ext cx="5143500" cy="123495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283E02-C627-4F38-A351-4D982C7045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1" b="41091"/>
          <a:stretch/>
        </p:blipFill>
        <p:spPr>
          <a:xfrm>
            <a:off x="1384124" y="1502611"/>
            <a:ext cx="5143500" cy="117724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253CFCE-76C5-48D6-812B-54FA59F7FE54}"/>
              </a:ext>
            </a:extLst>
          </p:cNvPr>
          <p:cNvSpPr txBox="1"/>
          <p:nvPr/>
        </p:nvSpPr>
        <p:spPr>
          <a:xfrm>
            <a:off x="1669331" y="1502611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F0EEEF"/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4B9B87-47F7-48A7-938E-891FAFA2AA2D}"/>
              </a:ext>
            </a:extLst>
          </p:cNvPr>
          <p:cNvSpPr txBox="1"/>
          <p:nvPr/>
        </p:nvSpPr>
        <p:spPr>
          <a:xfrm>
            <a:off x="6639365" y="3007796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F0EEEF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6CF769-4343-492E-A7D5-9C5963F38492}"/>
              </a:ext>
            </a:extLst>
          </p:cNvPr>
          <p:cNvSpPr txBox="1"/>
          <p:nvPr/>
        </p:nvSpPr>
        <p:spPr>
          <a:xfrm>
            <a:off x="1774219" y="468231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F0EEEF"/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B81B0B-8E1B-441C-8A7B-E93763F1BFC6}"/>
              </a:ext>
            </a:extLst>
          </p:cNvPr>
          <p:cNvSpPr txBox="1"/>
          <p:nvPr/>
        </p:nvSpPr>
        <p:spPr>
          <a:xfrm>
            <a:off x="2770065" y="1724002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6760F7-BA2F-4625-9D33-2299CC561779}"/>
              </a:ext>
            </a:extLst>
          </p:cNvPr>
          <p:cNvSpPr txBox="1"/>
          <p:nvPr/>
        </p:nvSpPr>
        <p:spPr>
          <a:xfrm>
            <a:off x="3948028" y="3374416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9AE72F-7E68-4110-B688-C0110A9EE51D}"/>
              </a:ext>
            </a:extLst>
          </p:cNvPr>
          <p:cNvSpPr txBox="1"/>
          <p:nvPr/>
        </p:nvSpPr>
        <p:spPr>
          <a:xfrm>
            <a:off x="3044385" y="4903710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0E6619F-E9CE-4D28-AC0B-D6972D94F6F3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CCE63C-4E75-456A-9029-53A48987368E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9267D9-DE51-4656-AC92-5D55EC24EA1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08CB353-C26B-42B3-B941-62E7431DADA3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3567C6-0B8D-4A88-B6A3-386FD114574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A8D628-06AA-4171-94B0-52EC545BE24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67B10F-66A9-4AF8-953D-A56FB64B32B8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036EF2-5478-47C3-916B-2AFEEBFDE2C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58CB86-0047-42D3-93AD-16D58C5C65D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Brush Stroke Horizontal List – Slide Template</a:t>
            </a:r>
          </a:p>
        </p:txBody>
      </p:sp>
      <p:pic>
        <p:nvPicPr>
          <p:cNvPr id="19" name="Picture 18" descr="A picture containing sitting, dark, table, large&#10;&#10;Description automatically generated">
            <a:extLst>
              <a:ext uri="{FF2B5EF4-FFF2-40B4-BE49-F238E27FC236}">
                <a16:creationId xmlns:a16="http://schemas.microsoft.com/office/drawing/2014/main" id="{CF220587-D812-4926-AE0D-EC3084FCF9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14" b="37589"/>
          <a:stretch/>
        </p:blipFill>
        <p:spPr>
          <a:xfrm rot="10800000">
            <a:off x="2616377" y="3000750"/>
            <a:ext cx="5143500" cy="128059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C3278F-35E1-46D0-A896-F1214C6F38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65" b="38425"/>
          <a:stretch/>
        </p:blipFill>
        <p:spPr>
          <a:xfrm>
            <a:off x="1449423" y="4624609"/>
            <a:ext cx="5143500" cy="123495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283E02-C627-4F38-A351-4D982C7045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1" b="41091"/>
          <a:stretch/>
        </p:blipFill>
        <p:spPr>
          <a:xfrm>
            <a:off x="1384124" y="1502611"/>
            <a:ext cx="5143500" cy="1177245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253CFCE-76C5-48D6-812B-54FA59F7FE54}"/>
              </a:ext>
            </a:extLst>
          </p:cNvPr>
          <p:cNvSpPr txBox="1"/>
          <p:nvPr/>
        </p:nvSpPr>
        <p:spPr>
          <a:xfrm>
            <a:off x="1669331" y="1502611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2B323B"/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4B9B87-47F7-48A7-938E-891FAFA2AA2D}"/>
              </a:ext>
            </a:extLst>
          </p:cNvPr>
          <p:cNvSpPr txBox="1"/>
          <p:nvPr/>
        </p:nvSpPr>
        <p:spPr>
          <a:xfrm>
            <a:off x="6639365" y="3007796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2B323B"/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6CF769-4343-492E-A7D5-9C5963F38492}"/>
              </a:ext>
            </a:extLst>
          </p:cNvPr>
          <p:cNvSpPr txBox="1"/>
          <p:nvPr/>
        </p:nvSpPr>
        <p:spPr>
          <a:xfrm>
            <a:off x="1774219" y="4682318"/>
            <a:ext cx="11208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>
                <a:solidFill>
                  <a:srgbClr val="2B323B"/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B81B0B-8E1B-441C-8A7B-E93763F1BFC6}"/>
              </a:ext>
            </a:extLst>
          </p:cNvPr>
          <p:cNvSpPr txBox="1"/>
          <p:nvPr/>
        </p:nvSpPr>
        <p:spPr>
          <a:xfrm>
            <a:off x="2770065" y="1724002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6760F7-BA2F-4625-9D33-2299CC561779}"/>
              </a:ext>
            </a:extLst>
          </p:cNvPr>
          <p:cNvSpPr txBox="1"/>
          <p:nvPr/>
        </p:nvSpPr>
        <p:spPr>
          <a:xfrm>
            <a:off x="3948028" y="3374416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9AE72F-7E68-4110-B688-C0110A9EE51D}"/>
              </a:ext>
            </a:extLst>
          </p:cNvPr>
          <p:cNvSpPr txBox="1"/>
          <p:nvPr/>
        </p:nvSpPr>
        <p:spPr>
          <a:xfrm>
            <a:off x="3044385" y="4903710"/>
            <a:ext cx="2292065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0E6619F-E9CE-4D28-AC0B-D6972D94F6F3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7CCE63C-4E75-456A-9029-53A48987368E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9267D9-DE51-4656-AC92-5D55EC24EA1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08CB353-C26B-42B3-B941-62E7431DADA3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53567C6-0B8D-4A88-B6A3-386FD1145748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3A8D628-06AA-4171-94B0-52EC545BE246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67B10F-66A9-4AF8-953D-A56FB64B32B8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036EF2-5478-47C3-916B-2AFEEBFDE2C7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858CB86-0047-42D3-93AD-16D58C5C65D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56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Brush Stroke Horizontal List – Slide Template</vt:lpstr>
      <vt:lpstr>Brush Stroke Horizontal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Stroke Horizontal List</dc:title>
  <dc:creator>PresentationGO.com</dc:creator>
  <dc:description>© Copyright PresentationGO.com</dc:description>
  <dcterms:created xsi:type="dcterms:W3CDTF">2014-11-26T05:14:11Z</dcterms:created>
  <dcterms:modified xsi:type="dcterms:W3CDTF">2020-12-16T22:43:42Z</dcterms:modified>
  <cp:category>Text &amp; Tables</cp:category>
</cp:coreProperties>
</file>