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12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Brush Stroke Horizontal List – Slide Template</a:t>
            </a:r>
          </a:p>
        </p:txBody>
      </p:sp>
      <p:pic>
        <p:nvPicPr>
          <p:cNvPr id="19" name="Picture 18" descr="A picture containing sitting, dark, table, large&#10;&#10;Description automatically generated">
            <a:extLst>
              <a:ext uri="{FF2B5EF4-FFF2-40B4-BE49-F238E27FC236}">
                <a16:creationId xmlns:a16="http://schemas.microsoft.com/office/drawing/2014/main" id="{CF220587-D812-4926-AE0D-EC3084FCF9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14" b="37589"/>
          <a:stretch/>
        </p:blipFill>
        <p:spPr>
          <a:xfrm rot="10800000">
            <a:off x="3488502" y="2668355"/>
            <a:ext cx="6858000" cy="170746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4C3278F-35E1-46D0-A896-F1214C6F38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65" b="38425"/>
          <a:stretch/>
        </p:blipFill>
        <p:spPr>
          <a:xfrm>
            <a:off x="1932564" y="4375815"/>
            <a:ext cx="6858000" cy="164660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4283E02-C627-4F38-A351-4D982C70452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21" b="41091"/>
          <a:stretch/>
        </p:blipFill>
        <p:spPr>
          <a:xfrm>
            <a:off x="1845498" y="1246982"/>
            <a:ext cx="6858000" cy="156966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253CFCE-76C5-48D6-812B-54FA59F7FE54}"/>
              </a:ext>
            </a:extLst>
          </p:cNvPr>
          <p:cNvSpPr txBox="1"/>
          <p:nvPr/>
        </p:nvSpPr>
        <p:spPr>
          <a:xfrm>
            <a:off x="2225775" y="1246982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b="1" dirty="0">
                <a:solidFill>
                  <a:srgbClr val="F0EEEF"/>
                </a:solidFill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4B9B87-47F7-48A7-938E-891FAFA2AA2D}"/>
              </a:ext>
            </a:extLst>
          </p:cNvPr>
          <p:cNvSpPr txBox="1"/>
          <p:nvPr/>
        </p:nvSpPr>
        <p:spPr>
          <a:xfrm>
            <a:off x="8852486" y="2677749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b="1" dirty="0">
                <a:solidFill>
                  <a:srgbClr val="F0EEEF"/>
                </a:solidFill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6CF769-4343-492E-A7D5-9C5963F38492}"/>
              </a:ext>
            </a:extLst>
          </p:cNvPr>
          <p:cNvSpPr txBox="1"/>
          <p:nvPr/>
        </p:nvSpPr>
        <p:spPr>
          <a:xfrm>
            <a:off x="2365625" y="4452760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b="1" dirty="0">
                <a:solidFill>
                  <a:srgbClr val="F0EEEF"/>
                </a:solidFill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B81B0B-8E1B-441C-8A7B-E93763F1BFC6}"/>
              </a:ext>
            </a:extLst>
          </p:cNvPr>
          <p:cNvSpPr txBox="1"/>
          <p:nvPr/>
        </p:nvSpPr>
        <p:spPr>
          <a:xfrm>
            <a:off x="3693419" y="1572948"/>
            <a:ext cx="3056087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4400" b="1" noProof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16760F7-BA2F-4625-9D33-2299CC561779}"/>
              </a:ext>
            </a:extLst>
          </p:cNvPr>
          <p:cNvSpPr txBox="1"/>
          <p:nvPr/>
        </p:nvSpPr>
        <p:spPr>
          <a:xfrm>
            <a:off x="5264036" y="3197353"/>
            <a:ext cx="3056087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4400" b="1" noProof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E9AE72F-7E68-4110-B688-C0110A9EE51D}"/>
              </a:ext>
            </a:extLst>
          </p:cNvPr>
          <p:cNvSpPr txBox="1"/>
          <p:nvPr/>
        </p:nvSpPr>
        <p:spPr>
          <a:xfrm>
            <a:off x="4059179" y="4778727"/>
            <a:ext cx="3056087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4400" b="1" noProof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AC50B04-738C-4490-9310-31D3B7EEB3CE}"/>
              </a:ext>
            </a:extLst>
          </p:cNvPr>
          <p:cNvGrpSpPr/>
          <p:nvPr/>
        </p:nvGrpSpPr>
        <p:grpSpPr>
          <a:xfrm>
            <a:off x="8777992" y="4652338"/>
            <a:ext cx="2926080" cy="1290153"/>
            <a:chOff x="8921977" y="407338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843CC8C-B1BC-48C8-B563-42FF0D3DB30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1B07AAC-4A57-41C3-ACBA-86922A7F18D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EA64548-E688-4107-812C-79C07B79D417}"/>
              </a:ext>
            </a:extLst>
          </p:cNvPr>
          <p:cNvGrpSpPr/>
          <p:nvPr/>
        </p:nvGrpSpPr>
        <p:grpSpPr>
          <a:xfrm>
            <a:off x="487928" y="2947244"/>
            <a:ext cx="2926080" cy="1290153"/>
            <a:chOff x="332936" y="262776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54F9EE8-957B-4BBF-9593-46348365333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4CDD1D8-9E73-42BE-ADA5-F46CDC2A60A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81B295B-269D-471A-A8F9-B3B34DD964DB}"/>
              </a:ext>
            </a:extLst>
          </p:cNvPr>
          <p:cNvGrpSpPr/>
          <p:nvPr/>
        </p:nvGrpSpPr>
        <p:grpSpPr>
          <a:xfrm>
            <a:off x="8777992" y="1242150"/>
            <a:ext cx="2926080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FC1B7E1-5A7D-4F49-B6CF-3205F0AA787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428230D-F869-4363-8917-DB850405AD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Brush Stroke Horizontal List – Slide Template</a:t>
            </a:r>
          </a:p>
        </p:txBody>
      </p:sp>
      <p:pic>
        <p:nvPicPr>
          <p:cNvPr id="19" name="Picture 18" descr="A picture containing sitting, dark, table, large&#10;&#10;Description automatically generated">
            <a:extLst>
              <a:ext uri="{FF2B5EF4-FFF2-40B4-BE49-F238E27FC236}">
                <a16:creationId xmlns:a16="http://schemas.microsoft.com/office/drawing/2014/main" id="{CF220587-D812-4926-AE0D-EC3084FCF9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14" b="37589"/>
          <a:stretch/>
        </p:blipFill>
        <p:spPr>
          <a:xfrm rot="10800000">
            <a:off x="3488502" y="2668355"/>
            <a:ext cx="6858000" cy="170746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4C3278F-35E1-46D0-A896-F1214C6F38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65" b="38425"/>
          <a:stretch/>
        </p:blipFill>
        <p:spPr>
          <a:xfrm>
            <a:off x="1932564" y="4375815"/>
            <a:ext cx="6858000" cy="164660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4283E02-C627-4F38-A351-4D982C70452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21" b="41091"/>
          <a:stretch/>
        </p:blipFill>
        <p:spPr>
          <a:xfrm>
            <a:off x="1845498" y="1246982"/>
            <a:ext cx="6858000" cy="156966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253CFCE-76C5-48D6-812B-54FA59F7FE54}"/>
              </a:ext>
            </a:extLst>
          </p:cNvPr>
          <p:cNvSpPr txBox="1"/>
          <p:nvPr/>
        </p:nvSpPr>
        <p:spPr>
          <a:xfrm>
            <a:off x="2225775" y="1246982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b="1" dirty="0">
                <a:solidFill>
                  <a:srgbClr val="2B323B"/>
                </a:solidFill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4B9B87-47F7-48A7-938E-891FAFA2AA2D}"/>
              </a:ext>
            </a:extLst>
          </p:cNvPr>
          <p:cNvSpPr txBox="1"/>
          <p:nvPr/>
        </p:nvSpPr>
        <p:spPr>
          <a:xfrm>
            <a:off x="8852486" y="2677749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b="1" dirty="0">
                <a:solidFill>
                  <a:srgbClr val="2B323B"/>
                </a:solidFill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6CF769-4343-492E-A7D5-9C5963F38492}"/>
              </a:ext>
            </a:extLst>
          </p:cNvPr>
          <p:cNvSpPr txBox="1"/>
          <p:nvPr/>
        </p:nvSpPr>
        <p:spPr>
          <a:xfrm>
            <a:off x="2365625" y="4452760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b="1" dirty="0">
                <a:solidFill>
                  <a:srgbClr val="2B323B"/>
                </a:solidFill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B81B0B-8E1B-441C-8A7B-E93763F1BFC6}"/>
              </a:ext>
            </a:extLst>
          </p:cNvPr>
          <p:cNvSpPr txBox="1"/>
          <p:nvPr/>
        </p:nvSpPr>
        <p:spPr>
          <a:xfrm>
            <a:off x="3693419" y="1572948"/>
            <a:ext cx="3056087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4400" b="1" noProof="1">
                <a:solidFill>
                  <a:srgbClr val="2B323B"/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16760F7-BA2F-4625-9D33-2299CC561779}"/>
              </a:ext>
            </a:extLst>
          </p:cNvPr>
          <p:cNvSpPr txBox="1"/>
          <p:nvPr/>
        </p:nvSpPr>
        <p:spPr>
          <a:xfrm>
            <a:off x="5264036" y="3197353"/>
            <a:ext cx="3056087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4400" b="1" noProof="1">
                <a:solidFill>
                  <a:srgbClr val="2B323B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E9AE72F-7E68-4110-B688-C0110A9EE51D}"/>
              </a:ext>
            </a:extLst>
          </p:cNvPr>
          <p:cNvSpPr txBox="1"/>
          <p:nvPr/>
        </p:nvSpPr>
        <p:spPr>
          <a:xfrm>
            <a:off x="4059179" y="4778727"/>
            <a:ext cx="3056087" cy="769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4400" b="1" noProof="1">
                <a:solidFill>
                  <a:srgbClr val="2B323B"/>
                </a:solidFill>
              </a:rPr>
              <a:t>Lorem Ipsum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AC50B04-738C-4490-9310-31D3B7EEB3CE}"/>
              </a:ext>
            </a:extLst>
          </p:cNvPr>
          <p:cNvGrpSpPr/>
          <p:nvPr/>
        </p:nvGrpSpPr>
        <p:grpSpPr>
          <a:xfrm>
            <a:off x="8777992" y="4652338"/>
            <a:ext cx="2926080" cy="1290153"/>
            <a:chOff x="8921977" y="407338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843CC8C-B1BC-48C8-B563-42FF0D3DB30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1B07AAC-4A57-41C3-ACBA-86922A7F18D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EA64548-E688-4107-812C-79C07B79D417}"/>
              </a:ext>
            </a:extLst>
          </p:cNvPr>
          <p:cNvGrpSpPr/>
          <p:nvPr/>
        </p:nvGrpSpPr>
        <p:grpSpPr>
          <a:xfrm>
            <a:off x="487928" y="2947244"/>
            <a:ext cx="2926080" cy="1290153"/>
            <a:chOff x="332936" y="262776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54F9EE8-957B-4BBF-9593-46348365333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4CDD1D8-9E73-42BE-ADA5-F46CDC2A60A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81B295B-269D-471A-A8F9-B3B34DD964DB}"/>
              </a:ext>
            </a:extLst>
          </p:cNvPr>
          <p:cNvGrpSpPr/>
          <p:nvPr/>
        </p:nvGrpSpPr>
        <p:grpSpPr>
          <a:xfrm>
            <a:off x="8777992" y="1242150"/>
            <a:ext cx="2926080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FC1B7E1-5A7D-4F49-B6CF-3205F0AA787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428230D-F869-4363-8917-DB850405AD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907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311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Brush Stroke Horizontal List – Slide Template</vt:lpstr>
      <vt:lpstr>Brush Stroke Horizontal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Brush Stroke Horizontal List</dc:title>
  <dc:creator>PresentationGO.com</dc:creator>
  <dc:description>© Copyright PresentationGO.com</dc:description>
  <dcterms:created xsi:type="dcterms:W3CDTF">2014-11-26T05:14:11Z</dcterms:created>
  <dcterms:modified xsi:type="dcterms:W3CDTF">2020-12-16T22:43:49Z</dcterms:modified>
  <cp:category>Text &amp; Tables</cp:category>
</cp:coreProperties>
</file>