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7"/>
  </p:notesMasterIdLst>
  <p:sldIdLst>
    <p:sldId id="352" r:id="rId4"/>
    <p:sldId id="353" r:id="rId5"/>
    <p:sldId id="30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23B"/>
    <a:srgbClr val="00B09B"/>
    <a:srgbClr val="F0EEEF"/>
    <a:srgbClr val="0D95BC"/>
    <a:srgbClr val="DF361F"/>
    <a:srgbClr val="6C2B43"/>
    <a:srgbClr val="7B0051"/>
    <a:srgbClr val="063951"/>
    <a:srgbClr val="EB1E42"/>
    <a:srgbClr val="B2C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96433" autoAdjust="0"/>
  </p:normalViewPr>
  <p:slideViewPr>
    <p:cSldViewPr snapToGrid="0" showGuides="1">
      <p:cViewPr varScale="1">
        <p:scale>
          <a:sx n="153" d="100"/>
          <a:sy n="153" d="100"/>
        </p:scale>
        <p:origin x="19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851535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BC2BD7-7C99-476A-824B-34AEACBE09E4}"/>
              </a:ext>
            </a:extLst>
          </p:cNvPr>
          <p:cNvGrpSpPr/>
          <p:nvPr userDrawn="1"/>
        </p:nvGrpSpPr>
        <p:grpSpPr>
          <a:xfrm>
            <a:off x="9433981" y="1"/>
            <a:ext cx="1644047" cy="1816099"/>
            <a:chOff x="9433981" y="1"/>
            <a:chExt cx="1644047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388A6D-F2E7-41F0-830B-6957780585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851535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FB2F2C-9238-4D45-94A7-5C35D93D1392}"/>
              </a:ext>
            </a:extLst>
          </p:cNvPr>
          <p:cNvGrpSpPr/>
          <p:nvPr userDrawn="1"/>
        </p:nvGrpSpPr>
        <p:grpSpPr>
          <a:xfrm>
            <a:off x="9433981" y="1"/>
            <a:ext cx="1644047" cy="1816099"/>
            <a:chOff x="9433981" y="1"/>
            <a:chExt cx="1644047" cy="1816099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A21EA9FF-346A-4403-99E1-6330E0E642DA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2EC167-F9B1-4085-86E7-C378D6346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Brush Stroke Vertical List – Slide Template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007FCB6-6EAA-4D36-B686-CA854B295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94748" y="1334863"/>
            <a:ext cx="2755148" cy="27551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496CAA9-DBCF-47D1-B8FB-D7AFFE202E51}"/>
              </a:ext>
            </a:extLst>
          </p:cNvPr>
          <p:cNvSpPr/>
          <p:nvPr/>
        </p:nvSpPr>
        <p:spPr>
          <a:xfrm>
            <a:off x="1298739" y="2091690"/>
            <a:ext cx="1382022" cy="363270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6" name="Picture 25" descr="A picture containing sitting, dark, piece, cake&#10;&#10;Description automatically generated">
            <a:extLst>
              <a:ext uri="{FF2B5EF4-FFF2-40B4-BE49-F238E27FC236}">
                <a16:creationId xmlns:a16="http://schemas.microsoft.com/office/drawing/2014/main" id="{197FCC62-D1FD-403A-A312-D9775E28D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0222" y="1334863"/>
            <a:ext cx="2755148" cy="27551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B89E807-C3F0-45DE-81A4-EAA37EC5F67A}"/>
              </a:ext>
            </a:extLst>
          </p:cNvPr>
          <p:cNvSpPr/>
          <p:nvPr/>
        </p:nvSpPr>
        <p:spPr>
          <a:xfrm>
            <a:off x="4074213" y="2091690"/>
            <a:ext cx="1382022" cy="363270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156BB41-AEEC-4CB9-8D37-1583506B1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94104" y="1334863"/>
            <a:ext cx="2755148" cy="27551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585259-8CDB-4FE9-A39F-335D5088D24B}"/>
              </a:ext>
            </a:extLst>
          </p:cNvPr>
          <p:cNvSpPr/>
          <p:nvPr/>
        </p:nvSpPr>
        <p:spPr>
          <a:xfrm>
            <a:off x="6898095" y="2091690"/>
            <a:ext cx="1382022" cy="363270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A1C760-BAA1-40CC-A8AD-1BB1E5FAE0E9}"/>
              </a:ext>
            </a:extLst>
          </p:cNvPr>
          <p:cNvSpPr txBox="1"/>
          <p:nvPr/>
        </p:nvSpPr>
        <p:spPr>
          <a:xfrm>
            <a:off x="6210984" y="227078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5D3A29-E355-427A-80D4-3FD49A9490A7}"/>
              </a:ext>
            </a:extLst>
          </p:cNvPr>
          <p:cNvSpPr txBox="1"/>
          <p:nvPr/>
        </p:nvSpPr>
        <p:spPr>
          <a:xfrm>
            <a:off x="3395169" y="227078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A94A39-8D8A-4CCA-83EF-090161409188}"/>
              </a:ext>
            </a:extLst>
          </p:cNvPr>
          <p:cNvSpPr txBox="1"/>
          <p:nvPr/>
        </p:nvSpPr>
        <p:spPr>
          <a:xfrm>
            <a:off x="619696" y="227078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274940-5691-4DE8-82D5-9E490072A839}"/>
              </a:ext>
            </a:extLst>
          </p:cNvPr>
          <p:cNvGrpSpPr/>
          <p:nvPr/>
        </p:nvGrpSpPr>
        <p:grpSpPr>
          <a:xfrm>
            <a:off x="1445144" y="2156305"/>
            <a:ext cx="1107703" cy="3429827"/>
            <a:chOff x="8921977" y="1066615"/>
            <a:chExt cx="2926080" cy="457310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4052FB-6089-4083-8F0F-9B7904F61672}"/>
                </a:ext>
              </a:extLst>
            </p:cNvPr>
            <p:cNvSpPr txBox="1"/>
            <p:nvPr/>
          </p:nvSpPr>
          <p:spPr>
            <a:xfrm>
              <a:off x="8921980" y="1066615"/>
              <a:ext cx="2514525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Lorem Ipsum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EB97C-7519-41C9-B1D8-19EAB2C0C812}"/>
                </a:ext>
              </a:extLst>
            </p:cNvPr>
            <p:cNvSpPr txBox="1"/>
            <p:nvPr/>
          </p:nvSpPr>
          <p:spPr>
            <a:xfrm>
              <a:off x="8921977" y="1925880"/>
              <a:ext cx="2926080" cy="37138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CEA0BE-67BA-4E97-BAE3-D4754F942FE8}"/>
              </a:ext>
            </a:extLst>
          </p:cNvPr>
          <p:cNvGrpSpPr/>
          <p:nvPr/>
        </p:nvGrpSpPr>
        <p:grpSpPr>
          <a:xfrm>
            <a:off x="4220617" y="2156305"/>
            <a:ext cx="1107703" cy="3445215"/>
            <a:chOff x="8921977" y="1066615"/>
            <a:chExt cx="2926080" cy="45936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F080EB-CCB4-4693-9C3D-BCD6B31618DA}"/>
                </a:ext>
              </a:extLst>
            </p:cNvPr>
            <p:cNvSpPr txBox="1"/>
            <p:nvPr/>
          </p:nvSpPr>
          <p:spPr>
            <a:xfrm>
              <a:off x="8921980" y="1066615"/>
              <a:ext cx="2514525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Lorem Ipsum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3119E3-7BD4-4B2C-B930-AAAF6B7D71CD}"/>
                </a:ext>
              </a:extLst>
            </p:cNvPr>
            <p:cNvSpPr txBox="1"/>
            <p:nvPr/>
          </p:nvSpPr>
          <p:spPr>
            <a:xfrm>
              <a:off x="8921977" y="1925880"/>
              <a:ext cx="2926080" cy="373435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</a:t>
              </a:r>
              <a:r>
                <a: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sodales</a:t>
              </a: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mauris, cras pharetra proin egestas arcu erat dolor.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124161-8A21-46CF-A2FE-FC9CB8A39C25}"/>
              </a:ext>
            </a:extLst>
          </p:cNvPr>
          <p:cNvGrpSpPr/>
          <p:nvPr/>
        </p:nvGrpSpPr>
        <p:grpSpPr>
          <a:xfrm>
            <a:off x="7044499" y="2156305"/>
            <a:ext cx="1107703" cy="3445216"/>
            <a:chOff x="8921977" y="1066615"/>
            <a:chExt cx="2926080" cy="459362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047F40-4910-478B-B2E2-B3994C1F0208}"/>
                </a:ext>
              </a:extLst>
            </p:cNvPr>
            <p:cNvSpPr txBox="1"/>
            <p:nvPr/>
          </p:nvSpPr>
          <p:spPr>
            <a:xfrm>
              <a:off x="8921980" y="1066615"/>
              <a:ext cx="2514525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Lorem Ipsum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9487AE-E71C-4AF7-9180-D57EFFA5A1EE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73435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</a:t>
              </a:r>
              <a:r>
                <a: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cras</a:t>
              </a: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pic>
        <p:nvPicPr>
          <p:cNvPr id="42" name="Graphic 41" descr="Lightbulb">
            <a:extLst>
              <a:ext uri="{FF2B5EF4-FFF2-40B4-BE49-F238E27FC236}">
                <a16:creationId xmlns:a16="http://schemas.microsoft.com/office/drawing/2014/main" id="{70DDE1A0-E5F0-498E-9CA0-0D3AA2661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2263" y="2283389"/>
            <a:ext cx="415244" cy="415244"/>
          </a:xfrm>
          <a:prstGeom prst="rect">
            <a:avLst/>
          </a:prstGeom>
        </p:spPr>
      </p:pic>
      <p:pic>
        <p:nvPicPr>
          <p:cNvPr id="43" name="Graphic 42" descr="Stopwatch">
            <a:extLst>
              <a:ext uri="{FF2B5EF4-FFF2-40B4-BE49-F238E27FC236}">
                <a16:creationId xmlns:a16="http://schemas.microsoft.com/office/drawing/2014/main" id="{0D05386B-5B00-4A14-BC1E-A121109CB7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7736" y="2291235"/>
            <a:ext cx="415244" cy="415244"/>
          </a:xfrm>
          <a:prstGeom prst="rect">
            <a:avLst/>
          </a:prstGeom>
        </p:spPr>
      </p:pic>
      <p:pic>
        <p:nvPicPr>
          <p:cNvPr id="44" name="Graphic 43" descr="Gears">
            <a:extLst>
              <a:ext uri="{FF2B5EF4-FFF2-40B4-BE49-F238E27FC236}">
                <a16:creationId xmlns:a16="http://schemas.microsoft.com/office/drawing/2014/main" id="{9B71B7A8-98C6-4CD9-9D39-48B9E0732B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6436" y="2282449"/>
            <a:ext cx="415244" cy="4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Brush Stroke Vertical List – Slide Template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3220CD-E803-41E5-A9F8-377581CBF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94748" y="1334863"/>
            <a:ext cx="2755148" cy="27551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A59792A-2DC3-41D1-8615-401EEDCF15FC}"/>
              </a:ext>
            </a:extLst>
          </p:cNvPr>
          <p:cNvSpPr/>
          <p:nvPr/>
        </p:nvSpPr>
        <p:spPr>
          <a:xfrm>
            <a:off x="1298739" y="2091690"/>
            <a:ext cx="1382022" cy="363270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6" name="Picture 25" descr="A picture containing sitting, dark, piece, cake&#10;&#10;Description automatically generated">
            <a:extLst>
              <a:ext uri="{FF2B5EF4-FFF2-40B4-BE49-F238E27FC236}">
                <a16:creationId xmlns:a16="http://schemas.microsoft.com/office/drawing/2014/main" id="{C6242FC4-AAAD-4BD6-A0F0-947407201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0222" y="1334863"/>
            <a:ext cx="2755148" cy="27551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262E06A-A643-4DE0-BA35-BBD9AFE36913}"/>
              </a:ext>
            </a:extLst>
          </p:cNvPr>
          <p:cNvSpPr/>
          <p:nvPr/>
        </p:nvSpPr>
        <p:spPr>
          <a:xfrm>
            <a:off x="4074213" y="2091690"/>
            <a:ext cx="1382022" cy="363270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3EE1B8-86C0-41DB-B877-8E664B241B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94104" y="1334863"/>
            <a:ext cx="2755148" cy="27551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6D9F33-F01A-4DD3-BB27-BDABCC5C1116}"/>
              </a:ext>
            </a:extLst>
          </p:cNvPr>
          <p:cNvSpPr/>
          <p:nvPr/>
        </p:nvSpPr>
        <p:spPr>
          <a:xfrm>
            <a:off x="6898095" y="2091690"/>
            <a:ext cx="1382022" cy="363270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B67049-9E3C-4AEF-9985-CD60E0269166}"/>
              </a:ext>
            </a:extLst>
          </p:cNvPr>
          <p:cNvSpPr txBox="1"/>
          <p:nvPr/>
        </p:nvSpPr>
        <p:spPr>
          <a:xfrm>
            <a:off x="6210984" y="227078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ED748-AB39-42AD-98B7-DA9D37ED9FC8}"/>
              </a:ext>
            </a:extLst>
          </p:cNvPr>
          <p:cNvSpPr txBox="1"/>
          <p:nvPr/>
        </p:nvSpPr>
        <p:spPr>
          <a:xfrm>
            <a:off x="3395169" y="227078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209483-48C2-46AA-B2C2-248376396E2D}"/>
              </a:ext>
            </a:extLst>
          </p:cNvPr>
          <p:cNvSpPr txBox="1"/>
          <p:nvPr/>
        </p:nvSpPr>
        <p:spPr>
          <a:xfrm>
            <a:off x="619696" y="227078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035E58-A488-4F18-BC1D-DABC7B070663}"/>
              </a:ext>
            </a:extLst>
          </p:cNvPr>
          <p:cNvGrpSpPr/>
          <p:nvPr/>
        </p:nvGrpSpPr>
        <p:grpSpPr>
          <a:xfrm>
            <a:off x="1445144" y="2156305"/>
            <a:ext cx="1107703" cy="3429827"/>
            <a:chOff x="8921977" y="1066615"/>
            <a:chExt cx="2926080" cy="457310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A1178F-A294-4E4F-9F7E-AB4496CD5B56}"/>
                </a:ext>
              </a:extLst>
            </p:cNvPr>
            <p:cNvSpPr txBox="1"/>
            <p:nvPr/>
          </p:nvSpPr>
          <p:spPr>
            <a:xfrm>
              <a:off x="8921980" y="1066615"/>
              <a:ext cx="2514525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Lorem Ipsum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B01F6E-DC1B-4944-B524-A4016BB2F5B2}"/>
                </a:ext>
              </a:extLst>
            </p:cNvPr>
            <p:cNvSpPr txBox="1"/>
            <p:nvPr/>
          </p:nvSpPr>
          <p:spPr>
            <a:xfrm>
              <a:off x="8921977" y="1925880"/>
              <a:ext cx="2926080" cy="37138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7D5FD0-5211-451B-9BDB-221E1022FE7B}"/>
              </a:ext>
            </a:extLst>
          </p:cNvPr>
          <p:cNvGrpSpPr/>
          <p:nvPr/>
        </p:nvGrpSpPr>
        <p:grpSpPr>
          <a:xfrm>
            <a:off x="4220617" y="2156305"/>
            <a:ext cx="1107703" cy="3445215"/>
            <a:chOff x="8921977" y="1066615"/>
            <a:chExt cx="2926080" cy="45936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4F904C-8F80-4DA3-B286-A978E0803E33}"/>
                </a:ext>
              </a:extLst>
            </p:cNvPr>
            <p:cNvSpPr txBox="1"/>
            <p:nvPr/>
          </p:nvSpPr>
          <p:spPr>
            <a:xfrm>
              <a:off x="8921980" y="1066615"/>
              <a:ext cx="2514525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Lorem Ipsum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BF7C21-B0B8-4812-89F5-EE73268C285F}"/>
                </a:ext>
              </a:extLst>
            </p:cNvPr>
            <p:cNvSpPr txBox="1"/>
            <p:nvPr/>
          </p:nvSpPr>
          <p:spPr>
            <a:xfrm>
              <a:off x="8921977" y="1925880"/>
              <a:ext cx="2926080" cy="373435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</a:t>
              </a:r>
              <a:r>
                <a: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sodales</a:t>
              </a: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mauris, cras pharetra proin egestas arcu erat dolor.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EA5D62-0D1A-4164-89EA-6ABD582F66B1}"/>
              </a:ext>
            </a:extLst>
          </p:cNvPr>
          <p:cNvGrpSpPr/>
          <p:nvPr/>
        </p:nvGrpSpPr>
        <p:grpSpPr>
          <a:xfrm>
            <a:off x="7044499" y="2156305"/>
            <a:ext cx="1107703" cy="3445216"/>
            <a:chOff x="8921977" y="1066615"/>
            <a:chExt cx="2926080" cy="459362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59CE1F-7679-4EAE-8BD6-ED4529BAAF4C}"/>
                </a:ext>
              </a:extLst>
            </p:cNvPr>
            <p:cNvSpPr txBox="1"/>
            <p:nvPr/>
          </p:nvSpPr>
          <p:spPr>
            <a:xfrm>
              <a:off x="8921980" y="1066615"/>
              <a:ext cx="2514525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Lorem Ipsum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534612-A5E4-4D77-ADE2-156E05149CA8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73435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</a:t>
              </a:r>
              <a:r>
                <a: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cras</a:t>
              </a: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900"/>
                </a:spcAft>
              </a:pPr>
              <a:r>
                <a:rPr lang="en-US" sz="8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pic>
        <p:nvPicPr>
          <p:cNvPr id="42" name="Graphic 41" descr="Lightbulb">
            <a:extLst>
              <a:ext uri="{FF2B5EF4-FFF2-40B4-BE49-F238E27FC236}">
                <a16:creationId xmlns:a16="http://schemas.microsoft.com/office/drawing/2014/main" id="{57AFCE0E-AC21-4603-BD26-4E4C994D2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2263" y="2283389"/>
            <a:ext cx="415244" cy="415244"/>
          </a:xfrm>
          <a:prstGeom prst="rect">
            <a:avLst/>
          </a:prstGeom>
        </p:spPr>
      </p:pic>
      <p:pic>
        <p:nvPicPr>
          <p:cNvPr id="43" name="Graphic 42" descr="Stopwatch">
            <a:extLst>
              <a:ext uri="{FF2B5EF4-FFF2-40B4-BE49-F238E27FC236}">
                <a16:creationId xmlns:a16="http://schemas.microsoft.com/office/drawing/2014/main" id="{A26C5441-4919-4497-863E-04A7227B7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7736" y="2291235"/>
            <a:ext cx="415244" cy="415244"/>
          </a:xfrm>
          <a:prstGeom prst="rect">
            <a:avLst/>
          </a:prstGeom>
        </p:spPr>
      </p:pic>
      <p:pic>
        <p:nvPicPr>
          <p:cNvPr id="44" name="Graphic 43" descr="Gears">
            <a:extLst>
              <a:ext uri="{FF2B5EF4-FFF2-40B4-BE49-F238E27FC236}">
                <a16:creationId xmlns:a16="http://schemas.microsoft.com/office/drawing/2014/main" id="{58DE739E-BB48-4C0C-ADED-6FC9C4068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6436" y="2282449"/>
            <a:ext cx="415244" cy="4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10269</TotalTime>
  <Words>641</Words>
  <PresentationFormat>On-screen Show (4:3)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Open Sans</vt:lpstr>
      <vt:lpstr>Template PresentationGO</vt:lpstr>
      <vt:lpstr>Template PresentationGO Dark</vt:lpstr>
      <vt:lpstr>Custom Design</vt:lpstr>
      <vt:lpstr>Brush Stroke Vertical List – Slide Template</vt:lpstr>
      <vt:lpstr>Brush Stroke Vertical List – Slide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 Stroke Vertical List</dc:title>
  <dc:creator>PresentationGO.com</dc:creator>
  <dc:description>© Copyright PresentationGO.com</dc:description>
  <dcterms:created xsi:type="dcterms:W3CDTF">2014-11-26T05:14:11Z</dcterms:created>
  <dcterms:modified xsi:type="dcterms:W3CDTF">2020-12-16T23:17:43Z</dcterms:modified>
  <cp:category>Text &amp; Tables</cp:category>
</cp:coreProperties>
</file>