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03" r:id="rId2"/>
    <p:sldMasterId id="2147483692" r:id="rId3"/>
  </p:sldMasterIdLst>
  <p:notesMasterIdLst>
    <p:notesMasterId r:id="rId7"/>
  </p:notesMasterIdLst>
  <p:sldIdLst>
    <p:sldId id="352" r:id="rId4"/>
    <p:sldId id="353" r:id="rId5"/>
    <p:sldId id="30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23B"/>
    <a:srgbClr val="EB1E42"/>
    <a:srgbClr val="FFDB55"/>
    <a:srgbClr val="05ACC7"/>
    <a:srgbClr val="C13018"/>
    <a:srgbClr val="F36F13"/>
    <a:srgbClr val="A2B969"/>
    <a:srgbClr val="063951"/>
    <a:srgbClr val="F16077"/>
    <a:srgbClr val="DF3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96433" autoAdjust="0"/>
  </p:normalViewPr>
  <p:slideViewPr>
    <p:cSldViewPr snapToGrid="0" showGuides="1">
      <p:cViewPr>
        <p:scale>
          <a:sx n="125" d="100"/>
          <a:sy n="125" d="100"/>
        </p:scale>
        <p:origin x="133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D102F-F220-4E57-BDD6-CCEBB93D58AF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 dirty="0">
                  <a:solidFill>
                    <a:schemeClr val="accent2">
                      <a:lumMod val="50000"/>
                    </a:schemeClr>
                  </a:solidFill>
                </a:rPr>
                <a:t>(*Only available to Microsoft 365 subscribers)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91CD03-3F67-4027-8593-90178174566B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id="{9967EC7A-09F8-4E1B-AB8A-1A11DE75D851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 dirty="0">
                  <a:solidFill>
                    <a:schemeClr val="accent2">
                      <a:lumMod val="50000"/>
                    </a:schemeClr>
                  </a:solidFill>
                </a:rPr>
                <a:t>(*Only available to Microsoft 365 subscribers)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B72257-1851-43E6-BD0E-7525A0ADEFD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9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306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Brush Stroke Vertical List – Slide Template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AEF83-1233-48BA-AAB3-A86D927A4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26332" y="636817"/>
            <a:ext cx="3673530" cy="3673530"/>
          </a:xfrm>
          <a:prstGeom prst="rect">
            <a:avLst/>
          </a:prstGeom>
        </p:spPr>
      </p:pic>
      <p:pic>
        <p:nvPicPr>
          <p:cNvPr id="5" name="Picture 4" descr="A picture containing sitting, dark, piece, cake&#10;&#10;Description automatically generated">
            <a:extLst>
              <a:ext uri="{FF2B5EF4-FFF2-40B4-BE49-F238E27FC236}">
                <a16:creationId xmlns:a16="http://schemas.microsoft.com/office/drawing/2014/main" id="{446AC9B7-12D1-433B-AB16-0D9BD1DAFE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26963" y="636817"/>
            <a:ext cx="3673530" cy="3673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15E78-85EA-46ED-BB3B-0626F178D2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992139" y="636817"/>
            <a:ext cx="3673530" cy="36735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987152-BF00-49B3-97A7-9758B8FD7FE4}"/>
              </a:ext>
            </a:extLst>
          </p:cNvPr>
          <p:cNvSpPr/>
          <p:nvPr/>
        </p:nvSpPr>
        <p:spPr>
          <a:xfrm>
            <a:off x="1731653" y="1645920"/>
            <a:ext cx="1842696" cy="42786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9716E7-739D-4D4E-B522-26715F62285C}"/>
              </a:ext>
            </a:extLst>
          </p:cNvPr>
          <p:cNvSpPr/>
          <p:nvPr/>
        </p:nvSpPr>
        <p:spPr>
          <a:xfrm>
            <a:off x="5432284" y="1645920"/>
            <a:ext cx="1842696" cy="42786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41B44-6991-4DAE-B1E0-08B3191B47B2}"/>
              </a:ext>
            </a:extLst>
          </p:cNvPr>
          <p:cNvSpPr/>
          <p:nvPr/>
        </p:nvSpPr>
        <p:spPr>
          <a:xfrm>
            <a:off x="9197460" y="1645920"/>
            <a:ext cx="1842696" cy="42786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BC3BC-F1F9-423F-92BC-46C57B2B2FF6}"/>
              </a:ext>
            </a:extLst>
          </p:cNvPr>
          <p:cNvSpPr txBox="1"/>
          <p:nvPr/>
        </p:nvSpPr>
        <p:spPr>
          <a:xfrm>
            <a:off x="8341800" y="188470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8FEDD1-212D-4F7B-9608-B8F6DDA463EB}"/>
              </a:ext>
            </a:extLst>
          </p:cNvPr>
          <p:cNvSpPr txBox="1"/>
          <p:nvPr/>
        </p:nvSpPr>
        <p:spPr>
          <a:xfrm>
            <a:off x="4587381" y="188470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ED555-683C-4378-B68A-090FFC684242}"/>
              </a:ext>
            </a:extLst>
          </p:cNvPr>
          <p:cNvSpPr txBox="1"/>
          <p:nvPr/>
        </p:nvSpPr>
        <p:spPr>
          <a:xfrm>
            <a:off x="886750" y="188470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9B048A-399C-4BE0-ABC6-2DC826492293}"/>
              </a:ext>
            </a:extLst>
          </p:cNvPr>
          <p:cNvGrpSpPr/>
          <p:nvPr/>
        </p:nvGrpSpPr>
        <p:grpSpPr>
          <a:xfrm>
            <a:off x="1926859" y="1762850"/>
            <a:ext cx="1476937" cy="3998587"/>
            <a:chOff x="8921977" y="1097393"/>
            <a:chExt cx="2926080" cy="39985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2C038C-4394-410D-9327-19A1B53B20E2}"/>
                </a:ext>
              </a:extLst>
            </p:cNvPr>
            <p:cNvSpPr txBox="1"/>
            <p:nvPr/>
          </p:nvSpPr>
          <p:spPr>
            <a:xfrm>
              <a:off x="8921979" y="1097393"/>
              <a:ext cx="2514525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/>
                <a:t>Lorem Ipsum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5AB63F-F395-420B-AD4A-408B8C39A568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31700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 nas, quam magna nec quis, lorem nunc. </a:t>
              </a:r>
            </a:p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 viverra sodales mauris, cras pharetra proin egestas arcu erat dolor, at amet. Lorem ipsum dolor sit amet, nibh est. A magna maecenas, quam magna nec quis, lorem nunc. Suspend isse viverra sodales mauris, cras pharetra proin egestas arcu erat dolor. </a:t>
              </a:r>
            </a:p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maecenas, quam magna nec quis, lorem nunc.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57939E-A183-4E95-A241-C9E4C931C339}"/>
              </a:ext>
            </a:extLst>
          </p:cNvPr>
          <p:cNvGrpSpPr/>
          <p:nvPr/>
        </p:nvGrpSpPr>
        <p:grpSpPr>
          <a:xfrm>
            <a:off x="5627489" y="1762850"/>
            <a:ext cx="1476937" cy="3998587"/>
            <a:chOff x="8921977" y="1097393"/>
            <a:chExt cx="2926080" cy="39985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68A996-C87C-444F-A852-3320986C37A4}"/>
                </a:ext>
              </a:extLst>
            </p:cNvPr>
            <p:cNvSpPr txBox="1"/>
            <p:nvPr/>
          </p:nvSpPr>
          <p:spPr>
            <a:xfrm>
              <a:off x="8921979" y="1097393"/>
              <a:ext cx="2514525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/>
                <a:t>Lorem Ipsum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71BDD0-C4F1-4D35-AE50-AEE87CA79968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31700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 nas, quam magna nec quis, lorem nunc. </a:t>
              </a:r>
            </a:p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 viverra sodales mauris, cras pharetra proin egestas arcu erat dolor, at amet. Lorem ipsum dolor sit amet, nibh est. A magna maecenas, quam magna nec quis, lorem nunc. Suspend isse viverra sodales mauris, cras pharetra proin egestas arcu erat dolor. </a:t>
              </a:r>
            </a:p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maecenas, quam magna nec quis, lorem nunc.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0D08F1-7052-4AD4-95FC-85CF84A7C650}"/>
              </a:ext>
            </a:extLst>
          </p:cNvPr>
          <p:cNvGrpSpPr/>
          <p:nvPr/>
        </p:nvGrpSpPr>
        <p:grpSpPr>
          <a:xfrm>
            <a:off x="9392666" y="1762850"/>
            <a:ext cx="1476937" cy="3998587"/>
            <a:chOff x="8921977" y="1097393"/>
            <a:chExt cx="2926080" cy="399858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870747-4157-4C03-9072-956307A7BDBF}"/>
                </a:ext>
              </a:extLst>
            </p:cNvPr>
            <p:cNvSpPr txBox="1"/>
            <p:nvPr/>
          </p:nvSpPr>
          <p:spPr>
            <a:xfrm>
              <a:off x="8921979" y="1097393"/>
              <a:ext cx="2514525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/>
                <a:t>Lorem Ipsum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DB164B-3D18-486A-8B3A-9330C71328F1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31700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 nas, quam magna nec quis, lorem nunc. </a:t>
              </a:r>
            </a:p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 viverra sodales mauris, cras pharetra proin egestas arcu erat dolor, at amet. Lorem ipsum dolor sit amet, nibh est. A magna maecenas, quam magna nec quis, lorem nunc. Suspend isse viverra sodales mauris, cras pharetra proin egestas arcu erat dolor. </a:t>
              </a:r>
            </a:p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maecenas, quam magna nec quis, lorem nunc. </a:t>
              </a:r>
            </a:p>
          </p:txBody>
        </p:sp>
      </p:grpSp>
      <p:pic>
        <p:nvPicPr>
          <p:cNvPr id="21" name="Graphic 20" descr="Lightbulb">
            <a:extLst>
              <a:ext uri="{FF2B5EF4-FFF2-40B4-BE49-F238E27FC236}">
                <a16:creationId xmlns:a16="http://schemas.microsoft.com/office/drawing/2014/main" id="{C7766A43-3166-4636-B57E-BA25A49CF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9684" y="1901518"/>
            <a:ext cx="553659" cy="553659"/>
          </a:xfrm>
          <a:prstGeom prst="rect">
            <a:avLst/>
          </a:prstGeom>
        </p:spPr>
      </p:pic>
      <p:pic>
        <p:nvPicPr>
          <p:cNvPr id="22" name="Graphic 21" descr="Stopwatch">
            <a:extLst>
              <a:ext uri="{FF2B5EF4-FFF2-40B4-BE49-F238E27FC236}">
                <a16:creationId xmlns:a16="http://schemas.microsoft.com/office/drawing/2014/main" id="{B879CB24-AE23-4A30-854E-F3320DFDA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0315" y="1911979"/>
            <a:ext cx="553659" cy="553659"/>
          </a:xfrm>
          <a:prstGeom prst="rect">
            <a:avLst/>
          </a:prstGeom>
        </p:spPr>
      </p:pic>
      <p:pic>
        <p:nvPicPr>
          <p:cNvPr id="23" name="Graphic 22" descr="Gears">
            <a:extLst>
              <a:ext uri="{FF2B5EF4-FFF2-40B4-BE49-F238E27FC236}">
                <a16:creationId xmlns:a16="http://schemas.microsoft.com/office/drawing/2014/main" id="{94ACFC78-126D-4FB2-AB66-93E2AE6553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61914" y="1900265"/>
            <a:ext cx="553659" cy="5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Brush Stroke Vertical List – Slide Template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588B6F8-BC85-42A3-982B-705679974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26332" y="636817"/>
            <a:ext cx="3673530" cy="3673530"/>
          </a:xfrm>
          <a:prstGeom prst="rect">
            <a:avLst/>
          </a:prstGeom>
        </p:spPr>
      </p:pic>
      <p:pic>
        <p:nvPicPr>
          <p:cNvPr id="25" name="Picture 24" descr="A picture containing sitting, dark, piece, cake&#10;&#10;Description automatically generated">
            <a:extLst>
              <a:ext uri="{FF2B5EF4-FFF2-40B4-BE49-F238E27FC236}">
                <a16:creationId xmlns:a16="http://schemas.microsoft.com/office/drawing/2014/main" id="{AA48B87C-B23E-4610-8C57-EAB192FF66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26963" y="636817"/>
            <a:ext cx="3673530" cy="36735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75FA20-B0BA-4315-A75B-8BFC21F1F7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992139" y="636817"/>
            <a:ext cx="3673530" cy="367353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0DD8998-C319-4CD3-BB34-42FFDD8430C6}"/>
              </a:ext>
            </a:extLst>
          </p:cNvPr>
          <p:cNvSpPr/>
          <p:nvPr/>
        </p:nvSpPr>
        <p:spPr>
          <a:xfrm>
            <a:off x="1731653" y="1645920"/>
            <a:ext cx="1842696" cy="42786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8A2DC3-A7CF-46C7-A0AE-ECE7CC049468}"/>
              </a:ext>
            </a:extLst>
          </p:cNvPr>
          <p:cNvSpPr/>
          <p:nvPr/>
        </p:nvSpPr>
        <p:spPr>
          <a:xfrm>
            <a:off x="5432284" y="1645920"/>
            <a:ext cx="1842696" cy="42786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C08AE5-2367-4169-909B-E0E2861357A0}"/>
              </a:ext>
            </a:extLst>
          </p:cNvPr>
          <p:cNvSpPr/>
          <p:nvPr/>
        </p:nvSpPr>
        <p:spPr>
          <a:xfrm>
            <a:off x="9197460" y="1645920"/>
            <a:ext cx="1842696" cy="42786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B06266-9E22-47B9-AD95-F2CBF51A8D81}"/>
              </a:ext>
            </a:extLst>
          </p:cNvPr>
          <p:cNvSpPr txBox="1"/>
          <p:nvPr/>
        </p:nvSpPr>
        <p:spPr>
          <a:xfrm>
            <a:off x="8341800" y="188470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93510C-5229-4F5B-943B-D75FC4F45E87}"/>
              </a:ext>
            </a:extLst>
          </p:cNvPr>
          <p:cNvSpPr txBox="1"/>
          <p:nvPr/>
        </p:nvSpPr>
        <p:spPr>
          <a:xfrm>
            <a:off x="4587381" y="188470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2C8281-6F45-4F3D-9C7A-8C59CE937FE8}"/>
              </a:ext>
            </a:extLst>
          </p:cNvPr>
          <p:cNvSpPr txBox="1"/>
          <p:nvPr/>
        </p:nvSpPr>
        <p:spPr>
          <a:xfrm>
            <a:off x="886750" y="188470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1272885-2DAB-4795-BB50-29DC53B65067}"/>
              </a:ext>
            </a:extLst>
          </p:cNvPr>
          <p:cNvGrpSpPr/>
          <p:nvPr/>
        </p:nvGrpSpPr>
        <p:grpSpPr>
          <a:xfrm>
            <a:off x="1926859" y="1762850"/>
            <a:ext cx="1476937" cy="3998587"/>
            <a:chOff x="8921977" y="1097393"/>
            <a:chExt cx="2926080" cy="399858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3D32BE-0ED0-4300-A406-AF208FBA00EE}"/>
                </a:ext>
              </a:extLst>
            </p:cNvPr>
            <p:cNvSpPr txBox="1"/>
            <p:nvPr/>
          </p:nvSpPr>
          <p:spPr>
            <a:xfrm>
              <a:off x="8921979" y="1097393"/>
              <a:ext cx="2514525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/>
                <a:t>Lorem Ipsum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4F9A41-BC74-4D07-BC02-2C3FD7C7023D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31700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 nas, quam magna nec quis, lorem nunc. </a:t>
              </a:r>
            </a:p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 viverra sodales mauris, cras pharetra proin egestas arcu erat dolor, at amet. Lorem ipsum dolor sit amet, nibh est. A magna maecenas, quam magna nec quis, lorem nunc. Suspend isse viverra sodales mauris, cras pharetra proin egestas arcu erat dolor. </a:t>
              </a:r>
            </a:p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maecenas, quam magna nec quis, lorem nunc.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C23C87C-F5B7-4EE8-A956-2ABA8459AD25}"/>
              </a:ext>
            </a:extLst>
          </p:cNvPr>
          <p:cNvGrpSpPr/>
          <p:nvPr/>
        </p:nvGrpSpPr>
        <p:grpSpPr>
          <a:xfrm>
            <a:off x="5627489" y="1762850"/>
            <a:ext cx="1476937" cy="3998587"/>
            <a:chOff x="8921977" y="1097393"/>
            <a:chExt cx="2926080" cy="399858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84F5BFC-2945-484B-9268-127CDE56662B}"/>
                </a:ext>
              </a:extLst>
            </p:cNvPr>
            <p:cNvSpPr txBox="1"/>
            <p:nvPr/>
          </p:nvSpPr>
          <p:spPr>
            <a:xfrm>
              <a:off x="8921979" y="1097393"/>
              <a:ext cx="2514525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/>
                <a:t>Lorem Ipsum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0D56C9-A78D-4DB3-9476-4ABBE2126D6F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31700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 nas, quam magna nec quis, lorem nunc. </a:t>
              </a:r>
            </a:p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 viverra sodales mauris, cras pharetra proin egestas arcu erat dolor, at amet. Lorem ipsum dolor sit amet, nibh est. A magna maecenas, quam magna nec quis, lorem nunc. Suspend isse viverra sodales mauris, cras pharetra proin egestas arcu erat dolor. </a:t>
              </a:r>
            </a:p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maecenas, quam magna nec quis, lorem nunc.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3196F5A-AA65-47ED-B7C6-AC9DF764E083}"/>
              </a:ext>
            </a:extLst>
          </p:cNvPr>
          <p:cNvGrpSpPr/>
          <p:nvPr/>
        </p:nvGrpSpPr>
        <p:grpSpPr>
          <a:xfrm>
            <a:off x="9392666" y="1762850"/>
            <a:ext cx="1476937" cy="3998587"/>
            <a:chOff x="8921977" y="1097393"/>
            <a:chExt cx="2926080" cy="399858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AC075F-BE22-42A7-8EDA-9F3F0C778337}"/>
                </a:ext>
              </a:extLst>
            </p:cNvPr>
            <p:cNvSpPr txBox="1"/>
            <p:nvPr/>
          </p:nvSpPr>
          <p:spPr>
            <a:xfrm>
              <a:off x="8921979" y="1097393"/>
              <a:ext cx="2514525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noProof="1"/>
                <a:t>Lorem Ipsum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D9A830D-1CCE-478E-AC6B-F55E41E6DB4E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31700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 nas, quam magna nec quis, lorem nunc. </a:t>
              </a:r>
            </a:p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 viverra sodales mauris, cras pharetra proin egestas arcu erat dolor, at amet. Lorem ipsum dolor sit amet, nibh est. A magna maecenas, quam magna nec quis, lorem nunc. Suspend isse viverra sodales mauris, cras pharetra proin egestas arcu erat dolor. </a:t>
              </a:r>
            </a:p>
            <a:p>
              <a:pPr>
                <a:spcAft>
                  <a:spcPts val="1200"/>
                </a:spcAft>
              </a:pPr>
              <a:r>
                <a:rPr lang="en-US" sz="10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nibh est. A magna maecenas, quam magna nec quis, lorem nunc. </a:t>
              </a:r>
            </a:p>
          </p:txBody>
        </p:sp>
      </p:grpSp>
      <p:pic>
        <p:nvPicPr>
          <p:cNvPr id="42" name="Graphic 41" descr="Lightbulb">
            <a:extLst>
              <a:ext uri="{FF2B5EF4-FFF2-40B4-BE49-F238E27FC236}">
                <a16:creationId xmlns:a16="http://schemas.microsoft.com/office/drawing/2014/main" id="{3F56E9DF-6033-4FDE-89AF-3C8FDD69C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9684" y="1901518"/>
            <a:ext cx="553659" cy="553659"/>
          </a:xfrm>
          <a:prstGeom prst="rect">
            <a:avLst/>
          </a:prstGeom>
        </p:spPr>
      </p:pic>
      <p:pic>
        <p:nvPicPr>
          <p:cNvPr id="43" name="Graphic 42" descr="Stopwatch">
            <a:extLst>
              <a:ext uri="{FF2B5EF4-FFF2-40B4-BE49-F238E27FC236}">
                <a16:creationId xmlns:a16="http://schemas.microsoft.com/office/drawing/2014/main" id="{2CD8EAF8-9DA0-4F12-9B31-21510AE54D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0315" y="1911979"/>
            <a:ext cx="553659" cy="553659"/>
          </a:xfrm>
          <a:prstGeom prst="rect">
            <a:avLst/>
          </a:prstGeom>
        </p:spPr>
      </p:pic>
      <p:pic>
        <p:nvPicPr>
          <p:cNvPr id="44" name="Graphic 43" descr="Gears">
            <a:extLst>
              <a:ext uri="{FF2B5EF4-FFF2-40B4-BE49-F238E27FC236}">
                <a16:creationId xmlns:a16="http://schemas.microsoft.com/office/drawing/2014/main" id="{4F175438-D11C-46A7-91A8-1DA0DEDE81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61914" y="1900265"/>
            <a:ext cx="553659" cy="5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4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99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TEMPLATE-PGO(16_9)</Template>
  <TotalTime>8495</TotalTime>
  <Words>641</Words>
  <PresentationFormat>Widescreen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Open Sans</vt:lpstr>
      <vt:lpstr>Template PresentationGO</vt:lpstr>
      <vt:lpstr>Template PresentationGO Dark</vt:lpstr>
      <vt:lpstr>Custom Design</vt:lpstr>
      <vt:lpstr>Brush Stroke Vertical List – Slide Template</vt:lpstr>
      <vt:lpstr>Brush Stroke Vertical List – Slide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Brush Stroke Vertical List</dc:title>
  <dc:creator>PresentationGO.com</dc:creator>
  <dc:description>© Copyright PresentationGO.com</dc:description>
  <dcterms:created xsi:type="dcterms:W3CDTF">2014-11-26T05:14:11Z</dcterms:created>
  <dcterms:modified xsi:type="dcterms:W3CDTF">2020-12-16T23:18:35Z</dcterms:modified>
  <cp:category>Text &amp; Tables</cp:category>
</cp:coreProperties>
</file>