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11"/>
  </p:notesMasterIdLst>
  <p:sldIdLst>
    <p:sldId id="360" r:id="rId4"/>
    <p:sldId id="357" r:id="rId5"/>
    <p:sldId id="362" r:id="rId6"/>
    <p:sldId id="359" r:id="rId7"/>
    <p:sldId id="361" r:id="rId8"/>
    <p:sldId id="363" r:id="rId9"/>
    <p:sldId id="30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A2B3104B-C9CD-4658-FCA0-8793148EB030}"/>
              </a:ext>
            </a:extLst>
          </p:cNvPr>
          <p:cNvGrpSpPr/>
          <p:nvPr/>
        </p:nvGrpSpPr>
        <p:grpSpPr>
          <a:xfrm>
            <a:off x="3497646" y="1841574"/>
            <a:ext cx="2148709" cy="3434565"/>
            <a:chOff x="4663528" y="1312432"/>
            <a:chExt cx="2864945" cy="457942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A1FA563-6068-5EF2-4124-2444CBF9D10D}"/>
                </a:ext>
              </a:extLst>
            </p:cNvPr>
            <p:cNvSpPr/>
            <p:nvPr/>
          </p:nvSpPr>
          <p:spPr>
            <a:xfrm>
              <a:off x="4679269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0005D5E-0C79-88A2-E526-A27072862626}"/>
                </a:ext>
              </a:extLst>
            </p:cNvPr>
            <p:cNvGrpSpPr/>
            <p:nvPr/>
          </p:nvGrpSpPr>
          <p:grpSpPr>
            <a:xfrm>
              <a:off x="4663528" y="1573852"/>
              <a:ext cx="2864945" cy="4318000"/>
              <a:chOff x="4663528" y="1319852"/>
              <a:chExt cx="2864945" cy="4318000"/>
            </a:xfrm>
            <a:gradFill>
              <a:gsLst>
                <a:gs pos="0">
                  <a:schemeClr val="accent2"/>
                </a:gs>
                <a:gs pos="42000">
                  <a:srgbClr val="F36F13"/>
                </a:gs>
              </a:gsLst>
              <a:lin ang="5400000" scaled="1"/>
            </a:gradFill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BD01A6DC-5FA3-21F4-EA40-8832AE0824A7}"/>
                  </a:ext>
                </a:extLst>
              </p:cNvPr>
              <p:cNvSpPr/>
              <p:nvPr/>
            </p:nvSpPr>
            <p:spPr>
              <a:xfrm>
                <a:off x="4663528" y="1319852"/>
                <a:ext cx="2864945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D7979760-8FEE-9148-0590-B6F0FD053E30}"/>
                  </a:ext>
                </a:extLst>
              </p:cNvPr>
              <p:cNvSpPr/>
              <p:nvPr/>
            </p:nvSpPr>
            <p:spPr>
              <a:xfrm>
                <a:off x="4663528" y="1319852"/>
                <a:ext cx="2864945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685800" rIns="205740" rtlCol="0" anchor="ctr">
                <a:noAutofit/>
              </a:bodyPr>
              <a:lstStyle/>
              <a:p>
                <a:r>
                  <a:rPr lang="en-US" sz="2100" b="1" cap="all" dirty="0">
                    <a:solidFill>
                      <a:schemeClr val="bg1"/>
                    </a:solidFill>
                  </a:rPr>
                  <a:t>Standard</a:t>
                </a:r>
              </a:p>
            </p:txBody>
          </p: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49E00BF-1DCA-BCD7-5B48-F92103411B8A}"/>
                </a:ext>
              </a:extLst>
            </p:cNvPr>
            <p:cNvSpPr/>
            <p:nvPr/>
          </p:nvSpPr>
          <p:spPr>
            <a:xfrm>
              <a:off x="4663528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30172CDE-4EE9-BD1C-9EAA-5280BD05253D}"/>
                </a:ext>
              </a:extLst>
            </p:cNvPr>
            <p:cNvSpPr/>
            <p:nvPr/>
          </p:nvSpPr>
          <p:spPr>
            <a:xfrm>
              <a:off x="4908557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r>
                <a:rPr lang="en-US" sz="135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$9.</a:t>
              </a:r>
              <a:r>
                <a:rPr lang="en-US" sz="1350" b="1" baseline="30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  <a:r>
                <a:rPr lang="en-US" sz="1350" b="1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/month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B4778D0-EB6D-7394-6539-49EBED5DFEA5}"/>
                </a:ext>
              </a:extLst>
            </p:cNvPr>
            <p:cNvGrpSpPr/>
            <p:nvPr/>
          </p:nvGrpSpPr>
          <p:grpSpPr>
            <a:xfrm>
              <a:off x="4745558" y="1312432"/>
              <a:ext cx="998103" cy="1485548"/>
              <a:chOff x="4745558" y="1312432"/>
              <a:chExt cx="998103" cy="1485548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88EC007-82D7-5C94-1629-951148564FF4}"/>
                  </a:ext>
                </a:extLst>
              </p:cNvPr>
              <p:cNvSpPr/>
              <p:nvPr/>
            </p:nvSpPr>
            <p:spPr>
              <a:xfrm>
                <a:off x="5498954" y="1312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D1932F96-5C27-6886-AEC4-F58B0622D124}"/>
                  </a:ext>
                </a:extLst>
              </p:cNvPr>
              <p:cNvSpPr/>
              <p:nvPr/>
            </p:nvSpPr>
            <p:spPr>
              <a:xfrm>
                <a:off x="4787068" y="1527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40328C4-984F-B053-E544-8B85A908923E}"/>
                  </a:ext>
                </a:extLst>
              </p:cNvPr>
              <p:cNvSpPr/>
              <p:nvPr/>
            </p:nvSpPr>
            <p:spPr>
              <a:xfrm>
                <a:off x="5058034" y="1447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9064CEA5-06FD-EFA1-CA48-34934D2EBBA0}"/>
                  </a:ext>
                </a:extLst>
              </p:cNvPr>
              <p:cNvSpPr/>
              <p:nvPr/>
            </p:nvSpPr>
            <p:spPr>
              <a:xfrm>
                <a:off x="5542737" y="2279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5A0FF68-2646-CAA2-04E9-C292D10E990D}"/>
                  </a:ext>
                </a:extLst>
              </p:cNvPr>
              <p:cNvSpPr/>
              <p:nvPr/>
            </p:nvSpPr>
            <p:spPr>
              <a:xfrm>
                <a:off x="4745558" y="2102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2BE1BE13-747D-B119-3636-58A98C54F560}"/>
                  </a:ext>
                </a:extLst>
              </p:cNvPr>
              <p:cNvSpPr/>
              <p:nvPr/>
            </p:nvSpPr>
            <p:spPr>
              <a:xfrm>
                <a:off x="5157226" y="1841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A233A1F0-D49C-2178-1085-32A1DF48F90D}"/>
                  </a:ext>
                </a:extLst>
              </p:cNvPr>
              <p:cNvSpPr/>
              <p:nvPr/>
            </p:nvSpPr>
            <p:spPr>
              <a:xfrm>
                <a:off x="4908557" y="1678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30636D4F-A3AB-79C0-D62C-A63EFD7CF226}"/>
                  </a:ext>
                </a:extLst>
              </p:cNvPr>
              <p:cNvSpPr/>
              <p:nvPr/>
            </p:nvSpPr>
            <p:spPr>
              <a:xfrm>
                <a:off x="5484406" y="2538725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CF3F4E5-3017-0D3F-7C30-396ACF763749}"/>
                </a:ext>
              </a:extLst>
            </p:cNvPr>
            <p:cNvGrpSpPr/>
            <p:nvPr/>
          </p:nvGrpSpPr>
          <p:grpSpPr>
            <a:xfrm>
              <a:off x="6776302" y="4265438"/>
              <a:ext cx="615318" cy="882235"/>
              <a:chOff x="6776302" y="4265438"/>
              <a:chExt cx="615318" cy="882235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E402C7D9-2B58-8E7A-1BDC-E161C135EA4F}"/>
                  </a:ext>
                </a:extLst>
              </p:cNvPr>
              <p:cNvSpPr/>
              <p:nvPr/>
            </p:nvSpPr>
            <p:spPr>
              <a:xfrm>
                <a:off x="6994765" y="4265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5033D046-3F48-B8BA-3A12-2ADAD2457E7E}"/>
                  </a:ext>
                </a:extLst>
              </p:cNvPr>
              <p:cNvSpPr/>
              <p:nvPr/>
            </p:nvSpPr>
            <p:spPr>
              <a:xfrm>
                <a:off x="7174062" y="4930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AF2A41E5-408B-D61B-9FE6-C0804183F8AC}"/>
                  </a:ext>
                </a:extLst>
              </p:cNvPr>
              <p:cNvSpPr/>
              <p:nvPr/>
            </p:nvSpPr>
            <p:spPr>
              <a:xfrm>
                <a:off x="7044435" y="4412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rgbClr val="F36F1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265135DE-1B22-97D4-74AD-2DBD0F89650F}"/>
                  </a:ext>
                </a:extLst>
              </p:cNvPr>
              <p:cNvSpPr/>
              <p:nvPr/>
            </p:nvSpPr>
            <p:spPr>
              <a:xfrm>
                <a:off x="6776302" y="5035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61F18F33-A337-B43A-66B4-A527597445CE}"/>
                </a:ext>
              </a:extLst>
            </p:cNvPr>
            <p:cNvGrpSpPr/>
            <p:nvPr/>
          </p:nvGrpSpPr>
          <p:grpSpPr>
            <a:xfrm>
              <a:off x="6429422" y="2195980"/>
              <a:ext cx="850367" cy="276998"/>
              <a:chOff x="6429422" y="1972310"/>
              <a:chExt cx="850367" cy="276998"/>
            </a:xfrm>
          </p:grpSpPr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BC229B35-134D-84BC-6C5D-473778B2977A}"/>
                  </a:ext>
                </a:extLst>
              </p:cNvPr>
              <p:cNvSpPr txBox="1"/>
              <p:nvPr/>
            </p:nvSpPr>
            <p:spPr>
              <a:xfrm>
                <a:off x="6535567" y="1972310"/>
                <a:ext cx="744222" cy="276998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750" cap="all" dirty="0">
                    <a:solidFill>
                      <a:schemeClr val="accent4"/>
                    </a:solidFill>
                  </a:rPr>
                  <a:t>Popular</a:t>
                </a:r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B37C056F-69E6-228C-26C2-8EB844C1E479}"/>
                  </a:ext>
                </a:extLst>
              </p:cNvPr>
              <p:cNvSpPr/>
              <p:nvPr/>
            </p:nvSpPr>
            <p:spPr>
              <a:xfrm>
                <a:off x="6429422" y="2005927"/>
                <a:ext cx="210230" cy="209762"/>
              </a:xfrm>
              <a:custGeom>
                <a:avLst/>
                <a:gdLst>
                  <a:gd name="connsiteX0" fmla="*/ 222663 w 228155"/>
                  <a:gd name="connsiteY0" fmla="*/ 100965 h 227647"/>
                  <a:gd name="connsiteX1" fmla="*/ 227425 w 228155"/>
                  <a:gd name="connsiteY1" fmla="*/ 83820 h 227647"/>
                  <a:gd name="connsiteX2" fmla="*/ 213138 w 228155"/>
                  <a:gd name="connsiteY2" fmla="*/ 73342 h 227647"/>
                  <a:gd name="connsiteX3" fmla="*/ 160750 w 228155"/>
                  <a:gd name="connsiteY3" fmla="*/ 73342 h 227647"/>
                  <a:gd name="connsiteX4" fmla="*/ 146463 w 228155"/>
                  <a:gd name="connsiteY4" fmla="*/ 62865 h 227647"/>
                  <a:gd name="connsiteX5" fmla="*/ 129317 w 228155"/>
                  <a:gd name="connsiteY5" fmla="*/ 11430 h 227647"/>
                  <a:gd name="connsiteX6" fmla="*/ 114078 w 228155"/>
                  <a:gd name="connsiteY6" fmla="*/ 0 h 227647"/>
                  <a:gd name="connsiteX7" fmla="*/ 98838 w 228155"/>
                  <a:gd name="connsiteY7" fmla="*/ 10477 h 227647"/>
                  <a:gd name="connsiteX8" fmla="*/ 81692 w 228155"/>
                  <a:gd name="connsiteY8" fmla="*/ 61913 h 227647"/>
                  <a:gd name="connsiteX9" fmla="*/ 67405 w 228155"/>
                  <a:gd name="connsiteY9" fmla="*/ 72390 h 227647"/>
                  <a:gd name="connsiteX10" fmla="*/ 15017 w 228155"/>
                  <a:gd name="connsiteY10" fmla="*/ 72390 h 227647"/>
                  <a:gd name="connsiteX11" fmla="*/ 730 w 228155"/>
                  <a:gd name="connsiteY11" fmla="*/ 82867 h 227647"/>
                  <a:gd name="connsiteX12" fmla="*/ 5492 w 228155"/>
                  <a:gd name="connsiteY12" fmla="*/ 100013 h 227647"/>
                  <a:gd name="connsiteX13" fmla="*/ 23590 w 228155"/>
                  <a:gd name="connsiteY13" fmla="*/ 116205 h 227647"/>
                  <a:gd name="connsiteX14" fmla="*/ 46450 w 228155"/>
                  <a:gd name="connsiteY14" fmla="*/ 137160 h 227647"/>
                  <a:gd name="connsiteX15" fmla="*/ 51213 w 228155"/>
                  <a:gd name="connsiteY15" fmla="*/ 144780 h 227647"/>
                  <a:gd name="connsiteX16" fmla="*/ 51213 w 228155"/>
                  <a:gd name="connsiteY16" fmla="*/ 153352 h 227647"/>
                  <a:gd name="connsiteX17" fmla="*/ 35020 w 228155"/>
                  <a:gd name="connsiteY17" fmla="*/ 207645 h 227647"/>
                  <a:gd name="connsiteX18" fmla="*/ 40735 w 228155"/>
                  <a:gd name="connsiteY18" fmla="*/ 224790 h 227647"/>
                  <a:gd name="connsiteX19" fmla="*/ 58833 w 228155"/>
                  <a:gd name="connsiteY19" fmla="*/ 224790 h 227647"/>
                  <a:gd name="connsiteX20" fmla="*/ 104553 w 228155"/>
                  <a:gd name="connsiteY20" fmla="*/ 192405 h 227647"/>
                  <a:gd name="connsiteX21" fmla="*/ 122650 w 228155"/>
                  <a:gd name="connsiteY21" fmla="*/ 192405 h 227647"/>
                  <a:gd name="connsiteX22" fmla="*/ 168370 w 228155"/>
                  <a:gd name="connsiteY22" fmla="*/ 224790 h 227647"/>
                  <a:gd name="connsiteX23" fmla="*/ 186467 w 228155"/>
                  <a:gd name="connsiteY23" fmla="*/ 224790 h 227647"/>
                  <a:gd name="connsiteX24" fmla="*/ 192183 w 228155"/>
                  <a:gd name="connsiteY24" fmla="*/ 207645 h 227647"/>
                  <a:gd name="connsiteX25" fmla="*/ 175990 w 228155"/>
                  <a:gd name="connsiteY25" fmla="*/ 153352 h 227647"/>
                  <a:gd name="connsiteX26" fmla="*/ 180753 w 228155"/>
                  <a:gd name="connsiteY26" fmla="*/ 137160 h 227647"/>
                  <a:gd name="connsiteX27" fmla="*/ 222663 w 228155"/>
                  <a:gd name="connsiteY27" fmla="*/ 100965 h 227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28155" h="227647">
                    <a:moveTo>
                      <a:pt x="222663" y="100965"/>
                    </a:moveTo>
                    <a:cubicBezTo>
                      <a:pt x="227425" y="96202"/>
                      <a:pt x="229330" y="89535"/>
                      <a:pt x="227425" y="83820"/>
                    </a:cubicBezTo>
                    <a:cubicBezTo>
                      <a:pt x="225520" y="78105"/>
                      <a:pt x="218853" y="73342"/>
                      <a:pt x="213138" y="73342"/>
                    </a:cubicBezTo>
                    <a:lnTo>
                      <a:pt x="160750" y="73342"/>
                    </a:lnTo>
                    <a:cubicBezTo>
                      <a:pt x="154083" y="73342"/>
                      <a:pt x="148367" y="68580"/>
                      <a:pt x="146463" y="62865"/>
                    </a:cubicBezTo>
                    <a:lnTo>
                      <a:pt x="129317" y="11430"/>
                    </a:lnTo>
                    <a:cubicBezTo>
                      <a:pt x="126460" y="4763"/>
                      <a:pt x="120745" y="0"/>
                      <a:pt x="114078" y="0"/>
                    </a:cubicBezTo>
                    <a:cubicBezTo>
                      <a:pt x="107410" y="0"/>
                      <a:pt x="101695" y="4763"/>
                      <a:pt x="98838" y="10477"/>
                    </a:cubicBezTo>
                    <a:lnTo>
                      <a:pt x="81692" y="61913"/>
                    </a:lnTo>
                    <a:cubicBezTo>
                      <a:pt x="79788" y="68580"/>
                      <a:pt x="74073" y="72390"/>
                      <a:pt x="67405" y="72390"/>
                    </a:cubicBezTo>
                    <a:lnTo>
                      <a:pt x="15017" y="72390"/>
                    </a:lnTo>
                    <a:cubicBezTo>
                      <a:pt x="8350" y="72390"/>
                      <a:pt x="2635" y="76200"/>
                      <a:pt x="730" y="82867"/>
                    </a:cubicBezTo>
                    <a:cubicBezTo>
                      <a:pt x="-1175" y="88583"/>
                      <a:pt x="730" y="96202"/>
                      <a:pt x="5492" y="100013"/>
                    </a:cubicBezTo>
                    <a:lnTo>
                      <a:pt x="23590" y="116205"/>
                    </a:lnTo>
                    <a:lnTo>
                      <a:pt x="46450" y="137160"/>
                    </a:lnTo>
                    <a:cubicBezTo>
                      <a:pt x="48355" y="139065"/>
                      <a:pt x="50260" y="141923"/>
                      <a:pt x="51213" y="144780"/>
                    </a:cubicBezTo>
                    <a:cubicBezTo>
                      <a:pt x="52165" y="147638"/>
                      <a:pt x="52165" y="150495"/>
                      <a:pt x="51213" y="153352"/>
                    </a:cubicBezTo>
                    <a:lnTo>
                      <a:pt x="35020" y="207645"/>
                    </a:lnTo>
                    <a:cubicBezTo>
                      <a:pt x="33115" y="214313"/>
                      <a:pt x="35020" y="220980"/>
                      <a:pt x="40735" y="224790"/>
                    </a:cubicBezTo>
                    <a:cubicBezTo>
                      <a:pt x="46450" y="228600"/>
                      <a:pt x="53117" y="228600"/>
                      <a:pt x="58833" y="224790"/>
                    </a:cubicBezTo>
                    <a:lnTo>
                      <a:pt x="104553" y="192405"/>
                    </a:lnTo>
                    <a:cubicBezTo>
                      <a:pt x="110267" y="188595"/>
                      <a:pt x="116935" y="188595"/>
                      <a:pt x="122650" y="192405"/>
                    </a:cubicBezTo>
                    <a:lnTo>
                      <a:pt x="168370" y="224790"/>
                    </a:lnTo>
                    <a:cubicBezTo>
                      <a:pt x="174085" y="228600"/>
                      <a:pt x="180753" y="228600"/>
                      <a:pt x="186467" y="224790"/>
                    </a:cubicBezTo>
                    <a:cubicBezTo>
                      <a:pt x="192183" y="220980"/>
                      <a:pt x="194088" y="213360"/>
                      <a:pt x="192183" y="207645"/>
                    </a:cubicBezTo>
                    <a:lnTo>
                      <a:pt x="175990" y="153352"/>
                    </a:lnTo>
                    <a:cubicBezTo>
                      <a:pt x="174085" y="147638"/>
                      <a:pt x="175990" y="140970"/>
                      <a:pt x="180753" y="137160"/>
                    </a:cubicBezTo>
                    <a:lnTo>
                      <a:pt x="222663" y="100965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EB61A69-1312-0512-017A-23787842E4D1}"/>
              </a:ext>
            </a:extLst>
          </p:cNvPr>
          <p:cNvGrpSpPr/>
          <p:nvPr/>
        </p:nvGrpSpPr>
        <p:grpSpPr>
          <a:xfrm>
            <a:off x="6042548" y="1841574"/>
            <a:ext cx="2148709" cy="3434565"/>
            <a:chOff x="8056730" y="1312432"/>
            <a:chExt cx="2864945" cy="4579420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BB9C3C4D-EDCF-0D3D-784C-7DCB9D483D55}"/>
                </a:ext>
              </a:extLst>
            </p:cNvPr>
            <p:cNvSpPr/>
            <p:nvPr/>
          </p:nvSpPr>
          <p:spPr>
            <a:xfrm>
              <a:off x="8072471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8EFE0E78-CFED-FFB4-1486-409B8FBA984F}"/>
                </a:ext>
              </a:extLst>
            </p:cNvPr>
            <p:cNvSpPr/>
            <p:nvPr/>
          </p:nvSpPr>
          <p:spPr>
            <a:xfrm>
              <a:off x="8056730" y="1573852"/>
              <a:ext cx="2864945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6FB0A76-728C-84A8-6ACE-14D96B9571FA}"/>
                </a:ext>
              </a:extLst>
            </p:cNvPr>
            <p:cNvSpPr/>
            <p:nvPr/>
          </p:nvSpPr>
          <p:spPr>
            <a:xfrm>
              <a:off x="8056730" y="1573852"/>
              <a:ext cx="2864945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85800" rIns="274320" rtlCol="0" anchor="ctr">
              <a:noAutofit/>
            </a:bodyPr>
            <a:lstStyle/>
            <a:p>
              <a:r>
                <a:rPr lang="en-US" sz="2100" b="1" cap="all" dirty="0">
                  <a:solidFill>
                    <a:schemeClr val="accent2"/>
                  </a:solidFill>
                </a:rPr>
                <a:t>Premium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91C7ADB-6F29-2A9B-7C36-F695AE12735E}"/>
                </a:ext>
              </a:extLst>
            </p:cNvPr>
            <p:cNvSpPr/>
            <p:nvPr/>
          </p:nvSpPr>
          <p:spPr>
            <a:xfrm>
              <a:off x="8056730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05184D37-2145-6F58-E218-CDFBD188A086}"/>
                </a:ext>
              </a:extLst>
            </p:cNvPr>
            <p:cNvSpPr/>
            <p:nvPr/>
          </p:nvSpPr>
          <p:spPr>
            <a:xfrm>
              <a:off x="8301759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rgbClr val="F36F13"/>
                  </a:solidFill>
                </a:rPr>
                <a:t>$19.</a:t>
              </a:r>
              <a:r>
                <a:rPr lang="en-US" sz="1350" b="1" baseline="30000" dirty="0">
                  <a:solidFill>
                    <a:srgbClr val="F36F13"/>
                  </a:solidFill>
                </a:rPr>
                <a:t>99</a:t>
              </a:r>
              <a:r>
                <a:rPr lang="en-US" sz="135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5A21819-92DE-5C5A-7311-CF13F9D4141A}"/>
                </a:ext>
              </a:extLst>
            </p:cNvPr>
            <p:cNvGrpSpPr/>
            <p:nvPr/>
          </p:nvGrpSpPr>
          <p:grpSpPr>
            <a:xfrm>
              <a:off x="10169504" y="4265438"/>
              <a:ext cx="615318" cy="882235"/>
              <a:chOff x="10169504" y="4265438"/>
              <a:chExt cx="615318" cy="882235"/>
            </a:xfrm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135F4E8A-5AAB-1144-2A98-91D5F142AD38}"/>
                  </a:ext>
                </a:extLst>
              </p:cNvPr>
              <p:cNvSpPr/>
              <p:nvPr/>
            </p:nvSpPr>
            <p:spPr>
              <a:xfrm>
                <a:off x="10210296" y="4571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A7A350E-FF20-91D5-7F64-55F401EC7591}"/>
                  </a:ext>
                </a:extLst>
              </p:cNvPr>
              <p:cNvSpPr/>
              <p:nvPr/>
            </p:nvSpPr>
            <p:spPr>
              <a:xfrm>
                <a:off x="10387967" y="4265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E144B1DF-6ECF-DA2D-2328-5104CD9082C3}"/>
                  </a:ext>
                </a:extLst>
              </p:cNvPr>
              <p:cNvSpPr/>
              <p:nvPr/>
            </p:nvSpPr>
            <p:spPr>
              <a:xfrm>
                <a:off x="10567264" y="4930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60668BB9-F95F-669C-2007-F7BCFE4D61C1}"/>
                  </a:ext>
                </a:extLst>
              </p:cNvPr>
              <p:cNvSpPr/>
              <p:nvPr/>
            </p:nvSpPr>
            <p:spPr>
              <a:xfrm>
                <a:off x="10437637" y="4412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5C35687B-43CB-8204-8624-2AA7143CC706}"/>
                  </a:ext>
                </a:extLst>
              </p:cNvPr>
              <p:cNvSpPr/>
              <p:nvPr/>
            </p:nvSpPr>
            <p:spPr>
              <a:xfrm>
                <a:off x="10169504" y="5035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9D9A6A52-36EB-1D5B-2B2C-AA47B1C3BAAA}"/>
                </a:ext>
              </a:extLst>
            </p:cNvPr>
            <p:cNvGrpSpPr/>
            <p:nvPr/>
          </p:nvGrpSpPr>
          <p:grpSpPr>
            <a:xfrm>
              <a:off x="8138760" y="1312432"/>
              <a:ext cx="922547" cy="1486832"/>
              <a:chOff x="8138760" y="1058432"/>
              <a:chExt cx="922547" cy="1486832"/>
            </a:xfrm>
          </p:grpSpPr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C33AB41C-C6C0-9735-C1D6-F2DE78F9E157}"/>
                  </a:ext>
                </a:extLst>
              </p:cNvPr>
              <p:cNvSpPr/>
              <p:nvPr/>
            </p:nvSpPr>
            <p:spPr>
              <a:xfrm>
                <a:off x="8892156" y="1058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E19253AF-ED95-28B3-3618-B13B042496B8}"/>
                  </a:ext>
                </a:extLst>
              </p:cNvPr>
              <p:cNvSpPr/>
              <p:nvPr/>
            </p:nvSpPr>
            <p:spPr>
              <a:xfrm>
                <a:off x="8180270" y="1273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A92986DB-7F9C-538A-41F8-E8F06FBC91BB}"/>
                  </a:ext>
                </a:extLst>
              </p:cNvPr>
              <p:cNvSpPr/>
              <p:nvPr/>
            </p:nvSpPr>
            <p:spPr>
              <a:xfrm>
                <a:off x="8935939" y="2025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CC4914C7-470B-8B48-90F0-6082FE66C99A}"/>
                  </a:ext>
                </a:extLst>
              </p:cNvPr>
              <p:cNvSpPr/>
              <p:nvPr/>
            </p:nvSpPr>
            <p:spPr>
              <a:xfrm>
                <a:off x="8138760" y="1848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1AC61F38-8404-034E-65BB-444DE98F6975}"/>
                  </a:ext>
                </a:extLst>
              </p:cNvPr>
              <p:cNvSpPr/>
              <p:nvPr/>
            </p:nvSpPr>
            <p:spPr>
              <a:xfrm>
                <a:off x="8550428" y="1587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AC3333D-42D3-FF28-FFAC-9FC6FFB5D031}"/>
                  </a:ext>
                </a:extLst>
              </p:cNvPr>
              <p:cNvSpPr/>
              <p:nvPr/>
            </p:nvSpPr>
            <p:spPr>
              <a:xfrm>
                <a:off x="8301759" y="1424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0509665F-F599-B273-611C-5A1BD4FE703A}"/>
                  </a:ext>
                </a:extLst>
              </p:cNvPr>
              <p:cNvSpPr/>
              <p:nvPr/>
            </p:nvSpPr>
            <p:spPr>
              <a:xfrm>
                <a:off x="8451236" y="1193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06383224-3ED4-CB2E-E44B-68BF1CF69FE9}"/>
                  </a:ext>
                </a:extLst>
              </p:cNvPr>
              <p:cNvSpPr/>
              <p:nvPr/>
            </p:nvSpPr>
            <p:spPr>
              <a:xfrm>
                <a:off x="8758268" y="2286009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8582D6F-ED20-74F9-3211-378D2C4F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Bubble Pricing Tables – Slide Template</a:t>
            </a:r>
          </a:p>
        </p:txBody>
      </p:sp>
      <p:pic>
        <p:nvPicPr>
          <p:cNvPr id="67" name="Graphic 66" descr="Checkmark with solid fill">
            <a:extLst>
              <a:ext uri="{FF2B5EF4-FFF2-40B4-BE49-F238E27FC236}">
                <a16:creationId xmlns:a16="http://schemas.microsoft.com/office/drawing/2014/main" id="{00725DF0-5FBE-FB5A-A7F4-7BD567AA16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6318" y="4362797"/>
            <a:ext cx="200957" cy="200957"/>
          </a:xfrm>
          <a:prstGeom prst="rect">
            <a:avLst/>
          </a:prstGeom>
        </p:spPr>
      </p:pic>
      <p:pic>
        <p:nvPicPr>
          <p:cNvPr id="68" name="Graphic 67" descr="Checkmark with solid fill">
            <a:extLst>
              <a:ext uri="{FF2B5EF4-FFF2-40B4-BE49-F238E27FC236}">
                <a16:creationId xmlns:a16="http://schemas.microsoft.com/office/drawing/2014/main" id="{A3CB7AAA-E605-BEBE-E121-3400E763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6318" y="4054655"/>
            <a:ext cx="200957" cy="200957"/>
          </a:xfrm>
          <a:prstGeom prst="rect">
            <a:avLst/>
          </a:prstGeom>
        </p:spPr>
      </p:pic>
      <p:pic>
        <p:nvPicPr>
          <p:cNvPr id="69" name="Graphic 68" descr="Checkmark with solid fill">
            <a:extLst>
              <a:ext uri="{FF2B5EF4-FFF2-40B4-BE49-F238E27FC236}">
                <a16:creationId xmlns:a16="http://schemas.microsoft.com/office/drawing/2014/main" id="{4583DD77-E1C8-980E-22FF-4502F7A746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6318" y="3746513"/>
            <a:ext cx="200957" cy="200957"/>
          </a:xfrm>
          <a:prstGeom prst="rect">
            <a:avLst/>
          </a:prstGeom>
        </p:spPr>
      </p:pic>
      <p:pic>
        <p:nvPicPr>
          <p:cNvPr id="70" name="Graphic 69" descr="Checkmark with solid fill">
            <a:extLst>
              <a:ext uri="{FF2B5EF4-FFF2-40B4-BE49-F238E27FC236}">
                <a16:creationId xmlns:a16="http://schemas.microsoft.com/office/drawing/2014/main" id="{6D8E7812-D60D-FC1A-7478-C210F2DD45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6318" y="3438371"/>
            <a:ext cx="200957" cy="200957"/>
          </a:xfrm>
          <a:prstGeom prst="rect">
            <a:avLst/>
          </a:prstGeom>
        </p:spPr>
      </p:pic>
      <p:pic>
        <p:nvPicPr>
          <p:cNvPr id="71" name="Graphic 70" descr="Checkmark with solid fill">
            <a:extLst>
              <a:ext uri="{FF2B5EF4-FFF2-40B4-BE49-F238E27FC236}">
                <a16:creationId xmlns:a16="http://schemas.microsoft.com/office/drawing/2014/main" id="{F93F3275-7E0B-3BD2-83FA-5D661B903B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6318" y="3130229"/>
            <a:ext cx="200957" cy="200957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C1DF6A6F-E1F9-C742-7BDA-F7072600A391}"/>
              </a:ext>
            </a:extLst>
          </p:cNvPr>
          <p:cNvSpPr txBox="1"/>
          <p:nvPr/>
        </p:nvSpPr>
        <p:spPr>
          <a:xfrm>
            <a:off x="6479569" y="3092207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25FAC1-2ECB-687E-93E6-3B8CA431886B}"/>
              </a:ext>
            </a:extLst>
          </p:cNvPr>
          <p:cNvSpPr txBox="1"/>
          <p:nvPr/>
        </p:nvSpPr>
        <p:spPr>
          <a:xfrm>
            <a:off x="6479569" y="3400349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B008146-A24F-52A1-27AD-959937A85C0E}"/>
              </a:ext>
            </a:extLst>
          </p:cNvPr>
          <p:cNvSpPr txBox="1"/>
          <p:nvPr/>
        </p:nvSpPr>
        <p:spPr>
          <a:xfrm>
            <a:off x="6479569" y="3708491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B71F6E6-9BB4-3C63-17D0-2E8B13A50FE6}"/>
              </a:ext>
            </a:extLst>
          </p:cNvPr>
          <p:cNvSpPr txBox="1"/>
          <p:nvPr/>
        </p:nvSpPr>
        <p:spPr>
          <a:xfrm>
            <a:off x="6479569" y="401663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9932770-59AC-6612-AE32-E86944564AE5}"/>
              </a:ext>
            </a:extLst>
          </p:cNvPr>
          <p:cNvSpPr txBox="1"/>
          <p:nvPr/>
        </p:nvSpPr>
        <p:spPr>
          <a:xfrm>
            <a:off x="6479569" y="4324775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pic>
        <p:nvPicPr>
          <p:cNvPr id="57" name="Graphic 56" descr="Close with solid fill">
            <a:extLst>
              <a:ext uri="{FF2B5EF4-FFF2-40B4-BE49-F238E27FC236}">
                <a16:creationId xmlns:a16="http://schemas.microsoft.com/office/drawing/2014/main" id="{64C13C9E-A83F-BB9B-52BC-05F375244C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1418" y="4054655"/>
            <a:ext cx="200957" cy="200957"/>
          </a:xfrm>
          <a:prstGeom prst="rect">
            <a:avLst/>
          </a:prstGeom>
        </p:spPr>
      </p:pic>
      <p:pic>
        <p:nvPicPr>
          <p:cNvPr id="58" name="Graphic 57" descr="Close with solid fill">
            <a:extLst>
              <a:ext uri="{FF2B5EF4-FFF2-40B4-BE49-F238E27FC236}">
                <a16:creationId xmlns:a16="http://schemas.microsoft.com/office/drawing/2014/main" id="{29F49BA7-ADA9-355F-3648-4CC78274C0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1418" y="4362797"/>
            <a:ext cx="200957" cy="200957"/>
          </a:xfrm>
          <a:prstGeom prst="rect">
            <a:avLst/>
          </a:prstGeom>
        </p:spPr>
      </p:pic>
      <p:pic>
        <p:nvPicPr>
          <p:cNvPr id="59" name="Graphic 58" descr="Checkmark with solid fill">
            <a:extLst>
              <a:ext uri="{FF2B5EF4-FFF2-40B4-BE49-F238E27FC236}">
                <a16:creationId xmlns:a16="http://schemas.microsoft.com/office/drawing/2014/main" id="{CB6B823D-4223-1108-2F63-669F2B75FD1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81418" y="3746513"/>
            <a:ext cx="200957" cy="200957"/>
          </a:xfrm>
          <a:prstGeom prst="rect">
            <a:avLst/>
          </a:prstGeom>
        </p:spPr>
      </p:pic>
      <p:pic>
        <p:nvPicPr>
          <p:cNvPr id="60" name="Graphic 59" descr="Checkmark with solid fill">
            <a:extLst>
              <a:ext uri="{FF2B5EF4-FFF2-40B4-BE49-F238E27FC236}">
                <a16:creationId xmlns:a16="http://schemas.microsoft.com/office/drawing/2014/main" id="{61359092-EAFF-0EFF-51DD-B5CCC0444A0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81418" y="3438371"/>
            <a:ext cx="200957" cy="200957"/>
          </a:xfrm>
          <a:prstGeom prst="rect">
            <a:avLst/>
          </a:prstGeom>
        </p:spPr>
      </p:pic>
      <p:pic>
        <p:nvPicPr>
          <p:cNvPr id="61" name="Graphic 60" descr="Checkmark with solid fill">
            <a:extLst>
              <a:ext uri="{FF2B5EF4-FFF2-40B4-BE49-F238E27FC236}">
                <a16:creationId xmlns:a16="http://schemas.microsoft.com/office/drawing/2014/main" id="{69A7E7EA-E45B-971A-19D4-607086FD1BE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81418" y="3130229"/>
            <a:ext cx="200957" cy="200957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62CFAB69-12BF-F743-7626-164B5EC25664}"/>
              </a:ext>
            </a:extLst>
          </p:cNvPr>
          <p:cNvSpPr txBox="1"/>
          <p:nvPr/>
        </p:nvSpPr>
        <p:spPr>
          <a:xfrm>
            <a:off x="3934667" y="3092207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7150BD7-D4BC-ACA5-EC2E-7BF5ADE58AB8}"/>
              </a:ext>
            </a:extLst>
          </p:cNvPr>
          <p:cNvSpPr txBox="1"/>
          <p:nvPr/>
        </p:nvSpPr>
        <p:spPr>
          <a:xfrm>
            <a:off x="3934667" y="3400349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C739D01-044A-6688-2639-8267DA189BDE}"/>
              </a:ext>
            </a:extLst>
          </p:cNvPr>
          <p:cNvSpPr txBox="1"/>
          <p:nvPr/>
        </p:nvSpPr>
        <p:spPr>
          <a:xfrm>
            <a:off x="3934667" y="3708491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AD8AA9-D7EC-8529-BFB8-A583964309ED}"/>
              </a:ext>
            </a:extLst>
          </p:cNvPr>
          <p:cNvSpPr txBox="1"/>
          <p:nvPr/>
        </p:nvSpPr>
        <p:spPr>
          <a:xfrm>
            <a:off x="3934667" y="401663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3FD0ED9-A787-7AFA-5017-4F9EECDADCF1}"/>
              </a:ext>
            </a:extLst>
          </p:cNvPr>
          <p:cNvSpPr txBox="1"/>
          <p:nvPr/>
        </p:nvSpPr>
        <p:spPr>
          <a:xfrm>
            <a:off x="3934667" y="4324775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2A9C2A5-8428-3469-62B6-0DB5743284CC}"/>
              </a:ext>
            </a:extLst>
          </p:cNvPr>
          <p:cNvGrpSpPr/>
          <p:nvPr/>
        </p:nvGrpSpPr>
        <p:grpSpPr>
          <a:xfrm>
            <a:off x="952745" y="1841574"/>
            <a:ext cx="2148709" cy="3434565"/>
            <a:chOff x="1270326" y="1312432"/>
            <a:chExt cx="2864945" cy="4579420"/>
          </a:xfrm>
        </p:grpSpPr>
        <p:sp>
          <p:nvSpPr>
            <p:cNvPr id="155" name="Rectangle: Rounded Corners 154">
              <a:extLst>
                <a:ext uri="{FF2B5EF4-FFF2-40B4-BE49-F238E27FC236}">
                  <a16:creationId xmlns:a16="http://schemas.microsoft.com/office/drawing/2014/main" id="{65FF7883-A817-56C2-18B0-74C14EAA14F5}"/>
                </a:ext>
              </a:extLst>
            </p:cNvPr>
            <p:cNvSpPr/>
            <p:nvPr/>
          </p:nvSpPr>
          <p:spPr>
            <a:xfrm>
              <a:off x="1286067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B16C660-369A-7B0B-3864-F1A5DE3981FD}"/>
                </a:ext>
              </a:extLst>
            </p:cNvPr>
            <p:cNvGrpSpPr/>
            <p:nvPr/>
          </p:nvGrpSpPr>
          <p:grpSpPr>
            <a:xfrm>
              <a:off x="1270326" y="1573852"/>
              <a:ext cx="2864945" cy="4318000"/>
              <a:chOff x="1270326" y="1573852"/>
              <a:chExt cx="2864945" cy="4318000"/>
            </a:xfrm>
            <a:gradFill>
              <a:gsLst>
                <a:gs pos="0">
                  <a:schemeClr val="accent2"/>
                </a:gs>
                <a:gs pos="42000">
                  <a:srgbClr val="F36F13"/>
                </a:gs>
              </a:gsLst>
              <a:lin ang="5400000" scaled="1"/>
            </a:gradFill>
          </p:grpSpPr>
          <p:sp>
            <p:nvSpPr>
              <p:cNvPr id="185" name="Rectangle: Rounded Corners 184">
                <a:extLst>
                  <a:ext uri="{FF2B5EF4-FFF2-40B4-BE49-F238E27FC236}">
                    <a16:creationId xmlns:a16="http://schemas.microsoft.com/office/drawing/2014/main" id="{8B0FD12D-16B0-A787-B4D2-3E0148B0A6A2}"/>
                  </a:ext>
                </a:extLst>
              </p:cNvPr>
              <p:cNvSpPr/>
              <p:nvPr/>
            </p:nvSpPr>
            <p:spPr>
              <a:xfrm>
                <a:off x="1270326" y="1573852"/>
                <a:ext cx="2864945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45FA0108-A8D5-79F7-6509-A10C0B3B7184}"/>
                  </a:ext>
                </a:extLst>
              </p:cNvPr>
              <p:cNvSpPr/>
              <p:nvPr/>
            </p:nvSpPr>
            <p:spPr>
              <a:xfrm>
                <a:off x="1270326" y="1573852"/>
                <a:ext cx="2864945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685800" rIns="205740" rtlCol="0" anchor="ctr">
                <a:noAutofit/>
              </a:bodyPr>
              <a:lstStyle/>
              <a:p>
                <a:r>
                  <a:rPr lang="en-US" sz="2100" b="1" cap="all" dirty="0">
                    <a:solidFill>
                      <a:schemeClr val="bg1"/>
                    </a:solidFill>
                  </a:rPr>
                  <a:t>Basic</a:t>
                </a:r>
              </a:p>
            </p:txBody>
          </p:sp>
        </p:grp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CCAE2BC1-DFAF-C8F6-A33F-BC95200364EE}"/>
                </a:ext>
              </a:extLst>
            </p:cNvPr>
            <p:cNvSpPr/>
            <p:nvPr/>
          </p:nvSpPr>
          <p:spPr>
            <a:xfrm>
              <a:off x="1270326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76BDC711-405B-5F8B-D6FE-9CC251529FE2}"/>
                </a:ext>
              </a:extLst>
            </p:cNvPr>
            <p:cNvSpPr/>
            <p:nvPr/>
          </p:nvSpPr>
          <p:spPr>
            <a:xfrm>
              <a:off x="1515355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r>
                <a:rPr lang="en-US" sz="135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FREE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ED6D4162-637D-7E43-9088-3AF11CD89D65}"/>
                </a:ext>
              </a:extLst>
            </p:cNvPr>
            <p:cNvGrpSpPr/>
            <p:nvPr/>
          </p:nvGrpSpPr>
          <p:grpSpPr>
            <a:xfrm>
              <a:off x="1352356" y="1312432"/>
              <a:ext cx="998103" cy="1485548"/>
              <a:chOff x="1352356" y="1312432"/>
              <a:chExt cx="998103" cy="1485548"/>
            </a:xfrm>
          </p:grpSpPr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AAC4E135-8861-76B6-6E7F-D6A38E6EF7A5}"/>
                  </a:ext>
                </a:extLst>
              </p:cNvPr>
              <p:cNvSpPr/>
              <p:nvPr/>
            </p:nvSpPr>
            <p:spPr>
              <a:xfrm>
                <a:off x="2105752" y="1312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BBEC1A82-7611-E4CC-51B7-8E40EC8453D7}"/>
                  </a:ext>
                </a:extLst>
              </p:cNvPr>
              <p:cNvSpPr/>
              <p:nvPr/>
            </p:nvSpPr>
            <p:spPr>
              <a:xfrm>
                <a:off x="1393866" y="1527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04FA0DC5-6F57-D2BF-7FED-C16632CAFEA4}"/>
                  </a:ext>
                </a:extLst>
              </p:cNvPr>
              <p:cNvSpPr/>
              <p:nvPr/>
            </p:nvSpPr>
            <p:spPr>
              <a:xfrm>
                <a:off x="1664832" y="1447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008952D5-15E6-0ABF-B5CD-1AFD2F09CBB5}"/>
                  </a:ext>
                </a:extLst>
              </p:cNvPr>
              <p:cNvSpPr/>
              <p:nvPr/>
            </p:nvSpPr>
            <p:spPr>
              <a:xfrm>
                <a:off x="2149535" y="2279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1B699B05-5F21-0997-7BC3-25772DB33C10}"/>
                  </a:ext>
                </a:extLst>
              </p:cNvPr>
              <p:cNvSpPr/>
              <p:nvPr/>
            </p:nvSpPr>
            <p:spPr>
              <a:xfrm>
                <a:off x="1352356" y="2102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58DE77A2-FB10-E38D-4471-DA46E647FB6F}"/>
                  </a:ext>
                </a:extLst>
              </p:cNvPr>
              <p:cNvSpPr/>
              <p:nvPr/>
            </p:nvSpPr>
            <p:spPr>
              <a:xfrm>
                <a:off x="1764024" y="1841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DDEF51FE-3140-523C-95E6-B1E4ABD875D0}"/>
                  </a:ext>
                </a:extLst>
              </p:cNvPr>
              <p:cNvSpPr/>
              <p:nvPr/>
            </p:nvSpPr>
            <p:spPr>
              <a:xfrm>
                <a:off x="1515355" y="1678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4DFB6B5E-A0B6-F142-74AF-9408DD510DE2}"/>
                  </a:ext>
                </a:extLst>
              </p:cNvPr>
              <p:cNvSpPr/>
              <p:nvPr/>
            </p:nvSpPr>
            <p:spPr>
              <a:xfrm>
                <a:off x="2091204" y="2538725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14B4460-0866-0072-51C7-73E72101B3F2}"/>
                </a:ext>
              </a:extLst>
            </p:cNvPr>
            <p:cNvGrpSpPr/>
            <p:nvPr/>
          </p:nvGrpSpPr>
          <p:grpSpPr>
            <a:xfrm>
              <a:off x="3383100" y="4265438"/>
              <a:ext cx="615318" cy="882235"/>
              <a:chOff x="3383100" y="4265438"/>
              <a:chExt cx="615318" cy="882235"/>
            </a:xfrm>
          </p:grpSpPr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982CC1F1-541D-DED0-65F8-F71A8A27652E}"/>
                  </a:ext>
                </a:extLst>
              </p:cNvPr>
              <p:cNvSpPr/>
              <p:nvPr/>
            </p:nvSpPr>
            <p:spPr>
              <a:xfrm>
                <a:off x="3601563" y="4265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D6DEA349-CA15-EAE7-2AA4-5B611AA7BD7D}"/>
                  </a:ext>
                </a:extLst>
              </p:cNvPr>
              <p:cNvSpPr/>
              <p:nvPr/>
            </p:nvSpPr>
            <p:spPr>
              <a:xfrm>
                <a:off x="3780860" y="4930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FF669F75-F640-95F2-F728-C2221DA5108B}"/>
                  </a:ext>
                </a:extLst>
              </p:cNvPr>
              <p:cNvSpPr/>
              <p:nvPr/>
            </p:nvSpPr>
            <p:spPr>
              <a:xfrm>
                <a:off x="3651233" y="4412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rgbClr val="F36F1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297513A-B842-0F9E-525C-3CC01E30C81F}"/>
                  </a:ext>
                </a:extLst>
              </p:cNvPr>
              <p:cNvSpPr/>
              <p:nvPr/>
            </p:nvSpPr>
            <p:spPr>
              <a:xfrm>
                <a:off x="3383100" y="5035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pic>
        <p:nvPicPr>
          <p:cNvPr id="168" name="Graphic 167" descr="Close with solid fill">
            <a:extLst>
              <a:ext uri="{FF2B5EF4-FFF2-40B4-BE49-F238E27FC236}">
                <a16:creationId xmlns:a16="http://schemas.microsoft.com/office/drawing/2014/main" id="{96132BA3-A0E1-1FA8-52D1-A53AFA76A3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6517" y="4054655"/>
            <a:ext cx="200957" cy="200957"/>
          </a:xfrm>
          <a:prstGeom prst="rect">
            <a:avLst/>
          </a:prstGeom>
        </p:spPr>
      </p:pic>
      <p:pic>
        <p:nvPicPr>
          <p:cNvPr id="169" name="Graphic 168" descr="Close with solid fill">
            <a:extLst>
              <a:ext uri="{FF2B5EF4-FFF2-40B4-BE49-F238E27FC236}">
                <a16:creationId xmlns:a16="http://schemas.microsoft.com/office/drawing/2014/main" id="{0F1A7460-BBFD-A999-81BD-0E55FE2E17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6517" y="4362797"/>
            <a:ext cx="200957" cy="200957"/>
          </a:xfrm>
          <a:prstGeom prst="rect">
            <a:avLst/>
          </a:prstGeom>
        </p:spPr>
      </p:pic>
      <p:pic>
        <p:nvPicPr>
          <p:cNvPr id="170" name="Graphic 169" descr="Close with solid fill">
            <a:extLst>
              <a:ext uri="{FF2B5EF4-FFF2-40B4-BE49-F238E27FC236}">
                <a16:creationId xmlns:a16="http://schemas.microsoft.com/office/drawing/2014/main" id="{BF57A06E-2DD9-4723-DBD9-3FF4867ECD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36517" y="3746513"/>
            <a:ext cx="200957" cy="200957"/>
          </a:xfrm>
          <a:prstGeom prst="rect">
            <a:avLst/>
          </a:prstGeom>
        </p:spPr>
      </p:pic>
      <p:pic>
        <p:nvPicPr>
          <p:cNvPr id="171" name="Graphic 170" descr="Checkmark with solid fill">
            <a:extLst>
              <a:ext uri="{FF2B5EF4-FFF2-40B4-BE49-F238E27FC236}">
                <a16:creationId xmlns:a16="http://schemas.microsoft.com/office/drawing/2014/main" id="{93259E6E-F53D-463E-7379-545DBEE6D3F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6517" y="3438371"/>
            <a:ext cx="200957" cy="200957"/>
          </a:xfrm>
          <a:prstGeom prst="rect">
            <a:avLst/>
          </a:prstGeom>
        </p:spPr>
      </p:pic>
      <p:pic>
        <p:nvPicPr>
          <p:cNvPr id="172" name="Graphic 171" descr="Checkmark with solid fill">
            <a:extLst>
              <a:ext uri="{FF2B5EF4-FFF2-40B4-BE49-F238E27FC236}">
                <a16:creationId xmlns:a16="http://schemas.microsoft.com/office/drawing/2014/main" id="{C447A842-2102-80AC-FAF7-6B232C8678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6517" y="3130229"/>
            <a:ext cx="200957" cy="200957"/>
          </a:xfrm>
          <a:prstGeom prst="rect">
            <a:avLst/>
          </a:prstGeom>
        </p:spPr>
      </p:pic>
      <p:sp>
        <p:nvSpPr>
          <p:cNvPr id="173" name="TextBox 172">
            <a:extLst>
              <a:ext uri="{FF2B5EF4-FFF2-40B4-BE49-F238E27FC236}">
                <a16:creationId xmlns:a16="http://schemas.microsoft.com/office/drawing/2014/main" id="{69F3312D-884E-65F2-DCAE-9B2DDA3E8D1B}"/>
              </a:ext>
            </a:extLst>
          </p:cNvPr>
          <p:cNvSpPr txBox="1"/>
          <p:nvPr/>
        </p:nvSpPr>
        <p:spPr>
          <a:xfrm>
            <a:off x="1389766" y="3092207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B9986D62-A043-EE9E-C3D5-62594F17AF96}"/>
              </a:ext>
            </a:extLst>
          </p:cNvPr>
          <p:cNvSpPr txBox="1"/>
          <p:nvPr/>
        </p:nvSpPr>
        <p:spPr>
          <a:xfrm>
            <a:off x="1389766" y="3400349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D51389D1-3E30-8996-E28D-ABD6D4F51BFC}"/>
              </a:ext>
            </a:extLst>
          </p:cNvPr>
          <p:cNvSpPr txBox="1"/>
          <p:nvPr/>
        </p:nvSpPr>
        <p:spPr>
          <a:xfrm>
            <a:off x="1389766" y="3708491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74BAFB31-AF57-7E9B-04E1-8A36D95DFF18}"/>
              </a:ext>
            </a:extLst>
          </p:cNvPr>
          <p:cNvSpPr txBox="1"/>
          <p:nvPr/>
        </p:nvSpPr>
        <p:spPr>
          <a:xfrm>
            <a:off x="1389766" y="401663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05A9C816-0A39-F505-0847-600056589E5B}"/>
              </a:ext>
            </a:extLst>
          </p:cNvPr>
          <p:cNvSpPr txBox="1"/>
          <p:nvPr/>
        </p:nvSpPr>
        <p:spPr>
          <a:xfrm>
            <a:off x="1389766" y="4324775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296349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0C06B6EF-E2E7-8392-0016-0D6A86DF0329}"/>
              </a:ext>
            </a:extLst>
          </p:cNvPr>
          <p:cNvGrpSpPr/>
          <p:nvPr/>
        </p:nvGrpSpPr>
        <p:grpSpPr>
          <a:xfrm>
            <a:off x="6042548" y="1841574"/>
            <a:ext cx="2148709" cy="3434565"/>
            <a:chOff x="8056730" y="1312432"/>
            <a:chExt cx="2864945" cy="4579420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BB9C3C4D-EDCF-0D3D-784C-7DCB9D483D55}"/>
                </a:ext>
              </a:extLst>
            </p:cNvPr>
            <p:cNvSpPr/>
            <p:nvPr/>
          </p:nvSpPr>
          <p:spPr>
            <a:xfrm>
              <a:off x="8072471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8EFE0E78-CFED-FFB4-1486-409B8FBA984F}"/>
                </a:ext>
              </a:extLst>
            </p:cNvPr>
            <p:cNvSpPr/>
            <p:nvPr/>
          </p:nvSpPr>
          <p:spPr>
            <a:xfrm>
              <a:off x="8056730" y="1573852"/>
              <a:ext cx="2864945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6FB0A76-728C-84A8-6ACE-14D96B9571FA}"/>
                </a:ext>
              </a:extLst>
            </p:cNvPr>
            <p:cNvSpPr/>
            <p:nvPr/>
          </p:nvSpPr>
          <p:spPr>
            <a:xfrm>
              <a:off x="8056730" y="1573852"/>
              <a:ext cx="2864945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85800" rIns="274320" rtlCol="0" anchor="ctr">
              <a:noAutofit/>
            </a:bodyPr>
            <a:lstStyle/>
            <a:p>
              <a:r>
                <a:rPr lang="en-US" sz="2100" b="1" cap="all" dirty="0">
                  <a:solidFill>
                    <a:schemeClr val="accent2"/>
                  </a:solidFill>
                </a:rPr>
                <a:t>Premium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91C7ADB-6F29-2A9B-7C36-F695AE12735E}"/>
                </a:ext>
              </a:extLst>
            </p:cNvPr>
            <p:cNvSpPr/>
            <p:nvPr/>
          </p:nvSpPr>
          <p:spPr>
            <a:xfrm>
              <a:off x="8056730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05184D37-2145-6F58-E218-CDFBD188A086}"/>
                </a:ext>
              </a:extLst>
            </p:cNvPr>
            <p:cNvSpPr/>
            <p:nvPr/>
          </p:nvSpPr>
          <p:spPr>
            <a:xfrm>
              <a:off x="8301759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rgbClr val="F36F13"/>
                  </a:solidFill>
                </a:rPr>
                <a:t>$19.</a:t>
              </a:r>
              <a:r>
                <a:rPr lang="en-US" sz="1350" b="1" baseline="30000" dirty="0">
                  <a:solidFill>
                    <a:srgbClr val="F36F13"/>
                  </a:solidFill>
                </a:rPr>
                <a:t>99</a:t>
              </a:r>
              <a:r>
                <a:rPr lang="en-US" sz="135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DA027B1-7D77-CC38-589F-2764E07E7CAE}"/>
                </a:ext>
              </a:extLst>
            </p:cNvPr>
            <p:cNvGrpSpPr/>
            <p:nvPr/>
          </p:nvGrpSpPr>
          <p:grpSpPr>
            <a:xfrm>
              <a:off x="10169504" y="4265438"/>
              <a:ext cx="615318" cy="882235"/>
              <a:chOff x="10169504" y="4265438"/>
              <a:chExt cx="615318" cy="882235"/>
            </a:xfrm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135F4E8A-5AAB-1144-2A98-91D5F142AD38}"/>
                  </a:ext>
                </a:extLst>
              </p:cNvPr>
              <p:cNvSpPr/>
              <p:nvPr/>
            </p:nvSpPr>
            <p:spPr>
              <a:xfrm>
                <a:off x="10210296" y="4571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A7A350E-FF20-91D5-7F64-55F401EC7591}"/>
                  </a:ext>
                </a:extLst>
              </p:cNvPr>
              <p:cNvSpPr/>
              <p:nvPr/>
            </p:nvSpPr>
            <p:spPr>
              <a:xfrm>
                <a:off x="10387967" y="4265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E144B1DF-6ECF-DA2D-2328-5104CD9082C3}"/>
                  </a:ext>
                </a:extLst>
              </p:cNvPr>
              <p:cNvSpPr/>
              <p:nvPr/>
            </p:nvSpPr>
            <p:spPr>
              <a:xfrm>
                <a:off x="10567264" y="4930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60668BB9-F95F-669C-2007-F7BCFE4D61C1}"/>
                  </a:ext>
                </a:extLst>
              </p:cNvPr>
              <p:cNvSpPr/>
              <p:nvPr/>
            </p:nvSpPr>
            <p:spPr>
              <a:xfrm>
                <a:off x="10437637" y="4412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5C35687B-43CB-8204-8624-2AA7143CC706}"/>
                  </a:ext>
                </a:extLst>
              </p:cNvPr>
              <p:cNvSpPr/>
              <p:nvPr/>
            </p:nvSpPr>
            <p:spPr>
              <a:xfrm>
                <a:off x="10169504" y="5035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9D9A6A52-36EB-1D5B-2B2C-AA47B1C3BAAA}"/>
                </a:ext>
              </a:extLst>
            </p:cNvPr>
            <p:cNvGrpSpPr/>
            <p:nvPr/>
          </p:nvGrpSpPr>
          <p:grpSpPr>
            <a:xfrm>
              <a:off x="8138760" y="1312432"/>
              <a:ext cx="922547" cy="1486832"/>
              <a:chOff x="8138760" y="1058432"/>
              <a:chExt cx="922547" cy="1486832"/>
            </a:xfrm>
          </p:grpSpPr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C33AB41C-C6C0-9735-C1D6-F2DE78F9E157}"/>
                  </a:ext>
                </a:extLst>
              </p:cNvPr>
              <p:cNvSpPr/>
              <p:nvPr/>
            </p:nvSpPr>
            <p:spPr>
              <a:xfrm>
                <a:off x="8892156" y="1058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E19253AF-ED95-28B3-3618-B13B042496B8}"/>
                  </a:ext>
                </a:extLst>
              </p:cNvPr>
              <p:cNvSpPr/>
              <p:nvPr/>
            </p:nvSpPr>
            <p:spPr>
              <a:xfrm>
                <a:off x="8180270" y="1273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A92986DB-7F9C-538A-41F8-E8F06FBC91BB}"/>
                  </a:ext>
                </a:extLst>
              </p:cNvPr>
              <p:cNvSpPr/>
              <p:nvPr/>
            </p:nvSpPr>
            <p:spPr>
              <a:xfrm>
                <a:off x="8935939" y="2025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CC4914C7-470B-8B48-90F0-6082FE66C99A}"/>
                  </a:ext>
                </a:extLst>
              </p:cNvPr>
              <p:cNvSpPr/>
              <p:nvPr/>
            </p:nvSpPr>
            <p:spPr>
              <a:xfrm>
                <a:off x="8138760" y="1848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1AC61F38-8404-034E-65BB-444DE98F6975}"/>
                  </a:ext>
                </a:extLst>
              </p:cNvPr>
              <p:cNvSpPr/>
              <p:nvPr/>
            </p:nvSpPr>
            <p:spPr>
              <a:xfrm>
                <a:off x="8550428" y="1587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AC3333D-42D3-FF28-FFAC-9FC6FFB5D031}"/>
                  </a:ext>
                </a:extLst>
              </p:cNvPr>
              <p:cNvSpPr/>
              <p:nvPr/>
            </p:nvSpPr>
            <p:spPr>
              <a:xfrm>
                <a:off x="8301759" y="1424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0509665F-F599-B273-611C-5A1BD4FE703A}"/>
                  </a:ext>
                </a:extLst>
              </p:cNvPr>
              <p:cNvSpPr/>
              <p:nvPr/>
            </p:nvSpPr>
            <p:spPr>
              <a:xfrm>
                <a:off x="8451236" y="1193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06383224-3ED4-CB2E-E44B-68BF1CF69FE9}"/>
                  </a:ext>
                </a:extLst>
              </p:cNvPr>
              <p:cNvSpPr/>
              <p:nvPr/>
            </p:nvSpPr>
            <p:spPr>
              <a:xfrm>
                <a:off x="8758268" y="2286009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E3D0E00-B8C4-1A66-E9E7-18F193506F9B}"/>
              </a:ext>
            </a:extLst>
          </p:cNvPr>
          <p:cNvGrpSpPr/>
          <p:nvPr/>
        </p:nvGrpSpPr>
        <p:grpSpPr>
          <a:xfrm>
            <a:off x="3497646" y="1841574"/>
            <a:ext cx="2148709" cy="3434565"/>
            <a:chOff x="4663528" y="1312432"/>
            <a:chExt cx="2864945" cy="457942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A1FA563-6068-5EF2-4124-2444CBF9D10D}"/>
                </a:ext>
              </a:extLst>
            </p:cNvPr>
            <p:cNvSpPr/>
            <p:nvPr/>
          </p:nvSpPr>
          <p:spPr>
            <a:xfrm>
              <a:off x="4679269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0005D5E-0C79-88A2-E526-A27072862626}"/>
                </a:ext>
              </a:extLst>
            </p:cNvPr>
            <p:cNvGrpSpPr/>
            <p:nvPr/>
          </p:nvGrpSpPr>
          <p:grpSpPr>
            <a:xfrm>
              <a:off x="4663528" y="1573852"/>
              <a:ext cx="2864945" cy="4318000"/>
              <a:chOff x="4663528" y="1319852"/>
              <a:chExt cx="2864945" cy="4318000"/>
            </a:xfrm>
            <a:gradFill>
              <a:gsLst>
                <a:gs pos="0">
                  <a:schemeClr val="tx2"/>
                </a:gs>
                <a:gs pos="42000">
                  <a:schemeClr val="tx1"/>
                </a:gs>
              </a:gsLst>
              <a:lin ang="5400000" scaled="1"/>
            </a:gradFill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BD01A6DC-5FA3-21F4-EA40-8832AE0824A7}"/>
                  </a:ext>
                </a:extLst>
              </p:cNvPr>
              <p:cNvSpPr/>
              <p:nvPr/>
            </p:nvSpPr>
            <p:spPr>
              <a:xfrm>
                <a:off x="4663528" y="1319852"/>
                <a:ext cx="2864945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D7979760-8FEE-9148-0590-B6F0FD053E30}"/>
                  </a:ext>
                </a:extLst>
              </p:cNvPr>
              <p:cNvSpPr/>
              <p:nvPr/>
            </p:nvSpPr>
            <p:spPr>
              <a:xfrm>
                <a:off x="4663528" y="1319852"/>
                <a:ext cx="2864945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685800" rIns="205740" rtlCol="0" anchor="ctr">
                <a:noAutofit/>
              </a:bodyPr>
              <a:lstStyle/>
              <a:p>
                <a:r>
                  <a:rPr lang="en-US" sz="2100" b="1" cap="all" dirty="0">
                    <a:solidFill>
                      <a:schemeClr val="bg1"/>
                    </a:solidFill>
                  </a:rPr>
                  <a:t>Standard</a:t>
                </a:r>
              </a:p>
            </p:txBody>
          </p: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49E00BF-1DCA-BCD7-5B48-F92103411B8A}"/>
                </a:ext>
              </a:extLst>
            </p:cNvPr>
            <p:cNvSpPr/>
            <p:nvPr/>
          </p:nvSpPr>
          <p:spPr>
            <a:xfrm>
              <a:off x="4663528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30172CDE-4EE9-BD1C-9EAA-5280BD05253D}"/>
                </a:ext>
              </a:extLst>
            </p:cNvPr>
            <p:cNvSpPr/>
            <p:nvPr/>
          </p:nvSpPr>
          <p:spPr>
            <a:xfrm>
              <a:off x="4908557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chemeClr val="tx2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r>
                <a:rPr lang="en-US" sz="135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$9.</a:t>
              </a:r>
              <a:r>
                <a:rPr lang="en-US" sz="1350" b="1" baseline="30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  <a:r>
                <a:rPr lang="en-US" sz="135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/month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955FCD4-802B-94A8-D5F5-33D64DD387D3}"/>
                </a:ext>
              </a:extLst>
            </p:cNvPr>
            <p:cNvGrpSpPr/>
            <p:nvPr/>
          </p:nvGrpSpPr>
          <p:grpSpPr>
            <a:xfrm>
              <a:off x="4745558" y="1312432"/>
              <a:ext cx="998103" cy="1485548"/>
              <a:chOff x="4745558" y="1312432"/>
              <a:chExt cx="998103" cy="1485548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88EC007-82D7-5C94-1629-951148564FF4}"/>
                  </a:ext>
                </a:extLst>
              </p:cNvPr>
              <p:cNvSpPr/>
              <p:nvPr/>
            </p:nvSpPr>
            <p:spPr>
              <a:xfrm>
                <a:off x="5498954" y="1312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D1932F96-5C27-6886-AEC4-F58B0622D124}"/>
                  </a:ext>
                </a:extLst>
              </p:cNvPr>
              <p:cNvSpPr/>
              <p:nvPr/>
            </p:nvSpPr>
            <p:spPr>
              <a:xfrm>
                <a:off x="4787068" y="1527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40328C4-984F-B053-E544-8B85A908923E}"/>
                  </a:ext>
                </a:extLst>
              </p:cNvPr>
              <p:cNvSpPr/>
              <p:nvPr/>
            </p:nvSpPr>
            <p:spPr>
              <a:xfrm>
                <a:off x="5058034" y="1447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9064CEA5-06FD-EFA1-CA48-34934D2EBBA0}"/>
                  </a:ext>
                </a:extLst>
              </p:cNvPr>
              <p:cNvSpPr/>
              <p:nvPr/>
            </p:nvSpPr>
            <p:spPr>
              <a:xfrm>
                <a:off x="5542737" y="2279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5A0FF68-2646-CAA2-04E9-C292D10E990D}"/>
                  </a:ext>
                </a:extLst>
              </p:cNvPr>
              <p:cNvSpPr/>
              <p:nvPr/>
            </p:nvSpPr>
            <p:spPr>
              <a:xfrm>
                <a:off x="4745558" y="2102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2BE1BE13-747D-B119-3636-58A98C54F560}"/>
                  </a:ext>
                </a:extLst>
              </p:cNvPr>
              <p:cNvSpPr/>
              <p:nvPr/>
            </p:nvSpPr>
            <p:spPr>
              <a:xfrm>
                <a:off x="5157226" y="1841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A233A1F0-D49C-2178-1085-32A1DF48F90D}"/>
                  </a:ext>
                </a:extLst>
              </p:cNvPr>
              <p:cNvSpPr/>
              <p:nvPr/>
            </p:nvSpPr>
            <p:spPr>
              <a:xfrm>
                <a:off x="4908557" y="1678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30636D4F-A3AB-79C0-D62C-A63EFD7CF226}"/>
                  </a:ext>
                </a:extLst>
              </p:cNvPr>
              <p:cNvSpPr/>
              <p:nvPr/>
            </p:nvSpPr>
            <p:spPr>
              <a:xfrm>
                <a:off x="5484406" y="2538725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61F18F33-A337-B43A-66B4-A527597445CE}"/>
                </a:ext>
              </a:extLst>
            </p:cNvPr>
            <p:cNvGrpSpPr/>
            <p:nvPr/>
          </p:nvGrpSpPr>
          <p:grpSpPr>
            <a:xfrm>
              <a:off x="6429422" y="2195980"/>
              <a:ext cx="850367" cy="276998"/>
              <a:chOff x="6429422" y="1972310"/>
              <a:chExt cx="850367" cy="276998"/>
            </a:xfrm>
          </p:grpSpPr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BC229B35-134D-84BC-6C5D-473778B2977A}"/>
                  </a:ext>
                </a:extLst>
              </p:cNvPr>
              <p:cNvSpPr txBox="1"/>
              <p:nvPr/>
            </p:nvSpPr>
            <p:spPr>
              <a:xfrm>
                <a:off x="6535567" y="1972310"/>
                <a:ext cx="744222" cy="276998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750" cap="all" dirty="0">
                    <a:solidFill>
                      <a:schemeClr val="accent4"/>
                    </a:solidFill>
                  </a:rPr>
                  <a:t>Popular</a:t>
                </a:r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B37C056F-69E6-228C-26C2-8EB844C1E479}"/>
                  </a:ext>
                </a:extLst>
              </p:cNvPr>
              <p:cNvSpPr/>
              <p:nvPr/>
            </p:nvSpPr>
            <p:spPr>
              <a:xfrm>
                <a:off x="6429422" y="2005927"/>
                <a:ext cx="210230" cy="209762"/>
              </a:xfrm>
              <a:custGeom>
                <a:avLst/>
                <a:gdLst>
                  <a:gd name="connsiteX0" fmla="*/ 222663 w 228155"/>
                  <a:gd name="connsiteY0" fmla="*/ 100965 h 227647"/>
                  <a:gd name="connsiteX1" fmla="*/ 227425 w 228155"/>
                  <a:gd name="connsiteY1" fmla="*/ 83820 h 227647"/>
                  <a:gd name="connsiteX2" fmla="*/ 213138 w 228155"/>
                  <a:gd name="connsiteY2" fmla="*/ 73342 h 227647"/>
                  <a:gd name="connsiteX3" fmla="*/ 160750 w 228155"/>
                  <a:gd name="connsiteY3" fmla="*/ 73342 h 227647"/>
                  <a:gd name="connsiteX4" fmla="*/ 146463 w 228155"/>
                  <a:gd name="connsiteY4" fmla="*/ 62865 h 227647"/>
                  <a:gd name="connsiteX5" fmla="*/ 129317 w 228155"/>
                  <a:gd name="connsiteY5" fmla="*/ 11430 h 227647"/>
                  <a:gd name="connsiteX6" fmla="*/ 114078 w 228155"/>
                  <a:gd name="connsiteY6" fmla="*/ 0 h 227647"/>
                  <a:gd name="connsiteX7" fmla="*/ 98838 w 228155"/>
                  <a:gd name="connsiteY7" fmla="*/ 10477 h 227647"/>
                  <a:gd name="connsiteX8" fmla="*/ 81692 w 228155"/>
                  <a:gd name="connsiteY8" fmla="*/ 61913 h 227647"/>
                  <a:gd name="connsiteX9" fmla="*/ 67405 w 228155"/>
                  <a:gd name="connsiteY9" fmla="*/ 72390 h 227647"/>
                  <a:gd name="connsiteX10" fmla="*/ 15017 w 228155"/>
                  <a:gd name="connsiteY10" fmla="*/ 72390 h 227647"/>
                  <a:gd name="connsiteX11" fmla="*/ 730 w 228155"/>
                  <a:gd name="connsiteY11" fmla="*/ 82867 h 227647"/>
                  <a:gd name="connsiteX12" fmla="*/ 5492 w 228155"/>
                  <a:gd name="connsiteY12" fmla="*/ 100013 h 227647"/>
                  <a:gd name="connsiteX13" fmla="*/ 23590 w 228155"/>
                  <a:gd name="connsiteY13" fmla="*/ 116205 h 227647"/>
                  <a:gd name="connsiteX14" fmla="*/ 46450 w 228155"/>
                  <a:gd name="connsiteY14" fmla="*/ 137160 h 227647"/>
                  <a:gd name="connsiteX15" fmla="*/ 51213 w 228155"/>
                  <a:gd name="connsiteY15" fmla="*/ 144780 h 227647"/>
                  <a:gd name="connsiteX16" fmla="*/ 51213 w 228155"/>
                  <a:gd name="connsiteY16" fmla="*/ 153352 h 227647"/>
                  <a:gd name="connsiteX17" fmla="*/ 35020 w 228155"/>
                  <a:gd name="connsiteY17" fmla="*/ 207645 h 227647"/>
                  <a:gd name="connsiteX18" fmla="*/ 40735 w 228155"/>
                  <a:gd name="connsiteY18" fmla="*/ 224790 h 227647"/>
                  <a:gd name="connsiteX19" fmla="*/ 58833 w 228155"/>
                  <a:gd name="connsiteY19" fmla="*/ 224790 h 227647"/>
                  <a:gd name="connsiteX20" fmla="*/ 104553 w 228155"/>
                  <a:gd name="connsiteY20" fmla="*/ 192405 h 227647"/>
                  <a:gd name="connsiteX21" fmla="*/ 122650 w 228155"/>
                  <a:gd name="connsiteY21" fmla="*/ 192405 h 227647"/>
                  <a:gd name="connsiteX22" fmla="*/ 168370 w 228155"/>
                  <a:gd name="connsiteY22" fmla="*/ 224790 h 227647"/>
                  <a:gd name="connsiteX23" fmla="*/ 186467 w 228155"/>
                  <a:gd name="connsiteY23" fmla="*/ 224790 h 227647"/>
                  <a:gd name="connsiteX24" fmla="*/ 192183 w 228155"/>
                  <a:gd name="connsiteY24" fmla="*/ 207645 h 227647"/>
                  <a:gd name="connsiteX25" fmla="*/ 175990 w 228155"/>
                  <a:gd name="connsiteY25" fmla="*/ 153352 h 227647"/>
                  <a:gd name="connsiteX26" fmla="*/ 180753 w 228155"/>
                  <a:gd name="connsiteY26" fmla="*/ 137160 h 227647"/>
                  <a:gd name="connsiteX27" fmla="*/ 222663 w 228155"/>
                  <a:gd name="connsiteY27" fmla="*/ 100965 h 227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28155" h="227647">
                    <a:moveTo>
                      <a:pt x="222663" y="100965"/>
                    </a:moveTo>
                    <a:cubicBezTo>
                      <a:pt x="227425" y="96202"/>
                      <a:pt x="229330" y="89535"/>
                      <a:pt x="227425" y="83820"/>
                    </a:cubicBezTo>
                    <a:cubicBezTo>
                      <a:pt x="225520" y="78105"/>
                      <a:pt x="218853" y="73342"/>
                      <a:pt x="213138" y="73342"/>
                    </a:cubicBezTo>
                    <a:lnTo>
                      <a:pt x="160750" y="73342"/>
                    </a:lnTo>
                    <a:cubicBezTo>
                      <a:pt x="154083" y="73342"/>
                      <a:pt x="148367" y="68580"/>
                      <a:pt x="146463" y="62865"/>
                    </a:cubicBezTo>
                    <a:lnTo>
                      <a:pt x="129317" y="11430"/>
                    </a:lnTo>
                    <a:cubicBezTo>
                      <a:pt x="126460" y="4763"/>
                      <a:pt x="120745" y="0"/>
                      <a:pt x="114078" y="0"/>
                    </a:cubicBezTo>
                    <a:cubicBezTo>
                      <a:pt x="107410" y="0"/>
                      <a:pt x="101695" y="4763"/>
                      <a:pt x="98838" y="10477"/>
                    </a:cubicBezTo>
                    <a:lnTo>
                      <a:pt x="81692" y="61913"/>
                    </a:lnTo>
                    <a:cubicBezTo>
                      <a:pt x="79788" y="68580"/>
                      <a:pt x="74073" y="72390"/>
                      <a:pt x="67405" y="72390"/>
                    </a:cubicBezTo>
                    <a:lnTo>
                      <a:pt x="15017" y="72390"/>
                    </a:lnTo>
                    <a:cubicBezTo>
                      <a:pt x="8350" y="72390"/>
                      <a:pt x="2635" y="76200"/>
                      <a:pt x="730" y="82867"/>
                    </a:cubicBezTo>
                    <a:cubicBezTo>
                      <a:pt x="-1175" y="88583"/>
                      <a:pt x="730" y="96202"/>
                      <a:pt x="5492" y="100013"/>
                    </a:cubicBezTo>
                    <a:lnTo>
                      <a:pt x="23590" y="116205"/>
                    </a:lnTo>
                    <a:lnTo>
                      <a:pt x="46450" y="137160"/>
                    </a:lnTo>
                    <a:cubicBezTo>
                      <a:pt x="48355" y="139065"/>
                      <a:pt x="50260" y="141923"/>
                      <a:pt x="51213" y="144780"/>
                    </a:cubicBezTo>
                    <a:cubicBezTo>
                      <a:pt x="52165" y="147638"/>
                      <a:pt x="52165" y="150495"/>
                      <a:pt x="51213" y="153352"/>
                    </a:cubicBezTo>
                    <a:lnTo>
                      <a:pt x="35020" y="207645"/>
                    </a:lnTo>
                    <a:cubicBezTo>
                      <a:pt x="33115" y="214313"/>
                      <a:pt x="35020" y="220980"/>
                      <a:pt x="40735" y="224790"/>
                    </a:cubicBezTo>
                    <a:cubicBezTo>
                      <a:pt x="46450" y="228600"/>
                      <a:pt x="53117" y="228600"/>
                      <a:pt x="58833" y="224790"/>
                    </a:cubicBezTo>
                    <a:lnTo>
                      <a:pt x="104553" y="192405"/>
                    </a:lnTo>
                    <a:cubicBezTo>
                      <a:pt x="110267" y="188595"/>
                      <a:pt x="116935" y="188595"/>
                      <a:pt x="122650" y="192405"/>
                    </a:cubicBezTo>
                    <a:lnTo>
                      <a:pt x="168370" y="224790"/>
                    </a:lnTo>
                    <a:cubicBezTo>
                      <a:pt x="174085" y="228600"/>
                      <a:pt x="180753" y="228600"/>
                      <a:pt x="186467" y="224790"/>
                    </a:cubicBezTo>
                    <a:cubicBezTo>
                      <a:pt x="192183" y="220980"/>
                      <a:pt x="194088" y="213360"/>
                      <a:pt x="192183" y="207645"/>
                    </a:cubicBezTo>
                    <a:lnTo>
                      <a:pt x="175990" y="153352"/>
                    </a:lnTo>
                    <a:cubicBezTo>
                      <a:pt x="174085" y="147638"/>
                      <a:pt x="175990" y="140970"/>
                      <a:pt x="180753" y="137160"/>
                    </a:cubicBezTo>
                    <a:lnTo>
                      <a:pt x="222663" y="100965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8582D6F-ED20-74F9-3211-378D2C4F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Bubble Pricing Tables – Slide Template</a:t>
            </a:r>
          </a:p>
        </p:txBody>
      </p:sp>
      <p:pic>
        <p:nvPicPr>
          <p:cNvPr id="67" name="Graphic 66" descr="Checkmark with solid fill">
            <a:extLst>
              <a:ext uri="{FF2B5EF4-FFF2-40B4-BE49-F238E27FC236}">
                <a16:creationId xmlns:a16="http://schemas.microsoft.com/office/drawing/2014/main" id="{00725DF0-5FBE-FB5A-A7F4-7BD567AA16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6318" y="4362797"/>
            <a:ext cx="200957" cy="200957"/>
          </a:xfrm>
          <a:prstGeom prst="rect">
            <a:avLst/>
          </a:prstGeom>
        </p:spPr>
      </p:pic>
      <p:pic>
        <p:nvPicPr>
          <p:cNvPr id="68" name="Graphic 67" descr="Checkmark with solid fill">
            <a:extLst>
              <a:ext uri="{FF2B5EF4-FFF2-40B4-BE49-F238E27FC236}">
                <a16:creationId xmlns:a16="http://schemas.microsoft.com/office/drawing/2014/main" id="{A3CB7AAA-E605-BEBE-E121-3400E763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6318" y="4054655"/>
            <a:ext cx="200957" cy="200957"/>
          </a:xfrm>
          <a:prstGeom prst="rect">
            <a:avLst/>
          </a:prstGeom>
        </p:spPr>
      </p:pic>
      <p:pic>
        <p:nvPicPr>
          <p:cNvPr id="69" name="Graphic 68" descr="Checkmark with solid fill">
            <a:extLst>
              <a:ext uri="{FF2B5EF4-FFF2-40B4-BE49-F238E27FC236}">
                <a16:creationId xmlns:a16="http://schemas.microsoft.com/office/drawing/2014/main" id="{4583DD77-E1C8-980E-22FF-4502F7A746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6318" y="3746513"/>
            <a:ext cx="200957" cy="200957"/>
          </a:xfrm>
          <a:prstGeom prst="rect">
            <a:avLst/>
          </a:prstGeom>
        </p:spPr>
      </p:pic>
      <p:pic>
        <p:nvPicPr>
          <p:cNvPr id="70" name="Graphic 69" descr="Checkmark with solid fill">
            <a:extLst>
              <a:ext uri="{FF2B5EF4-FFF2-40B4-BE49-F238E27FC236}">
                <a16:creationId xmlns:a16="http://schemas.microsoft.com/office/drawing/2014/main" id="{6D8E7812-D60D-FC1A-7478-C210F2DD45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6318" y="3438371"/>
            <a:ext cx="200957" cy="200957"/>
          </a:xfrm>
          <a:prstGeom prst="rect">
            <a:avLst/>
          </a:prstGeom>
        </p:spPr>
      </p:pic>
      <p:pic>
        <p:nvPicPr>
          <p:cNvPr id="71" name="Graphic 70" descr="Checkmark with solid fill">
            <a:extLst>
              <a:ext uri="{FF2B5EF4-FFF2-40B4-BE49-F238E27FC236}">
                <a16:creationId xmlns:a16="http://schemas.microsoft.com/office/drawing/2014/main" id="{F93F3275-7E0B-3BD2-83FA-5D661B903B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6318" y="3130229"/>
            <a:ext cx="200957" cy="200957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C1DF6A6F-E1F9-C742-7BDA-F7072600A391}"/>
              </a:ext>
            </a:extLst>
          </p:cNvPr>
          <p:cNvSpPr txBox="1"/>
          <p:nvPr/>
        </p:nvSpPr>
        <p:spPr>
          <a:xfrm>
            <a:off x="6479569" y="3092207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25FAC1-2ECB-687E-93E6-3B8CA431886B}"/>
              </a:ext>
            </a:extLst>
          </p:cNvPr>
          <p:cNvSpPr txBox="1"/>
          <p:nvPr/>
        </p:nvSpPr>
        <p:spPr>
          <a:xfrm>
            <a:off x="6479569" y="3400349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B008146-A24F-52A1-27AD-959937A85C0E}"/>
              </a:ext>
            </a:extLst>
          </p:cNvPr>
          <p:cNvSpPr txBox="1"/>
          <p:nvPr/>
        </p:nvSpPr>
        <p:spPr>
          <a:xfrm>
            <a:off x="6479569" y="3708491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B71F6E6-9BB4-3C63-17D0-2E8B13A50FE6}"/>
              </a:ext>
            </a:extLst>
          </p:cNvPr>
          <p:cNvSpPr txBox="1"/>
          <p:nvPr/>
        </p:nvSpPr>
        <p:spPr>
          <a:xfrm>
            <a:off x="6479569" y="401663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9932770-59AC-6612-AE32-E86944564AE5}"/>
              </a:ext>
            </a:extLst>
          </p:cNvPr>
          <p:cNvSpPr txBox="1"/>
          <p:nvPr/>
        </p:nvSpPr>
        <p:spPr>
          <a:xfrm>
            <a:off x="6479569" y="4324775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2E40F21-E5AC-89CC-5D32-F9D8BF8F8637}"/>
              </a:ext>
            </a:extLst>
          </p:cNvPr>
          <p:cNvGrpSpPr/>
          <p:nvPr/>
        </p:nvGrpSpPr>
        <p:grpSpPr>
          <a:xfrm>
            <a:off x="5082226" y="4056329"/>
            <a:ext cx="461489" cy="661676"/>
            <a:chOff x="6776302" y="4265438"/>
            <a:chExt cx="615318" cy="88223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402C7D9-2B58-8E7A-1BDC-E161C135EA4F}"/>
                </a:ext>
              </a:extLst>
            </p:cNvPr>
            <p:cNvSpPr/>
            <p:nvPr/>
          </p:nvSpPr>
          <p:spPr>
            <a:xfrm>
              <a:off x="6994765" y="4265438"/>
              <a:ext cx="81584" cy="81584"/>
            </a:xfrm>
            <a:custGeom>
              <a:avLst/>
              <a:gdLst>
                <a:gd name="connsiteX0" fmla="*/ 81584 w 81584"/>
                <a:gd name="connsiteY0" fmla="*/ 40792 h 81584"/>
                <a:gd name="connsiteX1" fmla="*/ 40792 w 81584"/>
                <a:gd name="connsiteY1" fmla="*/ 81584 h 81584"/>
                <a:gd name="connsiteX2" fmla="*/ 0 w 81584"/>
                <a:gd name="connsiteY2" fmla="*/ 40792 h 81584"/>
                <a:gd name="connsiteX3" fmla="*/ 40792 w 81584"/>
                <a:gd name="connsiteY3" fmla="*/ 0 h 81584"/>
                <a:gd name="connsiteX4" fmla="*/ 81584 w 81584"/>
                <a:gd name="connsiteY4" fmla="*/ 40792 h 8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84" h="81584">
                  <a:moveTo>
                    <a:pt x="81584" y="40792"/>
                  </a:moveTo>
                  <a:cubicBezTo>
                    <a:pt x="81584" y="63321"/>
                    <a:pt x="63321" y="81584"/>
                    <a:pt x="40792" y="81584"/>
                  </a:cubicBezTo>
                  <a:cubicBezTo>
                    <a:pt x="18263" y="81584"/>
                    <a:pt x="0" y="63321"/>
                    <a:pt x="0" y="40792"/>
                  </a:cubicBezTo>
                  <a:cubicBezTo>
                    <a:pt x="0" y="18263"/>
                    <a:pt x="18263" y="0"/>
                    <a:pt x="40792" y="0"/>
                  </a:cubicBezTo>
                  <a:cubicBezTo>
                    <a:pt x="63321" y="0"/>
                    <a:pt x="81584" y="18263"/>
                    <a:pt x="81584" y="40792"/>
                  </a:cubicBezTo>
                  <a:close/>
                </a:path>
              </a:pathLst>
            </a:custGeom>
            <a:solidFill>
              <a:schemeClr val="tx2"/>
            </a:solidFill>
            <a:ln w="135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33D046-3F48-B8BA-3A12-2ADAD2457E7E}"/>
                </a:ext>
              </a:extLst>
            </p:cNvPr>
            <p:cNvSpPr/>
            <p:nvPr/>
          </p:nvSpPr>
          <p:spPr>
            <a:xfrm>
              <a:off x="7174062" y="4930115"/>
              <a:ext cx="217558" cy="217558"/>
            </a:xfrm>
            <a:custGeom>
              <a:avLst/>
              <a:gdLst>
                <a:gd name="connsiteX0" fmla="*/ 217558 w 217558"/>
                <a:gd name="connsiteY0" fmla="*/ 108779 h 217558"/>
                <a:gd name="connsiteX1" fmla="*/ 108779 w 217558"/>
                <a:gd name="connsiteY1" fmla="*/ 217558 h 217558"/>
                <a:gd name="connsiteX2" fmla="*/ 0 w 217558"/>
                <a:gd name="connsiteY2" fmla="*/ 108779 h 217558"/>
                <a:gd name="connsiteX3" fmla="*/ 108779 w 217558"/>
                <a:gd name="connsiteY3" fmla="*/ 0 h 217558"/>
                <a:gd name="connsiteX4" fmla="*/ 217558 w 217558"/>
                <a:gd name="connsiteY4" fmla="*/ 108779 h 217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558" h="217558">
                  <a:moveTo>
                    <a:pt x="217558" y="108779"/>
                  </a:moveTo>
                  <a:cubicBezTo>
                    <a:pt x="217558" y="168856"/>
                    <a:pt x="168856" y="217558"/>
                    <a:pt x="108779" y="217558"/>
                  </a:cubicBezTo>
                  <a:cubicBezTo>
                    <a:pt x="48702" y="217558"/>
                    <a:pt x="0" y="168856"/>
                    <a:pt x="0" y="108779"/>
                  </a:cubicBezTo>
                  <a:cubicBezTo>
                    <a:pt x="0" y="48702"/>
                    <a:pt x="48702" y="0"/>
                    <a:pt x="108779" y="0"/>
                  </a:cubicBezTo>
                  <a:cubicBezTo>
                    <a:pt x="168856" y="0"/>
                    <a:pt x="217558" y="48702"/>
                    <a:pt x="217558" y="108779"/>
                  </a:cubicBezTo>
                  <a:close/>
                </a:path>
              </a:pathLst>
            </a:custGeom>
            <a:solidFill>
              <a:schemeClr val="tx2"/>
            </a:solidFill>
            <a:ln w="135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F2A41E5-408B-D61B-9FE6-C0804183F8AC}"/>
                </a:ext>
              </a:extLst>
            </p:cNvPr>
            <p:cNvSpPr/>
            <p:nvPr/>
          </p:nvSpPr>
          <p:spPr>
            <a:xfrm>
              <a:off x="7044435" y="4412324"/>
              <a:ext cx="217558" cy="217558"/>
            </a:xfrm>
            <a:custGeom>
              <a:avLst/>
              <a:gdLst>
                <a:gd name="connsiteX0" fmla="*/ 149571 w 353532"/>
                <a:gd name="connsiteY0" fmla="*/ 54390 h 353532"/>
                <a:gd name="connsiteX1" fmla="*/ 54390 w 353532"/>
                <a:gd name="connsiteY1" fmla="*/ 149571 h 353532"/>
                <a:gd name="connsiteX2" fmla="*/ 67987 w 353532"/>
                <a:gd name="connsiteY2" fmla="*/ 163169 h 353532"/>
                <a:gd name="connsiteX3" fmla="*/ 81584 w 353532"/>
                <a:gd name="connsiteY3" fmla="*/ 149571 h 353532"/>
                <a:gd name="connsiteX4" fmla="*/ 149571 w 353532"/>
                <a:gd name="connsiteY4" fmla="*/ 81584 h 353532"/>
                <a:gd name="connsiteX5" fmla="*/ 163169 w 353532"/>
                <a:gd name="connsiteY5" fmla="*/ 67987 h 353532"/>
                <a:gd name="connsiteX6" fmla="*/ 149571 w 353532"/>
                <a:gd name="connsiteY6" fmla="*/ 54390 h 353532"/>
                <a:gd name="connsiteX7" fmla="*/ 176766 w 353532"/>
                <a:gd name="connsiteY7" fmla="*/ 0 h 353532"/>
                <a:gd name="connsiteX8" fmla="*/ 353532 w 353532"/>
                <a:gd name="connsiteY8" fmla="*/ 176766 h 353532"/>
                <a:gd name="connsiteX9" fmla="*/ 176766 w 353532"/>
                <a:gd name="connsiteY9" fmla="*/ 353532 h 353532"/>
                <a:gd name="connsiteX10" fmla="*/ 0 w 353532"/>
                <a:gd name="connsiteY10" fmla="*/ 176766 h 353532"/>
                <a:gd name="connsiteX11" fmla="*/ 176766 w 353532"/>
                <a:gd name="connsiteY11" fmla="*/ 0 h 35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3532" h="353532">
                  <a:moveTo>
                    <a:pt x="149571" y="54390"/>
                  </a:moveTo>
                  <a:cubicBezTo>
                    <a:pt x="97004" y="54390"/>
                    <a:pt x="54390" y="97004"/>
                    <a:pt x="54390" y="149571"/>
                  </a:cubicBezTo>
                  <a:cubicBezTo>
                    <a:pt x="54390" y="157081"/>
                    <a:pt x="60477" y="163169"/>
                    <a:pt x="67987" y="163169"/>
                  </a:cubicBezTo>
                  <a:cubicBezTo>
                    <a:pt x="75497" y="163169"/>
                    <a:pt x="81584" y="157081"/>
                    <a:pt x="81584" y="149571"/>
                  </a:cubicBezTo>
                  <a:cubicBezTo>
                    <a:pt x="81584" y="112023"/>
                    <a:pt x="112023" y="81584"/>
                    <a:pt x="149571" y="81584"/>
                  </a:cubicBezTo>
                  <a:cubicBezTo>
                    <a:pt x="157081" y="81584"/>
                    <a:pt x="163169" y="75497"/>
                    <a:pt x="163169" y="67987"/>
                  </a:cubicBezTo>
                  <a:cubicBezTo>
                    <a:pt x="163169" y="60477"/>
                    <a:pt x="157081" y="54390"/>
                    <a:pt x="149571" y="54390"/>
                  </a:cubicBezTo>
                  <a:close/>
                  <a:moveTo>
                    <a:pt x="176766" y="0"/>
                  </a:moveTo>
                  <a:cubicBezTo>
                    <a:pt x="274391" y="0"/>
                    <a:pt x="353532" y="79141"/>
                    <a:pt x="353532" y="176766"/>
                  </a:cubicBezTo>
                  <a:cubicBezTo>
                    <a:pt x="353532" y="274391"/>
                    <a:pt x="274391" y="353532"/>
                    <a:pt x="176766" y="353532"/>
                  </a:cubicBezTo>
                  <a:cubicBezTo>
                    <a:pt x="79141" y="353532"/>
                    <a:pt x="0" y="274391"/>
                    <a:pt x="0" y="176766"/>
                  </a:cubicBezTo>
                  <a:cubicBezTo>
                    <a:pt x="0" y="79141"/>
                    <a:pt x="79141" y="0"/>
                    <a:pt x="176766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65135DE-1B22-97D4-74AD-2DBD0F89650F}"/>
                </a:ext>
              </a:extLst>
            </p:cNvPr>
            <p:cNvSpPr/>
            <p:nvPr/>
          </p:nvSpPr>
          <p:spPr>
            <a:xfrm>
              <a:off x="6776302" y="5035223"/>
              <a:ext cx="81584" cy="81584"/>
            </a:xfrm>
            <a:custGeom>
              <a:avLst/>
              <a:gdLst>
                <a:gd name="connsiteX0" fmla="*/ 81584 w 81584"/>
                <a:gd name="connsiteY0" fmla="*/ 40792 h 81584"/>
                <a:gd name="connsiteX1" fmla="*/ 40792 w 81584"/>
                <a:gd name="connsiteY1" fmla="*/ 81584 h 81584"/>
                <a:gd name="connsiteX2" fmla="*/ 0 w 81584"/>
                <a:gd name="connsiteY2" fmla="*/ 40792 h 81584"/>
                <a:gd name="connsiteX3" fmla="*/ 40792 w 81584"/>
                <a:gd name="connsiteY3" fmla="*/ 0 h 81584"/>
                <a:gd name="connsiteX4" fmla="*/ 81584 w 81584"/>
                <a:gd name="connsiteY4" fmla="*/ 40792 h 8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84" h="81584">
                  <a:moveTo>
                    <a:pt x="81584" y="40792"/>
                  </a:moveTo>
                  <a:cubicBezTo>
                    <a:pt x="81584" y="63321"/>
                    <a:pt x="63321" y="81584"/>
                    <a:pt x="40792" y="81584"/>
                  </a:cubicBezTo>
                  <a:cubicBezTo>
                    <a:pt x="18263" y="81584"/>
                    <a:pt x="0" y="63321"/>
                    <a:pt x="0" y="40792"/>
                  </a:cubicBezTo>
                  <a:cubicBezTo>
                    <a:pt x="0" y="18263"/>
                    <a:pt x="18263" y="0"/>
                    <a:pt x="40792" y="0"/>
                  </a:cubicBezTo>
                  <a:cubicBezTo>
                    <a:pt x="63321" y="0"/>
                    <a:pt x="81584" y="18263"/>
                    <a:pt x="81584" y="40792"/>
                  </a:cubicBezTo>
                  <a:close/>
                </a:path>
              </a:pathLst>
            </a:custGeom>
            <a:solidFill>
              <a:schemeClr val="tx2"/>
            </a:solidFill>
            <a:ln w="135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pic>
        <p:nvPicPr>
          <p:cNvPr id="57" name="Graphic 56" descr="Close with solid fill">
            <a:extLst>
              <a:ext uri="{FF2B5EF4-FFF2-40B4-BE49-F238E27FC236}">
                <a16:creationId xmlns:a16="http://schemas.microsoft.com/office/drawing/2014/main" id="{64C13C9E-A83F-BB9B-52BC-05F375244C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1418" y="4054655"/>
            <a:ext cx="200957" cy="200957"/>
          </a:xfrm>
          <a:prstGeom prst="rect">
            <a:avLst/>
          </a:prstGeom>
        </p:spPr>
      </p:pic>
      <p:pic>
        <p:nvPicPr>
          <p:cNvPr id="58" name="Graphic 57" descr="Close with solid fill">
            <a:extLst>
              <a:ext uri="{FF2B5EF4-FFF2-40B4-BE49-F238E27FC236}">
                <a16:creationId xmlns:a16="http://schemas.microsoft.com/office/drawing/2014/main" id="{29F49BA7-ADA9-355F-3648-4CC78274C0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1418" y="4362797"/>
            <a:ext cx="200957" cy="200957"/>
          </a:xfrm>
          <a:prstGeom prst="rect">
            <a:avLst/>
          </a:prstGeom>
        </p:spPr>
      </p:pic>
      <p:pic>
        <p:nvPicPr>
          <p:cNvPr id="59" name="Graphic 58" descr="Checkmark with solid fill">
            <a:extLst>
              <a:ext uri="{FF2B5EF4-FFF2-40B4-BE49-F238E27FC236}">
                <a16:creationId xmlns:a16="http://schemas.microsoft.com/office/drawing/2014/main" id="{CB6B823D-4223-1108-2F63-669F2B75FD1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81418" y="3746513"/>
            <a:ext cx="200957" cy="200957"/>
          </a:xfrm>
          <a:prstGeom prst="rect">
            <a:avLst/>
          </a:prstGeom>
        </p:spPr>
      </p:pic>
      <p:pic>
        <p:nvPicPr>
          <p:cNvPr id="60" name="Graphic 59" descr="Checkmark with solid fill">
            <a:extLst>
              <a:ext uri="{FF2B5EF4-FFF2-40B4-BE49-F238E27FC236}">
                <a16:creationId xmlns:a16="http://schemas.microsoft.com/office/drawing/2014/main" id="{61359092-EAFF-0EFF-51DD-B5CCC0444A0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81418" y="3438371"/>
            <a:ext cx="200957" cy="200957"/>
          </a:xfrm>
          <a:prstGeom prst="rect">
            <a:avLst/>
          </a:prstGeom>
        </p:spPr>
      </p:pic>
      <p:pic>
        <p:nvPicPr>
          <p:cNvPr id="61" name="Graphic 60" descr="Checkmark with solid fill">
            <a:extLst>
              <a:ext uri="{FF2B5EF4-FFF2-40B4-BE49-F238E27FC236}">
                <a16:creationId xmlns:a16="http://schemas.microsoft.com/office/drawing/2014/main" id="{69A7E7EA-E45B-971A-19D4-607086FD1BE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81418" y="3130229"/>
            <a:ext cx="200957" cy="200957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62CFAB69-12BF-F743-7626-164B5EC25664}"/>
              </a:ext>
            </a:extLst>
          </p:cNvPr>
          <p:cNvSpPr txBox="1"/>
          <p:nvPr/>
        </p:nvSpPr>
        <p:spPr>
          <a:xfrm>
            <a:off x="3934667" y="3092207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7150BD7-D4BC-ACA5-EC2E-7BF5ADE58AB8}"/>
              </a:ext>
            </a:extLst>
          </p:cNvPr>
          <p:cNvSpPr txBox="1"/>
          <p:nvPr/>
        </p:nvSpPr>
        <p:spPr>
          <a:xfrm>
            <a:off x="3934667" y="3400349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C739D01-044A-6688-2639-8267DA189BDE}"/>
              </a:ext>
            </a:extLst>
          </p:cNvPr>
          <p:cNvSpPr txBox="1"/>
          <p:nvPr/>
        </p:nvSpPr>
        <p:spPr>
          <a:xfrm>
            <a:off x="3934667" y="3708491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AD8AA9-D7EC-8529-BFB8-A583964309ED}"/>
              </a:ext>
            </a:extLst>
          </p:cNvPr>
          <p:cNvSpPr txBox="1"/>
          <p:nvPr/>
        </p:nvSpPr>
        <p:spPr>
          <a:xfrm>
            <a:off x="3934667" y="401663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3FD0ED9-A787-7AFA-5017-4F9EECDADCF1}"/>
              </a:ext>
            </a:extLst>
          </p:cNvPr>
          <p:cNvSpPr txBox="1"/>
          <p:nvPr/>
        </p:nvSpPr>
        <p:spPr>
          <a:xfrm>
            <a:off x="3934667" y="4324775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654FCAB-4775-BE2D-86FA-7386927BA7C3}"/>
              </a:ext>
            </a:extLst>
          </p:cNvPr>
          <p:cNvGrpSpPr/>
          <p:nvPr/>
        </p:nvGrpSpPr>
        <p:grpSpPr>
          <a:xfrm>
            <a:off x="952745" y="1841574"/>
            <a:ext cx="2148709" cy="3434565"/>
            <a:chOff x="1270326" y="1312432"/>
            <a:chExt cx="2864945" cy="4579420"/>
          </a:xfrm>
        </p:grpSpPr>
        <p:sp>
          <p:nvSpPr>
            <p:cNvPr id="155" name="Rectangle: Rounded Corners 154">
              <a:extLst>
                <a:ext uri="{FF2B5EF4-FFF2-40B4-BE49-F238E27FC236}">
                  <a16:creationId xmlns:a16="http://schemas.microsoft.com/office/drawing/2014/main" id="{65FF7883-A817-56C2-18B0-74C14EAA14F5}"/>
                </a:ext>
              </a:extLst>
            </p:cNvPr>
            <p:cNvSpPr/>
            <p:nvPr/>
          </p:nvSpPr>
          <p:spPr>
            <a:xfrm>
              <a:off x="1286067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B1CBB00C-802A-906B-BFDF-BE6DF410D831}"/>
                </a:ext>
              </a:extLst>
            </p:cNvPr>
            <p:cNvGrpSpPr/>
            <p:nvPr/>
          </p:nvGrpSpPr>
          <p:grpSpPr>
            <a:xfrm>
              <a:off x="1270326" y="1573852"/>
              <a:ext cx="2864945" cy="4318000"/>
              <a:chOff x="4663528" y="1319852"/>
              <a:chExt cx="2864945" cy="4318000"/>
            </a:xfrm>
            <a:gradFill>
              <a:gsLst>
                <a:gs pos="0">
                  <a:schemeClr val="tx2"/>
                </a:gs>
                <a:gs pos="42000">
                  <a:schemeClr val="tx1"/>
                </a:gs>
              </a:gsLst>
              <a:lin ang="5400000" scaled="1"/>
            </a:gradFill>
          </p:grpSpPr>
          <p:sp>
            <p:nvSpPr>
              <p:cNvPr id="185" name="Rectangle: Rounded Corners 184">
                <a:extLst>
                  <a:ext uri="{FF2B5EF4-FFF2-40B4-BE49-F238E27FC236}">
                    <a16:creationId xmlns:a16="http://schemas.microsoft.com/office/drawing/2014/main" id="{8B0FD12D-16B0-A787-B4D2-3E0148B0A6A2}"/>
                  </a:ext>
                </a:extLst>
              </p:cNvPr>
              <p:cNvSpPr/>
              <p:nvPr/>
            </p:nvSpPr>
            <p:spPr>
              <a:xfrm>
                <a:off x="4663528" y="1319852"/>
                <a:ext cx="2864945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45FA0108-A8D5-79F7-6509-A10C0B3B7184}"/>
                  </a:ext>
                </a:extLst>
              </p:cNvPr>
              <p:cNvSpPr/>
              <p:nvPr/>
            </p:nvSpPr>
            <p:spPr>
              <a:xfrm>
                <a:off x="4663528" y="1319852"/>
                <a:ext cx="2864945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685800" rIns="205740" rtlCol="0" anchor="ctr">
                <a:noAutofit/>
              </a:bodyPr>
              <a:lstStyle/>
              <a:p>
                <a:r>
                  <a:rPr lang="en-US" sz="2100" b="1" cap="all" dirty="0">
                    <a:solidFill>
                      <a:schemeClr val="bg1"/>
                    </a:solidFill>
                  </a:rPr>
                  <a:t>Basic</a:t>
                </a:r>
              </a:p>
            </p:txBody>
          </p:sp>
        </p:grp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CCAE2BC1-DFAF-C8F6-A33F-BC95200364EE}"/>
                </a:ext>
              </a:extLst>
            </p:cNvPr>
            <p:cNvSpPr/>
            <p:nvPr/>
          </p:nvSpPr>
          <p:spPr>
            <a:xfrm>
              <a:off x="1270326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76BDC711-405B-5F8B-D6FE-9CC251529FE2}"/>
                </a:ext>
              </a:extLst>
            </p:cNvPr>
            <p:cNvSpPr/>
            <p:nvPr/>
          </p:nvSpPr>
          <p:spPr>
            <a:xfrm>
              <a:off x="1515355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chemeClr val="tx2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r>
                <a:rPr lang="en-US" sz="135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FREE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9DFBC65-DF6C-7F1B-4A16-571807EB2857}"/>
                </a:ext>
              </a:extLst>
            </p:cNvPr>
            <p:cNvGrpSpPr/>
            <p:nvPr/>
          </p:nvGrpSpPr>
          <p:grpSpPr>
            <a:xfrm>
              <a:off x="1352356" y="1312432"/>
              <a:ext cx="998103" cy="1485548"/>
              <a:chOff x="1352356" y="1312432"/>
              <a:chExt cx="998103" cy="1485548"/>
            </a:xfrm>
          </p:grpSpPr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AAC4E135-8861-76B6-6E7F-D6A38E6EF7A5}"/>
                  </a:ext>
                </a:extLst>
              </p:cNvPr>
              <p:cNvSpPr/>
              <p:nvPr/>
            </p:nvSpPr>
            <p:spPr>
              <a:xfrm>
                <a:off x="2105752" y="1312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BBEC1A82-7611-E4CC-51B7-8E40EC8453D7}"/>
                  </a:ext>
                </a:extLst>
              </p:cNvPr>
              <p:cNvSpPr/>
              <p:nvPr/>
            </p:nvSpPr>
            <p:spPr>
              <a:xfrm>
                <a:off x="1393866" y="1527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04FA0DC5-6F57-D2BF-7FED-C16632CAFEA4}"/>
                  </a:ext>
                </a:extLst>
              </p:cNvPr>
              <p:cNvSpPr/>
              <p:nvPr/>
            </p:nvSpPr>
            <p:spPr>
              <a:xfrm>
                <a:off x="1664832" y="1447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008952D5-15E6-0ABF-B5CD-1AFD2F09CBB5}"/>
                  </a:ext>
                </a:extLst>
              </p:cNvPr>
              <p:cNvSpPr/>
              <p:nvPr/>
            </p:nvSpPr>
            <p:spPr>
              <a:xfrm>
                <a:off x="2149535" y="2279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1B699B05-5F21-0997-7BC3-25772DB33C10}"/>
                  </a:ext>
                </a:extLst>
              </p:cNvPr>
              <p:cNvSpPr/>
              <p:nvPr/>
            </p:nvSpPr>
            <p:spPr>
              <a:xfrm>
                <a:off x="1352356" y="2102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58DE77A2-FB10-E38D-4471-DA46E647FB6F}"/>
                  </a:ext>
                </a:extLst>
              </p:cNvPr>
              <p:cNvSpPr/>
              <p:nvPr/>
            </p:nvSpPr>
            <p:spPr>
              <a:xfrm>
                <a:off x="1764024" y="1841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DDEF51FE-3140-523C-95E6-B1E4ABD875D0}"/>
                  </a:ext>
                </a:extLst>
              </p:cNvPr>
              <p:cNvSpPr/>
              <p:nvPr/>
            </p:nvSpPr>
            <p:spPr>
              <a:xfrm>
                <a:off x="1515355" y="1678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4DFB6B5E-A0B6-F142-74AF-9408DD510DE2}"/>
                  </a:ext>
                </a:extLst>
              </p:cNvPr>
              <p:cNvSpPr/>
              <p:nvPr/>
            </p:nvSpPr>
            <p:spPr>
              <a:xfrm>
                <a:off x="2091204" y="2538725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B0B8E54-D96B-4339-A33A-1016032BCB57}"/>
                </a:ext>
              </a:extLst>
            </p:cNvPr>
            <p:cNvGrpSpPr/>
            <p:nvPr/>
          </p:nvGrpSpPr>
          <p:grpSpPr>
            <a:xfrm>
              <a:off x="3383100" y="4265438"/>
              <a:ext cx="615318" cy="882235"/>
              <a:chOff x="3383100" y="4265438"/>
              <a:chExt cx="615318" cy="882235"/>
            </a:xfrm>
          </p:grpSpPr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982CC1F1-541D-DED0-65F8-F71A8A27652E}"/>
                  </a:ext>
                </a:extLst>
              </p:cNvPr>
              <p:cNvSpPr/>
              <p:nvPr/>
            </p:nvSpPr>
            <p:spPr>
              <a:xfrm>
                <a:off x="3601563" y="4265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D6DEA349-CA15-EAE7-2AA4-5B611AA7BD7D}"/>
                  </a:ext>
                </a:extLst>
              </p:cNvPr>
              <p:cNvSpPr/>
              <p:nvPr/>
            </p:nvSpPr>
            <p:spPr>
              <a:xfrm>
                <a:off x="3780860" y="4930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FF669F75-F640-95F2-F728-C2221DA5108B}"/>
                  </a:ext>
                </a:extLst>
              </p:cNvPr>
              <p:cNvSpPr/>
              <p:nvPr/>
            </p:nvSpPr>
            <p:spPr>
              <a:xfrm>
                <a:off x="3651233" y="4412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297513A-B842-0F9E-525C-3CC01E30C81F}"/>
                  </a:ext>
                </a:extLst>
              </p:cNvPr>
              <p:cNvSpPr/>
              <p:nvPr/>
            </p:nvSpPr>
            <p:spPr>
              <a:xfrm>
                <a:off x="3383100" y="5035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pic>
        <p:nvPicPr>
          <p:cNvPr id="168" name="Graphic 167" descr="Close with solid fill">
            <a:extLst>
              <a:ext uri="{FF2B5EF4-FFF2-40B4-BE49-F238E27FC236}">
                <a16:creationId xmlns:a16="http://schemas.microsoft.com/office/drawing/2014/main" id="{96132BA3-A0E1-1FA8-52D1-A53AFA76A3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6517" y="4054655"/>
            <a:ext cx="200957" cy="200957"/>
          </a:xfrm>
          <a:prstGeom prst="rect">
            <a:avLst/>
          </a:prstGeom>
        </p:spPr>
      </p:pic>
      <p:pic>
        <p:nvPicPr>
          <p:cNvPr id="169" name="Graphic 168" descr="Close with solid fill">
            <a:extLst>
              <a:ext uri="{FF2B5EF4-FFF2-40B4-BE49-F238E27FC236}">
                <a16:creationId xmlns:a16="http://schemas.microsoft.com/office/drawing/2014/main" id="{0F1A7460-BBFD-A999-81BD-0E55FE2E17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6517" y="4362797"/>
            <a:ext cx="200957" cy="200957"/>
          </a:xfrm>
          <a:prstGeom prst="rect">
            <a:avLst/>
          </a:prstGeom>
        </p:spPr>
      </p:pic>
      <p:pic>
        <p:nvPicPr>
          <p:cNvPr id="170" name="Graphic 169" descr="Close with solid fill">
            <a:extLst>
              <a:ext uri="{FF2B5EF4-FFF2-40B4-BE49-F238E27FC236}">
                <a16:creationId xmlns:a16="http://schemas.microsoft.com/office/drawing/2014/main" id="{BF57A06E-2DD9-4723-DBD9-3FF4867ECD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36517" y="3746513"/>
            <a:ext cx="200957" cy="200957"/>
          </a:xfrm>
          <a:prstGeom prst="rect">
            <a:avLst/>
          </a:prstGeom>
        </p:spPr>
      </p:pic>
      <p:pic>
        <p:nvPicPr>
          <p:cNvPr id="171" name="Graphic 170" descr="Checkmark with solid fill">
            <a:extLst>
              <a:ext uri="{FF2B5EF4-FFF2-40B4-BE49-F238E27FC236}">
                <a16:creationId xmlns:a16="http://schemas.microsoft.com/office/drawing/2014/main" id="{93259E6E-F53D-463E-7379-545DBEE6D3F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6517" y="3438371"/>
            <a:ext cx="200957" cy="200957"/>
          </a:xfrm>
          <a:prstGeom prst="rect">
            <a:avLst/>
          </a:prstGeom>
        </p:spPr>
      </p:pic>
      <p:pic>
        <p:nvPicPr>
          <p:cNvPr id="172" name="Graphic 171" descr="Checkmark with solid fill">
            <a:extLst>
              <a:ext uri="{FF2B5EF4-FFF2-40B4-BE49-F238E27FC236}">
                <a16:creationId xmlns:a16="http://schemas.microsoft.com/office/drawing/2014/main" id="{C447A842-2102-80AC-FAF7-6B232C8678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6517" y="3130229"/>
            <a:ext cx="200957" cy="200957"/>
          </a:xfrm>
          <a:prstGeom prst="rect">
            <a:avLst/>
          </a:prstGeom>
        </p:spPr>
      </p:pic>
      <p:sp>
        <p:nvSpPr>
          <p:cNvPr id="173" name="TextBox 172">
            <a:extLst>
              <a:ext uri="{FF2B5EF4-FFF2-40B4-BE49-F238E27FC236}">
                <a16:creationId xmlns:a16="http://schemas.microsoft.com/office/drawing/2014/main" id="{69F3312D-884E-65F2-DCAE-9B2DDA3E8D1B}"/>
              </a:ext>
            </a:extLst>
          </p:cNvPr>
          <p:cNvSpPr txBox="1"/>
          <p:nvPr/>
        </p:nvSpPr>
        <p:spPr>
          <a:xfrm>
            <a:off x="1389766" y="3092207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B9986D62-A043-EE9E-C3D5-62594F17AF96}"/>
              </a:ext>
            </a:extLst>
          </p:cNvPr>
          <p:cNvSpPr txBox="1"/>
          <p:nvPr/>
        </p:nvSpPr>
        <p:spPr>
          <a:xfrm>
            <a:off x="1389766" y="3400349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D51389D1-3E30-8996-E28D-ABD6D4F51BFC}"/>
              </a:ext>
            </a:extLst>
          </p:cNvPr>
          <p:cNvSpPr txBox="1"/>
          <p:nvPr/>
        </p:nvSpPr>
        <p:spPr>
          <a:xfrm>
            <a:off x="1389766" y="3708491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74BAFB31-AF57-7E9B-04E1-8A36D95DFF18}"/>
              </a:ext>
            </a:extLst>
          </p:cNvPr>
          <p:cNvSpPr txBox="1"/>
          <p:nvPr/>
        </p:nvSpPr>
        <p:spPr>
          <a:xfrm>
            <a:off x="1389766" y="401663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05A9C816-0A39-F505-0847-600056589E5B}"/>
              </a:ext>
            </a:extLst>
          </p:cNvPr>
          <p:cNvSpPr txBox="1"/>
          <p:nvPr/>
        </p:nvSpPr>
        <p:spPr>
          <a:xfrm>
            <a:off x="1389766" y="4324775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365047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A2B3104B-C9CD-4658-FCA0-8793148EB030}"/>
              </a:ext>
            </a:extLst>
          </p:cNvPr>
          <p:cNvGrpSpPr/>
          <p:nvPr/>
        </p:nvGrpSpPr>
        <p:grpSpPr>
          <a:xfrm>
            <a:off x="3497646" y="1841574"/>
            <a:ext cx="2148709" cy="3434565"/>
            <a:chOff x="4663528" y="1312432"/>
            <a:chExt cx="2864945" cy="457942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A1FA563-6068-5EF2-4124-2444CBF9D10D}"/>
                </a:ext>
              </a:extLst>
            </p:cNvPr>
            <p:cNvSpPr/>
            <p:nvPr/>
          </p:nvSpPr>
          <p:spPr>
            <a:xfrm>
              <a:off x="4679269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0005D5E-0C79-88A2-E526-A27072862626}"/>
                </a:ext>
              </a:extLst>
            </p:cNvPr>
            <p:cNvGrpSpPr/>
            <p:nvPr/>
          </p:nvGrpSpPr>
          <p:grpSpPr>
            <a:xfrm>
              <a:off x="4663528" y="1573852"/>
              <a:ext cx="2864945" cy="4318000"/>
              <a:chOff x="4663528" y="1319852"/>
              <a:chExt cx="2864945" cy="4318000"/>
            </a:xfrm>
            <a:gradFill>
              <a:gsLst>
                <a:gs pos="0">
                  <a:schemeClr val="accent2"/>
                </a:gs>
                <a:gs pos="42000">
                  <a:srgbClr val="F36F13"/>
                </a:gs>
              </a:gsLst>
              <a:lin ang="5400000" scaled="1"/>
            </a:gradFill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BD01A6DC-5FA3-21F4-EA40-8832AE0824A7}"/>
                  </a:ext>
                </a:extLst>
              </p:cNvPr>
              <p:cNvSpPr/>
              <p:nvPr/>
            </p:nvSpPr>
            <p:spPr>
              <a:xfrm>
                <a:off x="4663528" y="1319852"/>
                <a:ext cx="2864945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D7979760-8FEE-9148-0590-B6F0FD053E30}"/>
                  </a:ext>
                </a:extLst>
              </p:cNvPr>
              <p:cNvSpPr/>
              <p:nvPr/>
            </p:nvSpPr>
            <p:spPr>
              <a:xfrm>
                <a:off x="4663528" y="1319852"/>
                <a:ext cx="2864945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685800" rIns="205740" rtlCol="0" anchor="ctr">
                <a:noAutofit/>
              </a:bodyPr>
              <a:lstStyle/>
              <a:p>
                <a:r>
                  <a:rPr lang="en-US" sz="2100" b="1" cap="all" dirty="0">
                    <a:solidFill>
                      <a:schemeClr val="bg1"/>
                    </a:solidFill>
                  </a:rPr>
                  <a:t>Standard</a:t>
                </a:r>
              </a:p>
            </p:txBody>
          </p: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49E00BF-1DCA-BCD7-5B48-F92103411B8A}"/>
                </a:ext>
              </a:extLst>
            </p:cNvPr>
            <p:cNvSpPr/>
            <p:nvPr/>
          </p:nvSpPr>
          <p:spPr>
            <a:xfrm>
              <a:off x="4663528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30172CDE-4EE9-BD1C-9EAA-5280BD05253D}"/>
                </a:ext>
              </a:extLst>
            </p:cNvPr>
            <p:cNvSpPr/>
            <p:nvPr/>
          </p:nvSpPr>
          <p:spPr>
            <a:xfrm>
              <a:off x="4908557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r>
                <a:rPr lang="en-US" sz="135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$9.</a:t>
              </a:r>
              <a:r>
                <a:rPr lang="en-US" sz="1350" b="1" baseline="30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99</a:t>
              </a:r>
              <a:r>
                <a:rPr lang="en-US" sz="1350" b="1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/month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B4778D0-EB6D-7394-6539-49EBED5DFEA5}"/>
                </a:ext>
              </a:extLst>
            </p:cNvPr>
            <p:cNvGrpSpPr/>
            <p:nvPr/>
          </p:nvGrpSpPr>
          <p:grpSpPr>
            <a:xfrm>
              <a:off x="4745558" y="1312432"/>
              <a:ext cx="998103" cy="1485548"/>
              <a:chOff x="4745558" y="1312432"/>
              <a:chExt cx="998103" cy="1485548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88EC007-82D7-5C94-1629-951148564FF4}"/>
                  </a:ext>
                </a:extLst>
              </p:cNvPr>
              <p:cNvSpPr/>
              <p:nvPr/>
            </p:nvSpPr>
            <p:spPr>
              <a:xfrm>
                <a:off x="5498954" y="1312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D1932F96-5C27-6886-AEC4-F58B0622D124}"/>
                  </a:ext>
                </a:extLst>
              </p:cNvPr>
              <p:cNvSpPr/>
              <p:nvPr/>
            </p:nvSpPr>
            <p:spPr>
              <a:xfrm>
                <a:off x="4787068" y="1527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40328C4-984F-B053-E544-8B85A908923E}"/>
                  </a:ext>
                </a:extLst>
              </p:cNvPr>
              <p:cNvSpPr/>
              <p:nvPr/>
            </p:nvSpPr>
            <p:spPr>
              <a:xfrm>
                <a:off x="5058034" y="1447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9064CEA5-06FD-EFA1-CA48-34934D2EBBA0}"/>
                  </a:ext>
                </a:extLst>
              </p:cNvPr>
              <p:cNvSpPr/>
              <p:nvPr/>
            </p:nvSpPr>
            <p:spPr>
              <a:xfrm>
                <a:off x="5542737" y="2279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E5A0FF68-2646-CAA2-04E9-C292D10E990D}"/>
                  </a:ext>
                </a:extLst>
              </p:cNvPr>
              <p:cNvSpPr/>
              <p:nvPr/>
            </p:nvSpPr>
            <p:spPr>
              <a:xfrm>
                <a:off x="4745558" y="2102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2BE1BE13-747D-B119-3636-58A98C54F560}"/>
                  </a:ext>
                </a:extLst>
              </p:cNvPr>
              <p:cNvSpPr/>
              <p:nvPr/>
            </p:nvSpPr>
            <p:spPr>
              <a:xfrm>
                <a:off x="5157226" y="1841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A233A1F0-D49C-2178-1085-32A1DF48F90D}"/>
                  </a:ext>
                </a:extLst>
              </p:cNvPr>
              <p:cNvSpPr/>
              <p:nvPr/>
            </p:nvSpPr>
            <p:spPr>
              <a:xfrm>
                <a:off x="4908557" y="1678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30636D4F-A3AB-79C0-D62C-A63EFD7CF226}"/>
                  </a:ext>
                </a:extLst>
              </p:cNvPr>
              <p:cNvSpPr/>
              <p:nvPr/>
            </p:nvSpPr>
            <p:spPr>
              <a:xfrm>
                <a:off x="5484406" y="2538725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CF3F4E5-3017-0D3F-7C30-396ACF763749}"/>
                </a:ext>
              </a:extLst>
            </p:cNvPr>
            <p:cNvGrpSpPr/>
            <p:nvPr/>
          </p:nvGrpSpPr>
          <p:grpSpPr>
            <a:xfrm>
              <a:off x="6776302" y="4265438"/>
              <a:ext cx="615318" cy="882235"/>
              <a:chOff x="6776302" y="4265438"/>
              <a:chExt cx="615318" cy="882235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E402C7D9-2B58-8E7A-1BDC-E161C135EA4F}"/>
                  </a:ext>
                </a:extLst>
              </p:cNvPr>
              <p:cNvSpPr/>
              <p:nvPr/>
            </p:nvSpPr>
            <p:spPr>
              <a:xfrm>
                <a:off x="6994765" y="4265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5033D046-3F48-B8BA-3A12-2ADAD2457E7E}"/>
                  </a:ext>
                </a:extLst>
              </p:cNvPr>
              <p:cNvSpPr/>
              <p:nvPr/>
            </p:nvSpPr>
            <p:spPr>
              <a:xfrm>
                <a:off x="7174062" y="4930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AF2A41E5-408B-D61B-9FE6-C0804183F8AC}"/>
                  </a:ext>
                </a:extLst>
              </p:cNvPr>
              <p:cNvSpPr/>
              <p:nvPr/>
            </p:nvSpPr>
            <p:spPr>
              <a:xfrm>
                <a:off x="7044435" y="4412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rgbClr val="F36F1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265135DE-1B22-97D4-74AD-2DBD0F89650F}"/>
                  </a:ext>
                </a:extLst>
              </p:cNvPr>
              <p:cNvSpPr/>
              <p:nvPr/>
            </p:nvSpPr>
            <p:spPr>
              <a:xfrm>
                <a:off x="6776302" y="5035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61F18F33-A337-B43A-66B4-A527597445CE}"/>
                </a:ext>
              </a:extLst>
            </p:cNvPr>
            <p:cNvGrpSpPr/>
            <p:nvPr/>
          </p:nvGrpSpPr>
          <p:grpSpPr>
            <a:xfrm>
              <a:off x="6429422" y="2195980"/>
              <a:ext cx="850367" cy="276998"/>
              <a:chOff x="6429422" y="1972310"/>
              <a:chExt cx="850367" cy="276998"/>
            </a:xfrm>
          </p:grpSpPr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BC229B35-134D-84BC-6C5D-473778B2977A}"/>
                  </a:ext>
                </a:extLst>
              </p:cNvPr>
              <p:cNvSpPr txBox="1"/>
              <p:nvPr/>
            </p:nvSpPr>
            <p:spPr>
              <a:xfrm>
                <a:off x="6535567" y="1972310"/>
                <a:ext cx="744222" cy="276998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750" cap="all" dirty="0">
                    <a:solidFill>
                      <a:schemeClr val="accent4"/>
                    </a:solidFill>
                  </a:rPr>
                  <a:t>Popular</a:t>
                </a:r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B37C056F-69E6-228C-26C2-8EB844C1E479}"/>
                  </a:ext>
                </a:extLst>
              </p:cNvPr>
              <p:cNvSpPr/>
              <p:nvPr/>
            </p:nvSpPr>
            <p:spPr>
              <a:xfrm>
                <a:off x="6429422" y="2005927"/>
                <a:ext cx="210230" cy="209762"/>
              </a:xfrm>
              <a:custGeom>
                <a:avLst/>
                <a:gdLst>
                  <a:gd name="connsiteX0" fmla="*/ 222663 w 228155"/>
                  <a:gd name="connsiteY0" fmla="*/ 100965 h 227647"/>
                  <a:gd name="connsiteX1" fmla="*/ 227425 w 228155"/>
                  <a:gd name="connsiteY1" fmla="*/ 83820 h 227647"/>
                  <a:gd name="connsiteX2" fmla="*/ 213138 w 228155"/>
                  <a:gd name="connsiteY2" fmla="*/ 73342 h 227647"/>
                  <a:gd name="connsiteX3" fmla="*/ 160750 w 228155"/>
                  <a:gd name="connsiteY3" fmla="*/ 73342 h 227647"/>
                  <a:gd name="connsiteX4" fmla="*/ 146463 w 228155"/>
                  <a:gd name="connsiteY4" fmla="*/ 62865 h 227647"/>
                  <a:gd name="connsiteX5" fmla="*/ 129317 w 228155"/>
                  <a:gd name="connsiteY5" fmla="*/ 11430 h 227647"/>
                  <a:gd name="connsiteX6" fmla="*/ 114078 w 228155"/>
                  <a:gd name="connsiteY6" fmla="*/ 0 h 227647"/>
                  <a:gd name="connsiteX7" fmla="*/ 98838 w 228155"/>
                  <a:gd name="connsiteY7" fmla="*/ 10477 h 227647"/>
                  <a:gd name="connsiteX8" fmla="*/ 81692 w 228155"/>
                  <a:gd name="connsiteY8" fmla="*/ 61913 h 227647"/>
                  <a:gd name="connsiteX9" fmla="*/ 67405 w 228155"/>
                  <a:gd name="connsiteY9" fmla="*/ 72390 h 227647"/>
                  <a:gd name="connsiteX10" fmla="*/ 15017 w 228155"/>
                  <a:gd name="connsiteY10" fmla="*/ 72390 h 227647"/>
                  <a:gd name="connsiteX11" fmla="*/ 730 w 228155"/>
                  <a:gd name="connsiteY11" fmla="*/ 82867 h 227647"/>
                  <a:gd name="connsiteX12" fmla="*/ 5492 w 228155"/>
                  <a:gd name="connsiteY12" fmla="*/ 100013 h 227647"/>
                  <a:gd name="connsiteX13" fmla="*/ 23590 w 228155"/>
                  <a:gd name="connsiteY13" fmla="*/ 116205 h 227647"/>
                  <a:gd name="connsiteX14" fmla="*/ 46450 w 228155"/>
                  <a:gd name="connsiteY14" fmla="*/ 137160 h 227647"/>
                  <a:gd name="connsiteX15" fmla="*/ 51213 w 228155"/>
                  <a:gd name="connsiteY15" fmla="*/ 144780 h 227647"/>
                  <a:gd name="connsiteX16" fmla="*/ 51213 w 228155"/>
                  <a:gd name="connsiteY16" fmla="*/ 153352 h 227647"/>
                  <a:gd name="connsiteX17" fmla="*/ 35020 w 228155"/>
                  <a:gd name="connsiteY17" fmla="*/ 207645 h 227647"/>
                  <a:gd name="connsiteX18" fmla="*/ 40735 w 228155"/>
                  <a:gd name="connsiteY18" fmla="*/ 224790 h 227647"/>
                  <a:gd name="connsiteX19" fmla="*/ 58833 w 228155"/>
                  <a:gd name="connsiteY19" fmla="*/ 224790 h 227647"/>
                  <a:gd name="connsiteX20" fmla="*/ 104553 w 228155"/>
                  <a:gd name="connsiteY20" fmla="*/ 192405 h 227647"/>
                  <a:gd name="connsiteX21" fmla="*/ 122650 w 228155"/>
                  <a:gd name="connsiteY21" fmla="*/ 192405 h 227647"/>
                  <a:gd name="connsiteX22" fmla="*/ 168370 w 228155"/>
                  <a:gd name="connsiteY22" fmla="*/ 224790 h 227647"/>
                  <a:gd name="connsiteX23" fmla="*/ 186467 w 228155"/>
                  <a:gd name="connsiteY23" fmla="*/ 224790 h 227647"/>
                  <a:gd name="connsiteX24" fmla="*/ 192183 w 228155"/>
                  <a:gd name="connsiteY24" fmla="*/ 207645 h 227647"/>
                  <a:gd name="connsiteX25" fmla="*/ 175990 w 228155"/>
                  <a:gd name="connsiteY25" fmla="*/ 153352 h 227647"/>
                  <a:gd name="connsiteX26" fmla="*/ 180753 w 228155"/>
                  <a:gd name="connsiteY26" fmla="*/ 137160 h 227647"/>
                  <a:gd name="connsiteX27" fmla="*/ 222663 w 228155"/>
                  <a:gd name="connsiteY27" fmla="*/ 100965 h 227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28155" h="227647">
                    <a:moveTo>
                      <a:pt x="222663" y="100965"/>
                    </a:moveTo>
                    <a:cubicBezTo>
                      <a:pt x="227425" y="96202"/>
                      <a:pt x="229330" y="89535"/>
                      <a:pt x="227425" y="83820"/>
                    </a:cubicBezTo>
                    <a:cubicBezTo>
                      <a:pt x="225520" y="78105"/>
                      <a:pt x="218853" y="73342"/>
                      <a:pt x="213138" y="73342"/>
                    </a:cubicBezTo>
                    <a:lnTo>
                      <a:pt x="160750" y="73342"/>
                    </a:lnTo>
                    <a:cubicBezTo>
                      <a:pt x="154083" y="73342"/>
                      <a:pt x="148367" y="68580"/>
                      <a:pt x="146463" y="62865"/>
                    </a:cubicBezTo>
                    <a:lnTo>
                      <a:pt x="129317" y="11430"/>
                    </a:lnTo>
                    <a:cubicBezTo>
                      <a:pt x="126460" y="4763"/>
                      <a:pt x="120745" y="0"/>
                      <a:pt x="114078" y="0"/>
                    </a:cubicBezTo>
                    <a:cubicBezTo>
                      <a:pt x="107410" y="0"/>
                      <a:pt x="101695" y="4763"/>
                      <a:pt x="98838" y="10477"/>
                    </a:cubicBezTo>
                    <a:lnTo>
                      <a:pt x="81692" y="61913"/>
                    </a:lnTo>
                    <a:cubicBezTo>
                      <a:pt x="79788" y="68580"/>
                      <a:pt x="74073" y="72390"/>
                      <a:pt x="67405" y="72390"/>
                    </a:cubicBezTo>
                    <a:lnTo>
                      <a:pt x="15017" y="72390"/>
                    </a:lnTo>
                    <a:cubicBezTo>
                      <a:pt x="8350" y="72390"/>
                      <a:pt x="2635" y="76200"/>
                      <a:pt x="730" y="82867"/>
                    </a:cubicBezTo>
                    <a:cubicBezTo>
                      <a:pt x="-1175" y="88583"/>
                      <a:pt x="730" y="96202"/>
                      <a:pt x="5492" y="100013"/>
                    </a:cubicBezTo>
                    <a:lnTo>
                      <a:pt x="23590" y="116205"/>
                    </a:lnTo>
                    <a:lnTo>
                      <a:pt x="46450" y="137160"/>
                    </a:lnTo>
                    <a:cubicBezTo>
                      <a:pt x="48355" y="139065"/>
                      <a:pt x="50260" y="141923"/>
                      <a:pt x="51213" y="144780"/>
                    </a:cubicBezTo>
                    <a:cubicBezTo>
                      <a:pt x="52165" y="147638"/>
                      <a:pt x="52165" y="150495"/>
                      <a:pt x="51213" y="153352"/>
                    </a:cubicBezTo>
                    <a:lnTo>
                      <a:pt x="35020" y="207645"/>
                    </a:lnTo>
                    <a:cubicBezTo>
                      <a:pt x="33115" y="214313"/>
                      <a:pt x="35020" y="220980"/>
                      <a:pt x="40735" y="224790"/>
                    </a:cubicBezTo>
                    <a:cubicBezTo>
                      <a:pt x="46450" y="228600"/>
                      <a:pt x="53117" y="228600"/>
                      <a:pt x="58833" y="224790"/>
                    </a:cubicBezTo>
                    <a:lnTo>
                      <a:pt x="104553" y="192405"/>
                    </a:lnTo>
                    <a:cubicBezTo>
                      <a:pt x="110267" y="188595"/>
                      <a:pt x="116935" y="188595"/>
                      <a:pt x="122650" y="192405"/>
                    </a:cubicBezTo>
                    <a:lnTo>
                      <a:pt x="168370" y="224790"/>
                    </a:lnTo>
                    <a:cubicBezTo>
                      <a:pt x="174085" y="228600"/>
                      <a:pt x="180753" y="228600"/>
                      <a:pt x="186467" y="224790"/>
                    </a:cubicBezTo>
                    <a:cubicBezTo>
                      <a:pt x="192183" y="220980"/>
                      <a:pt x="194088" y="213360"/>
                      <a:pt x="192183" y="207645"/>
                    </a:cubicBezTo>
                    <a:lnTo>
                      <a:pt x="175990" y="153352"/>
                    </a:lnTo>
                    <a:cubicBezTo>
                      <a:pt x="174085" y="147638"/>
                      <a:pt x="175990" y="140970"/>
                      <a:pt x="180753" y="137160"/>
                    </a:cubicBezTo>
                    <a:lnTo>
                      <a:pt x="222663" y="100965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EB61A69-1312-0512-017A-23787842E4D1}"/>
              </a:ext>
            </a:extLst>
          </p:cNvPr>
          <p:cNvGrpSpPr/>
          <p:nvPr/>
        </p:nvGrpSpPr>
        <p:grpSpPr>
          <a:xfrm>
            <a:off x="6042548" y="1841574"/>
            <a:ext cx="2148709" cy="3434565"/>
            <a:chOff x="8056730" y="1312432"/>
            <a:chExt cx="2864945" cy="4579420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BB9C3C4D-EDCF-0D3D-784C-7DCB9D483D55}"/>
                </a:ext>
              </a:extLst>
            </p:cNvPr>
            <p:cNvSpPr/>
            <p:nvPr/>
          </p:nvSpPr>
          <p:spPr>
            <a:xfrm>
              <a:off x="8072471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8EFE0E78-CFED-FFB4-1486-409B8FBA984F}"/>
                </a:ext>
              </a:extLst>
            </p:cNvPr>
            <p:cNvSpPr/>
            <p:nvPr/>
          </p:nvSpPr>
          <p:spPr>
            <a:xfrm>
              <a:off x="8056730" y="1573852"/>
              <a:ext cx="2864945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6FB0A76-728C-84A8-6ACE-14D96B9571FA}"/>
                </a:ext>
              </a:extLst>
            </p:cNvPr>
            <p:cNvSpPr/>
            <p:nvPr/>
          </p:nvSpPr>
          <p:spPr>
            <a:xfrm>
              <a:off x="8056730" y="1573852"/>
              <a:ext cx="2864945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85800" rIns="274320" rtlCol="0" anchor="ctr">
              <a:noAutofit/>
            </a:bodyPr>
            <a:lstStyle/>
            <a:p>
              <a:r>
                <a:rPr lang="en-US" sz="2100" b="1" cap="all" dirty="0">
                  <a:solidFill>
                    <a:schemeClr val="accent2"/>
                  </a:solidFill>
                </a:rPr>
                <a:t>Premium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91C7ADB-6F29-2A9B-7C36-F695AE12735E}"/>
                </a:ext>
              </a:extLst>
            </p:cNvPr>
            <p:cNvSpPr/>
            <p:nvPr/>
          </p:nvSpPr>
          <p:spPr>
            <a:xfrm>
              <a:off x="8056730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05184D37-2145-6F58-E218-CDFBD188A086}"/>
                </a:ext>
              </a:extLst>
            </p:cNvPr>
            <p:cNvSpPr/>
            <p:nvPr/>
          </p:nvSpPr>
          <p:spPr>
            <a:xfrm>
              <a:off x="8301759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rgbClr val="F36F13"/>
                  </a:solidFill>
                </a:rPr>
                <a:t>$19.</a:t>
              </a:r>
              <a:r>
                <a:rPr lang="en-US" sz="1350" b="1" baseline="30000" dirty="0">
                  <a:solidFill>
                    <a:srgbClr val="F36F13"/>
                  </a:solidFill>
                </a:rPr>
                <a:t>99</a:t>
              </a:r>
              <a:r>
                <a:rPr lang="en-US" sz="135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5A21819-92DE-5C5A-7311-CF13F9D4141A}"/>
                </a:ext>
              </a:extLst>
            </p:cNvPr>
            <p:cNvGrpSpPr/>
            <p:nvPr/>
          </p:nvGrpSpPr>
          <p:grpSpPr>
            <a:xfrm>
              <a:off x="10169504" y="4265438"/>
              <a:ext cx="615318" cy="882235"/>
              <a:chOff x="10169504" y="4265438"/>
              <a:chExt cx="615318" cy="882235"/>
            </a:xfrm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135F4E8A-5AAB-1144-2A98-91D5F142AD38}"/>
                  </a:ext>
                </a:extLst>
              </p:cNvPr>
              <p:cNvSpPr/>
              <p:nvPr/>
            </p:nvSpPr>
            <p:spPr>
              <a:xfrm>
                <a:off x="10210296" y="4571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A7A350E-FF20-91D5-7F64-55F401EC7591}"/>
                  </a:ext>
                </a:extLst>
              </p:cNvPr>
              <p:cNvSpPr/>
              <p:nvPr/>
            </p:nvSpPr>
            <p:spPr>
              <a:xfrm>
                <a:off x="10387967" y="4265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E144B1DF-6ECF-DA2D-2328-5104CD9082C3}"/>
                  </a:ext>
                </a:extLst>
              </p:cNvPr>
              <p:cNvSpPr/>
              <p:nvPr/>
            </p:nvSpPr>
            <p:spPr>
              <a:xfrm>
                <a:off x="10567264" y="4930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60668BB9-F95F-669C-2007-F7BCFE4D61C1}"/>
                  </a:ext>
                </a:extLst>
              </p:cNvPr>
              <p:cNvSpPr/>
              <p:nvPr/>
            </p:nvSpPr>
            <p:spPr>
              <a:xfrm>
                <a:off x="10437637" y="4412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5C35687B-43CB-8204-8624-2AA7143CC706}"/>
                  </a:ext>
                </a:extLst>
              </p:cNvPr>
              <p:cNvSpPr/>
              <p:nvPr/>
            </p:nvSpPr>
            <p:spPr>
              <a:xfrm>
                <a:off x="10169504" y="5035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9D9A6A52-36EB-1D5B-2B2C-AA47B1C3BAAA}"/>
                </a:ext>
              </a:extLst>
            </p:cNvPr>
            <p:cNvGrpSpPr/>
            <p:nvPr/>
          </p:nvGrpSpPr>
          <p:grpSpPr>
            <a:xfrm>
              <a:off x="8138760" y="1312432"/>
              <a:ext cx="922547" cy="1486832"/>
              <a:chOff x="8138760" y="1058432"/>
              <a:chExt cx="922547" cy="1486832"/>
            </a:xfrm>
          </p:grpSpPr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C33AB41C-C6C0-9735-C1D6-F2DE78F9E157}"/>
                  </a:ext>
                </a:extLst>
              </p:cNvPr>
              <p:cNvSpPr/>
              <p:nvPr/>
            </p:nvSpPr>
            <p:spPr>
              <a:xfrm>
                <a:off x="8892156" y="1058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E19253AF-ED95-28B3-3618-B13B042496B8}"/>
                  </a:ext>
                </a:extLst>
              </p:cNvPr>
              <p:cNvSpPr/>
              <p:nvPr/>
            </p:nvSpPr>
            <p:spPr>
              <a:xfrm>
                <a:off x="8180270" y="1273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A92986DB-7F9C-538A-41F8-E8F06FBC91BB}"/>
                  </a:ext>
                </a:extLst>
              </p:cNvPr>
              <p:cNvSpPr/>
              <p:nvPr/>
            </p:nvSpPr>
            <p:spPr>
              <a:xfrm>
                <a:off x="8935939" y="2025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CC4914C7-470B-8B48-90F0-6082FE66C99A}"/>
                  </a:ext>
                </a:extLst>
              </p:cNvPr>
              <p:cNvSpPr/>
              <p:nvPr/>
            </p:nvSpPr>
            <p:spPr>
              <a:xfrm>
                <a:off x="8138760" y="1848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1AC61F38-8404-034E-65BB-444DE98F6975}"/>
                  </a:ext>
                </a:extLst>
              </p:cNvPr>
              <p:cNvSpPr/>
              <p:nvPr/>
            </p:nvSpPr>
            <p:spPr>
              <a:xfrm>
                <a:off x="8550428" y="1587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AC3333D-42D3-FF28-FFAC-9FC6FFB5D031}"/>
                  </a:ext>
                </a:extLst>
              </p:cNvPr>
              <p:cNvSpPr/>
              <p:nvPr/>
            </p:nvSpPr>
            <p:spPr>
              <a:xfrm>
                <a:off x="8301759" y="1424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0509665F-F599-B273-611C-5A1BD4FE703A}"/>
                  </a:ext>
                </a:extLst>
              </p:cNvPr>
              <p:cNvSpPr/>
              <p:nvPr/>
            </p:nvSpPr>
            <p:spPr>
              <a:xfrm>
                <a:off x="8451236" y="1193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06383224-3ED4-CB2E-E44B-68BF1CF69FE9}"/>
                  </a:ext>
                </a:extLst>
              </p:cNvPr>
              <p:cNvSpPr/>
              <p:nvPr/>
            </p:nvSpPr>
            <p:spPr>
              <a:xfrm>
                <a:off x="8758268" y="2286009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8582D6F-ED20-74F9-3211-378D2C4F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Bubble Pricing Tables – Slide Template</a:t>
            </a:r>
          </a:p>
        </p:txBody>
      </p:sp>
      <p:pic>
        <p:nvPicPr>
          <p:cNvPr id="67" name="Graphic 66" descr="Checkmark with solid fill">
            <a:extLst>
              <a:ext uri="{FF2B5EF4-FFF2-40B4-BE49-F238E27FC236}">
                <a16:creationId xmlns:a16="http://schemas.microsoft.com/office/drawing/2014/main" id="{00725DF0-5FBE-FB5A-A7F4-7BD567AA16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6318" y="4362797"/>
            <a:ext cx="200957" cy="200957"/>
          </a:xfrm>
          <a:prstGeom prst="rect">
            <a:avLst/>
          </a:prstGeom>
        </p:spPr>
      </p:pic>
      <p:pic>
        <p:nvPicPr>
          <p:cNvPr id="68" name="Graphic 67" descr="Checkmark with solid fill">
            <a:extLst>
              <a:ext uri="{FF2B5EF4-FFF2-40B4-BE49-F238E27FC236}">
                <a16:creationId xmlns:a16="http://schemas.microsoft.com/office/drawing/2014/main" id="{A3CB7AAA-E605-BEBE-E121-3400E763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6318" y="4054655"/>
            <a:ext cx="200957" cy="200957"/>
          </a:xfrm>
          <a:prstGeom prst="rect">
            <a:avLst/>
          </a:prstGeom>
        </p:spPr>
      </p:pic>
      <p:pic>
        <p:nvPicPr>
          <p:cNvPr id="69" name="Graphic 68" descr="Checkmark with solid fill">
            <a:extLst>
              <a:ext uri="{FF2B5EF4-FFF2-40B4-BE49-F238E27FC236}">
                <a16:creationId xmlns:a16="http://schemas.microsoft.com/office/drawing/2014/main" id="{4583DD77-E1C8-980E-22FF-4502F7A746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6318" y="3746513"/>
            <a:ext cx="200957" cy="200957"/>
          </a:xfrm>
          <a:prstGeom prst="rect">
            <a:avLst/>
          </a:prstGeom>
        </p:spPr>
      </p:pic>
      <p:pic>
        <p:nvPicPr>
          <p:cNvPr id="70" name="Graphic 69" descr="Checkmark with solid fill">
            <a:extLst>
              <a:ext uri="{FF2B5EF4-FFF2-40B4-BE49-F238E27FC236}">
                <a16:creationId xmlns:a16="http://schemas.microsoft.com/office/drawing/2014/main" id="{6D8E7812-D60D-FC1A-7478-C210F2DD45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6318" y="3438371"/>
            <a:ext cx="200957" cy="200957"/>
          </a:xfrm>
          <a:prstGeom prst="rect">
            <a:avLst/>
          </a:prstGeom>
        </p:spPr>
      </p:pic>
      <p:pic>
        <p:nvPicPr>
          <p:cNvPr id="71" name="Graphic 70" descr="Checkmark with solid fill">
            <a:extLst>
              <a:ext uri="{FF2B5EF4-FFF2-40B4-BE49-F238E27FC236}">
                <a16:creationId xmlns:a16="http://schemas.microsoft.com/office/drawing/2014/main" id="{F93F3275-7E0B-3BD2-83FA-5D661B903B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6318" y="3130229"/>
            <a:ext cx="200957" cy="200957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C1DF6A6F-E1F9-C742-7BDA-F7072600A391}"/>
              </a:ext>
            </a:extLst>
          </p:cNvPr>
          <p:cNvSpPr txBox="1"/>
          <p:nvPr/>
        </p:nvSpPr>
        <p:spPr>
          <a:xfrm>
            <a:off x="6479569" y="3092207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25FAC1-2ECB-687E-93E6-3B8CA431886B}"/>
              </a:ext>
            </a:extLst>
          </p:cNvPr>
          <p:cNvSpPr txBox="1"/>
          <p:nvPr/>
        </p:nvSpPr>
        <p:spPr>
          <a:xfrm>
            <a:off x="6479569" y="3400349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B008146-A24F-52A1-27AD-959937A85C0E}"/>
              </a:ext>
            </a:extLst>
          </p:cNvPr>
          <p:cNvSpPr txBox="1"/>
          <p:nvPr/>
        </p:nvSpPr>
        <p:spPr>
          <a:xfrm>
            <a:off x="6479569" y="3708491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B71F6E6-9BB4-3C63-17D0-2E8B13A50FE6}"/>
              </a:ext>
            </a:extLst>
          </p:cNvPr>
          <p:cNvSpPr txBox="1"/>
          <p:nvPr/>
        </p:nvSpPr>
        <p:spPr>
          <a:xfrm>
            <a:off x="6479569" y="401663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9932770-59AC-6612-AE32-E86944564AE5}"/>
              </a:ext>
            </a:extLst>
          </p:cNvPr>
          <p:cNvSpPr txBox="1"/>
          <p:nvPr/>
        </p:nvSpPr>
        <p:spPr>
          <a:xfrm>
            <a:off x="6479569" y="4324775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Ipsum Dolor Sit</a:t>
            </a:r>
          </a:p>
        </p:txBody>
      </p:sp>
      <p:pic>
        <p:nvPicPr>
          <p:cNvPr id="57" name="Graphic 56" descr="Close with solid fill">
            <a:extLst>
              <a:ext uri="{FF2B5EF4-FFF2-40B4-BE49-F238E27FC236}">
                <a16:creationId xmlns:a16="http://schemas.microsoft.com/office/drawing/2014/main" id="{64C13C9E-A83F-BB9B-52BC-05F375244C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1418" y="4054655"/>
            <a:ext cx="200957" cy="200957"/>
          </a:xfrm>
          <a:prstGeom prst="rect">
            <a:avLst/>
          </a:prstGeom>
        </p:spPr>
      </p:pic>
      <p:pic>
        <p:nvPicPr>
          <p:cNvPr id="58" name="Graphic 57" descr="Close with solid fill">
            <a:extLst>
              <a:ext uri="{FF2B5EF4-FFF2-40B4-BE49-F238E27FC236}">
                <a16:creationId xmlns:a16="http://schemas.microsoft.com/office/drawing/2014/main" id="{29F49BA7-ADA9-355F-3648-4CC78274C0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1418" y="4362797"/>
            <a:ext cx="200957" cy="200957"/>
          </a:xfrm>
          <a:prstGeom prst="rect">
            <a:avLst/>
          </a:prstGeom>
        </p:spPr>
      </p:pic>
      <p:pic>
        <p:nvPicPr>
          <p:cNvPr id="59" name="Graphic 58" descr="Checkmark with solid fill">
            <a:extLst>
              <a:ext uri="{FF2B5EF4-FFF2-40B4-BE49-F238E27FC236}">
                <a16:creationId xmlns:a16="http://schemas.microsoft.com/office/drawing/2014/main" id="{CB6B823D-4223-1108-2F63-669F2B75FD1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81418" y="3746513"/>
            <a:ext cx="200957" cy="200957"/>
          </a:xfrm>
          <a:prstGeom prst="rect">
            <a:avLst/>
          </a:prstGeom>
        </p:spPr>
      </p:pic>
      <p:pic>
        <p:nvPicPr>
          <p:cNvPr id="60" name="Graphic 59" descr="Checkmark with solid fill">
            <a:extLst>
              <a:ext uri="{FF2B5EF4-FFF2-40B4-BE49-F238E27FC236}">
                <a16:creationId xmlns:a16="http://schemas.microsoft.com/office/drawing/2014/main" id="{61359092-EAFF-0EFF-51DD-B5CCC0444A0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81418" y="3438371"/>
            <a:ext cx="200957" cy="200957"/>
          </a:xfrm>
          <a:prstGeom prst="rect">
            <a:avLst/>
          </a:prstGeom>
        </p:spPr>
      </p:pic>
      <p:pic>
        <p:nvPicPr>
          <p:cNvPr id="61" name="Graphic 60" descr="Checkmark with solid fill">
            <a:extLst>
              <a:ext uri="{FF2B5EF4-FFF2-40B4-BE49-F238E27FC236}">
                <a16:creationId xmlns:a16="http://schemas.microsoft.com/office/drawing/2014/main" id="{69A7E7EA-E45B-971A-19D4-607086FD1BE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81418" y="3130229"/>
            <a:ext cx="200957" cy="200957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62CFAB69-12BF-F743-7626-164B5EC25664}"/>
              </a:ext>
            </a:extLst>
          </p:cNvPr>
          <p:cNvSpPr txBox="1"/>
          <p:nvPr/>
        </p:nvSpPr>
        <p:spPr>
          <a:xfrm>
            <a:off x="3934667" y="3092207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7150BD7-D4BC-ACA5-EC2E-7BF5ADE58AB8}"/>
              </a:ext>
            </a:extLst>
          </p:cNvPr>
          <p:cNvSpPr txBox="1"/>
          <p:nvPr/>
        </p:nvSpPr>
        <p:spPr>
          <a:xfrm>
            <a:off x="3934667" y="3400349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C739D01-044A-6688-2639-8267DA189BDE}"/>
              </a:ext>
            </a:extLst>
          </p:cNvPr>
          <p:cNvSpPr txBox="1"/>
          <p:nvPr/>
        </p:nvSpPr>
        <p:spPr>
          <a:xfrm>
            <a:off x="3934667" y="3708491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AD8AA9-D7EC-8529-BFB8-A583964309ED}"/>
              </a:ext>
            </a:extLst>
          </p:cNvPr>
          <p:cNvSpPr txBox="1"/>
          <p:nvPr/>
        </p:nvSpPr>
        <p:spPr>
          <a:xfrm>
            <a:off x="3934667" y="401663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3FD0ED9-A787-7AFA-5017-4F9EECDADCF1}"/>
              </a:ext>
            </a:extLst>
          </p:cNvPr>
          <p:cNvSpPr txBox="1"/>
          <p:nvPr/>
        </p:nvSpPr>
        <p:spPr>
          <a:xfrm>
            <a:off x="3934667" y="4324775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2A9C2A5-8428-3469-62B6-0DB5743284CC}"/>
              </a:ext>
            </a:extLst>
          </p:cNvPr>
          <p:cNvGrpSpPr/>
          <p:nvPr/>
        </p:nvGrpSpPr>
        <p:grpSpPr>
          <a:xfrm>
            <a:off x="952745" y="1841574"/>
            <a:ext cx="2148709" cy="3434565"/>
            <a:chOff x="1270326" y="1312432"/>
            <a:chExt cx="2864945" cy="4579420"/>
          </a:xfrm>
        </p:grpSpPr>
        <p:sp>
          <p:nvSpPr>
            <p:cNvPr id="155" name="Rectangle: Rounded Corners 154">
              <a:extLst>
                <a:ext uri="{FF2B5EF4-FFF2-40B4-BE49-F238E27FC236}">
                  <a16:creationId xmlns:a16="http://schemas.microsoft.com/office/drawing/2014/main" id="{65FF7883-A817-56C2-18B0-74C14EAA14F5}"/>
                </a:ext>
              </a:extLst>
            </p:cNvPr>
            <p:cNvSpPr/>
            <p:nvPr/>
          </p:nvSpPr>
          <p:spPr>
            <a:xfrm>
              <a:off x="1286067" y="1584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B16C660-369A-7B0B-3864-F1A5DE3981FD}"/>
                </a:ext>
              </a:extLst>
            </p:cNvPr>
            <p:cNvGrpSpPr/>
            <p:nvPr/>
          </p:nvGrpSpPr>
          <p:grpSpPr>
            <a:xfrm>
              <a:off x="1270326" y="1573852"/>
              <a:ext cx="2864945" cy="4318000"/>
              <a:chOff x="1270326" y="1573852"/>
              <a:chExt cx="2864945" cy="4318000"/>
            </a:xfrm>
            <a:gradFill>
              <a:gsLst>
                <a:gs pos="0">
                  <a:schemeClr val="accent2"/>
                </a:gs>
                <a:gs pos="42000">
                  <a:srgbClr val="F36F13"/>
                </a:gs>
              </a:gsLst>
              <a:lin ang="5400000" scaled="1"/>
            </a:gradFill>
          </p:grpSpPr>
          <p:sp>
            <p:nvSpPr>
              <p:cNvPr id="185" name="Rectangle: Rounded Corners 184">
                <a:extLst>
                  <a:ext uri="{FF2B5EF4-FFF2-40B4-BE49-F238E27FC236}">
                    <a16:creationId xmlns:a16="http://schemas.microsoft.com/office/drawing/2014/main" id="{8B0FD12D-16B0-A787-B4D2-3E0148B0A6A2}"/>
                  </a:ext>
                </a:extLst>
              </p:cNvPr>
              <p:cNvSpPr/>
              <p:nvPr/>
            </p:nvSpPr>
            <p:spPr>
              <a:xfrm>
                <a:off x="1270326" y="1573852"/>
                <a:ext cx="2864945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45FA0108-A8D5-79F7-6509-A10C0B3B7184}"/>
                  </a:ext>
                </a:extLst>
              </p:cNvPr>
              <p:cNvSpPr/>
              <p:nvPr/>
            </p:nvSpPr>
            <p:spPr>
              <a:xfrm>
                <a:off x="1270326" y="1573852"/>
                <a:ext cx="2864945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685800" rIns="205740" rtlCol="0" anchor="ctr">
                <a:noAutofit/>
              </a:bodyPr>
              <a:lstStyle/>
              <a:p>
                <a:r>
                  <a:rPr lang="en-US" sz="2100" b="1" cap="all" dirty="0">
                    <a:solidFill>
                      <a:schemeClr val="bg1"/>
                    </a:solidFill>
                  </a:rPr>
                  <a:t>Basic</a:t>
                </a:r>
              </a:p>
            </p:txBody>
          </p:sp>
        </p:grp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CCAE2BC1-DFAF-C8F6-A33F-BC95200364EE}"/>
                </a:ext>
              </a:extLst>
            </p:cNvPr>
            <p:cNvSpPr/>
            <p:nvPr/>
          </p:nvSpPr>
          <p:spPr>
            <a:xfrm>
              <a:off x="1270326" y="2371560"/>
              <a:ext cx="2864945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76BDC711-405B-5F8B-D6FE-9CC251529FE2}"/>
                </a:ext>
              </a:extLst>
            </p:cNvPr>
            <p:cNvSpPr/>
            <p:nvPr/>
          </p:nvSpPr>
          <p:spPr>
            <a:xfrm>
              <a:off x="1515355" y="5220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r>
                <a:rPr lang="en-US" sz="135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FREE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ED6D4162-637D-7E43-9088-3AF11CD89D65}"/>
                </a:ext>
              </a:extLst>
            </p:cNvPr>
            <p:cNvGrpSpPr/>
            <p:nvPr/>
          </p:nvGrpSpPr>
          <p:grpSpPr>
            <a:xfrm>
              <a:off x="1352356" y="1312432"/>
              <a:ext cx="998103" cy="1485548"/>
              <a:chOff x="1352356" y="1312432"/>
              <a:chExt cx="998103" cy="1485548"/>
            </a:xfrm>
          </p:grpSpPr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AAC4E135-8861-76B6-6E7F-D6A38E6EF7A5}"/>
                  </a:ext>
                </a:extLst>
              </p:cNvPr>
              <p:cNvSpPr/>
              <p:nvPr/>
            </p:nvSpPr>
            <p:spPr>
              <a:xfrm>
                <a:off x="2105752" y="1312432"/>
                <a:ext cx="169151" cy="169151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BBEC1A82-7611-E4CC-51B7-8E40EC8453D7}"/>
                  </a:ext>
                </a:extLst>
              </p:cNvPr>
              <p:cNvSpPr/>
              <p:nvPr/>
            </p:nvSpPr>
            <p:spPr>
              <a:xfrm>
                <a:off x="1393866" y="1527980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04FA0DC5-6F57-D2BF-7FED-C16632CAFEA4}"/>
                  </a:ext>
                </a:extLst>
              </p:cNvPr>
              <p:cNvSpPr/>
              <p:nvPr/>
            </p:nvSpPr>
            <p:spPr>
              <a:xfrm>
                <a:off x="1664832" y="1447481"/>
                <a:ext cx="231306" cy="231306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008952D5-15E6-0ABF-B5CD-1AFD2F09CBB5}"/>
                  </a:ext>
                </a:extLst>
              </p:cNvPr>
              <p:cNvSpPr/>
              <p:nvPr/>
            </p:nvSpPr>
            <p:spPr>
              <a:xfrm>
                <a:off x="2149535" y="2279299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1B699B05-5F21-0997-7BC3-25772DB33C10}"/>
                  </a:ext>
                </a:extLst>
              </p:cNvPr>
              <p:cNvSpPr/>
              <p:nvPr/>
            </p:nvSpPr>
            <p:spPr>
              <a:xfrm>
                <a:off x="1352356" y="2102276"/>
                <a:ext cx="543782" cy="543782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58DE77A2-FB10-E38D-4471-DA46E647FB6F}"/>
                  </a:ext>
                </a:extLst>
              </p:cNvPr>
              <p:cNvSpPr/>
              <p:nvPr/>
            </p:nvSpPr>
            <p:spPr>
              <a:xfrm>
                <a:off x="1764024" y="1841115"/>
                <a:ext cx="341728" cy="34172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DDEF51FE-3140-523C-95E6-B1E4ABD875D0}"/>
                  </a:ext>
                </a:extLst>
              </p:cNvPr>
              <p:cNvSpPr/>
              <p:nvPr/>
            </p:nvSpPr>
            <p:spPr>
              <a:xfrm>
                <a:off x="1515355" y="1678787"/>
                <a:ext cx="204055" cy="2040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4DFB6B5E-A0B6-F142-74AF-9408DD510DE2}"/>
                  </a:ext>
                </a:extLst>
              </p:cNvPr>
              <p:cNvSpPr/>
              <p:nvPr/>
            </p:nvSpPr>
            <p:spPr>
              <a:xfrm>
                <a:off x="2091204" y="2538725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14B4460-0866-0072-51C7-73E72101B3F2}"/>
                </a:ext>
              </a:extLst>
            </p:cNvPr>
            <p:cNvGrpSpPr/>
            <p:nvPr/>
          </p:nvGrpSpPr>
          <p:grpSpPr>
            <a:xfrm>
              <a:off x="3383100" y="4265438"/>
              <a:ext cx="615318" cy="882235"/>
              <a:chOff x="3383100" y="4265438"/>
              <a:chExt cx="615318" cy="882235"/>
            </a:xfrm>
          </p:grpSpPr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982CC1F1-541D-DED0-65F8-F71A8A27652E}"/>
                  </a:ext>
                </a:extLst>
              </p:cNvPr>
              <p:cNvSpPr/>
              <p:nvPr/>
            </p:nvSpPr>
            <p:spPr>
              <a:xfrm>
                <a:off x="3601563" y="4265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D6DEA349-CA15-EAE7-2AA4-5B611AA7BD7D}"/>
                  </a:ext>
                </a:extLst>
              </p:cNvPr>
              <p:cNvSpPr/>
              <p:nvPr/>
            </p:nvSpPr>
            <p:spPr>
              <a:xfrm>
                <a:off x="3780860" y="4930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FF669F75-F640-95F2-F728-C2221DA5108B}"/>
                  </a:ext>
                </a:extLst>
              </p:cNvPr>
              <p:cNvSpPr/>
              <p:nvPr/>
            </p:nvSpPr>
            <p:spPr>
              <a:xfrm>
                <a:off x="3651233" y="4412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rgbClr val="F36F1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297513A-B842-0F9E-525C-3CC01E30C81F}"/>
                  </a:ext>
                </a:extLst>
              </p:cNvPr>
              <p:cNvSpPr/>
              <p:nvPr/>
            </p:nvSpPr>
            <p:spPr>
              <a:xfrm>
                <a:off x="3383100" y="5035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rgbClr val="F36F13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pic>
        <p:nvPicPr>
          <p:cNvPr id="168" name="Graphic 167" descr="Close with solid fill">
            <a:extLst>
              <a:ext uri="{FF2B5EF4-FFF2-40B4-BE49-F238E27FC236}">
                <a16:creationId xmlns:a16="http://schemas.microsoft.com/office/drawing/2014/main" id="{96132BA3-A0E1-1FA8-52D1-A53AFA76A3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6517" y="4054655"/>
            <a:ext cx="200957" cy="200957"/>
          </a:xfrm>
          <a:prstGeom prst="rect">
            <a:avLst/>
          </a:prstGeom>
        </p:spPr>
      </p:pic>
      <p:pic>
        <p:nvPicPr>
          <p:cNvPr id="169" name="Graphic 168" descr="Close with solid fill">
            <a:extLst>
              <a:ext uri="{FF2B5EF4-FFF2-40B4-BE49-F238E27FC236}">
                <a16:creationId xmlns:a16="http://schemas.microsoft.com/office/drawing/2014/main" id="{0F1A7460-BBFD-A999-81BD-0E55FE2E17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6517" y="4362797"/>
            <a:ext cx="200957" cy="200957"/>
          </a:xfrm>
          <a:prstGeom prst="rect">
            <a:avLst/>
          </a:prstGeom>
        </p:spPr>
      </p:pic>
      <p:pic>
        <p:nvPicPr>
          <p:cNvPr id="170" name="Graphic 169" descr="Close with solid fill">
            <a:extLst>
              <a:ext uri="{FF2B5EF4-FFF2-40B4-BE49-F238E27FC236}">
                <a16:creationId xmlns:a16="http://schemas.microsoft.com/office/drawing/2014/main" id="{BF57A06E-2DD9-4723-DBD9-3FF4867ECD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36517" y="3746513"/>
            <a:ext cx="200957" cy="200957"/>
          </a:xfrm>
          <a:prstGeom prst="rect">
            <a:avLst/>
          </a:prstGeom>
        </p:spPr>
      </p:pic>
      <p:pic>
        <p:nvPicPr>
          <p:cNvPr id="171" name="Graphic 170" descr="Checkmark with solid fill">
            <a:extLst>
              <a:ext uri="{FF2B5EF4-FFF2-40B4-BE49-F238E27FC236}">
                <a16:creationId xmlns:a16="http://schemas.microsoft.com/office/drawing/2014/main" id="{93259E6E-F53D-463E-7379-545DBEE6D3F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6517" y="3438371"/>
            <a:ext cx="200957" cy="200957"/>
          </a:xfrm>
          <a:prstGeom prst="rect">
            <a:avLst/>
          </a:prstGeom>
        </p:spPr>
      </p:pic>
      <p:pic>
        <p:nvPicPr>
          <p:cNvPr id="172" name="Graphic 171" descr="Checkmark with solid fill">
            <a:extLst>
              <a:ext uri="{FF2B5EF4-FFF2-40B4-BE49-F238E27FC236}">
                <a16:creationId xmlns:a16="http://schemas.microsoft.com/office/drawing/2014/main" id="{C447A842-2102-80AC-FAF7-6B232C8678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6517" y="3130229"/>
            <a:ext cx="200957" cy="200957"/>
          </a:xfrm>
          <a:prstGeom prst="rect">
            <a:avLst/>
          </a:prstGeom>
        </p:spPr>
      </p:pic>
      <p:sp>
        <p:nvSpPr>
          <p:cNvPr id="173" name="TextBox 172">
            <a:extLst>
              <a:ext uri="{FF2B5EF4-FFF2-40B4-BE49-F238E27FC236}">
                <a16:creationId xmlns:a16="http://schemas.microsoft.com/office/drawing/2014/main" id="{69F3312D-884E-65F2-DCAE-9B2DDA3E8D1B}"/>
              </a:ext>
            </a:extLst>
          </p:cNvPr>
          <p:cNvSpPr txBox="1"/>
          <p:nvPr/>
        </p:nvSpPr>
        <p:spPr>
          <a:xfrm>
            <a:off x="1389766" y="3092207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B9986D62-A043-EE9E-C3D5-62594F17AF96}"/>
              </a:ext>
            </a:extLst>
          </p:cNvPr>
          <p:cNvSpPr txBox="1"/>
          <p:nvPr/>
        </p:nvSpPr>
        <p:spPr>
          <a:xfrm>
            <a:off x="1389766" y="3400349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D51389D1-3E30-8996-E28D-ABD6D4F51BFC}"/>
              </a:ext>
            </a:extLst>
          </p:cNvPr>
          <p:cNvSpPr txBox="1"/>
          <p:nvPr/>
        </p:nvSpPr>
        <p:spPr>
          <a:xfrm>
            <a:off x="1389766" y="3708491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74BAFB31-AF57-7E9B-04E1-8A36D95DFF18}"/>
              </a:ext>
            </a:extLst>
          </p:cNvPr>
          <p:cNvSpPr txBox="1"/>
          <p:nvPr/>
        </p:nvSpPr>
        <p:spPr>
          <a:xfrm>
            <a:off x="1389766" y="401663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05A9C816-0A39-F505-0847-600056589E5B}"/>
              </a:ext>
            </a:extLst>
          </p:cNvPr>
          <p:cNvSpPr txBox="1"/>
          <p:nvPr/>
        </p:nvSpPr>
        <p:spPr>
          <a:xfrm>
            <a:off x="1389766" y="4324775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253680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B72B4F3E-6953-41CE-8A80-83F3B9C160AF}"/>
              </a:ext>
            </a:extLst>
          </p:cNvPr>
          <p:cNvGrpSpPr/>
          <p:nvPr/>
        </p:nvGrpSpPr>
        <p:grpSpPr>
          <a:xfrm>
            <a:off x="6769995" y="1828396"/>
            <a:ext cx="1745356" cy="3447743"/>
            <a:chOff x="9026659" y="1294862"/>
            <a:chExt cx="2327141" cy="459699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B7D6ACAC-4065-C8A2-F0D4-EE6A7CE6882E}"/>
                </a:ext>
              </a:extLst>
            </p:cNvPr>
            <p:cNvSpPr/>
            <p:nvPr/>
          </p:nvSpPr>
          <p:spPr>
            <a:xfrm>
              <a:off x="9039445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BAC43038-8A42-3657-7310-54BCC0E85C86}"/>
                </a:ext>
              </a:extLst>
            </p:cNvPr>
            <p:cNvSpPr/>
            <p:nvPr/>
          </p:nvSpPr>
          <p:spPr>
            <a:xfrm>
              <a:off x="9026659" y="1573852"/>
              <a:ext cx="2327141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4B92104-0C33-E69A-338F-E05FE8AB95DF}"/>
                </a:ext>
              </a:extLst>
            </p:cNvPr>
            <p:cNvSpPr/>
            <p:nvPr/>
          </p:nvSpPr>
          <p:spPr>
            <a:xfrm>
              <a:off x="9026659" y="1573852"/>
              <a:ext cx="2327141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17220" rIns="68580" rtlCol="0" anchor="ctr">
              <a:noAutofit/>
            </a:bodyPr>
            <a:lstStyle/>
            <a:p>
              <a:r>
                <a:rPr lang="en-US" b="1" cap="all" dirty="0">
                  <a:solidFill>
                    <a:schemeClr val="accent2"/>
                  </a:solidFill>
                </a:rPr>
                <a:t>Premium</a:t>
              </a: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5C60422-1FD0-B8BE-8637-7E00FC587571}"/>
                </a:ext>
              </a:extLst>
            </p:cNvPr>
            <p:cNvSpPr/>
            <p:nvPr/>
          </p:nvSpPr>
          <p:spPr>
            <a:xfrm>
              <a:off x="9026659" y="2371560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BF71530-F316-C6F7-2E49-87D3CDA98F9E}"/>
                </a:ext>
              </a:extLst>
            </p:cNvPr>
            <p:cNvSpPr/>
            <p:nvPr/>
          </p:nvSpPr>
          <p:spPr>
            <a:xfrm>
              <a:off x="9225691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rgbClr val="F36F13"/>
                  </a:solidFill>
                </a:rPr>
                <a:t>$49.</a:t>
              </a:r>
              <a:r>
                <a:rPr lang="en-US" sz="1350" b="1" baseline="30000" dirty="0">
                  <a:solidFill>
                    <a:srgbClr val="F36F13"/>
                  </a:solidFill>
                </a:rPr>
                <a:t>99</a:t>
              </a:r>
              <a:r>
                <a:rPr lang="en-US" sz="135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845F4DD8-BA21-EC0B-8745-72D7B511E758}"/>
                </a:ext>
              </a:extLst>
            </p:cNvPr>
            <p:cNvGrpSpPr/>
            <p:nvPr/>
          </p:nvGrpSpPr>
          <p:grpSpPr>
            <a:xfrm>
              <a:off x="10831070" y="4665717"/>
              <a:ext cx="401205" cy="575242"/>
              <a:chOff x="10169504" y="4011438"/>
              <a:chExt cx="615318" cy="882235"/>
            </a:xfrm>
          </p:grpSpPr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47E8C1A9-4A5F-4FF5-0D9F-A3064670DBB9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8D48897B-774A-0E28-1F51-2B84E4C8010A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EAEFA695-AF84-ABBD-C6D6-2DC2A8CA1C7E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1D4EA8A8-7D05-8474-E19B-56A0C64A6B60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8CA7F8C8-B24C-DAF2-44FC-2F9C06D6F2ED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64E8765-3829-44EF-5092-3C1340F2BFFB}"/>
                </a:ext>
              </a:extLst>
            </p:cNvPr>
            <p:cNvGrpSpPr/>
            <p:nvPr/>
          </p:nvGrpSpPr>
          <p:grpSpPr>
            <a:xfrm>
              <a:off x="9100680" y="1294862"/>
              <a:ext cx="817592" cy="1422337"/>
              <a:chOff x="9100680" y="1294862"/>
              <a:chExt cx="817592" cy="1422337"/>
            </a:xfrm>
          </p:grpSpPr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B11ECAA8-2B71-1D80-9291-6A8DB6772341}"/>
                  </a:ext>
                </a:extLst>
              </p:cNvPr>
              <p:cNvSpPr/>
              <p:nvPr/>
            </p:nvSpPr>
            <p:spPr>
              <a:xfrm>
                <a:off x="9768365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3EB7761F-66DB-35D1-D3D8-71445D8B0989}"/>
                  </a:ext>
                </a:extLst>
              </p:cNvPr>
              <p:cNvSpPr/>
              <p:nvPr/>
            </p:nvSpPr>
            <p:spPr>
              <a:xfrm>
                <a:off x="9137468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2DAF0230-1DEA-51FA-A37D-2D2D31D1A457}"/>
                  </a:ext>
                </a:extLst>
              </p:cNvPr>
              <p:cNvSpPr/>
              <p:nvPr/>
            </p:nvSpPr>
            <p:spPr>
              <a:xfrm>
                <a:off x="9807167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41ADBA90-79EA-9308-95B5-C51DD5BF3986}"/>
                  </a:ext>
                </a:extLst>
              </p:cNvPr>
              <p:cNvSpPr/>
              <p:nvPr/>
            </p:nvSpPr>
            <p:spPr>
              <a:xfrm>
                <a:off x="9100680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2CE4E73B-C574-7D73-B9A8-8CCBB4E87347}"/>
                  </a:ext>
                </a:extLst>
              </p:cNvPr>
              <p:cNvSpPr/>
              <p:nvPr/>
            </p:nvSpPr>
            <p:spPr>
              <a:xfrm>
                <a:off x="9465514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F8E3E7DD-560E-F12B-DBD4-7C5D133A0ABA}"/>
                  </a:ext>
                </a:extLst>
              </p:cNvPr>
              <p:cNvSpPr/>
              <p:nvPr/>
            </p:nvSpPr>
            <p:spPr>
              <a:xfrm>
                <a:off x="9245135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CFAD6D64-A133-758C-3C07-356A23A46EF1}"/>
                  </a:ext>
                </a:extLst>
              </p:cNvPr>
              <p:cNvSpPr/>
              <p:nvPr/>
            </p:nvSpPr>
            <p:spPr>
              <a:xfrm>
                <a:off x="9377607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80F63190-7FCA-524C-6769-7576C4389671}"/>
                  </a:ext>
                </a:extLst>
              </p:cNvPr>
              <p:cNvSpPr/>
              <p:nvPr/>
            </p:nvSpPr>
            <p:spPr>
              <a:xfrm>
                <a:off x="9649709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9934963-5382-F6DA-87F5-76690A1EBE98}"/>
              </a:ext>
            </a:extLst>
          </p:cNvPr>
          <p:cNvGrpSpPr/>
          <p:nvPr/>
        </p:nvGrpSpPr>
        <p:grpSpPr>
          <a:xfrm>
            <a:off x="4722355" y="1828397"/>
            <a:ext cx="1745356" cy="3466834"/>
            <a:chOff x="6296473" y="1294862"/>
            <a:chExt cx="2327141" cy="4622445"/>
          </a:xfrm>
        </p:grpSpPr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B3B83C51-6253-A3CA-21C7-70A893C4BF50}"/>
                </a:ext>
              </a:extLst>
            </p:cNvPr>
            <p:cNvSpPr/>
            <p:nvPr/>
          </p:nvSpPr>
          <p:spPr>
            <a:xfrm>
              <a:off x="6309259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A9107BEA-5BAD-A5DE-15F7-99D6D2F5C4B5}"/>
                </a:ext>
              </a:extLst>
            </p:cNvPr>
            <p:cNvGrpSpPr/>
            <p:nvPr/>
          </p:nvGrpSpPr>
          <p:grpSpPr>
            <a:xfrm>
              <a:off x="6296473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accent2"/>
                </a:gs>
                <a:gs pos="57000">
                  <a:srgbClr val="F36F13"/>
                </a:gs>
              </a:gsLst>
              <a:lin ang="5400000" scaled="1"/>
            </a:gradFill>
          </p:grpSpPr>
          <p:sp>
            <p:nvSpPr>
              <p:cNvPr id="149" name="Rectangle: Rounded Corners 148">
                <a:extLst>
                  <a:ext uri="{FF2B5EF4-FFF2-40B4-BE49-F238E27FC236}">
                    <a16:creationId xmlns:a16="http://schemas.microsoft.com/office/drawing/2014/main" id="{127C66D4-6A76-AE6C-B84D-939C3D4320A2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/>
                  </a:solidFill>
                </a:endParaRPr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A447D069-88D5-168C-4B09-5AF3218C7F85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54380" rIns="68580" rtlCol="0" anchor="ctr">
                <a:noAutofit/>
              </a:bodyPr>
              <a:lstStyle/>
              <a:p>
                <a:r>
                  <a:rPr lang="en-US" b="1" cap="all" dirty="0">
                    <a:solidFill>
                      <a:schemeClr val="bg1"/>
                    </a:solidFill>
                  </a:rPr>
                  <a:t>Expert</a:t>
                </a:r>
              </a:p>
            </p:txBody>
          </p:sp>
        </p:grp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13003E4-2D24-1E31-7C46-CFBCE812A589}"/>
                </a:ext>
              </a:extLst>
            </p:cNvPr>
            <p:cNvSpPr/>
            <p:nvPr/>
          </p:nvSpPr>
          <p:spPr>
            <a:xfrm>
              <a:off x="6296473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55E0D719-E3CE-638A-F4A9-C34C75E63D7C}"/>
                </a:ext>
              </a:extLst>
            </p:cNvPr>
            <p:cNvSpPr/>
            <p:nvPr/>
          </p:nvSpPr>
          <p:spPr>
            <a:xfrm>
              <a:off x="6495505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$19.</a:t>
              </a:r>
              <a:r>
                <a:rPr lang="en-US" sz="1350" b="1" baseline="30000" dirty="0">
                  <a:solidFill>
                    <a:schemeClr val="bg1"/>
                  </a:solidFill>
                </a:rPr>
                <a:t>99</a:t>
              </a:r>
              <a:r>
                <a:rPr lang="en-US" sz="135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CDA65F24-8FA5-1563-5276-571E244D3332}"/>
                </a:ext>
              </a:extLst>
            </p:cNvPr>
            <p:cNvGrpSpPr/>
            <p:nvPr/>
          </p:nvGrpSpPr>
          <p:grpSpPr>
            <a:xfrm>
              <a:off x="8100884" y="4665717"/>
              <a:ext cx="401205" cy="575242"/>
              <a:chOff x="10169504" y="4011438"/>
              <a:chExt cx="615318" cy="882235"/>
            </a:xfrm>
            <a:solidFill>
              <a:srgbClr val="F36F13"/>
            </a:solidFill>
          </p:grpSpPr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CB4C1A34-5F5B-95AB-FCA9-E2BFC9544D47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0D954CC5-13C2-FF0E-8DE3-8C9F8F1BFE2A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D121B63F-F902-A6FE-12B0-291A4BD7BF44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EEF6B27-D337-DCC6-387C-52B8FE4A112F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09F8DCFF-D5D0-72CD-9443-9FBB69545135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E07EB26-A236-9D22-713C-F2A7A1F15BD9}"/>
                </a:ext>
              </a:extLst>
            </p:cNvPr>
            <p:cNvGrpSpPr/>
            <p:nvPr/>
          </p:nvGrpSpPr>
          <p:grpSpPr>
            <a:xfrm>
              <a:off x="6370494" y="1294862"/>
              <a:ext cx="817592" cy="1422337"/>
              <a:chOff x="6370494" y="1294862"/>
              <a:chExt cx="817592" cy="1422337"/>
            </a:xfrm>
          </p:grpSpPr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12BA90A6-281A-F45B-9896-ABA1D9053BBE}"/>
                  </a:ext>
                </a:extLst>
              </p:cNvPr>
              <p:cNvSpPr/>
              <p:nvPr/>
            </p:nvSpPr>
            <p:spPr>
              <a:xfrm>
                <a:off x="7038179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94ADC232-1C4F-ED7C-5AE0-2FF09EEE4578}"/>
                  </a:ext>
                </a:extLst>
              </p:cNvPr>
              <p:cNvSpPr/>
              <p:nvPr/>
            </p:nvSpPr>
            <p:spPr>
              <a:xfrm>
                <a:off x="6407282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01E2A4BF-9EF6-6377-7B40-5C7DDDC5DA80}"/>
                  </a:ext>
                </a:extLst>
              </p:cNvPr>
              <p:cNvSpPr/>
              <p:nvPr/>
            </p:nvSpPr>
            <p:spPr>
              <a:xfrm>
                <a:off x="7076981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21073281-C6C4-DD2D-80C8-4CEDC88EC624}"/>
                  </a:ext>
                </a:extLst>
              </p:cNvPr>
              <p:cNvSpPr/>
              <p:nvPr/>
            </p:nvSpPr>
            <p:spPr>
              <a:xfrm>
                <a:off x="6370494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C85B633B-65C0-1A12-44D3-BA5668A46107}"/>
                  </a:ext>
                </a:extLst>
              </p:cNvPr>
              <p:cNvSpPr/>
              <p:nvPr/>
            </p:nvSpPr>
            <p:spPr>
              <a:xfrm>
                <a:off x="6735328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75B53B40-8B8C-CF7D-AE64-78FD249A3ABA}"/>
                  </a:ext>
                </a:extLst>
              </p:cNvPr>
              <p:cNvSpPr/>
              <p:nvPr/>
            </p:nvSpPr>
            <p:spPr>
              <a:xfrm>
                <a:off x="6514949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BF110509-D58C-9D3A-94CB-7E14C49DA5CC}"/>
                  </a:ext>
                </a:extLst>
              </p:cNvPr>
              <p:cNvSpPr/>
              <p:nvPr/>
            </p:nvSpPr>
            <p:spPr>
              <a:xfrm>
                <a:off x="6647421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4AC56870-058C-D35C-F5AB-071AA87ABE02}"/>
                  </a:ext>
                </a:extLst>
              </p:cNvPr>
              <p:cNvSpPr/>
              <p:nvPr/>
            </p:nvSpPr>
            <p:spPr>
              <a:xfrm>
                <a:off x="6919523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  <p:grpSp>
          <p:nvGrpSpPr>
            <p:cNvPr id="357" name="Group 356">
              <a:extLst>
                <a:ext uri="{FF2B5EF4-FFF2-40B4-BE49-F238E27FC236}">
                  <a16:creationId xmlns:a16="http://schemas.microsoft.com/office/drawing/2014/main" id="{6A13E810-C608-D27D-281F-B7CAE1B245EC}"/>
                </a:ext>
              </a:extLst>
            </p:cNvPr>
            <p:cNvGrpSpPr/>
            <p:nvPr/>
          </p:nvGrpSpPr>
          <p:grpSpPr>
            <a:xfrm>
              <a:off x="7784948" y="2257040"/>
              <a:ext cx="816254" cy="261610"/>
              <a:chOff x="6429422" y="1947012"/>
              <a:chExt cx="832858" cy="266932"/>
            </a:xfrm>
          </p:grpSpPr>
          <p:sp>
            <p:nvSpPr>
              <p:cNvPr id="355" name="TextBox 354">
                <a:extLst>
                  <a:ext uri="{FF2B5EF4-FFF2-40B4-BE49-F238E27FC236}">
                    <a16:creationId xmlns:a16="http://schemas.microsoft.com/office/drawing/2014/main" id="{CF56B2AE-58C5-0742-499D-4AC6D68505D0}"/>
                  </a:ext>
                </a:extLst>
              </p:cNvPr>
              <p:cNvSpPr txBox="1"/>
              <p:nvPr/>
            </p:nvSpPr>
            <p:spPr>
              <a:xfrm>
                <a:off x="6553077" y="1947012"/>
                <a:ext cx="709203" cy="2669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675" cap="all" dirty="0">
                    <a:solidFill>
                      <a:schemeClr val="accent4"/>
                    </a:solidFill>
                  </a:rPr>
                  <a:t>Popular</a:t>
                </a:r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id="{D2BAA659-0E52-25F4-EFC7-B28E2B8465E0}"/>
                  </a:ext>
                </a:extLst>
              </p:cNvPr>
              <p:cNvSpPr/>
              <p:nvPr/>
            </p:nvSpPr>
            <p:spPr>
              <a:xfrm>
                <a:off x="6429422" y="1975598"/>
                <a:ext cx="210230" cy="209762"/>
              </a:xfrm>
              <a:custGeom>
                <a:avLst/>
                <a:gdLst>
                  <a:gd name="connsiteX0" fmla="*/ 222663 w 228155"/>
                  <a:gd name="connsiteY0" fmla="*/ 100965 h 227647"/>
                  <a:gd name="connsiteX1" fmla="*/ 227425 w 228155"/>
                  <a:gd name="connsiteY1" fmla="*/ 83820 h 227647"/>
                  <a:gd name="connsiteX2" fmla="*/ 213138 w 228155"/>
                  <a:gd name="connsiteY2" fmla="*/ 73342 h 227647"/>
                  <a:gd name="connsiteX3" fmla="*/ 160750 w 228155"/>
                  <a:gd name="connsiteY3" fmla="*/ 73342 h 227647"/>
                  <a:gd name="connsiteX4" fmla="*/ 146463 w 228155"/>
                  <a:gd name="connsiteY4" fmla="*/ 62865 h 227647"/>
                  <a:gd name="connsiteX5" fmla="*/ 129317 w 228155"/>
                  <a:gd name="connsiteY5" fmla="*/ 11430 h 227647"/>
                  <a:gd name="connsiteX6" fmla="*/ 114078 w 228155"/>
                  <a:gd name="connsiteY6" fmla="*/ 0 h 227647"/>
                  <a:gd name="connsiteX7" fmla="*/ 98838 w 228155"/>
                  <a:gd name="connsiteY7" fmla="*/ 10477 h 227647"/>
                  <a:gd name="connsiteX8" fmla="*/ 81692 w 228155"/>
                  <a:gd name="connsiteY8" fmla="*/ 61913 h 227647"/>
                  <a:gd name="connsiteX9" fmla="*/ 67405 w 228155"/>
                  <a:gd name="connsiteY9" fmla="*/ 72390 h 227647"/>
                  <a:gd name="connsiteX10" fmla="*/ 15017 w 228155"/>
                  <a:gd name="connsiteY10" fmla="*/ 72390 h 227647"/>
                  <a:gd name="connsiteX11" fmla="*/ 730 w 228155"/>
                  <a:gd name="connsiteY11" fmla="*/ 82867 h 227647"/>
                  <a:gd name="connsiteX12" fmla="*/ 5492 w 228155"/>
                  <a:gd name="connsiteY12" fmla="*/ 100013 h 227647"/>
                  <a:gd name="connsiteX13" fmla="*/ 23590 w 228155"/>
                  <a:gd name="connsiteY13" fmla="*/ 116205 h 227647"/>
                  <a:gd name="connsiteX14" fmla="*/ 46450 w 228155"/>
                  <a:gd name="connsiteY14" fmla="*/ 137160 h 227647"/>
                  <a:gd name="connsiteX15" fmla="*/ 51213 w 228155"/>
                  <a:gd name="connsiteY15" fmla="*/ 144780 h 227647"/>
                  <a:gd name="connsiteX16" fmla="*/ 51213 w 228155"/>
                  <a:gd name="connsiteY16" fmla="*/ 153352 h 227647"/>
                  <a:gd name="connsiteX17" fmla="*/ 35020 w 228155"/>
                  <a:gd name="connsiteY17" fmla="*/ 207645 h 227647"/>
                  <a:gd name="connsiteX18" fmla="*/ 40735 w 228155"/>
                  <a:gd name="connsiteY18" fmla="*/ 224790 h 227647"/>
                  <a:gd name="connsiteX19" fmla="*/ 58833 w 228155"/>
                  <a:gd name="connsiteY19" fmla="*/ 224790 h 227647"/>
                  <a:gd name="connsiteX20" fmla="*/ 104553 w 228155"/>
                  <a:gd name="connsiteY20" fmla="*/ 192405 h 227647"/>
                  <a:gd name="connsiteX21" fmla="*/ 122650 w 228155"/>
                  <a:gd name="connsiteY21" fmla="*/ 192405 h 227647"/>
                  <a:gd name="connsiteX22" fmla="*/ 168370 w 228155"/>
                  <a:gd name="connsiteY22" fmla="*/ 224790 h 227647"/>
                  <a:gd name="connsiteX23" fmla="*/ 186467 w 228155"/>
                  <a:gd name="connsiteY23" fmla="*/ 224790 h 227647"/>
                  <a:gd name="connsiteX24" fmla="*/ 192183 w 228155"/>
                  <a:gd name="connsiteY24" fmla="*/ 207645 h 227647"/>
                  <a:gd name="connsiteX25" fmla="*/ 175990 w 228155"/>
                  <a:gd name="connsiteY25" fmla="*/ 153352 h 227647"/>
                  <a:gd name="connsiteX26" fmla="*/ 180753 w 228155"/>
                  <a:gd name="connsiteY26" fmla="*/ 137160 h 227647"/>
                  <a:gd name="connsiteX27" fmla="*/ 222663 w 228155"/>
                  <a:gd name="connsiteY27" fmla="*/ 100965 h 227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28155" h="227647">
                    <a:moveTo>
                      <a:pt x="222663" y="100965"/>
                    </a:moveTo>
                    <a:cubicBezTo>
                      <a:pt x="227425" y="96202"/>
                      <a:pt x="229330" y="89535"/>
                      <a:pt x="227425" y="83820"/>
                    </a:cubicBezTo>
                    <a:cubicBezTo>
                      <a:pt x="225520" y="78105"/>
                      <a:pt x="218853" y="73342"/>
                      <a:pt x="213138" y="73342"/>
                    </a:cubicBezTo>
                    <a:lnTo>
                      <a:pt x="160750" y="73342"/>
                    </a:lnTo>
                    <a:cubicBezTo>
                      <a:pt x="154083" y="73342"/>
                      <a:pt x="148367" y="68580"/>
                      <a:pt x="146463" y="62865"/>
                    </a:cubicBezTo>
                    <a:lnTo>
                      <a:pt x="129317" y="11430"/>
                    </a:lnTo>
                    <a:cubicBezTo>
                      <a:pt x="126460" y="4763"/>
                      <a:pt x="120745" y="0"/>
                      <a:pt x="114078" y="0"/>
                    </a:cubicBezTo>
                    <a:cubicBezTo>
                      <a:pt x="107410" y="0"/>
                      <a:pt x="101695" y="4763"/>
                      <a:pt x="98838" y="10477"/>
                    </a:cubicBezTo>
                    <a:lnTo>
                      <a:pt x="81692" y="61913"/>
                    </a:lnTo>
                    <a:cubicBezTo>
                      <a:pt x="79788" y="68580"/>
                      <a:pt x="74073" y="72390"/>
                      <a:pt x="67405" y="72390"/>
                    </a:cubicBezTo>
                    <a:lnTo>
                      <a:pt x="15017" y="72390"/>
                    </a:lnTo>
                    <a:cubicBezTo>
                      <a:pt x="8350" y="72390"/>
                      <a:pt x="2635" y="76200"/>
                      <a:pt x="730" y="82867"/>
                    </a:cubicBezTo>
                    <a:cubicBezTo>
                      <a:pt x="-1175" y="88583"/>
                      <a:pt x="730" y="96202"/>
                      <a:pt x="5492" y="100013"/>
                    </a:cubicBezTo>
                    <a:lnTo>
                      <a:pt x="23590" y="116205"/>
                    </a:lnTo>
                    <a:lnTo>
                      <a:pt x="46450" y="137160"/>
                    </a:lnTo>
                    <a:cubicBezTo>
                      <a:pt x="48355" y="139065"/>
                      <a:pt x="50260" y="141923"/>
                      <a:pt x="51213" y="144780"/>
                    </a:cubicBezTo>
                    <a:cubicBezTo>
                      <a:pt x="52165" y="147638"/>
                      <a:pt x="52165" y="150495"/>
                      <a:pt x="51213" y="153352"/>
                    </a:cubicBezTo>
                    <a:lnTo>
                      <a:pt x="35020" y="207645"/>
                    </a:lnTo>
                    <a:cubicBezTo>
                      <a:pt x="33115" y="214313"/>
                      <a:pt x="35020" y="220980"/>
                      <a:pt x="40735" y="224790"/>
                    </a:cubicBezTo>
                    <a:cubicBezTo>
                      <a:pt x="46450" y="228600"/>
                      <a:pt x="53117" y="228600"/>
                      <a:pt x="58833" y="224790"/>
                    </a:cubicBezTo>
                    <a:lnTo>
                      <a:pt x="104553" y="192405"/>
                    </a:lnTo>
                    <a:cubicBezTo>
                      <a:pt x="110267" y="188595"/>
                      <a:pt x="116935" y="188595"/>
                      <a:pt x="122650" y="192405"/>
                    </a:cubicBezTo>
                    <a:lnTo>
                      <a:pt x="168370" y="224790"/>
                    </a:lnTo>
                    <a:cubicBezTo>
                      <a:pt x="174085" y="228600"/>
                      <a:pt x="180753" y="228600"/>
                      <a:pt x="186467" y="224790"/>
                    </a:cubicBezTo>
                    <a:cubicBezTo>
                      <a:pt x="192183" y="220980"/>
                      <a:pt x="194088" y="213360"/>
                      <a:pt x="192183" y="207645"/>
                    </a:cubicBezTo>
                    <a:lnTo>
                      <a:pt x="175990" y="153352"/>
                    </a:lnTo>
                    <a:cubicBezTo>
                      <a:pt x="174085" y="147638"/>
                      <a:pt x="175990" y="140970"/>
                      <a:pt x="180753" y="137160"/>
                    </a:cubicBezTo>
                    <a:lnTo>
                      <a:pt x="222663" y="100965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A25635E-B44A-03AC-6916-140423BA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Bubble Pricing Tables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37273E4-A084-A55E-2A52-43986541B7B7}"/>
              </a:ext>
            </a:extLst>
          </p:cNvPr>
          <p:cNvGrpSpPr/>
          <p:nvPr/>
        </p:nvGrpSpPr>
        <p:grpSpPr>
          <a:xfrm>
            <a:off x="2674716" y="1828397"/>
            <a:ext cx="1745356" cy="3466834"/>
            <a:chOff x="3566287" y="1294862"/>
            <a:chExt cx="2327141" cy="4622445"/>
          </a:xfrm>
        </p:grpSpPr>
        <p:sp>
          <p:nvSpPr>
            <p:cNvPr id="218" name="Rectangle: Rounded Corners 217">
              <a:extLst>
                <a:ext uri="{FF2B5EF4-FFF2-40B4-BE49-F238E27FC236}">
                  <a16:creationId xmlns:a16="http://schemas.microsoft.com/office/drawing/2014/main" id="{3045B671-7F8E-35DE-1520-0BB39D6DF61D}"/>
                </a:ext>
              </a:extLst>
            </p:cNvPr>
            <p:cNvSpPr/>
            <p:nvPr/>
          </p:nvSpPr>
          <p:spPr>
            <a:xfrm>
              <a:off x="3579073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71117A9A-3240-85DA-5DB2-7F2015C942B5}"/>
                </a:ext>
              </a:extLst>
            </p:cNvPr>
            <p:cNvGrpSpPr/>
            <p:nvPr/>
          </p:nvGrpSpPr>
          <p:grpSpPr>
            <a:xfrm>
              <a:off x="3566287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accent2"/>
                </a:gs>
                <a:gs pos="57000">
                  <a:srgbClr val="F36F13"/>
                </a:gs>
              </a:gsLst>
              <a:lin ang="5400000" scaled="1"/>
            </a:gradFill>
          </p:grpSpPr>
          <p:sp>
            <p:nvSpPr>
              <p:cNvPr id="246" name="Rectangle: Rounded Corners 245">
                <a:extLst>
                  <a:ext uri="{FF2B5EF4-FFF2-40B4-BE49-F238E27FC236}">
                    <a16:creationId xmlns:a16="http://schemas.microsoft.com/office/drawing/2014/main" id="{1B224AF4-1ABA-3114-1CB8-8538C623A360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/>
                  </a:solidFill>
                </a:endParaRPr>
              </a:p>
            </p:txBody>
          </p:sp>
          <p:sp>
            <p:nvSpPr>
              <p:cNvPr id="247" name="Freeform: Shape 246">
                <a:extLst>
                  <a:ext uri="{FF2B5EF4-FFF2-40B4-BE49-F238E27FC236}">
                    <a16:creationId xmlns:a16="http://schemas.microsoft.com/office/drawing/2014/main" id="{8C395F59-8311-52C1-9464-8C2FDE41613C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617220" rIns="68580" rtlCol="0" anchor="ctr">
                <a:noAutofit/>
              </a:bodyPr>
              <a:lstStyle/>
              <a:p>
                <a:r>
                  <a:rPr lang="en-US" b="1" cap="all" dirty="0">
                    <a:solidFill>
                      <a:schemeClr val="bg1"/>
                    </a:solidFill>
                  </a:rPr>
                  <a:t>Standard</a:t>
                </a:r>
              </a:p>
            </p:txBody>
          </p:sp>
        </p:grp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0FA52A59-47D6-0DFC-7C88-A7B436AD4A0C}"/>
                </a:ext>
              </a:extLst>
            </p:cNvPr>
            <p:cNvSpPr/>
            <p:nvPr/>
          </p:nvSpPr>
          <p:spPr>
            <a:xfrm>
              <a:off x="3566287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21" name="Rectangle: Rounded Corners 220">
              <a:extLst>
                <a:ext uri="{FF2B5EF4-FFF2-40B4-BE49-F238E27FC236}">
                  <a16:creationId xmlns:a16="http://schemas.microsoft.com/office/drawing/2014/main" id="{49D2DF03-64F4-C7DB-97E2-E62A505C6120}"/>
                </a:ext>
              </a:extLst>
            </p:cNvPr>
            <p:cNvSpPr/>
            <p:nvPr/>
          </p:nvSpPr>
          <p:spPr>
            <a:xfrm>
              <a:off x="3765319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$9.</a:t>
              </a:r>
              <a:r>
                <a:rPr lang="en-US" sz="1350" b="1" baseline="30000" dirty="0">
                  <a:solidFill>
                    <a:schemeClr val="bg1"/>
                  </a:solidFill>
                </a:rPr>
                <a:t>99</a:t>
              </a:r>
              <a:r>
                <a:rPr lang="en-US" sz="135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2E640155-2B76-AD0B-57F4-7B383DD222B9}"/>
                </a:ext>
              </a:extLst>
            </p:cNvPr>
            <p:cNvGrpSpPr/>
            <p:nvPr/>
          </p:nvGrpSpPr>
          <p:grpSpPr>
            <a:xfrm>
              <a:off x="5370698" y="4665717"/>
              <a:ext cx="401205" cy="575242"/>
              <a:chOff x="10169504" y="4011438"/>
              <a:chExt cx="615318" cy="882235"/>
            </a:xfrm>
            <a:solidFill>
              <a:srgbClr val="F36F13"/>
            </a:solidFill>
          </p:grpSpPr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0AAAE9C1-D897-8776-5906-1A6456315DD2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47034966-8E5A-F6CF-ACDC-1830B3180726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43" name="Freeform: Shape 242">
                <a:extLst>
                  <a:ext uri="{FF2B5EF4-FFF2-40B4-BE49-F238E27FC236}">
                    <a16:creationId xmlns:a16="http://schemas.microsoft.com/office/drawing/2014/main" id="{F011A598-4F99-CE10-5D26-21F98FCE79A8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44" name="Freeform: Shape 243">
                <a:extLst>
                  <a:ext uri="{FF2B5EF4-FFF2-40B4-BE49-F238E27FC236}">
                    <a16:creationId xmlns:a16="http://schemas.microsoft.com/office/drawing/2014/main" id="{09180C67-A9C8-FCA0-F468-8E2DF3AF8552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45" name="Freeform: Shape 244">
                <a:extLst>
                  <a:ext uri="{FF2B5EF4-FFF2-40B4-BE49-F238E27FC236}">
                    <a16:creationId xmlns:a16="http://schemas.microsoft.com/office/drawing/2014/main" id="{20806EEA-6377-BB50-DC9F-CFAC8E3F9759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A281511-7D2D-25DE-66F1-6207D00DC8DF}"/>
                </a:ext>
              </a:extLst>
            </p:cNvPr>
            <p:cNvGrpSpPr/>
            <p:nvPr/>
          </p:nvGrpSpPr>
          <p:grpSpPr>
            <a:xfrm>
              <a:off x="3640308" y="1294862"/>
              <a:ext cx="817592" cy="1422337"/>
              <a:chOff x="3640308" y="1294862"/>
              <a:chExt cx="817592" cy="1422337"/>
            </a:xfrm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207F5433-F951-775B-CC9D-CAB5406C91BC}"/>
                  </a:ext>
                </a:extLst>
              </p:cNvPr>
              <p:cNvSpPr/>
              <p:nvPr/>
            </p:nvSpPr>
            <p:spPr>
              <a:xfrm>
                <a:off x="4307993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E281A420-1ECB-4AF2-6C4E-FF532001ADAD}"/>
                  </a:ext>
                </a:extLst>
              </p:cNvPr>
              <p:cNvSpPr/>
              <p:nvPr/>
            </p:nvSpPr>
            <p:spPr>
              <a:xfrm>
                <a:off x="3677096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35" name="Freeform: Shape 234">
                <a:extLst>
                  <a:ext uri="{FF2B5EF4-FFF2-40B4-BE49-F238E27FC236}">
                    <a16:creationId xmlns:a16="http://schemas.microsoft.com/office/drawing/2014/main" id="{470B8D66-608F-599E-8FAB-C704DDEEE8FB}"/>
                  </a:ext>
                </a:extLst>
              </p:cNvPr>
              <p:cNvSpPr/>
              <p:nvPr/>
            </p:nvSpPr>
            <p:spPr>
              <a:xfrm>
                <a:off x="4346795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36" name="Freeform: Shape 235">
                <a:extLst>
                  <a:ext uri="{FF2B5EF4-FFF2-40B4-BE49-F238E27FC236}">
                    <a16:creationId xmlns:a16="http://schemas.microsoft.com/office/drawing/2014/main" id="{08CC292D-BF43-DAFF-D550-C3D9BFC8F977}"/>
                  </a:ext>
                </a:extLst>
              </p:cNvPr>
              <p:cNvSpPr/>
              <p:nvPr/>
            </p:nvSpPr>
            <p:spPr>
              <a:xfrm>
                <a:off x="3640308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29007196-06D5-DE22-92A4-4C5ED6BA80EB}"/>
                  </a:ext>
                </a:extLst>
              </p:cNvPr>
              <p:cNvSpPr/>
              <p:nvPr/>
            </p:nvSpPr>
            <p:spPr>
              <a:xfrm>
                <a:off x="4005142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D896D062-BE02-6E43-4A97-F8D791C627AD}"/>
                  </a:ext>
                </a:extLst>
              </p:cNvPr>
              <p:cNvSpPr/>
              <p:nvPr/>
            </p:nvSpPr>
            <p:spPr>
              <a:xfrm>
                <a:off x="3784763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FD4011FE-B6AE-140E-EAA6-C21E422D0AD8}"/>
                  </a:ext>
                </a:extLst>
              </p:cNvPr>
              <p:cNvSpPr/>
              <p:nvPr/>
            </p:nvSpPr>
            <p:spPr>
              <a:xfrm>
                <a:off x="3917235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B18ED49E-2090-10DA-11DB-62D148B38889}"/>
                  </a:ext>
                </a:extLst>
              </p:cNvPr>
              <p:cNvSpPr/>
              <p:nvPr/>
            </p:nvSpPr>
            <p:spPr>
              <a:xfrm>
                <a:off x="4189337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975270-0925-6FBB-4EBC-EC7FD0C17B09}"/>
              </a:ext>
            </a:extLst>
          </p:cNvPr>
          <p:cNvGrpSpPr/>
          <p:nvPr/>
        </p:nvGrpSpPr>
        <p:grpSpPr>
          <a:xfrm>
            <a:off x="627076" y="1828397"/>
            <a:ext cx="1745356" cy="3466834"/>
            <a:chOff x="836101" y="1294862"/>
            <a:chExt cx="2327141" cy="4622445"/>
          </a:xfrm>
        </p:grpSpPr>
        <p:sp>
          <p:nvSpPr>
            <p:cNvPr id="249" name="Rectangle: Rounded Corners 248">
              <a:extLst>
                <a:ext uri="{FF2B5EF4-FFF2-40B4-BE49-F238E27FC236}">
                  <a16:creationId xmlns:a16="http://schemas.microsoft.com/office/drawing/2014/main" id="{80549C82-1C8C-B201-D594-B98748D9C2E9}"/>
                </a:ext>
              </a:extLst>
            </p:cNvPr>
            <p:cNvSpPr/>
            <p:nvPr/>
          </p:nvSpPr>
          <p:spPr>
            <a:xfrm>
              <a:off x="848887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E57C99A6-8A04-074E-92FB-7B6DF553DAA5}"/>
                </a:ext>
              </a:extLst>
            </p:cNvPr>
            <p:cNvGrpSpPr/>
            <p:nvPr/>
          </p:nvGrpSpPr>
          <p:grpSpPr>
            <a:xfrm>
              <a:off x="836101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accent2"/>
                </a:gs>
                <a:gs pos="57000">
                  <a:srgbClr val="F36F13"/>
                </a:gs>
              </a:gsLst>
              <a:lin ang="5400000" scaled="1"/>
            </a:gradFill>
          </p:grpSpPr>
          <p:sp>
            <p:nvSpPr>
              <p:cNvPr id="277" name="Rectangle: Rounded Corners 276">
                <a:extLst>
                  <a:ext uri="{FF2B5EF4-FFF2-40B4-BE49-F238E27FC236}">
                    <a16:creationId xmlns:a16="http://schemas.microsoft.com/office/drawing/2014/main" id="{7F9EFD33-8F89-22DA-5B5B-8C5FE0E44AAF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/>
                  </a:solidFill>
                </a:endParaRPr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id="{C9378854-BA07-A4B7-9CCB-9F478EB6BD0B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54380" rIns="68580" rtlCol="0" anchor="ctr">
                <a:noAutofit/>
              </a:bodyPr>
              <a:lstStyle/>
              <a:p>
                <a:r>
                  <a:rPr lang="en-US" b="1" cap="all" dirty="0">
                    <a:solidFill>
                      <a:schemeClr val="bg1"/>
                    </a:solidFill>
                  </a:rPr>
                  <a:t>Basic</a:t>
                </a:r>
              </a:p>
            </p:txBody>
          </p:sp>
        </p:grp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4D058049-C95D-25D1-9776-73DDF6B5514A}"/>
                </a:ext>
              </a:extLst>
            </p:cNvPr>
            <p:cNvSpPr/>
            <p:nvPr/>
          </p:nvSpPr>
          <p:spPr>
            <a:xfrm>
              <a:off x="836101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52" name="Rectangle: Rounded Corners 251">
              <a:extLst>
                <a:ext uri="{FF2B5EF4-FFF2-40B4-BE49-F238E27FC236}">
                  <a16:creationId xmlns:a16="http://schemas.microsoft.com/office/drawing/2014/main" id="{23ABF7BC-0B4F-C40E-D17B-5F865F7AD94F}"/>
                </a:ext>
              </a:extLst>
            </p:cNvPr>
            <p:cNvSpPr/>
            <p:nvPr/>
          </p:nvSpPr>
          <p:spPr>
            <a:xfrm>
              <a:off x="1035133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FREE</a:t>
              </a:r>
              <a:endParaRPr lang="en-US" sz="1350" b="1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A2D99D87-C46B-6B76-1E58-8255CB2547B4}"/>
                </a:ext>
              </a:extLst>
            </p:cNvPr>
            <p:cNvGrpSpPr/>
            <p:nvPr/>
          </p:nvGrpSpPr>
          <p:grpSpPr>
            <a:xfrm>
              <a:off x="2640512" y="4665717"/>
              <a:ext cx="401205" cy="575242"/>
              <a:chOff x="10169504" y="4011438"/>
              <a:chExt cx="615318" cy="882235"/>
            </a:xfrm>
            <a:solidFill>
              <a:srgbClr val="F36F13"/>
            </a:solidFill>
          </p:grpSpPr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id="{CDB135FE-3441-FA63-69FE-063D24F76C66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73" name="Freeform: Shape 272">
                <a:extLst>
                  <a:ext uri="{FF2B5EF4-FFF2-40B4-BE49-F238E27FC236}">
                    <a16:creationId xmlns:a16="http://schemas.microsoft.com/office/drawing/2014/main" id="{7F214178-FC7B-A173-41ED-CBD8FCC2CC58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74" name="Freeform: Shape 273">
                <a:extLst>
                  <a:ext uri="{FF2B5EF4-FFF2-40B4-BE49-F238E27FC236}">
                    <a16:creationId xmlns:a16="http://schemas.microsoft.com/office/drawing/2014/main" id="{DAD22B56-0F65-A0C6-0EA0-C7EA669763EB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id="{BC0D8002-E745-1003-D0C4-AA5499E70DAC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76" name="Freeform: Shape 275">
                <a:extLst>
                  <a:ext uri="{FF2B5EF4-FFF2-40B4-BE49-F238E27FC236}">
                    <a16:creationId xmlns:a16="http://schemas.microsoft.com/office/drawing/2014/main" id="{9209B7A7-1950-0656-72B8-16E54DB1DD40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3E8CB9A-F786-DABA-AADA-36BC26D445B9}"/>
                </a:ext>
              </a:extLst>
            </p:cNvPr>
            <p:cNvGrpSpPr/>
            <p:nvPr/>
          </p:nvGrpSpPr>
          <p:grpSpPr>
            <a:xfrm>
              <a:off x="910122" y="1294862"/>
              <a:ext cx="817592" cy="1422337"/>
              <a:chOff x="910122" y="1294862"/>
              <a:chExt cx="817592" cy="1422337"/>
            </a:xfrm>
          </p:grpSpPr>
          <p:sp>
            <p:nvSpPr>
              <p:cNvPr id="264" name="Freeform: Shape 263">
                <a:extLst>
                  <a:ext uri="{FF2B5EF4-FFF2-40B4-BE49-F238E27FC236}">
                    <a16:creationId xmlns:a16="http://schemas.microsoft.com/office/drawing/2014/main" id="{568AE370-2EC3-4B22-4E1F-C1275735D78C}"/>
                  </a:ext>
                </a:extLst>
              </p:cNvPr>
              <p:cNvSpPr/>
              <p:nvPr/>
            </p:nvSpPr>
            <p:spPr>
              <a:xfrm>
                <a:off x="1577807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65" name="Freeform: Shape 264">
                <a:extLst>
                  <a:ext uri="{FF2B5EF4-FFF2-40B4-BE49-F238E27FC236}">
                    <a16:creationId xmlns:a16="http://schemas.microsoft.com/office/drawing/2014/main" id="{D230D705-C152-A227-F942-0E8EF2FE9D11}"/>
                  </a:ext>
                </a:extLst>
              </p:cNvPr>
              <p:cNvSpPr/>
              <p:nvPr/>
            </p:nvSpPr>
            <p:spPr>
              <a:xfrm>
                <a:off x="946910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id="{22F7CB77-C6BE-5FA9-4336-167C2098EFCE}"/>
                  </a:ext>
                </a:extLst>
              </p:cNvPr>
              <p:cNvSpPr/>
              <p:nvPr/>
            </p:nvSpPr>
            <p:spPr>
              <a:xfrm>
                <a:off x="1616609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id="{06B3A994-F6A0-E3D1-B048-A39D8CEB40FA}"/>
                  </a:ext>
                </a:extLst>
              </p:cNvPr>
              <p:cNvSpPr/>
              <p:nvPr/>
            </p:nvSpPr>
            <p:spPr>
              <a:xfrm>
                <a:off x="910122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68" name="Freeform: Shape 267">
                <a:extLst>
                  <a:ext uri="{FF2B5EF4-FFF2-40B4-BE49-F238E27FC236}">
                    <a16:creationId xmlns:a16="http://schemas.microsoft.com/office/drawing/2014/main" id="{85D4D4D9-8A39-FB47-9722-AED987BFEBD3}"/>
                  </a:ext>
                </a:extLst>
              </p:cNvPr>
              <p:cNvSpPr/>
              <p:nvPr/>
            </p:nvSpPr>
            <p:spPr>
              <a:xfrm>
                <a:off x="1274956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id="{2FB3794F-19E5-B7F1-7778-9E2DD2CB1B4C}"/>
                  </a:ext>
                </a:extLst>
              </p:cNvPr>
              <p:cNvSpPr/>
              <p:nvPr/>
            </p:nvSpPr>
            <p:spPr>
              <a:xfrm>
                <a:off x="1054577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64A494E8-0689-1145-F66B-3A86E8C20984}"/>
                  </a:ext>
                </a:extLst>
              </p:cNvPr>
              <p:cNvSpPr/>
              <p:nvPr/>
            </p:nvSpPr>
            <p:spPr>
              <a:xfrm>
                <a:off x="1187049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71" name="Freeform: Shape 270">
                <a:extLst>
                  <a:ext uri="{FF2B5EF4-FFF2-40B4-BE49-F238E27FC236}">
                    <a16:creationId xmlns:a16="http://schemas.microsoft.com/office/drawing/2014/main" id="{8B99AB74-4431-2A34-174B-12E79D5C72C4}"/>
                  </a:ext>
                </a:extLst>
              </p:cNvPr>
              <p:cNvSpPr/>
              <p:nvPr/>
            </p:nvSpPr>
            <p:spPr>
              <a:xfrm>
                <a:off x="1459151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</p:grpSp>
      <p:pic>
        <p:nvPicPr>
          <p:cNvPr id="315" name="Graphic 314" descr="Close with solid fill">
            <a:extLst>
              <a:ext uri="{FF2B5EF4-FFF2-40B4-BE49-F238E27FC236}">
                <a16:creationId xmlns:a16="http://schemas.microsoft.com/office/drawing/2014/main" id="{5F06B398-ED10-4297-BDC1-97062D1C1B98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6350" y="4085678"/>
            <a:ext cx="164592" cy="164592"/>
          </a:xfrm>
          <a:prstGeom prst="rect">
            <a:avLst/>
          </a:prstGeom>
        </p:spPr>
      </p:pic>
      <p:pic>
        <p:nvPicPr>
          <p:cNvPr id="316" name="Graphic 315" descr="Close with solid fill">
            <a:extLst>
              <a:ext uri="{FF2B5EF4-FFF2-40B4-BE49-F238E27FC236}">
                <a16:creationId xmlns:a16="http://schemas.microsoft.com/office/drawing/2014/main" id="{F6B25FCC-0A4F-3872-0C64-634FF11AAE85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6350" y="4404159"/>
            <a:ext cx="164592" cy="164592"/>
          </a:xfrm>
          <a:prstGeom prst="rect">
            <a:avLst/>
          </a:prstGeom>
        </p:spPr>
      </p:pic>
      <p:pic>
        <p:nvPicPr>
          <p:cNvPr id="317" name="Graphic 316" descr="Close with solid fill">
            <a:extLst>
              <a:ext uri="{FF2B5EF4-FFF2-40B4-BE49-F238E27FC236}">
                <a16:creationId xmlns:a16="http://schemas.microsoft.com/office/drawing/2014/main" id="{CC3D7441-36BD-8395-953A-23F265363A23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6350" y="3767195"/>
            <a:ext cx="164592" cy="164592"/>
          </a:xfrm>
          <a:prstGeom prst="rect">
            <a:avLst/>
          </a:prstGeom>
        </p:spPr>
      </p:pic>
      <p:pic>
        <p:nvPicPr>
          <p:cNvPr id="318" name="Graphic 317" descr="Checkmark with solid fill">
            <a:extLst>
              <a:ext uri="{FF2B5EF4-FFF2-40B4-BE49-F238E27FC236}">
                <a16:creationId xmlns:a16="http://schemas.microsoft.com/office/drawing/2014/main" id="{5B54798D-E3DE-2935-37DD-F4091E8D265E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6350" y="3130229"/>
            <a:ext cx="164592" cy="164592"/>
          </a:xfrm>
          <a:prstGeom prst="rect">
            <a:avLst/>
          </a:prstGeom>
        </p:spPr>
      </p:pic>
      <p:pic>
        <p:nvPicPr>
          <p:cNvPr id="319" name="Graphic 318" descr="Close with solid fill">
            <a:extLst>
              <a:ext uri="{FF2B5EF4-FFF2-40B4-BE49-F238E27FC236}">
                <a16:creationId xmlns:a16="http://schemas.microsoft.com/office/drawing/2014/main" id="{3D79FB2A-BE87-706F-3DCA-69B74A5DC03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76350" y="3448712"/>
            <a:ext cx="164592" cy="164592"/>
          </a:xfrm>
          <a:prstGeom prst="rect">
            <a:avLst/>
          </a:prstGeom>
        </p:spPr>
      </p:pic>
      <p:sp>
        <p:nvSpPr>
          <p:cNvPr id="320" name="TextBox 319">
            <a:extLst>
              <a:ext uri="{FF2B5EF4-FFF2-40B4-BE49-F238E27FC236}">
                <a16:creationId xmlns:a16="http://schemas.microsoft.com/office/drawing/2014/main" id="{C2F20028-61EA-4158-7A8A-874945043E63}"/>
              </a:ext>
            </a:extLst>
          </p:cNvPr>
          <p:cNvSpPr txBox="1"/>
          <p:nvPr/>
        </p:nvSpPr>
        <p:spPr>
          <a:xfrm>
            <a:off x="982059" y="3094790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52AD385C-8306-9EDC-E039-35D2AEC2EB77}"/>
              </a:ext>
            </a:extLst>
          </p:cNvPr>
          <p:cNvSpPr txBox="1"/>
          <p:nvPr/>
        </p:nvSpPr>
        <p:spPr>
          <a:xfrm>
            <a:off x="982059" y="3413182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sz="900" dirty="0"/>
              <a:t>Lorem Ipsum Dolor Sit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1F285629-0D20-B5D8-7E8E-9D7F9FC25A33}"/>
              </a:ext>
            </a:extLst>
          </p:cNvPr>
          <p:cNvSpPr txBox="1"/>
          <p:nvPr/>
        </p:nvSpPr>
        <p:spPr>
          <a:xfrm>
            <a:off x="982059" y="3731573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F473F698-9FEB-466D-3883-BC927E79CBB2}"/>
              </a:ext>
            </a:extLst>
          </p:cNvPr>
          <p:cNvSpPr txBox="1"/>
          <p:nvPr/>
        </p:nvSpPr>
        <p:spPr>
          <a:xfrm>
            <a:off x="982059" y="4049966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4CBDA91C-C3D8-C5BD-E7A4-8567C56AE119}"/>
              </a:ext>
            </a:extLst>
          </p:cNvPr>
          <p:cNvSpPr txBox="1"/>
          <p:nvPr/>
        </p:nvSpPr>
        <p:spPr>
          <a:xfrm>
            <a:off x="982059" y="4368358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pic>
        <p:nvPicPr>
          <p:cNvPr id="325" name="Graphic 324" descr="Close with solid fill">
            <a:extLst>
              <a:ext uri="{FF2B5EF4-FFF2-40B4-BE49-F238E27FC236}">
                <a16:creationId xmlns:a16="http://schemas.microsoft.com/office/drawing/2014/main" id="{6BDB199A-C343-2F95-6998-B2D64C00FD54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1629" y="4085678"/>
            <a:ext cx="163234" cy="164592"/>
          </a:xfrm>
          <a:prstGeom prst="rect">
            <a:avLst/>
          </a:prstGeom>
        </p:spPr>
      </p:pic>
      <p:pic>
        <p:nvPicPr>
          <p:cNvPr id="326" name="Graphic 325" descr="Close with solid fill">
            <a:extLst>
              <a:ext uri="{FF2B5EF4-FFF2-40B4-BE49-F238E27FC236}">
                <a16:creationId xmlns:a16="http://schemas.microsoft.com/office/drawing/2014/main" id="{8E44D2A9-48A9-627A-70E1-A750BC640311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1629" y="4404159"/>
            <a:ext cx="163234" cy="164592"/>
          </a:xfrm>
          <a:prstGeom prst="rect">
            <a:avLst/>
          </a:prstGeom>
        </p:spPr>
      </p:pic>
      <p:pic>
        <p:nvPicPr>
          <p:cNvPr id="327" name="Graphic 326" descr="Checkmark with solid fill">
            <a:extLst>
              <a:ext uri="{FF2B5EF4-FFF2-40B4-BE49-F238E27FC236}">
                <a16:creationId xmlns:a16="http://schemas.microsoft.com/office/drawing/2014/main" id="{36357B86-0C3F-8768-B213-3291F2EC9FEF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71629" y="3767195"/>
            <a:ext cx="163234" cy="164592"/>
          </a:xfrm>
          <a:prstGeom prst="rect">
            <a:avLst/>
          </a:prstGeom>
        </p:spPr>
      </p:pic>
      <p:pic>
        <p:nvPicPr>
          <p:cNvPr id="328" name="Graphic 327" descr="Checkmark with solid fill">
            <a:extLst>
              <a:ext uri="{FF2B5EF4-FFF2-40B4-BE49-F238E27FC236}">
                <a16:creationId xmlns:a16="http://schemas.microsoft.com/office/drawing/2014/main" id="{2B34F1D5-5DC7-213B-2220-62DCDDD719F2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71629" y="3448712"/>
            <a:ext cx="163234" cy="164592"/>
          </a:xfrm>
          <a:prstGeom prst="rect">
            <a:avLst/>
          </a:prstGeom>
        </p:spPr>
      </p:pic>
      <p:pic>
        <p:nvPicPr>
          <p:cNvPr id="329" name="Graphic 328" descr="Checkmark with solid fill">
            <a:extLst>
              <a:ext uri="{FF2B5EF4-FFF2-40B4-BE49-F238E27FC236}">
                <a16:creationId xmlns:a16="http://schemas.microsoft.com/office/drawing/2014/main" id="{513B6FA3-051A-0A53-4A65-E5D770CB5A8D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71629" y="3130229"/>
            <a:ext cx="163234" cy="164592"/>
          </a:xfrm>
          <a:prstGeom prst="rect">
            <a:avLst/>
          </a:prstGeom>
        </p:spPr>
      </p:pic>
      <p:sp>
        <p:nvSpPr>
          <p:cNvPr id="330" name="TextBox 329">
            <a:extLst>
              <a:ext uri="{FF2B5EF4-FFF2-40B4-BE49-F238E27FC236}">
                <a16:creationId xmlns:a16="http://schemas.microsoft.com/office/drawing/2014/main" id="{8F6A2755-58B4-78D8-3D6A-3C3DC648355D}"/>
              </a:ext>
            </a:extLst>
          </p:cNvPr>
          <p:cNvSpPr txBox="1"/>
          <p:nvPr/>
        </p:nvSpPr>
        <p:spPr>
          <a:xfrm>
            <a:off x="5077338" y="3094790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198665C3-9657-5A24-00B9-6606D828CFB8}"/>
              </a:ext>
            </a:extLst>
          </p:cNvPr>
          <p:cNvSpPr txBox="1"/>
          <p:nvPr/>
        </p:nvSpPr>
        <p:spPr>
          <a:xfrm>
            <a:off x="5077338" y="3413182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5CF86D04-CA20-E4D2-CB94-EFC7434F8E1E}"/>
              </a:ext>
            </a:extLst>
          </p:cNvPr>
          <p:cNvSpPr txBox="1"/>
          <p:nvPr/>
        </p:nvSpPr>
        <p:spPr>
          <a:xfrm>
            <a:off x="5077338" y="3731573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54F153F5-DE61-6B91-9340-027205D12146}"/>
              </a:ext>
            </a:extLst>
          </p:cNvPr>
          <p:cNvSpPr txBox="1"/>
          <p:nvPr/>
        </p:nvSpPr>
        <p:spPr>
          <a:xfrm>
            <a:off x="5077338" y="4049966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CB37347A-859E-B6C7-F814-2762C45B546F}"/>
              </a:ext>
            </a:extLst>
          </p:cNvPr>
          <p:cNvSpPr txBox="1"/>
          <p:nvPr/>
        </p:nvSpPr>
        <p:spPr>
          <a:xfrm>
            <a:off x="5077338" y="4368358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pic>
        <p:nvPicPr>
          <p:cNvPr id="335" name="Graphic 334" descr="Checkmark with solid fill">
            <a:extLst>
              <a:ext uri="{FF2B5EF4-FFF2-40B4-BE49-F238E27FC236}">
                <a16:creationId xmlns:a16="http://schemas.microsoft.com/office/drawing/2014/main" id="{83B01B1D-2668-180D-B335-876BC6180D1C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9267" y="4404159"/>
            <a:ext cx="163234" cy="164592"/>
          </a:xfrm>
          <a:prstGeom prst="rect">
            <a:avLst/>
          </a:prstGeom>
        </p:spPr>
      </p:pic>
      <p:pic>
        <p:nvPicPr>
          <p:cNvPr id="336" name="Graphic 335" descr="Checkmark with solid fill">
            <a:extLst>
              <a:ext uri="{FF2B5EF4-FFF2-40B4-BE49-F238E27FC236}">
                <a16:creationId xmlns:a16="http://schemas.microsoft.com/office/drawing/2014/main" id="{4412E7F9-C432-9828-4A55-D1318EEC06EE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9267" y="4085678"/>
            <a:ext cx="163234" cy="164592"/>
          </a:xfrm>
          <a:prstGeom prst="rect">
            <a:avLst/>
          </a:prstGeom>
        </p:spPr>
      </p:pic>
      <p:pic>
        <p:nvPicPr>
          <p:cNvPr id="337" name="Graphic 336" descr="Checkmark with solid fill">
            <a:extLst>
              <a:ext uri="{FF2B5EF4-FFF2-40B4-BE49-F238E27FC236}">
                <a16:creationId xmlns:a16="http://schemas.microsoft.com/office/drawing/2014/main" id="{6DDB316C-92C3-AB63-CA51-B66843342887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9267" y="3767195"/>
            <a:ext cx="163234" cy="164592"/>
          </a:xfrm>
          <a:prstGeom prst="rect">
            <a:avLst/>
          </a:prstGeom>
        </p:spPr>
      </p:pic>
      <p:pic>
        <p:nvPicPr>
          <p:cNvPr id="338" name="Graphic 337" descr="Checkmark with solid fill">
            <a:extLst>
              <a:ext uri="{FF2B5EF4-FFF2-40B4-BE49-F238E27FC236}">
                <a16:creationId xmlns:a16="http://schemas.microsoft.com/office/drawing/2014/main" id="{BDA46C4F-6F04-2A8C-1AC7-6A36CDE42F7A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9267" y="3448712"/>
            <a:ext cx="163234" cy="164592"/>
          </a:xfrm>
          <a:prstGeom prst="rect">
            <a:avLst/>
          </a:prstGeom>
        </p:spPr>
      </p:pic>
      <p:pic>
        <p:nvPicPr>
          <p:cNvPr id="339" name="Graphic 338" descr="Checkmark with solid fill">
            <a:extLst>
              <a:ext uri="{FF2B5EF4-FFF2-40B4-BE49-F238E27FC236}">
                <a16:creationId xmlns:a16="http://schemas.microsoft.com/office/drawing/2014/main" id="{F352B4AB-B640-6A41-FC90-EB68014874C6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9267" y="3130229"/>
            <a:ext cx="163234" cy="164592"/>
          </a:xfrm>
          <a:prstGeom prst="rect">
            <a:avLst/>
          </a:prstGeom>
        </p:spPr>
      </p:pic>
      <p:sp>
        <p:nvSpPr>
          <p:cNvPr id="340" name="TextBox 339">
            <a:extLst>
              <a:ext uri="{FF2B5EF4-FFF2-40B4-BE49-F238E27FC236}">
                <a16:creationId xmlns:a16="http://schemas.microsoft.com/office/drawing/2014/main" id="{D580A128-FB81-03FA-82FD-D2238546357D}"/>
              </a:ext>
            </a:extLst>
          </p:cNvPr>
          <p:cNvSpPr txBox="1"/>
          <p:nvPr/>
        </p:nvSpPr>
        <p:spPr>
          <a:xfrm>
            <a:off x="7124978" y="3094790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984EFBEC-7760-3203-9BE2-FFE4CB39D042}"/>
              </a:ext>
            </a:extLst>
          </p:cNvPr>
          <p:cNvSpPr txBox="1"/>
          <p:nvPr/>
        </p:nvSpPr>
        <p:spPr>
          <a:xfrm>
            <a:off x="7124978" y="3413182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46707444-03DE-0077-C6CC-2545FE96492E}"/>
              </a:ext>
            </a:extLst>
          </p:cNvPr>
          <p:cNvSpPr txBox="1"/>
          <p:nvPr/>
        </p:nvSpPr>
        <p:spPr>
          <a:xfrm>
            <a:off x="7124978" y="3731573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6FA66976-9209-AC56-6CA3-37C02F65E399}"/>
              </a:ext>
            </a:extLst>
          </p:cNvPr>
          <p:cNvSpPr txBox="1"/>
          <p:nvPr/>
        </p:nvSpPr>
        <p:spPr>
          <a:xfrm>
            <a:off x="7124978" y="4049966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9F6D7843-9AC7-A246-4011-570DA86FF5D0}"/>
              </a:ext>
            </a:extLst>
          </p:cNvPr>
          <p:cNvSpPr txBox="1"/>
          <p:nvPr/>
        </p:nvSpPr>
        <p:spPr>
          <a:xfrm>
            <a:off x="7124978" y="4368358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Lorem Ipsum Dolor Sit</a:t>
            </a:r>
          </a:p>
        </p:txBody>
      </p:sp>
      <p:pic>
        <p:nvPicPr>
          <p:cNvPr id="345" name="Graphic 344" descr="Close with solid fill">
            <a:extLst>
              <a:ext uri="{FF2B5EF4-FFF2-40B4-BE49-F238E27FC236}">
                <a16:creationId xmlns:a16="http://schemas.microsoft.com/office/drawing/2014/main" id="{C3CD0724-9346-8BD6-8937-5002AA5441D9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3990" y="4085678"/>
            <a:ext cx="163234" cy="164592"/>
          </a:xfrm>
          <a:prstGeom prst="rect">
            <a:avLst/>
          </a:prstGeom>
        </p:spPr>
      </p:pic>
      <p:pic>
        <p:nvPicPr>
          <p:cNvPr id="346" name="Graphic 345" descr="Close with solid fill">
            <a:extLst>
              <a:ext uri="{FF2B5EF4-FFF2-40B4-BE49-F238E27FC236}">
                <a16:creationId xmlns:a16="http://schemas.microsoft.com/office/drawing/2014/main" id="{B34AF3EA-7A67-51D7-CBBE-8E81873F5E92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3990" y="4404159"/>
            <a:ext cx="163234" cy="164592"/>
          </a:xfrm>
          <a:prstGeom prst="rect">
            <a:avLst/>
          </a:prstGeom>
        </p:spPr>
      </p:pic>
      <p:pic>
        <p:nvPicPr>
          <p:cNvPr id="347" name="Graphic 346" descr="Close with solid fill">
            <a:extLst>
              <a:ext uri="{FF2B5EF4-FFF2-40B4-BE49-F238E27FC236}">
                <a16:creationId xmlns:a16="http://schemas.microsoft.com/office/drawing/2014/main" id="{6F4D5309-7289-BDAB-CA85-7633FB673770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3990" y="3767195"/>
            <a:ext cx="163234" cy="164592"/>
          </a:xfrm>
          <a:prstGeom prst="rect">
            <a:avLst/>
          </a:prstGeom>
        </p:spPr>
      </p:pic>
      <p:pic>
        <p:nvPicPr>
          <p:cNvPr id="348" name="Graphic 347" descr="Checkmark with solid fill">
            <a:extLst>
              <a:ext uri="{FF2B5EF4-FFF2-40B4-BE49-F238E27FC236}">
                <a16:creationId xmlns:a16="http://schemas.microsoft.com/office/drawing/2014/main" id="{CE45752D-FB20-AEC2-95D6-4D7935AE0E07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23990" y="3130229"/>
            <a:ext cx="163234" cy="164592"/>
          </a:xfrm>
          <a:prstGeom prst="rect">
            <a:avLst/>
          </a:prstGeom>
        </p:spPr>
      </p:pic>
      <p:pic>
        <p:nvPicPr>
          <p:cNvPr id="349" name="Graphic 348" descr="Checkmark with solid fill">
            <a:extLst>
              <a:ext uri="{FF2B5EF4-FFF2-40B4-BE49-F238E27FC236}">
                <a16:creationId xmlns:a16="http://schemas.microsoft.com/office/drawing/2014/main" id="{3EF13068-106A-5AC5-8511-6B7B512E3039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23990" y="3448712"/>
            <a:ext cx="163234" cy="164592"/>
          </a:xfrm>
          <a:prstGeom prst="rect">
            <a:avLst/>
          </a:prstGeom>
        </p:spPr>
      </p:pic>
      <p:sp>
        <p:nvSpPr>
          <p:cNvPr id="350" name="TextBox 349">
            <a:extLst>
              <a:ext uri="{FF2B5EF4-FFF2-40B4-BE49-F238E27FC236}">
                <a16:creationId xmlns:a16="http://schemas.microsoft.com/office/drawing/2014/main" id="{D5636A0C-711B-2B51-898B-6F98FE3F24DF}"/>
              </a:ext>
            </a:extLst>
          </p:cNvPr>
          <p:cNvSpPr txBox="1"/>
          <p:nvPr/>
        </p:nvSpPr>
        <p:spPr>
          <a:xfrm>
            <a:off x="3029699" y="3094790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A3CA354B-C96E-CFFB-EFFA-89B73FB420F3}"/>
              </a:ext>
            </a:extLst>
          </p:cNvPr>
          <p:cNvSpPr txBox="1"/>
          <p:nvPr/>
        </p:nvSpPr>
        <p:spPr>
          <a:xfrm>
            <a:off x="3029699" y="3413182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E5A38568-62E4-B659-4AEF-DA33A9BE21CF}"/>
              </a:ext>
            </a:extLst>
          </p:cNvPr>
          <p:cNvSpPr txBox="1"/>
          <p:nvPr/>
        </p:nvSpPr>
        <p:spPr>
          <a:xfrm>
            <a:off x="3029699" y="3731574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C751E6B4-3024-8A71-94F0-DB5392069DBA}"/>
              </a:ext>
            </a:extLst>
          </p:cNvPr>
          <p:cNvSpPr txBox="1"/>
          <p:nvPr/>
        </p:nvSpPr>
        <p:spPr>
          <a:xfrm>
            <a:off x="3029699" y="4049966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A2B580A4-F9C8-49DB-75BC-2F220DF21790}"/>
              </a:ext>
            </a:extLst>
          </p:cNvPr>
          <p:cNvSpPr txBox="1"/>
          <p:nvPr/>
        </p:nvSpPr>
        <p:spPr>
          <a:xfrm>
            <a:off x="3029699" y="4368358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428215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F69A98E-2576-18CE-EA4C-D0EF5F916BB3}"/>
              </a:ext>
            </a:extLst>
          </p:cNvPr>
          <p:cNvGrpSpPr/>
          <p:nvPr/>
        </p:nvGrpSpPr>
        <p:grpSpPr>
          <a:xfrm>
            <a:off x="6769995" y="1828396"/>
            <a:ext cx="1745356" cy="3447743"/>
            <a:chOff x="9026659" y="1294862"/>
            <a:chExt cx="2327141" cy="459699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B7D6ACAC-4065-C8A2-F0D4-EE6A7CE6882E}"/>
                </a:ext>
              </a:extLst>
            </p:cNvPr>
            <p:cNvSpPr/>
            <p:nvPr/>
          </p:nvSpPr>
          <p:spPr>
            <a:xfrm>
              <a:off x="9039445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BAC43038-8A42-3657-7310-54BCC0E85C86}"/>
                </a:ext>
              </a:extLst>
            </p:cNvPr>
            <p:cNvSpPr/>
            <p:nvPr/>
          </p:nvSpPr>
          <p:spPr>
            <a:xfrm>
              <a:off x="9026659" y="1573852"/>
              <a:ext cx="2327141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4B92104-0C33-E69A-338F-E05FE8AB95DF}"/>
                </a:ext>
              </a:extLst>
            </p:cNvPr>
            <p:cNvSpPr/>
            <p:nvPr/>
          </p:nvSpPr>
          <p:spPr>
            <a:xfrm>
              <a:off x="9026659" y="1573852"/>
              <a:ext cx="2327141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17220" rIns="68580" rtlCol="0" anchor="ctr">
              <a:noAutofit/>
            </a:bodyPr>
            <a:lstStyle/>
            <a:p>
              <a:r>
                <a:rPr lang="en-US" b="1" cap="all" dirty="0">
                  <a:solidFill>
                    <a:schemeClr val="accent2"/>
                  </a:solidFill>
                </a:rPr>
                <a:t>Premium</a:t>
              </a: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5C60422-1FD0-B8BE-8637-7E00FC587571}"/>
                </a:ext>
              </a:extLst>
            </p:cNvPr>
            <p:cNvSpPr/>
            <p:nvPr/>
          </p:nvSpPr>
          <p:spPr>
            <a:xfrm>
              <a:off x="9026659" y="2371560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BF71530-F316-C6F7-2E49-87D3CDA98F9E}"/>
                </a:ext>
              </a:extLst>
            </p:cNvPr>
            <p:cNvSpPr/>
            <p:nvPr/>
          </p:nvSpPr>
          <p:spPr>
            <a:xfrm>
              <a:off x="9225691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rgbClr val="F36F13"/>
                  </a:solidFill>
                </a:rPr>
                <a:t>$49.</a:t>
              </a:r>
              <a:r>
                <a:rPr lang="en-US" sz="1350" b="1" baseline="30000" dirty="0">
                  <a:solidFill>
                    <a:srgbClr val="F36F13"/>
                  </a:solidFill>
                </a:rPr>
                <a:t>99</a:t>
              </a:r>
              <a:r>
                <a:rPr lang="en-US" sz="135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845F4DD8-BA21-EC0B-8745-72D7B511E758}"/>
                </a:ext>
              </a:extLst>
            </p:cNvPr>
            <p:cNvGrpSpPr/>
            <p:nvPr/>
          </p:nvGrpSpPr>
          <p:grpSpPr>
            <a:xfrm>
              <a:off x="10831070" y="4665717"/>
              <a:ext cx="401205" cy="575242"/>
              <a:chOff x="10169504" y="4011438"/>
              <a:chExt cx="615318" cy="882235"/>
            </a:xfrm>
          </p:grpSpPr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47E8C1A9-4A5F-4FF5-0D9F-A3064670DBB9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8D48897B-774A-0E28-1F51-2B84E4C8010A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EAEFA695-AF84-ABBD-C6D6-2DC2A8CA1C7E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1D4EA8A8-7D05-8474-E19B-56A0C64A6B60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8CA7F8C8-B24C-DAF2-44FC-2F9C06D6F2ED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B11ECAA8-2B71-1D80-9291-6A8DB6772341}"/>
                </a:ext>
              </a:extLst>
            </p:cNvPr>
            <p:cNvSpPr/>
            <p:nvPr/>
          </p:nvSpPr>
          <p:spPr>
            <a:xfrm>
              <a:off x="9768365" y="1294862"/>
              <a:ext cx="149907" cy="149907"/>
            </a:xfrm>
            <a:custGeom>
              <a:avLst/>
              <a:gdLst>
                <a:gd name="connsiteX0" fmla="*/ 169151 w 169151"/>
                <a:gd name="connsiteY0" fmla="*/ 84576 h 169151"/>
                <a:gd name="connsiteX1" fmla="*/ 84576 w 169151"/>
                <a:gd name="connsiteY1" fmla="*/ 169151 h 169151"/>
                <a:gd name="connsiteX2" fmla="*/ 0 w 169151"/>
                <a:gd name="connsiteY2" fmla="*/ 84576 h 169151"/>
                <a:gd name="connsiteX3" fmla="*/ 84576 w 169151"/>
                <a:gd name="connsiteY3" fmla="*/ 0 h 169151"/>
                <a:gd name="connsiteX4" fmla="*/ 169151 w 169151"/>
                <a:gd name="connsiteY4" fmla="*/ 84576 h 16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151" h="169151">
                  <a:moveTo>
                    <a:pt x="169151" y="84576"/>
                  </a:moveTo>
                  <a:cubicBezTo>
                    <a:pt x="169151" y="131286"/>
                    <a:pt x="131286" y="169151"/>
                    <a:pt x="84576" y="169151"/>
                  </a:cubicBezTo>
                  <a:cubicBezTo>
                    <a:pt x="37866" y="169151"/>
                    <a:pt x="0" y="131286"/>
                    <a:pt x="0" y="84576"/>
                  </a:cubicBezTo>
                  <a:cubicBezTo>
                    <a:pt x="0" y="37866"/>
                    <a:pt x="37866" y="0"/>
                    <a:pt x="84576" y="0"/>
                  </a:cubicBezTo>
                  <a:cubicBezTo>
                    <a:pt x="131286" y="0"/>
                    <a:pt x="169151" y="37866"/>
                    <a:pt x="169151" y="84576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 w="135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EB7761F-66DB-35D1-D3D8-71445D8B0989}"/>
                </a:ext>
              </a:extLst>
            </p:cNvPr>
            <p:cNvSpPr/>
            <p:nvPr/>
          </p:nvSpPr>
          <p:spPr>
            <a:xfrm>
              <a:off x="9137468" y="1485888"/>
              <a:ext cx="72302" cy="72303"/>
            </a:xfrm>
            <a:custGeom>
              <a:avLst/>
              <a:gdLst>
                <a:gd name="connsiteX0" fmla="*/ 81584 w 81584"/>
                <a:gd name="connsiteY0" fmla="*/ 40792 h 81584"/>
                <a:gd name="connsiteX1" fmla="*/ 40792 w 81584"/>
                <a:gd name="connsiteY1" fmla="*/ 81584 h 81584"/>
                <a:gd name="connsiteX2" fmla="*/ 0 w 81584"/>
                <a:gd name="connsiteY2" fmla="*/ 40792 h 81584"/>
                <a:gd name="connsiteX3" fmla="*/ 40792 w 81584"/>
                <a:gd name="connsiteY3" fmla="*/ 0 h 81584"/>
                <a:gd name="connsiteX4" fmla="*/ 81584 w 81584"/>
                <a:gd name="connsiteY4" fmla="*/ 40792 h 8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84" h="81584">
                  <a:moveTo>
                    <a:pt x="81584" y="40792"/>
                  </a:moveTo>
                  <a:cubicBezTo>
                    <a:pt x="81584" y="63321"/>
                    <a:pt x="63321" y="81584"/>
                    <a:pt x="40792" y="81584"/>
                  </a:cubicBezTo>
                  <a:cubicBezTo>
                    <a:pt x="18263" y="81584"/>
                    <a:pt x="0" y="63321"/>
                    <a:pt x="0" y="40792"/>
                  </a:cubicBezTo>
                  <a:cubicBezTo>
                    <a:pt x="0" y="18263"/>
                    <a:pt x="18263" y="0"/>
                    <a:pt x="40792" y="0"/>
                  </a:cubicBezTo>
                  <a:cubicBezTo>
                    <a:pt x="63321" y="0"/>
                    <a:pt x="81584" y="18263"/>
                    <a:pt x="81584" y="40792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 w="135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2DAF0230-1DEA-51FA-A37D-2D2D31D1A457}"/>
                </a:ext>
              </a:extLst>
            </p:cNvPr>
            <p:cNvSpPr/>
            <p:nvPr/>
          </p:nvSpPr>
          <p:spPr>
            <a:xfrm>
              <a:off x="9807167" y="2151732"/>
              <a:ext cx="72302" cy="72303"/>
            </a:xfrm>
            <a:custGeom>
              <a:avLst/>
              <a:gdLst>
                <a:gd name="connsiteX0" fmla="*/ 81584 w 81584"/>
                <a:gd name="connsiteY0" fmla="*/ 40792 h 81584"/>
                <a:gd name="connsiteX1" fmla="*/ 40792 w 81584"/>
                <a:gd name="connsiteY1" fmla="*/ 81584 h 81584"/>
                <a:gd name="connsiteX2" fmla="*/ 0 w 81584"/>
                <a:gd name="connsiteY2" fmla="*/ 40792 h 81584"/>
                <a:gd name="connsiteX3" fmla="*/ 40792 w 81584"/>
                <a:gd name="connsiteY3" fmla="*/ 0 h 81584"/>
                <a:gd name="connsiteX4" fmla="*/ 81584 w 81584"/>
                <a:gd name="connsiteY4" fmla="*/ 40792 h 8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84" h="81584">
                  <a:moveTo>
                    <a:pt x="81584" y="40792"/>
                  </a:moveTo>
                  <a:cubicBezTo>
                    <a:pt x="81584" y="63321"/>
                    <a:pt x="63321" y="81584"/>
                    <a:pt x="40792" y="81584"/>
                  </a:cubicBezTo>
                  <a:cubicBezTo>
                    <a:pt x="18263" y="81584"/>
                    <a:pt x="0" y="63321"/>
                    <a:pt x="0" y="40792"/>
                  </a:cubicBezTo>
                  <a:cubicBezTo>
                    <a:pt x="0" y="18263"/>
                    <a:pt x="18263" y="0"/>
                    <a:pt x="40792" y="0"/>
                  </a:cubicBezTo>
                  <a:cubicBezTo>
                    <a:pt x="63321" y="0"/>
                    <a:pt x="81584" y="18263"/>
                    <a:pt x="81584" y="40792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 w="135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41ADBA90-79EA-9308-95B5-C51DD5BF3986}"/>
                </a:ext>
              </a:extLst>
            </p:cNvPr>
            <p:cNvSpPr/>
            <p:nvPr/>
          </p:nvSpPr>
          <p:spPr>
            <a:xfrm>
              <a:off x="9100680" y="1994849"/>
              <a:ext cx="481918" cy="481918"/>
            </a:xfrm>
            <a:custGeom>
              <a:avLst/>
              <a:gdLst>
                <a:gd name="connsiteX0" fmla="*/ 149571 w 353532"/>
                <a:gd name="connsiteY0" fmla="*/ 54390 h 353532"/>
                <a:gd name="connsiteX1" fmla="*/ 54390 w 353532"/>
                <a:gd name="connsiteY1" fmla="*/ 149571 h 353532"/>
                <a:gd name="connsiteX2" fmla="*/ 67987 w 353532"/>
                <a:gd name="connsiteY2" fmla="*/ 163169 h 353532"/>
                <a:gd name="connsiteX3" fmla="*/ 81584 w 353532"/>
                <a:gd name="connsiteY3" fmla="*/ 149571 h 353532"/>
                <a:gd name="connsiteX4" fmla="*/ 149571 w 353532"/>
                <a:gd name="connsiteY4" fmla="*/ 81584 h 353532"/>
                <a:gd name="connsiteX5" fmla="*/ 163169 w 353532"/>
                <a:gd name="connsiteY5" fmla="*/ 67987 h 353532"/>
                <a:gd name="connsiteX6" fmla="*/ 149571 w 353532"/>
                <a:gd name="connsiteY6" fmla="*/ 54390 h 353532"/>
                <a:gd name="connsiteX7" fmla="*/ 176766 w 353532"/>
                <a:gd name="connsiteY7" fmla="*/ 0 h 353532"/>
                <a:gd name="connsiteX8" fmla="*/ 353532 w 353532"/>
                <a:gd name="connsiteY8" fmla="*/ 176766 h 353532"/>
                <a:gd name="connsiteX9" fmla="*/ 176766 w 353532"/>
                <a:gd name="connsiteY9" fmla="*/ 353532 h 353532"/>
                <a:gd name="connsiteX10" fmla="*/ 0 w 353532"/>
                <a:gd name="connsiteY10" fmla="*/ 176766 h 353532"/>
                <a:gd name="connsiteX11" fmla="*/ 176766 w 353532"/>
                <a:gd name="connsiteY11" fmla="*/ 0 h 35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3532" h="353532">
                  <a:moveTo>
                    <a:pt x="149571" y="54390"/>
                  </a:moveTo>
                  <a:cubicBezTo>
                    <a:pt x="97004" y="54390"/>
                    <a:pt x="54390" y="97004"/>
                    <a:pt x="54390" y="149571"/>
                  </a:cubicBezTo>
                  <a:cubicBezTo>
                    <a:pt x="54390" y="157081"/>
                    <a:pt x="60477" y="163169"/>
                    <a:pt x="67987" y="163169"/>
                  </a:cubicBezTo>
                  <a:cubicBezTo>
                    <a:pt x="75497" y="163169"/>
                    <a:pt x="81584" y="157081"/>
                    <a:pt x="81584" y="149571"/>
                  </a:cubicBezTo>
                  <a:cubicBezTo>
                    <a:pt x="81584" y="112023"/>
                    <a:pt x="112023" y="81584"/>
                    <a:pt x="149571" y="81584"/>
                  </a:cubicBezTo>
                  <a:cubicBezTo>
                    <a:pt x="157081" y="81584"/>
                    <a:pt x="163169" y="75497"/>
                    <a:pt x="163169" y="67987"/>
                  </a:cubicBezTo>
                  <a:cubicBezTo>
                    <a:pt x="163169" y="60477"/>
                    <a:pt x="157081" y="54390"/>
                    <a:pt x="149571" y="54390"/>
                  </a:cubicBezTo>
                  <a:close/>
                  <a:moveTo>
                    <a:pt x="176766" y="0"/>
                  </a:moveTo>
                  <a:cubicBezTo>
                    <a:pt x="274391" y="0"/>
                    <a:pt x="353532" y="79141"/>
                    <a:pt x="353532" y="176766"/>
                  </a:cubicBezTo>
                  <a:cubicBezTo>
                    <a:pt x="353532" y="274391"/>
                    <a:pt x="274391" y="353532"/>
                    <a:pt x="176766" y="353532"/>
                  </a:cubicBezTo>
                  <a:cubicBezTo>
                    <a:pt x="79141" y="353532"/>
                    <a:pt x="0" y="274391"/>
                    <a:pt x="0" y="176766"/>
                  </a:cubicBezTo>
                  <a:cubicBezTo>
                    <a:pt x="0" y="79141"/>
                    <a:pt x="79141" y="0"/>
                    <a:pt x="176766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2CE4E73B-C574-7D73-B9A8-8CCBB4E87347}"/>
                </a:ext>
              </a:extLst>
            </p:cNvPr>
            <p:cNvSpPr/>
            <p:nvPr/>
          </p:nvSpPr>
          <p:spPr>
            <a:xfrm>
              <a:off x="9465514" y="1763399"/>
              <a:ext cx="302851" cy="302851"/>
            </a:xfrm>
            <a:custGeom>
              <a:avLst/>
              <a:gdLst>
                <a:gd name="connsiteX0" fmla="*/ 149571 w 353532"/>
                <a:gd name="connsiteY0" fmla="*/ 54390 h 353532"/>
                <a:gd name="connsiteX1" fmla="*/ 54390 w 353532"/>
                <a:gd name="connsiteY1" fmla="*/ 149571 h 353532"/>
                <a:gd name="connsiteX2" fmla="*/ 67987 w 353532"/>
                <a:gd name="connsiteY2" fmla="*/ 163169 h 353532"/>
                <a:gd name="connsiteX3" fmla="*/ 81584 w 353532"/>
                <a:gd name="connsiteY3" fmla="*/ 149571 h 353532"/>
                <a:gd name="connsiteX4" fmla="*/ 149571 w 353532"/>
                <a:gd name="connsiteY4" fmla="*/ 81584 h 353532"/>
                <a:gd name="connsiteX5" fmla="*/ 163169 w 353532"/>
                <a:gd name="connsiteY5" fmla="*/ 67987 h 353532"/>
                <a:gd name="connsiteX6" fmla="*/ 149571 w 353532"/>
                <a:gd name="connsiteY6" fmla="*/ 54390 h 353532"/>
                <a:gd name="connsiteX7" fmla="*/ 176766 w 353532"/>
                <a:gd name="connsiteY7" fmla="*/ 0 h 353532"/>
                <a:gd name="connsiteX8" fmla="*/ 353532 w 353532"/>
                <a:gd name="connsiteY8" fmla="*/ 176766 h 353532"/>
                <a:gd name="connsiteX9" fmla="*/ 176766 w 353532"/>
                <a:gd name="connsiteY9" fmla="*/ 353532 h 353532"/>
                <a:gd name="connsiteX10" fmla="*/ 0 w 353532"/>
                <a:gd name="connsiteY10" fmla="*/ 176766 h 353532"/>
                <a:gd name="connsiteX11" fmla="*/ 176766 w 353532"/>
                <a:gd name="connsiteY11" fmla="*/ 0 h 35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3532" h="353532">
                  <a:moveTo>
                    <a:pt x="149571" y="54390"/>
                  </a:moveTo>
                  <a:cubicBezTo>
                    <a:pt x="97004" y="54390"/>
                    <a:pt x="54390" y="97004"/>
                    <a:pt x="54390" y="149571"/>
                  </a:cubicBezTo>
                  <a:cubicBezTo>
                    <a:pt x="54390" y="157081"/>
                    <a:pt x="60477" y="163169"/>
                    <a:pt x="67987" y="163169"/>
                  </a:cubicBezTo>
                  <a:cubicBezTo>
                    <a:pt x="75497" y="163169"/>
                    <a:pt x="81584" y="157081"/>
                    <a:pt x="81584" y="149571"/>
                  </a:cubicBezTo>
                  <a:cubicBezTo>
                    <a:pt x="81584" y="112023"/>
                    <a:pt x="112023" y="81584"/>
                    <a:pt x="149571" y="81584"/>
                  </a:cubicBezTo>
                  <a:cubicBezTo>
                    <a:pt x="157081" y="81584"/>
                    <a:pt x="163169" y="75497"/>
                    <a:pt x="163169" y="67987"/>
                  </a:cubicBezTo>
                  <a:cubicBezTo>
                    <a:pt x="163169" y="60477"/>
                    <a:pt x="157081" y="54390"/>
                    <a:pt x="149571" y="54390"/>
                  </a:cubicBezTo>
                  <a:close/>
                  <a:moveTo>
                    <a:pt x="176766" y="0"/>
                  </a:moveTo>
                  <a:cubicBezTo>
                    <a:pt x="274391" y="0"/>
                    <a:pt x="353532" y="79141"/>
                    <a:pt x="353532" y="176766"/>
                  </a:cubicBezTo>
                  <a:cubicBezTo>
                    <a:pt x="353532" y="274391"/>
                    <a:pt x="274391" y="353532"/>
                    <a:pt x="176766" y="353532"/>
                  </a:cubicBezTo>
                  <a:cubicBezTo>
                    <a:pt x="79141" y="353532"/>
                    <a:pt x="0" y="274391"/>
                    <a:pt x="0" y="176766"/>
                  </a:cubicBezTo>
                  <a:cubicBezTo>
                    <a:pt x="0" y="79141"/>
                    <a:pt x="79141" y="0"/>
                    <a:pt x="176766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F8E3E7DD-560E-F12B-DBD4-7C5D133A0ABA}"/>
                </a:ext>
              </a:extLst>
            </p:cNvPr>
            <p:cNvSpPr/>
            <p:nvPr/>
          </p:nvSpPr>
          <p:spPr>
            <a:xfrm>
              <a:off x="9245135" y="1619538"/>
              <a:ext cx="180840" cy="180840"/>
            </a:xfrm>
            <a:custGeom>
              <a:avLst/>
              <a:gdLst>
                <a:gd name="connsiteX0" fmla="*/ 149571 w 353532"/>
                <a:gd name="connsiteY0" fmla="*/ 54390 h 353532"/>
                <a:gd name="connsiteX1" fmla="*/ 54390 w 353532"/>
                <a:gd name="connsiteY1" fmla="*/ 149571 h 353532"/>
                <a:gd name="connsiteX2" fmla="*/ 67987 w 353532"/>
                <a:gd name="connsiteY2" fmla="*/ 163169 h 353532"/>
                <a:gd name="connsiteX3" fmla="*/ 81584 w 353532"/>
                <a:gd name="connsiteY3" fmla="*/ 149571 h 353532"/>
                <a:gd name="connsiteX4" fmla="*/ 149571 w 353532"/>
                <a:gd name="connsiteY4" fmla="*/ 81584 h 353532"/>
                <a:gd name="connsiteX5" fmla="*/ 163169 w 353532"/>
                <a:gd name="connsiteY5" fmla="*/ 67987 h 353532"/>
                <a:gd name="connsiteX6" fmla="*/ 149571 w 353532"/>
                <a:gd name="connsiteY6" fmla="*/ 54390 h 353532"/>
                <a:gd name="connsiteX7" fmla="*/ 176766 w 353532"/>
                <a:gd name="connsiteY7" fmla="*/ 0 h 353532"/>
                <a:gd name="connsiteX8" fmla="*/ 353532 w 353532"/>
                <a:gd name="connsiteY8" fmla="*/ 176766 h 353532"/>
                <a:gd name="connsiteX9" fmla="*/ 176766 w 353532"/>
                <a:gd name="connsiteY9" fmla="*/ 353532 h 353532"/>
                <a:gd name="connsiteX10" fmla="*/ 0 w 353532"/>
                <a:gd name="connsiteY10" fmla="*/ 176766 h 353532"/>
                <a:gd name="connsiteX11" fmla="*/ 176766 w 353532"/>
                <a:gd name="connsiteY11" fmla="*/ 0 h 35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3532" h="353532">
                  <a:moveTo>
                    <a:pt x="149571" y="54390"/>
                  </a:moveTo>
                  <a:cubicBezTo>
                    <a:pt x="97004" y="54390"/>
                    <a:pt x="54390" y="97004"/>
                    <a:pt x="54390" y="149571"/>
                  </a:cubicBezTo>
                  <a:cubicBezTo>
                    <a:pt x="54390" y="157081"/>
                    <a:pt x="60477" y="163169"/>
                    <a:pt x="67987" y="163169"/>
                  </a:cubicBezTo>
                  <a:cubicBezTo>
                    <a:pt x="75497" y="163169"/>
                    <a:pt x="81584" y="157081"/>
                    <a:pt x="81584" y="149571"/>
                  </a:cubicBezTo>
                  <a:cubicBezTo>
                    <a:pt x="81584" y="112023"/>
                    <a:pt x="112023" y="81584"/>
                    <a:pt x="149571" y="81584"/>
                  </a:cubicBezTo>
                  <a:cubicBezTo>
                    <a:pt x="157081" y="81584"/>
                    <a:pt x="163169" y="75497"/>
                    <a:pt x="163169" y="67987"/>
                  </a:cubicBezTo>
                  <a:cubicBezTo>
                    <a:pt x="163169" y="60477"/>
                    <a:pt x="157081" y="54390"/>
                    <a:pt x="149571" y="54390"/>
                  </a:cubicBezTo>
                  <a:close/>
                  <a:moveTo>
                    <a:pt x="176766" y="0"/>
                  </a:moveTo>
                  <a:cubicBezTo>
                    <a:pt x="274391" y="0"/>
                    <a:pt x="353532" y="79141"/>
                    <a:pt x="353532" y="176766"/>
                  </a:cubicBezTo>
                  <a:cubicBezTo>
                    <a:pt x="353532" y="274391"/>
                    <a:pt x="274391" y="353532"/>
                    <a:pt x="176766" y="353532"/>
                  </a:cubicBezTo>
                  <a:cubicBezTo>
                    <a:pt x="79141" y="353532"/>
                    <a:pt x="0" y="274391"/>
                    <a:pt x="0" y="176766"/>
                  </a:cubicBezTo>
                  <a:cubicBezTo>
                    <a:pt x="0" y="79141"/>
                    <a:pt x="79141" y="0"/>
                    <a:pt x="176766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CFAD6D64-A133-758C-3C07-356A23A46EF1}"/>
                </a:ext>
              </a:extLst>
            </p:cNvPr>
            <p:cNvSpPr/>
            <p:nvPr/>
          </p:nvSpPr>
          <p:spPr>
            <a:xfrm>
              <a:off x="9377607" y="1414547"/>
              <a:ext cx="204991" cy="204991"/>
            </a:xfrm>
            <a:custGeom>
              <a:avLst/>
              <a:gdLst>
                <a:gd name="connsiteX0" fmla="*/ 149571 w 353532"/>
                <a:gd name="connsiteY0" fmla="*/ 54390 h 353532"/>
                <a:gd name="connsiteX1" fmla="*/ 54390 w 353532"/>
                <a:gd name="connsiteY1" fmla="*/ 149571 h 353532"/>
                <a:gd name="connsiteX2" fmla="*/ 67987 w 353532"/>
                <a:gd name="connsiteY2" fmla="*/ 163169 h 353532"/>
                <a:gd name="connsiteX3" fmla="*/ 81584 w 353532"/>
                <a:gd name="connsiteY3" fmla="*/ 149571 h 353532"/>
                <a:gd name="connsiteX4" fmla="*/ 149571 w 353532"/>
                <a:gd name="connsiteY4" fmla="*/ 81584 h 353532"/>
                <a:gd name="connsiteX5" fmla="*/ 163169 w 353532"/>
                <a:gd name="connsiteY5" fmla="*/ 67987 h 353532"/>
                <a:gd name="connsiteX6" fmla="*/ 149571 w 353532"/>
                <a:gd name="connsiteY6" fmla="*/ 54390 h 353532"/>
                <a:gd name="connsiteX7" fmla="*/ 176766 w 353532"/>
                <a:gd name="connsiteY7" fmla="*/ 0 h 353532"/>
                <a:gd name="connsiteX8" fmla="*/ 353532 w 353532"/>
                <a:gd name="connsiteY8" fmla="*/ 176766 h 353532"/>
                <a:gd name="connsiteX9" fmla="*/ 176766 w 353532"/>
                <a:gd name="connsiteY9" fmla="*/ 353532 h 353532"/>
                <a:gd name="connsiteX10" fmla="*/ 0 w 353532"/>
                <a:gd name="connsiteY10" fmla="*/ 176766 h 353532"/>
                <a:gd name="connsiteX11" fmla="*/ 176766 w 353532"/>
                <a:gd name="connsiteY11" fmla="*/ 0 h 35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3532" h="353532">
                  <a:moveTo>
                    <a:pt x="149571" y="54390"/>
                  </a:moveTo>
                  <a:cubicBezTo>
                    <a:pt x="97004" y="54390"/>
                    <a:pt x="54390" y="97004"/>
                    <a:pt x="54390" y="149571"/>
                  </a:cubicBezTo>
                  <a:cubicBezTo>
                    <a:pt x="54390" y="157081"/>
                    <a:pt x="60477" y="163169"/>
                    <a:pt x="67987" y="163169"/>
                  </a:cubicBezTo>
                  <a:cubicBezTo>
                    <a:pt x="75497" y="163169"/>
                    <a:pt x="81584" y="157081"/>
                    <a:pt x="81584" y="149571"/>
                  </a:cubicBezTo>
                  <a:cubicBezTo>
                    <a:pt x="81584" y="112023"/>
                    <a:pt x="112023" y="81584"/>
                    <a:pt x="149571" y="81584"/>
                  </a:cubicBezTo>
                  <a:cubicBezTo>
                    <a:pt x="157081" y="81584"/>
                    <a:pt x="163169" y="75497"/>
                    <a:pt x="163169" y="67987"/>
                  </a:cubicBezTo>
                  <a:cubicBezTo>
                    <a:pt x="163169" y="60477"/>
                    <a:pt x="157081" y="54390"/>
                    <a:pt x="149571" y="54390"/>
                  </a:cubicBezTo>
                  <a:close/>
                  <a:moveTo>
                    <a:pt x="176766" y="0"/>
                  </a:moveTo>
                  <a:cubicBezTo>
                    <a:pt x="274391" y="0"/>
                    <a:pt x="353532" y="79141"/>
                    <a:pt x="353532" y="176766"/>
                  </a:cubicBezTo>
                  <a:cubicBezTo>
                    <a:pt x="353532" y="274391"/>
                    <a:pt x="274391" y="353532"/>
                    <a:pt x="176766" y="353532"/>
                  </a:cubicBezTo>
                  <a:cubicBezTo>
                    <a:pt x="79141" y="353532"/>
                    <a:pt x="0" y="274391"/>
                    <a:pt x="0" y="176766"/>
                  </a:cubicBezTo>
                  <a:cubicBezTo>
                    <a:pt x="0" y="79141"/>
                    <a:pt x="79141" y="0"/>
                    <a:pt x="176766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80F63190-7FCA-524C-6769-7576C4389671}"/>
                </a:ext>
              </a:extLst>
            </p:cNvPr>
            <p:cNvSpPr/>
            <p:nvPr/>
          </p:nvSpPr>
          <p:spPr>
            <a:xfrm>
              <a:off x="9649709" y="2487438"/>
              <a:ext cx="229760" cy="229761"/>
            </a:xfrm>
            <a:custGeom>
              <a:avLst/>
              <a:gdLst>
                <a:gd name="connsiteX0" fmla="*/ 149571 w 353532"/>
                <a:gd name="connsiteY0" fmla="*/ 54390 h 353532"/>
                <a:gd name="connsiteX1" fmla="*/ 54390 w 353532"/>
                <a:gd name="connsiteY1" fmla="*/ 149571 h 353532"/>
                <a:gd name="connsiteX2" fmla="*/ 67987 w 353532"/>
                <a:gd name="connsiteY2" fmla="*/ 163169 h 353532"/>
                <a:gd name="connsiteX3" fmla="*/ 81584 w 353532"/>
                <a:gd name="connsiteY3" fmla="*/ 149571 h 353532"/>
                <a:gd name="connsiteX4" fmla="*/ 149571 w 353532"/>
                <a:gd name="connsiteY4" fmla="*/ 81584 h 353532"/>
                <a:gd name="connsiteX5" fmla="*/ 163169 w 353532"/>
                <a:gd name="connsiteY5" fmla="*/ 67987 h 353532"/>
                <a:gd name="connsiteX6" fmla="*/ 149571 w 353532"/>
                <a:gd name="connsiteY6" fmla="*/ 54390 h 353532"/>
                <a:gd name="connsiteX7" fmla="*/ 176766 w 353532"/>
                <a:gd name="connsiteY7" fmla="*/ 0 h 353532"/>
                <a:gd name="connsiteX8" fmla="*/ 353532 w 353532"/>
                <a:gd name="connsiteY8" fmla="*/ 176766 h 353532"/>
                <a:gd name="connsiteX9" fmla="*/ 176766 w 353532"/>
                <a:gd name="connsiteY9" fmla="*/ 353532 h 353532"/>
                <a:gd name="connsiteX10" fmla="*/ 0 w 353532"/>
                <a:gd name="connsiteY10" fmla="*/ 176766 h 353532"/>
                <a:gd name="connsiteX11" fmla="*/ 176766 w 353532"/>
                <a:gd name="connsiteY11" fmla="*/ 0 h 35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3532" h="353532">
                  <a:moveTo>
                    <a:pt x="149571" y="54390"/>
                  </a:moveTo>
                  <a:cubicBezTo>
                    <a:pt x="97004" y="54390"/>
                    <a:pt x="54390" y="97004"/>
                    <a:pt x="54390" y="149571"/>
                  </a:cubicBezTo>
                  <a:cubicBezTo>
                    <a:pt x="54390" y="157081"/>
                    <a:pt x="60477" y="163169"/>
                    <a:pt x="67987" y="163169"/>
                  </a:cubicBezTo>
                  <a:cubicBezTo>
                    <a:pt x="75497" y="163169"/>
                    <a:pt x="81584" y="157081"/>
                    <a:pt x="81584" y="149571"/>
                  </a:cubicBezTo>
                  <a:cubicBezTo>
                    <a:pt x="81584" y="112023"/>
                    <a:pt x="112023" y="81584"/>
                    <a:pt x="149571" y="81584"/>
                  </a:cubicBezTo>
                  <a:cubicBezTo>
                    <a:pt x="157081" y="81584"/>
                    <a:pt x="163169" y="75497"/>
                    <a:pt x="163169" y="67987"/>
                  </a:cubicBezTo>
                  <a:cubicBezTo>
                    <a:pt x="163169" y="60477"/>
                    <a:pt x="157081" y="54390"/>
                    <a:pt x="149571" y="54390"/>
                  </a:cubicBezTo>
                  <a:close/>
                  <a:moveTo>
                    <a:pt x="176766" y="0"/>
                  </a:moveTo>
                  <a:cubicBezTo>
                    <a:pt x="274391" y="0"/>
                    <a:pt x="353532" y="79141"/>
                    <a:pt x="353532" y="176766"/>
                  </a:cubicBezTo>
                  <a:cubicBezTo>
                    <a:pt x="353532" y="274391"/>
                    <a:pt x="274391" y="353532"/>
                    <a:pt x="176766" y="353532"/>
                  </a:cubicBezTo>
                  <a:cubicBezTo>
                    <a:pt x="79141" y="353532"/>
                    <a:pt x="0" y="274391"/>
                    <a:pt x="0" y="176766"/>
                  </a:cubicBezTo>
                  <a:cubicBezTo>
                    <a:pt x="0" y="79141"/>
                    <a:pt x="79141" y="0"/>
                    <a:pt x="176766" y="0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5F8A0B-83EC-0A92-4BB0-E2EBAB33903B}"/>
              </a:ext>
            </a:extLst>
          </p:cNvPr>
          <p:cNvGrpSpPr/>
          <p:nvPr/>
        </p:nvGrpSpPr>
        <p:grpSpPr>
          <a:xfrm>
            <a:off x="4722355" y="1828397"/>
            <a:ext cx="1745356" cy="3466834"/>
            <a:chOff x="6296473" y="1294862"/>
            <a:chExt cx="2327141" cy="4622445"/>
          </a:xfrm>
        </p:grpSpPr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B3B83C51-6253-A3CA-21C7-70A893C4BF50}"/>
                </a:ext>
              </a:extLst>
            </p:cNvPr>
            <p:cNvSpPr/>
            <p:nvPr/>
          </p:nvSpPr>
          <p:spPr>
            <a:xfrm>
              <a:off x="6309259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A9107BEA-5BAD-A5DE-15F7-99D6D2F5C4B5}"/>
                </a:ext>
              </a:extLst>
            </p:cNvPr>
            <p:cNvGrpSpPr/>
            <p:nvPr/>
          </p:nvGrpSpPr>
          <p:grpSpPr>
            <a:xfrm>
              <a:off x="6296473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tx2"/>
                </a:gs>
                <a:gs pos="57000">
                  <a:schemeClr val="tx1"/>
                </a:gs>
              </a:gsLst>
              <a:lin ang="5400000" scaled="1"/>
            </a:gradFill>
          </p:grpSpPr>
          <p:sp>
            <p:nvSpPr>
              <p:cNvPr id="149" name="Rectangle: Rounded Corners 148">
                <a:extLst>
                  <a:ext uri="{FF2B5EF4-FFF2-40B4-BE49-F238E27FC236}">
                    <a16:creationId xmlns:a16="http://schemas.microsoft.com/office/drawing/2014/main" id="{127C66D4-6A76-AE6C-B84D-939C3D4320A2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/>
                  </a:solidFill>
                </a:endParaRPr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A447D069-88D5-168C-4B09-5AF3218C7F85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54380" rIns="68580" rtlCol="0" anchor="ctr">
                <a:noAutofit/>
              </a:bodyPr>
              <a:lstStyle/>
              <a:p>
                <a:r>
                  <a:rPr lang="en-US" b="1" cap="all" dirty="0">
                    <a:solidFill>
                      <a:schemeClr val="bg1"/>
                    </a:solidFill>
                  </a:rPr>
                  <a:t>Expert</a:t>
                </a:r>
              </a:p>
            </p:txBody>
          </p:sp>
        </p:grp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13003E4-2D24-1E31-7C46-CFBCE812A589}"/>
                </a:ext>
              </a:extLst>
            </p:cNvPr>
            <p:cNvSpPr/>
            <p:nvPr/>
          </p:nvSpPr>
          <p:spPr>
            <a:xfrm>
              <a:off x="6296473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55E0D719-E3CE-638A-F4A9-C34C75E63D7C}"/>
                </a:ext>
              </a:extLst>
            </p:cNvPr>
            <p:cNvSpPr/>
            <p:nvPr/>
          </p:nvSpPr>
          <p:spPr>
            <a:xfrm>
              <a:off x="6495505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tx2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$19.</a:t>
              </a:r>
              <a:r>
                <a:rPr lang="en-US" sz="1350" b="1" baseline="30000" dirty="0">
                  <a:solidFill>
                    <a:schemeClr val="bg1"/>
                  </a:solidFill>
                </a:rPr>
                <a:t>99</a:t>
              </a:r>
              <a:r>
                <a:rPr lang="en-US" sz="1350" b="1" dirty="0">
                  <a:solidFill>
                    <a:schemeClr val="bg1"/>
                  </a:solidFill>
                </a:rPr>
                <a:t>/month</a:t>
              </a:r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CDA65F24-8FA5-1563-5276-571E244D3332}"/>
                </a:ext>
              </a:extLst>
            </p:cNvPr>
            <p:cNvGrpSpPr/>
            <p:nvPr/>
          </p:nvGrpSpPr>
          <p:grpSpPr>
            <a:xfrm>
              <a:off x="8100884" y="4665717"/>
              <a:ext cx="401205" cy="575242"/>
              <a:chOff x="10169504" y="4011438"/>
              <a:chExt cx="615318" cy="882235"/>
            </a:xfrm>
            <a:solidFill>
              <a:schemeClr val="tx2"/>
            </a:solidFill>
          </p:grpSpPr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CB4C1A34-5F5B-95AB-FCA9-E2BFC9544D47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0D954CC5-13C2-FF0E-8DE3-8C9F8F1BFE2A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D121B63F-F902-A6FE-12B0-291A4BD7BF44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EEF6B27-D337-DCC6-387C-52B8FE4A112F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09F8DCFF-D5D0-72CD-9443-9FBB69545135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FB3FF80-DB19-3EE5-ED15-19AAB453D235}"/>
                </a:ext>
              </a:extLst>
            </p:cNvPr>
            <p:cNvGrpSpPr/>
            <p:nvPr/>
          </p:nvGrpSpPr>
          <p:grpSpPr>
            <a:xfrm>
              <a:off x="6370494" y="1294862"/>
              <a:ext cx="817592" cy="1422337"/>
              <a:chOff x="6370494" y="1294862"/>
              <a:chExt cx="817592" cy="1422337"/>
            </a:xfrm>
          </p:grpSpPr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12BA90A6-281A-F45B-9896-ABA1D9053BBE}"/>
                  </a:ext>
                </a:extLst>
              </p:cNvPr>
              <p:cNvSpPr/>
              <p:nvPr/>
            </p:nvSpPr>
            <p:spPr>
              <a:xfrm>
                <a:off x="7038179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94ADC232-1C4F-ED7C-5AE0-2FF09EEE4578}"/>
                  </a:ext>
                </a:extLst>
              </p:cNvPr>
              <p:cNvSpPr/>
              <p:nvPr/>
            </p:nvSpPr>
            <p:spPr>
              <a:xfrm>
                <a:off x="6407282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01E2A4BF-9EF6-6377-7B40-5C7DDDC5DA80}"/>
                  </a:ext>
                </a:extLst>
              </p:cNvPr>
              <p:cNvSpPr/>
              <p:nvPr/>
            </p:nvSpPr>
            <p:spPr>
              <a:xfrm>
                <a:off x="7076981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21073281-C6C4-DD2D-80C8-4CEDC88EC624}"/>
                  </a:ext>
                </a:extLst>
              </p:cNvPr>
              <p:cNvSpPr/>
              <p:nvPr/>
            </p:nvSpPr>
            <p:spPr>
              <a:xfrm>
                <a:off x="6370494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C85B633B-65C0-1A12-44D3-BA5668A46107}"/>
                  </a:ext>
                </a:extLst>
              </p:cNvPr>
              <p:cNvSpPr/>
              <p:nvPr/>
            </p:nvSpPr>
            <p:spPr>
              <a:xfrm>
                <a:off x="6735328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75B53B40-8B8C-CF7D-AE64-78FD249A3ABA}"/>
                  </a:ext>
                </a:extLst>
              </p:cNvPr>
              <p:cNvSpPr/>
              <p:nvPr/>
            </p:nvSpPr>
            <p:spPr>
              <a:xfrm>
                <a:off x="6514949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BF110509-D58C-9D3A-94CB-7E14C49DA5CC}"/>
                  </a:ext>
                </a:extLst>
              </p:cNvPr>
              <p:cNvSpPr/>
              <p:nvPr/>
            </p:nvSpPr>
            <p:spPr>
              <a:xfrm>
                <a:off x="6647421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4AC56870-058C-D35C-F5AB-071AA87ABE02}"/>
                  </a:ext>
                </a:extLst>
              </p:cNvPr>
              <p:cNvSpPr/>
              <p:nvPr/>
            </p:nvSpPr>
            <p:spPr>
              <a:xfrm>
                <a:off x="6919523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  <p:grpSp>
          <p:nvGrpSpPr>
            <p:cNvPr id="357" name="Group 356">
              <a:extLst>
                <a:ext uri="{FF2B5EF4-FFF2-40B4-BE49-F238E27FC236}">
                  <a16:creationId xmlns:a16="http://schemas.microsoft.com/office/drawing/2014/main" id="{6A13E810-C608-D27D-281F-B7CAE1B245EC}"/>
                </a:ext>
              </a:extLst>
            </p:cNvPr>
            <p:cNvGrpSpPr/>
            <p:nvPr/>
          </p:nvGrpSpPr>
          <p:grpSpPr>
            <a:xfrm>
              <a:off x="7784948" y="2257040"/>
              <a:ext cx="816254" cy="261610"/>
              <a:chOff x="6429422" y="1947012"/>
              <a:chExt cx="832858" cy="266932"/>
            </a:xfrm>
          </p:grpSpPr>
          <p:sp>
            <p:nvSpPr>
              <p:cNvPr id="355" name="TextBox 354">
                <a:extLst>
                  <a:ext uri="{FF2B5EF4-FFF2-40B4-BE49-F238E27FC236}">
                    <a16:creationId xmlns:a16="http://schemas.microsoft.com/office/drawing/2014/main" id="{CF56B2AE-58C5-0742-499D-4AC6D68505D0}"/>
                  </a:ext>
                </a:extLst>
              </p:cNvPr>
              <p:cNvSpPr txBox="1"/>
              <p:nvPr/>
            </p:nvSpPr>
            <p:spPr>
              <a:xfrm>
                <a:off x="6553077" y="1947012"/>
                <a:ext cx="709203" cy="2669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675" cap="all" dirty="0">
                    <a:solidFill>
                      <a:schemeClr val="accent4"/>
                    </a:solidFill>
                  </a:rPr>
                  <a:t>Popular</a:t>
                </a:r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id="{D2BAA659-0E52-25F4-EFC7-B28E2B8465E0}"/>
                  </a:ext>
                </a:extLst>
              </p:cNvPr>
              <p:cNvSpPr/>
              <p:nvPr/>
            </p:nvSpPr>
            <p:spPr>
              <a:xfrm>
                <a:off x="6429422" y="1975598"/>
                <a:ext cx="210230" cy="209762"/>
              </a:xfrm>
              <a:custGeom>
                <a:avLst/>
                <a:gdLst>
                  <a:gd name="connsiteX0" fmla="*/ 222663 w 228155"/>
                  <a:gd name="connsiteY0" fmla="*/ 100965 h 227647"/>
                  <a:gd name="connsiteX1" fmla="*/ 227425 w 228155"/>
                  <a:gd name="connsiteY1" fmla="*/ 83820 h 227647"/>
                  <a:gd name="connsiteX2" fmla="*/ 213138 w 228155"/>
                  <a:gd name="connsiteY2" fmla="*/ 73342 h 227647"/>
                  <a:gd name="connsiteX3" fmla="*/ 160750 w 228155"/>
                  <a:gd name="connsiteY3" fmla="*/ 73342 h 227647"/>
                  <a:gd name="connsiteX4" fmla="*/ 146463 w 228155"/>
                  <a:gd name="connsiteY4" fmla="*/ 62865 h 227647"/>
                  <a:gd name="connsiteX5" fmla="*/ 129317 w 228155"/>
                  <a:gd name="connsiteY5" fmla="*/ 11430 h 227647"/>
                  <a:gd name="connsiteX6" fmla="*/ 114078 w 228155"/>
                  <a:gd name="connsiteY6" fmla="*/ 0 h 227647"/>
                  <a:gd name="connsiteX7" fmla="*/ 98838 w 228155"/>
                  <a:gd name="connsiteY7" fmla="*/ 10477 h 227647"/>
                  <a:gd name="connsiteX8" fmla="*/ 81692 w 228155"/>
                  <a:gd name="connsiteY8" fmla="*/ 61913 h 227647"/>
                  <a:gd name="connsiteX9" fmla="*/ 67405 w 228155"/>
                  <a:gd name="connsiteY9" fmla="*/ 72390 h 227647"/>
                  <a:gd name="connsiteX10" fmla="*/ 15017 w 228155"/>
                  <a:gd name="connsiteY10" fmla="*/ 72390 h 227647"/>
                  <a:gd name="connsiteX11" fmla="*/ 730 w 228155"/>
                  <a:gd name="connsiteY11" fmla="*/ 82867 h 227647"/>
                  <a:gd name="connsiteX12" fmla="*/ 5492 w 228155"/>
                  <a:gd name="connsiteY12" fmla="*/ 100013 h 227647"/>
                  <a:gd name="connsiteX13" fmla="*/ 23590 w 228155"/>
                  <a:gd name="connsiteY13" fmla="*/ 116205 h 227647"/>
                  <a:gd name="connsiteX14" fmla="*/ 46450 w 228155"/>
                  <a:gd name="connsiteY14" fmla="*/ 137160 h 227647"/>
                  <a:gd name="connsiteX15" fmla="*/ 51213 w 228155"/>
                  <a:gd name="connsiteY15" fmla="*/ 144780 h 227647"/>
                  <a:gd name="connsiteX16" fmla="*/ 51213 w 228155"/>
                  <a:gd name="connsiteY16" fmla="*/ 153352 h 227647"/>
                  <a:gd name="connsiteX17" fmla="*/ 35020 w 228155"/>
                  <a:gd name="connsiteY17" fmla="*/ 207645 h 227647"/>
                  <a:gd name="connsiteX18" fmla="*/ 40735 w 228155"/>
                  <a:gd name="connsiteY18" fmla="*/ 224790 h 227647"/>
                  <a:gd name="connsiteX19" fmla="*/ 58833 w 228155"/>
                  <a:gd name="connsiteY19" fmla="*/ 224790 h 227647"/>
                  <a:gd name="connsiteX20" fmla="*/ 104553 w 228155"/>
                  <a:gd name="connsiteY20" fmla="*/ 192405 h 227647"/>
                  <a:gd name="connsiteX21" fmla="*/ 122650 w 228155"/>
                  <a:gd name="connsiteY21" fmla="*/ 192405 h 227647"/>
                  <a:gd name="connsiteX22" fmla="*/ 168370 w 228155"/>
                  <a:gd name="connsiteY22" fmla="*/ 224790 h 227647"/>
                  <a:gd name="connsiteX23" fmla="*/ 186467 w 228155"/>
                  <a:gd name="connsiteY23" fmla="*/ 224790 h 227647"/>
                  <a:gd name="connsiteX24" fmla="*/ 192183 w 228155"/>
                  <a:gd name="connsiteY24" fmla="*/ 207645 h 227647"/>
                  <a:gd name="connsiteX25" fmla="*/ 175990 w 228155"/>
                  <a:gd name="connsiteY25" fmla="*/ 153352 h 227647"/>
                  <a:gd name="connsiteX26" fmla="*/ 180753 w 228155"/>
                  <a:gd name="connsiteY26" fmla="*/ 137160 h 227647"/>
                  <a:gd name="connsiteX27" fmla="*/ 222663 w 228155"/>
                  <a:gd name="connsiteY27" fmla="*/ 100965 h 227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28155" h="227647">
                    <a:moveTo>
                      <a:pt x="222663" y="100965"/>
                    </a:moveTo>
                    <a:cubicBezTo>
                      <a:pt x="227425" y="96202"/>
                      <a:pt x="229330" y="89535"/>
                      <a:pt x="227425" y="83820"/>
                    </a:cubicBezTo>
                    <a:cubicBezTo>
                      <a:pt x="225520" y="78105"/>
                      <a:pt x="218853" y="73342"/>
                      <a:pt x="213138" y="73342"/>
                    </a:cubicBezTo>
                    <a:lnTo>
                      <a:pt x="160750" y="73342"/>
                    </a:lnTo>
                    <a:cubicBezTo>
                      <a:pt x="154083" y="73342"/>
                      <a:pt x="148367" y="68580"/>
                      <a:pt x="146463" y="62865"/>
                    </a:cubicBezTo>
                    <a:lnTo>
                      <a:pt x="129317" y="11430"/>
                    </a:lnTo>
                    <a:cubicBezTo>
                      <a:pt x="126460" y="4763"/>
                      <a:pt x="120745" y="0"/>
                      <a:pt x="114078" y="0"/>
                    </a:cubicBezTo>
                    <a:cubicBezTo>
                      <a:pt x="107410" y="0"/>
                      <a:pt x="101695" y="4763"/>
                      <a:pt x="98838" y="10477"/>
                    </a:cubicBezTo>
                    <a:lnTo>
                      <a:pt x="81692" y="61913"/>
                    </a:lnTo>
                    <a:cubicBezTo>
                      <a:pt x="79788" y="68580"/>
                      <a:pt x="74073" y="72390"/>
                      <a:pt x="67405" y="72390"/>
                    </a:cubicBezTo>
                    <a:lnTo>
                      <a:pt x="15017" y="72390"/>
                    </a:lnTo>
                    <a:cubicBezTo>
                      <a:pt x="8350" y="72390"/>
                      <a:pt x="2635" y="76200"/>
                      <a:pt x="730" y="82867"/>
                    </a:cubicBezTo>
                    <a:cubicBezTo>
                      <a:pt x="-1175" y="88583"/>
                      <a:pt x="730" y="96202"/>
                      <a:pt x="5492" y="100013"/>
                    </a:cubicBezTo>
                    <a:lnTo>
                      <a:pt x="23590" y="116205"/>
                    </a:lnTo>
                    <a:lnTo>
                      <a:pt x="46450" y="137160"/>
                    </a:lnTo>
                    <a:cubicBezTo>
                      <a:pt x="48355" y="139065"/>
                      <a:pt x="50260" y="141923"/>
                      <a:pt x="51213" y="144780"/>
                    </a:cubicBezTo>
                    <a:cubicBezTo>
                      <a:pt x="52165" y="147638"/>
                      <a:pt x="52165" y="150495"/>
                      <a:pt x="51213" y="153352"/>
                    </a:cubicBezTo>
                    <a:lnTo>
                      <a:pt x="35020" y="207645"/>
                    </a:lnTo>
                    <a:cubicBezTo>
                      <a:pt x="33115" y="214313"/>
                      <a:pt x="35020" y="220980"/>
                      <a:pt x="40735" y="224790"/>
                    </a:cubicBezTo>
                    <a:cubicBezTo>
                      <a:pt x="46450" y="228600"/>
                      <a:pt x="53117" y="228600"/>
                      <a:pt x="58833" y="224790"/>
                    </a:cubicBezTo>
                    <a:lnTo>
                      <a:pt x="104553" y="192405"/>
                    </a:lnTo>
                    <a:cubicBezTo>
                      <a:pt x="110267" y="188595"/>
                      <a:pt x="116935" y="188595"/>
                      <a:pt x="122650" y="192405"/>
                    </a:cubicBezTo>
                    <a:lnTo>
                      <a:pt x="168370" y="224790"/>
                    </a:lnTo>
                    <a:cubicBezTo>
                      <a:pt x="174085" y="228600"/>
                      <a:pt x="180753" y="228600"/>
                      <a:pt x="186467" y="224790"/>
                    </a:cubicBezTo>
                    <a:cubicBezTo>
                      <a:pt x="192183" y="220980"/>
                      <a:pt x="194088" y="213360"/>
                      <a:pt x="192183" y="207645"/>
                    </a:cubicBezTo>
                    <a:lnTo>
                      <a:pt x="175990" y="153352"/>
                    </a:lnTo>
                    <a:cubicBezTo>
                      <a:pt x="174085" y="147638"/>
                      <a:pt x="175990" y="140970"/>
                      <a:pt x="180753" y="137160"/>
                    </a:cubicBezTo>
                    <a:lnTo>
                      <a:pt x="222663" y="100965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A25635E-B44A-03AC-6916-140423BA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Bubble Pricing Tables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223CDB4-5941-9D0C-7918-238FCCE27171}"/>
              </a:ext>
            </a:extLst>
          </p:cNvPr>
          <p:cNvGrpSpPr/>
          <p:nvPr/>
        </p:nvGrpSpPr>
        <p:grpSpPr>
          <a:xfrm>
            <a:off x="2674716" y="1828397"/>
            <a:ext cx="1745356" cy="3466834"/>
            <a:chOff x="3566287" y="1294862"/>
            <a:chExt cx="2327141" cy="4622445"/>
          </a:xfrm>
        </p:grpSpPr>
        <p:sp>
          <p:nvSpPr>
            <p:cNvPr id="218" name="Rectangle: Rounded Corners 217">
              <a:extLst>
                <a:ext uri="{FF2B5EF4-FFF2-40B4-BE49-F238E27FC236}">
                  <a16:creationId xmlns:a16="http://schemas.microsoft.com/office/drawing/2014/main" id="{3045B671-7F8E-35DE-1520-0BB39D6DF61D}"/>
                </a:ext>
              </a:extLst>
            </p:cNvPr>
            <p:cNvSpPr/>
            <p:nvPr/>
          </p:nvSpPr>
          <p:spPr>
            <a:xfrm>
              <a:off x="3579073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71117A9A-3240-85DA-5DB2-7F2015C942B5}"/>
                </a:ext>
              </a:extLst>
            </p:cNvPr>
            <p:cNvGrpSpPr/>
            <p:nvPr/>
          </p:nvGrpSpPr>
          <p:grpSpPr>
            <a:xfrm>
              <a:off x="3566287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tx2"/>
                </a:gs>
                <a:gs pos="57000">
                  <a:schemeClr val="tx1"/>
                </a:gs>
              </a:gsLst>
              <a:lin ang="5400000" scaled="1"/>
            </a:gradFill>
          </p:grpSpPr>
          <p:sp>
            <p:nvSpPr>
              <p:cNvPr id="246" name="Rectangle: Rounded Corners 245">
                <a:extLst>
                  <a:ext uri="{FF2B5EF4-FFF2-40B4-BE49-F238E27FC236}">
                    <a16:creationId xmlns:a16="http://schemas.microsoft.com/office/drawing/2014/main" id="{1B224AF4-1ABA-3114-1CB8-8538C623A360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/>
                  </a:solidFill>
                </a:endParaRPr>
              </a:p>
            </p:txBody>
          </p:sp>
          <p:sp>
            <p:nvSpPr>
              <p:cNvPr id="247" name="Freeform: Shape 246">
                <a:extLst>
                  <a:ext uri="{FF2B5EF4-FFF2-40B4-BE49-F238E27FC236}">
                    <a16:creationId xmlns:a16="http://schemas.microsoft.com/office/drawing/2014/main" id="{8C395F59-8311-52C1-9464-8C2FDE41613C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617220" rIns="68580" rtlCol="0" anchor="ctr">
                <a:noAutofit/>
              </a:bodyPr>
              <a:lstStyle/>
              <a:p>
                <a:r>
                  <a:rPr lang="en-US" b="1" cap="all" dirty="0">
                    <a:solidFill>
                      <a:schemeClr val="bg1"/>
                    </a:solidFill>
                  </a:rPr>
                  <a:t>Standard</a:t>
                </a:r>
              </a:p>
            </p:txBody>
          </p:sp>
        </p:grp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0FA52A59-47D6-0DFC-7C88-A7B436AD4A0C}"/>
                </a:ext>
              </a:extLst>
            </p:cNvPr>
            <p:cNvSpPr/>
            <p:nvPr/>
          </p:nvSpPr>
          <p:spPr>
            <a:xfrm>
              <a:off x="3566287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21" name="Rectangle: Rounded Corners 220">
              <a:extLst>
                <a:ext uri="{FF2B5EF4-FFF2-40B4-BE49-F238E27FC236}">
                  <a16:creationId xmlns:a16="http://schemas.microsoft.com/office/drawing/2014/main" id="{49D2DF03-64F4-C7DB-97E2-E62A505C6120}"/>
                </a:ext>
              </a:extLst>
            </p:cNvPr>
            <p:cNvSpPr/>
            <p:nvPr/>
          </p:nvSpPr>
          <p:spPr>
            <a:xfrm>
              <a:off x="3765319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tx2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$9.</a:t>
              </a:r>
              <a:r>
                <a:rPr lang="en-US" sz="1350" b="1" baseline="30000" dirty="0">
                  <a:solidFill>
                    <a:schemeClr val="bg1"/>
                  </a:solidFill>
                </a:rPr>
                <a:t>99</a:t>
              </a:r>
              <a:r>
                <a:rPr lang="en-US" sz="1350" b="1" dirty="0">
                  <a:solidFill>
                    <a:schemeClr val="bg1"/>
                  </a:solidFill>
                </a:rPr>
                <a:t>/month</a:t>
              </a:r>
            </a:p>
          </p:txBody>
        </p:sp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2E640155-2B76-AD0B-57F4-7B383DD222B9}"/>
                </a:ext>
              </a:extLst>
            </p:cNvPr>
            <p:cNvGrpSpPr/>
            <p:nvPr/>
          </p:nvGrpSpPr>
          <p:grpSpPr>
            <a:xfrm>
              <a:off x="5370698" y="4665717"/>
              <a:ext cx="401205" cy="575242"/>
              <a:chOff x="10169504" y="4011438"/>
              <a:chExt cx="615318" cy="882235"/>
            </a:xfrm>
            <a:solidFill>
              <a:schemeClr val="tx2"/>
            </a:solidFill>
          </p:grpSpPr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0AAAE9C1-D897-8776-5906-1A6456315DD2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47034966-8E5A-F6CF-ACDC-1830B3180726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43" name="Freeform: Shape 242">
                <a:extLst>
                  <a:ext uri="{FF2B5EF4-FFF2-40B4-BE49-F238E27FC236}">
                    <a16:creationId xmlns:a16="http://schemas.microsoft.com/office/drawing/2014/main" id="{F011A598-4F99-CE10-5D26-21F98FCE79A8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44" name="Freeform: Shape 243">
                <a:extLst>
                  <a:ext uri="{FF2B5EF4-FFF2-40B4-BE49-F238E27FC236}">
                    <a16:creationId xmlns:a16="http://schemas.microsoft.com/office/drawing/2014/main" id="{09180C67-A9C8-FCA0-F468-8E2DF3AF8552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45" name="Freeform: Shape 244">
                <a:extLst>
                  <a:ext uri="{FF2B5EF4-FFF2-40B4-BE49-F238E27FC236}">
                    <a16:creationId xmlns:a16="http://schemas.microsoft.com/office/drawing/2014/main" id="{20806EEA-6377-BB50-DC9F-CFAC8E3F9759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9F567DE-58FB-6BDC-A092-E7A264B7624F}"/>
                </a:ext>
              </a:extLst>
            </p:cNvPr>
            <p:cNvGrpSpPr/>
            <p:nvPr/>
          </p:nvGrpSpPr>
          <p:grpSpPr>
            <a:xfrm>
              <a:off x="3640308" y="1294862"/>
              <a:ext cx="817592" cy="1422337"/>
              <a:chOff x="3640308" y="1294862"/>
              <a:chExt cx="817592" cy="1422337"/>
            </a:xfrm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207F5433-F951-775B-CC9D-CAB5406C91BC}"/>
                  </a:ext>
                </a:extLst>
              </p:cNvPr>
              <p:cNvSpPr/>
              <p:nvPr/>
            </p:nvSpPr>
            <p:spPr>
              <a:xfrm>
                <a:off x="4307993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E281A420-1ECB-4AF2-6C4E-FF532001ADAD}"/>
                  </a:ext>
                </a:extLst>
              </p:cNvPr>
              <p:cNvSpPr/>
              <p:nvPr/>
            </p:nvSpPr>
            <p:spPr>
              <a:xfrm>
                <a:off x="3677096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35" name="Freeform: Shape 234">
                <a:extLst>
                  <a:ext uri="{FF2B5EF4-FFF2-40B4-BE49-F238E27FC236}">
                    <a16:creationId xmlns:a16="http://schemas.microsoft.com/office/drawing/2014/main" id="{470B8D66-608F-599E-8FAB-C704DDEEE8FB}"/>
                  </a:ext>
                </a:extLst>
              </p:cNvPr>
              <p:cNvSpPr/>
              <p:nvPr/>
            </p:nvSpPr>
            <p:spPr>
              <a:xfrm>
                <a:off x="4346795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36" name="Freeform: Shape 235">
                <a:extLst>
                  <a:ext uri="{FF2B5EF4-FFF2-40B4-BE49-F238E27FC236}">
                    <a16:creationId xmlns:a16="http://schemas.microsoft.com/office/drawing/2014/main" id="{08CC292D-BF43-DAFF-D550-C3D9BFC8F977}"/>
                  </a:ext>
                </a:extLst>
              </p:cNvPr>
              <p:cNvSpPr/>
              <p:nvPr/>
            </p:nvSpPr>
            <p:spPr>
              <a:xfrm>
                <a:off x="3640308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29007196-06D5-DE22-92A4-4C5ED6BA80EB}"/>
                  </a:ext>
                </a:extLst>
              </p:cNvPr>
              <p:cNvSpPr/>
              <p:nvPr/>
            </p:nvSpPr>
            <p:spPr>
              <a:xfrm>
                <a:off x="4005142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D896D062-BE02-6E43-4A97-F8D791C627AD}"/>
                  </a:ext>
                </a:extLst>
              </p:cNvPr>
              <p:cNvSpPr/>
              <p:nvPr/>
            </p:nvSpPr>
            <p:spPr>
              <a:xfrm>
                <a:off x="3784763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FD4011FE-B6AE-140E-EAA6-C21E422D0AD8}"/>
                  </a:ext>
                </a:extLst>
              </p:cNvPr>
              <p:cNvSpPr/>
              <p:nvPr/>
            </p:nvSpPr>
            <p:spPr>
              <a:xfrm>
                <a:off x="3917235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B18ED49E-2090-10DA-11DB-62D148B38889}"/>
                  </a:ext>
                </a:extLst>
              </p:cNvPr>
              <p:cNvSpPr/>
              <p:nvPr/>
            </p:nvSpPr>
            <p:spPr>
              <a:xfrm>
                <a:off x="4189337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62ED2BB-9A30-A3F8-7F11-A611676068FD}"/>
              </a:ext>
            </a:extLst>
          </p:cNvPr>
          <p:cNvGrpSpPr/>
          <p:nvPr/>
        </p:nvGrpSpPr>
        <p:grpSpPr>
          <a:xfrm>
            <a:off x="627076" y="1828397"/>
            <a:ext cx="1745356" cy="3466834"/>
            <a:chOff x="836101" y="1294862"/>
            <a:chExt cx="2327141" cy="4622445"/>
          </a:xfrm>
        </p:grpSpPr>
        <p:sp>
          <p:nvSpPr>
            <p:cNvPr id="249" name="Rectangle: Rounded Corners 248">
              <a:extLst>
                <a:ext uri="{FF2B5EF4-FFF2-40B4-BE49-F238E27FC236}">
                  <a16:creationId xmlns:a16="http://schemas.microsoft.com/office/drawing/2014/main" id="{80549C82-1C8C-B201-D594-B98748D9C2E9}"/>
                </a:ext>
              </a:extLst>
            </p:cNvPr>
            <p:cNvSpPr/>
            <p:nvPr/>
          </p:nvSpPr>
          <p:spPr>
            <a:xfrm>
              <a:off x="848887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E57C99A6-8A04-074E-92FB-7B6DF553DAA5}"/>
                </a:ext>
              </a:extLst>
            </p:cNvPr>
            <p:cNvGrpSpPr/>
            <p:nvPr/>
          </p:nvGrpSpPr>
          <p:grpSpPr>
            <a:xfrm>
              <a:off x="836101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tx2"/>
                </a:gs>
                <a:gs pos="57000">
                  <a:schemeClr val="tx1"/>
                </a:gs>
              </a:gsLst>
              <a:lin ang="5400000" scaled="1"/>
            </a:gradFill>
          </p:grpSpPr>
          <p:sp>
            <p:nvSpPr>
              <p:cNvPr id="277" name="Rectangle: Rounded Corners 276">
                <a:extLst>
                  <a:ext uri="{FF2B5EF4-FFF2-40B4-BE49-F238E27FC236}">
                    <a16:creationId xmlns:a16="http://schemas.microsoft.com/office/drawing/2014/main" id="{7F9EFD33-8F89-22DA-5B5B-8C5FE0E44AAF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/>
                  </a:solidFill>
                </a:endParaRPr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id="{C9378854-BA07-A4B7-9CCB-9F478EB6BD0B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54380" rIns="68580" rtlCol="0" anchor="ctr">
                <a:noAutofit/>
              </a:bodyPr>
              <a:lstStyle/>
              <a:p>
                <a:r>
                  <a:rPr lang="en-US" b="1" cap="all" dirty="0">
                    <a:solidFill>
                      <a:schemeClr val="bg1"/>
                    </a:solidFill>
                  </a:rPr>
                  <a:t>Basic</a:t>
                </a:r>
              </a:p>
            </p:txBody>
          </p:sp>
        </p:grp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4D058049-C95D-25D1-9776-73DDF6B5514A}"/>
                </a:ext>
              </a:extLst>
            </p:cNvPr>
            <p:cNvSpPr/>
            <p:nvPr/>
          </p:nvSpPr>
          <p:spPr>
            <a:xfrm>
              <a:off x="836101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52" name="Rectangle: Rounded Corners 251">
              <a:extLst>
                <a:ext uri="{FF2B5EF4-FFF2-40B4-BE49-F238E27FC236}">
                  <a16:creationId xmlns:a16="http://schemas.microsoft.com/office/drawing/2014/main" id="{23ABF7BC-0B4F-C40E-D17B-5F865F7AD94F}"/>
                </a:ext>
              </a:extLst>
            </p:cNvPr>
            <p:cNvSpPr/>
            <p:nvPr/>
          </p:nvSpPr>
          <p:spPr>
            <a:xfrm>
              <a:off x="1035133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tx2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FREE</a:t>
              </a:r>
            </a:p>
          </p:txBody>
        </p: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A2D99D87-C46B-6B76-1E58-8255CB2547B4}"/>
                </a:ext>
              </a:extLst>
            </p:cNvPr>
            <p:cNvGrpSpPr/>
            <p:nvPr/>
          </p:nvGrpSpPr>
          <p:grpSpPr>
            <a:xfrm>
              <a:off x="2640512" y="4665717"/>
              <a:ext cx="401205" cy="575242"/>
              <a:chOff x="10169504" y="4011438"/>
              <a:chExt cx="615318" cy="882235"/>
            </a:xfrm>
            <a:solidFill>
              <a:schemeClr val="tx2"/>
            </a:solidFill>
          </p:grpSpPr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id="{CDB135FE-3441-FA63-69FE-063D24F76C66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73" name="Freeform: Shape 272">
                <a:extLst>
                  <a:ext uri="{FF2B5EF4-FFF2-40B4-BE49-F238E27FC236}">
                    <a16:creationId xmlns:a16="http://schemas.microsoft.com/office/drawing/2014/main" id="{7F214178-FC7B-A173-41ED-CBD8FCC2CC58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74" name="Freeform: Shape 273">
                <a:extLst>
                  <a:ext uri="{FF2B5EF4-FFF2-40B4-BE49-F238E27FC236}">
                    <a16:creationId xmlns:a16="http://schemas.microsoft.com/office/drawing/2014/main" id="{DAD22B56-0F65-A0C6-0EA0-C7EA669763EB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id="{BC0D8002-E745-1003-D0C4-AA5499E70DAC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76" name="Freeform: Shape 275">
                <a:extLst>
                  <a:ext uri="{FF2B5EF4-FFF2-40B4-BE49-F238E27FC236}">
                    <a16:creationId xmlns:a16="http://schemas.microsoft.com/office/drawing/2014/main" id="{9209B7A7-1950-0656-72B8-16E54DB1DD40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13469C0-B2B3-985D-6813-2CC712956BB0}"/>
                </a:ext>
              </a:extLst>
            </p:cNvPr>
            <p:cNvGrpSpPr/>
            <p:nvPr/>
          </p:nvGrpSpPr>
          <p:grpSpPr>
            <a:xfrm>
              <a:off x="910122" y="1294862"/>
              <a:ext cx="817592" cy="1422337"/>
              <a:chOff x="910122" y="1294862"/>
              <a:chExt cx="817592" cy="1422337"/>
            </a:xfrm>
          </p:grpSpPr>
          <p:sp>
            <p:nvSpPr>
              <p:cNvPr id="264" name="Freeform: Shape 263">
                <a:extLst>
                  <a:ext uri="{FF2B5EF4-FFF2-40B4-BE49-F238E27FC236}">
                    <a16:creationId xmlns:a16="http://schemas.microsoft.com/office/drawing/2014/main" id="{568AE370-2EC3-4B22-4E1F-C1275735D78C}"/>
                  </a:ext>
                </a:extLst>
              </p:cNvPr>
              <p:cNvSpPr/>
              <p:nvPr/>
            </p:nvSpPr>
            <p:spPr>
              <a:xfrm>
                <a:off x="1577807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65" name="Freeform: Shape 264">
                <a:extLst>
                  <a:ext uri="{FF2B5EF4-FFF2-40B4-BE49-F238E27FC236}">
                    <a16:creationId xmlns:a16="http://schemas.microsoft.com/office/drawing/2014/main" id="{D230D705-C152-A227-F942-0E8EF2FE9D11}"/>
                  </a:ext>
                </a:extLst>
              </p:cNvPr>
              <p:cNvSpPr/>
              <p:nvPr/>
            </p:nvSpPr>
            <p:spPr>
              <a:xfrm>
                <a:off x="946910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tx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id="{22F7CB77-C6BE-5FA9-4336-167C2098EFCE}"/>
                  </a:ext>
                </a:extLst>
              </p:cNvPr>
              <p:cNvSpPr/>
              <p:nvPr/>
            </p:nvSpPr>
            <p:spPr>
              <a:xfrm>
                <a:off x="1616609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id="{06B3A994-F6A0-E3D1-B048-A39D8CEB40FA}"/>
                  </a:ext>
                </a:extLst>
              </p:cNvPr>
              <p:cNvSpPr/>
              <p:nvPr/>
            </p:nvSpPr>
            <p:spPr>
              <a:xfrm>
                <a:off x="910122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68" name="Freeform: Shape 267">
                <a:extLst>
                  <a:ext uri="{FF2B5EF4-FFF2-40B4-BE49-F238E27FC236}">
                    <a16:creationId xmlns:a16="http://schemas.microsoft.com/office/drawing/2014/main" id="{85D4D4D9-8A39-FB47-9722-AED987BFEBD3}"/>
                  </a:ext>
                </a:extLst>
              </p:cNvPr>
              <p:cNvSpPr/>
              <p:nvPr/>
            </p:nvSpPr>
            <p:spPr>
              <a:xfrm>
                <a:off x="1274956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id="{2FB3794F-19E5-B7F1-7778-9E2DD2CB1B4C}"/>
                  </a:ext>
                </a:extLst>
              </p:cNvPr>
              <p:cNvSpPr/>
              <p:nvPr/>
            </p:nvSpPr>
            <p:spPr>
              <a:xfrm>
                <a:off x="1054577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64A494E8-0689-1145-F66B-3A86E8C20984}"/>
                  </a:ext>
                </a:extLst>
              </p:cNvPr>
              <p:cNvSpPr/>
              <p:nvPr/>
            </p:nvSpPr>
            <p:spPr>
              <a:xfrm>
                <a:off x="1187049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71" name="Freeform: Shape 270">
                <a:extLst>
                  <a:ext uri="{FF2B5EF4-FFF2-40B4-BE49-F238E27FC236}">
                    <a16:creationId xmlns:a16="http://schemas.microsoft.com/office/drawing/2014/main" id="{8B99AB74-4431-2A34-174B-12E79D5C72C4}"/>
                  </a:ext>
                </a:extLst>
              </p:cNvPr>
              <p:cNvSpPr/>
              <p:nvPr/>
            </p:nvSpPr>
            <p:spPr>
              <a:xfrm>
                <a:off x="1459151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</p:grpSp>
      <p:pic>
        <p:nvPicPr>
          <p:cNvPr id="315" name="Graphic 314" descr="Close with solid fill">
            <a:extLst>
              <a:ext uri="{FF2B5EF4-FFF2-40B4-BE49-F238E27FC236}">
                <a16:creationId xmlns:a16="http://schemas.microsoft.com/office/drawing/2014/main" id="{5F06B398-ED10-4297-BDC1-97062D1C1B98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6350" y="4085678"/>
            <a:ext cx="164592" cy="164592"/>
          </a:xfrm>
          <a:prstGeom prst="rect">
            <a:avLst/>
          </a:prstGeom>
        </p:spPr>
      </p:pic>
      <p:pic>
        <p:nvPicPr>
          <p:cNvPr id="316" name="Graphic 315" descr="Close with solid fill">
            <a:extLst>
              <a:ext uri="{FF2B5EF4-FFF2-40B4-BE49-F238E27FC236}">
                <a16:creationId xmlns:a16="http://schemas.microsoft.com/office/drawing/2014/main" id="{F6B25FCC-0A4F-3872-0C64-634FF11AAE85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6350" y="4404159"/>
            <a:ext cx="164592" cy="164592"/>
          </a:xfrm>
          <a:prstGeom prst="rect">
            <a:avLst/>
          </a:prstGeom>
        </p:spPr>
      </p:pic>
      <p:pic>
        <p:nvPicPr>
          <p:cNvPr id="317" name="Graphic 316" descr="Close with solid fill">
            <a:extLst>
              <a:ext uri="{FF2B5EF4-FFF2-40B4-BE49-F238E27FC236}">
                <a16:creationId xmlns:a16="http://schemas.microsoft.com/office/drawing/2014/main" id="{CC3D7441-36BD-8395-953A-23F265363A23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6350" y="3767195"/>
            <a:ext cx="164592" cy="164592"/>
          </a:xfrm>
          <a:prstGeom prst="rect">
            <a:avLst/>
          </a:prstGeom>
        </p:spPr>
      </p:pic>
      <p:pic>
        <p:nvPicPr>
          <p:cNvPr id="318" name="Graphic 317" descr="Checkmark with solid fill">
            <a:extLst>
              <a:ext uri="{FF2B5EF4-FFF2-40B4-BE49-F238E27FC236}">
                <a16:creationId xmlns:a16="http://schemas.microsoft.com/office/drawing/2014/main" id="{5B54798D-E3DE-2935-37DD-F4091E8D265E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6350" y="3130229"/>
            <a:ext cx="164592" cy="164592"/>
          </a:xfrm>
          <a:prstGeom prst="rect">
            <a:avLst/>
          </a:prstGeom>
        </p:spPr>
      </p:pic>
      <p:pic>
        <p:nvPicPr>
          <p:cNvPr id="319" name="Graphic 318" descr="Close with solid fill">
            <a:extLst>
              <a:ext uri="{FF2B5EF4-FFF2-40B4-BE49-F238E27FC236}">
                <a16:creationId xmlns:a16="http://schemas.microsoft.com/office/drawing/2014/main" id="{3D79FB2A-BE87-706F-3DCA-69B74A5DC03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76350" y="3448712"/>
            <a:ext cx="164592" cy="164592"/>
          </a:xfrm>
          <a:prstGeom prst="rect">
            <a:avLst/>
          </a:prstGeom>
        </p:spPr>
      </p:pic>
      <p:sp>
        <p:nvSpPr>
          <p:cNvPr id="320" name="TextBox 319">
            <a:extLst>
              <a:ext uri="{FF2B5EF4-FFF2-40B4-BE49-F238E27FC236}">
                <a16:creationId xmlns:a16="http://schemas.microsoft.com/office/drawing/2014/main" id="{C2F20028-61EA-4158-7A8A-874945043E63}"/>
              </a:ext>
            </a:extLst>
          </p:cNvPr>
          <p:cNvSpPr txBox="1"/>
          <p:nvPr/>
        </p:nvSpPr>
        <p:spPr>
          <a:xfrm>
            <a:off x="982059" y="3094790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52AD385C-8306-9EDC-E039-35D2AEC2EB77}"/>
              </a:ext>
            </a:extLst>
          </p:cNvPr>
          <p:cNvSpPr txBox="1"/>
          <p:nvPr/>
        </p:nvSpPr>
        <p:spPr>
          <a:xfrm>
            <a:off x="982059" y="3413182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sz="900" dirty="0"/>
              <a:t>Lorem Ipsum Dolor Sit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1F285629-0D20-B5D8-7E8E-9D7F9FC25A33}"/>
              </a:ext>
            </a:extLst>
          </p:cNvPr>
          <p:cNvSpPr txBox="1"/>
          <p:nvPr/>
        </p:nvSpPr>
        <p:spPr>
          <a:xfrm>
            <a:off x="982059" y="3731573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F473F698-9FEB-466D-3883-BC927E79CBB2}"/>
              </a:ext>
            </a:extLst>
          </p:cNvPr>
          <p:cNvSpPr txBox="1"/>
          <p:nvPr/>
        </p:nvSpPr>
        <p:spPr>
          <a:xfrm>
            <a:off x="982059" y="4049966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4CBDA91C-C3D8-C5BD-E7A4-8567C56AE119}"/>
              </a:ext>
            </a:extLst>
          </p:cNvPr>
          <p:cNvSpPr txBox="1"/>
          <p:nvPr/>
        </p:nvSpPr>
        <p:spPr>
          <a:xfrm>
            <a:off x="982059" y="4368358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pic>
        <p:nvPicPr>
          <p:cNvPr id="325" name="Graphic 324" descr="Close with solid fill">
            <a:extLst>
              <a:ext uri="{FF2B5EF4-FFF2-40B4-BE49-F238E27FC236}">
                <a16:creationId xmlns:a16="http://schemas.microsoft.com/office/drawing/2014/main" id="{6BDB199A-C343-2F95-6998-B2D64C00FD54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1629" y="4085678"/>
            <a:ext cx="163234" cy="164592"/>
          </a:xfrm>
          <a:prstGeom prst="rect">
            <a:avLst/>
          </a:prstGeom>
        </p:spPr>
      </p:pic>
      <p:pic>
        <p:nvPicPr>
          <p:cNvPr id="326" name="Graphic 325" descr="Close with solid fill">
            <a:extLst>
              <a:ext uri="{FF2B5EF4-FFF2-40B4-BE49-F238E27FC236}">
                <a16:creationId xmlns:a16="http://schemas.microsoft.com/office/drawing/2014/main" id="{8E44D2A9-48A9-627A-70E1-A750BC640311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1629" y="4404159"/>
            <a:ext cx="163234" cy="164592"/>
          </a:xfrm>
          <a:prstGeom prst="rect">
            <a:avLst/>
          </a:prstGeom>
        </p:spPr>
      </p:pic>
      <p:pic>
        <p:nvPicPr>
          <p:cNvPr id="327" name="Graphic 326" descr="Checkmark with solid fill">
            <a:extLst>
              <a:ext uri="{FF2B5EF4-FFF2-40B4-BE49-F238E27FC236}">
                <a16:creationId xmlns:a16="http://schemas.microsoft.com/office/drawing/2014/main" id="{36357B86-0C3F-8768-B213-3291F2EC9FEF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71629" y="3767195"/>
            <a:ext cx="163234" cy="164592"/>
          </a:xfrm>
          <a:prstGeom prst="rect">
            <a:avLst/>
          </a:prstGeom>
        </p:spPr>
      </p:pic>
      <p:pic>
        <p:nvPicPr>
          <p:cNvPr id="328" name="Graphic 327" descr="Checkmark with solid fill">
            <a:extLst>
              <a:ext uri="{FF2B5EF4-FFF2-40B4-BE49-F238E27FC236}">
                <a16:creationId xmlns:a16="http://schemas.microsoft.com/office/drawing/2014/main" id="{2B34F1D5-5DC7-213B-2220-62DCDDD719F2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71629" y="3448712"/>
            <a:ext cx="163234" cy="164592"/>
          </a:xfrm>
          <a:prstGeom prst="rect">
            <a:avLst/>
          </a:prstGeom>
        </p:spPr>
      </p:pic>
      <p:pic>
        <p:nvPicPr>
          <p:cNvPr id="329" name="Graphic 328" descr="Checkmark with solid fill">
            <a:extLst>
              <a:ext uri="{FF2B5EF4-FFF2-40B4-BE49-F238E27FC236}">
                <a16:creationId xmlns:a16="http://schemas.microsoft.com/office/drawing/2014/main" id="{513B6FA3-051A-0A53-4A65-E5D770CB5A8D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71629" y="3130229"/>
            <a:ext cx="163234" cy="164592"/>
          </a:xfrm>
          <a:prstGeom prst="rect">
            <a:avLst/>
          </a:prstGeom>
        </p:spPr>
      </p:pic>
      <p:sp>
        <p:nvSpPr>
          <p:cNvPr id="330" name="TextBox 329">
            <a:extLst>
              <a:ext uri="{FF2B5EF4-FFF2-40B4-BE49-F238E27FC236}">
                <a16:creationId xmlns:a16="http://schemas.microsoft.com/office/drawing/2014/main" id="{8F6A2755-58B4-78D8-3D6A-3C3DC648355D}"/>
              </a:ext>
            </a:extLst>
          </p:cNvPr>
          <p:cNvSpPr txBox="1"/>
          <p:nvPr/>
        </p:nvSpPr>
        <p:spPr>
          <a:xfrm>
            <a:off x="5077338" y="3094790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198665C3-9657-5A24-00B9-6606D828CFB8}"/>
              </a:ext>
            </a:extLst>
          </p:cNvPr>
          <p:cNvSpPr txBox="1"/>
          <p:nvPr/>
        </p:nvSpPr>
        <p:spPr>
          <a:xfrm>
            <a:off x="5077338" y="3413182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5CF86D04-CA20-E4D2-CB94-EFC7434F8E1E}"/>
              </a:ext>
            </a:extLst>
          </p:cNvPr>
          <p:cNvSpPr txBox="1"/>
          <p:nvPr/>
        </p:nvSpPr>
        <p:spPr>
          <a:xfrm>
            <a:off x="5077338" y="3731573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54F153F5-DE61-6B91-9340-027205D12146}"/>
              </a:ext>
            </a:extLst>
          </p:cNvPr>
          <p:cNvSpPr txBox="1"/>
          <p:nvPr/>
        </p:nvSpPr>
        <p:spPr>
          <a:xfrm>
            <a:off x="5077338" y="4049966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CB37347A-859E-B6C7-F814-2762C45B546F}"/>
              </a:ext>
            </a:extLst>
          </p:cNvPr>
          <p:cNvSpPr txBox="1"/>
          <p:nvPr/>
        </p:nvSpPr>
        <p:spPr>
          <a:xfrm>
            <a:off x="5077338" y="4368358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pic>
        <p:nvPicPr>
          <p:cNvPr id="335" name="Graphic 334" descr="Checkmark with solid fill">
            <a:extLst>
              <a:ext uri="{FF2B5EF4-FFF2-40B4-BE49-F238E27FC236}">
                <a16:creationId xmlns:a16="http://schemas.microsoft.com/office/drawing/2014/main" id="{83B01B1D-2668-180D-B335-876BC6180D1C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9267" y="4404159"/>
            <a:ext cx="163234" cy="164592"/>
          </a:xfrm>
          <a:prstGeom prst="rect">
            <a:avLst/>
          </a:prstGeom>
        </p:spPr>
      </p:pic>
      <p:pic>
        <p:nvPicPr>
          <p:cNvPr id="336" name="Graphic 335" descr="Checkmark with solid fill">
            <a:extLst>
              <a:ext uri="{FF2B5EF4-FFF2-40B4-BE49-F238E27FC236}">
                <a16:creationId xmlns:a16="http://schemas.microsoft.com/office/drawing/2014/main" id="{4412E7F9-C432-9828-4A55-D1318EEC06EE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9267" y="4085678"/>
            <a:ext cx="163234" cy="164592"/>
          </a:xfrm>
          <a:prstGeom prst="rect">
            <a:avLst/>
          </a:prstGeom>
        </p:spPr>
      </p:pic>
      <p:pic>
        <p:nvPicPr>
          <p:cNvPr id="337" name="Graphic 336" descr="Checkmark with solid fill">
            <a:extLst>
              <a:ext uri="{FF2B5EF4-FFF2-40B4-BE49-F238E27FC236}">
                <a16:creationId xmlns:a16="http://schemas.microsoft.com/office/drawing/2014/main" id="{6DDB316C-92C3-AB63-CA51-B66843342887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9267" y="3767195"/>
            <a:ext cx="163234" cy="164592"/>
          </a:xfrm>
          <a:prstGeom prst="rect">
            <a:avLst/>
          </a:prstGeom>
        </p:spPr>
      </p:pic>
      <p:pic>
        <p:nvPicPr>
          <p:cNvPr id="338" name="Graphic 337" descr="Checkmark with solid fill">
            <a:extLst>
              <a:ext uri="{FF2B5EF4-FFF2-40B4-BE49-F238E27FC236}">
                <a16:creationId xmlns:a16="http://schemas.microsoft.com/office/drawing/2014/main" id="{BDA46C4F-6F04-2A8C-1AC7-6A36CDE42F7A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9267" y="3448712"/>
            <a:ext cx="163234" cy="164592"/>
          </a:xfrm>
          <a:prstGeom prst="rect">
            <a:avLst/>
          </a:prstGeom>
        </p:spPr>
      </p:pic>
      <p:pic>
        <p:nvPicPr>
          <p:cNvPr id="339" name="Graphic 338" descr="Checkmark with solid fill">
            <a:extLst>
              <a:ext uri="{FF2B5EF4-FFF2-40B4-BE49-F238E27FC236}">
                <a16:creationId xmlns:a16="http://schemas.microsoft.com/office/drawing/2014/main" id="{F352B4AB-B640-6A41-FC90-EB68014874C6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9267" y="3130229"/>
            <a:ext cx="163234" cy="164592"/>
          </a:xfrm>
          <a:prstGeom prst="rect">
            <a:avLst/>
          </a:prstGeom>
        </p:spPr>
      </p:pic>
      <p:sp>
        <p:nvSpPr>
          <p:cNvPr id="340" name="TextBox 339">
            <a:extLst>
              <a:ext uri="{FF2B5EF4-FFF2-40B4-BE49-F238E27FC236}">
                <a16:creationId xmlns:a16="http://schemas.microsoft.com/office/drawing/2014/main" id="{D580A128-FB81-03FA-82FD-D2238546357D}"/>
              </a:ext>
            </a:extLst>
          </p:cNvPr>
          <p:cNvSpPr txBox="1"/>
          <p:nvPr/>
        </p:nvSpPr>
        <p:spPr>
          <a:xfrm>
            <a:off x="7124978" y="3094790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984EFBEC-7760-3203-9BE2-FFE4CB39D042}"/>
              </a:ext>
            </a:extLst>
          </p:cNvPr>
          <p:cNvSpPr txBox="1"/>
          <p:nvPr/>
        </p:nvSpPr>
        <p:spPr>
          <a:xfrm>
            <a:off x="7124978" y="3413182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46707444-03DE-0077-C6CC-2545FE96492E}"/>
              </a:ext>
            </a:extLst>
          </p:cNvPr>
          <p:cNvSpPr txBox="1"/>
          <p:nvPr/>
        </p:nvSpPr>
        <p:spPr>
          <a:xfrm>
            <a:off x="7124978" y="3731573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6FA66976-9209-AC56-6CA3-37C02F65E399}"/>
              </a:ext>
            </a:extLst>
          </p:cNvPr>
          <p:cNvSpPr txBox="1"/>
          <p:nvPr/>
        </p:nvSpPr>
        <p:spPr>
          <a:xfrm>
            <a:off x="7124978" y="4049966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9F6D7843-9AC7-A246-4011-570DA86FF5D0}"/>
              </a:ext>
            </a:extLst>
          </p:cNvPr>
          <p:cNvSpPr txBox="1"/>
          <p:nvPr/>
        </p:nvSpPr>
        <p:spPr>
          <a:xfrm>
            <a:off x="7124978" y="4368358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Lorem Ipsum Dolor Sit</a:t>
            </a:r>
          </a:p>
        </p:txBody>
      </p:sp>
      <p:pic>
        <p:nvPicPr>
          <p:cNvPr id="345" name="Graphic 344" descr="Close with solid fill">
            <a:extLst>
              <a:ext uri="{FF2B5EF4-FFF2-40B4-BE49-F238E27FC236}">
                <a16:creationId xmlns:a16="http://schemas.microsoft.com/office/drawing/2014/main" id="{C3CD0724-9346-8BD6-8937-5002AA5441D9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3990" y="4085678"/>
            <a:ext cx="163234" cy="164592"/>
          </a:xfrm>
          <a:prstGeom prst="rect">
            <a:avLst/>
          </a:prstGeom>
        </p:spPr>
      </p:pic>
      <p:pic>
        <p:nvPicPr>
          <p:cNvPr id="346" name="Graphic 345" descr="Close with solid fill">
            <a:extLst>
              <a:ext uri="{FF2B5EF4-FFF2-40B4-BE49-F238E27FC236}">
                <a16:creationId xmlns:a16="http://schemas.microsoft.com/office/drawing/2014/main" id="{B34AF3EA-7A67-51D7-CBBE-8E81873F5E92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3990" y="4404159"/>
            <a:ext cx="163234" cy="164592"/>
          </a:xfrm>
          <a:prstGeom prst="rect">
            <a:avLst/>
          </a:prstGeom>
        </p:spPr>
      </p:pic>
      <p:pic>
        <p:nvPicPr>
          <p:cNvPr id="347" name="Graphic 346" descr="Close with solid fill">
            <a:extLst>
              <a:ext uri="{FF2B5EF4-FFF2-40B4-BE49-F238E27FC236}">
                <a16:creationId xmlns:a16="http://schemas.microsoft.com/office/drawing/2014/main" id="{6F4D5309-7289-BDAB-CA85-7633FB673770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3990" y="3767195"/>
            <a:ext cx="163234" cy="164592"/>
          </a:xfrm>
          <a:prstGeom prst="rect">
            <a:avLst/>
          </a:prstGeom>
        </p:spPr>
      </p:pic>
      <p:pic>
        <p:nvPicPr>
          <p:cNvPr id="348" name="Graphic 347" descr="Checkmark with solid fill">
            <a:extLst>
              <a:ext uri="{FF2B5EF4-FFF2-40B4-BE49-F238E27FC236}">
                <a16:creationId xmlns:a16="http://schemas.microsoft.com/office/drawing/2014/main" id="{CE45752D-FB20-AEC2-95D6-4D7935AE0E07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23990" y="3130229"/>
            <a:ext cx="163234" cy="164592"/>
          </a:xfrm>
          <a:prstGeom prst="rect">
            <a:avLst/>
          </a:prstGeom>
        </p:spPr>
      </p:pic>
      <p:pic>
        <p:nvPicPr>
          <p:cNvPr id="349" name="Graphic 348" descr="Checkmark with solid fill">
            <a:extLst>
              <a:ext uri="{FF2B5EF4-FFF2-40B4-BE49-F238E27FC236}">
                <a16:creationId xmlns:a16="http://schemas.microsoft.com/office/drawing/2014/main" id="{3EF13068-106A-5AC5-8511-6B7B512E3039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23990" y="3448712"/>
            <a:ext cx="163234" cy="164592"/>
          </a:xfrm>
          <a:prstGeom prst="rect">
            <a:avLst/>
          </a:prstGeom>
        </p:spPr>
      </p:pic>
      <p:sp>
        <p:nvSpPr>
          <p:cNvPr id="350" name="TextBox 349">
            <a:extLst>
              <a:ext uri="{FF2B5EF4-FFF2-40B4-BE49-F238E27FC236}">
                <a16:creationId xmlns:a16="http://schemas.microsoft.com/office/drawing/2014/main" id="{D5636A0C-711B-2B51-898B-6F98FE3F24DF}"/>
              </a:ext>
            </a:extLst>
          </p:cNvPr>
          <p:cNvSpPr txBox="1"/>
          <p:nvPr/>
        </p:nvSpPr>
        <p:spPr>
          <a:xfrm>
            <a:off x="3029699" y="3094790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A3CA354B-C96E-CFFB-EFFA-89B73FB420F3}"/>
              </a:ext>
            </a:extLst>
          </p:cNvPr>
          <p:cNvSpPr txBox="1"/>
          <p:nvPr/>
        </p:nvSpPr>
        <p:spPr>
          <a:xfrm>
            <a:off x="3029699" y="3413182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E5A38568-62E4-B659-4AEF-DA33A9BE21CF}"/>
              </a:ext>
            </a:extLst>
          </p:cNvPr>
          <p:cNvSpPr txBox="1"/>
          <p:nvPr/>
        </p:nvSpPr>
        <p:spPr>
          <a:xfrm>
            <a:off x="3029699" y="3731574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C751E6B4-3024-8A71-94F0-DB5392069DBA}"/>
              </a:ext>
            </a:extLst>
          </p:cNvPr>
          <p:cNvSpPr txBox="1"/>
          <p:nvPr/>
        </p:nvSpPr>
        <p:spPr>
          <a:xfrm>
            <a:off x="3029699" y="4049966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A2B580A4-F9C8-49DB-75BC-2F220DF21790}"/>
              </a:ext>
            </a:extLst>
          </p:cNvPr>
          <p:cNvSpPr txBox="1"/>
          <p:nvPr/>
        </p:nvSpPr>
        <p:spPr>
          <a:xfrm>
            <a:off x="3029699" y="4368358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127400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B72B4F3E-6953-41CE-8A80-83F3B9C160AF}"/>
              </a:ext>
            </a:extLst>
          </p:cNvPr>
          <p:cNvGrpSpPr/>
          <p:nvPr/>
        </p:nvGrpSpPr>
        <p:grpSpPr>
          <a:xfrm>
            <a:off x="6769995" y="1828396"/>
            <a:ext cx="1745356" cy="3447743"/>
            <a:chOff x="9026659" y="1294862"/>
            <a:chExt cx="2327141" cy="459699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B7D6ACAC-4065-C8A2-F0D4-EE6A7CE6882E}"/>
                </a:ext>
              </a:extLst>
            </p:cNvPr>
            <p:cNvSpPr/>
            <p:nvPr/>
          </p:nvSpPr>
          <p:spPr>
            <a:xfrm>
              <a:off x="9039445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BAC43038-8A42-3657-7310-54BCC0E85C86}"/>
                </a:ext>
              </a:extLst>
            </p:cNvPr>
            <p:cNvSpPr/>
            <p:nvPr/>
          </p:nvSpPr>
          <p:spPr>
            <a:xfrm>
              <a:off x="9026659" y="1573852"/>
              <a:ext cx="2327141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4B92104-0C33-E69A-338F-E05FE8AB95DF}"/>
                </a:ext>
              </a:extLst>
            </p:cNvPr>
            <p:cNvSpPr/>
            <p:nvPr/>
          </p:nvSpPr>
          <p:spPr>
            <a:xfrm>
              <a:off x="9026659" y="1573852"/>
              <a:ext cx="2327141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617220" rIns="68580" rtlCol="0" anchor="ctr">
              <a:noAutofit/>
            </a:bodyPr>
            <a:lstStyle/>
            <a:p>
              <a:r>
                <a:rPr lang="en-US" b="1" cap="all" dirty="0">
                  <a:solidFill>
                    <a:schemeClr val="accent2"/>
                  </a:solidFill>
                </a:rPr>
                <a:t>Premium</a:t>
              </a: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5C60422-1FD0-B8BE-8637-7E00FC587571}"/>
                </a:ext>
              </a:extLst>
            </p:cNvPr>
            <p:cNvSpPr/>
            <p:nvPr/>
          </p:nvSpPr>
          <p:spPr>
            <a:xfrm>
              <a:off x="9026659" y="2371560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53000">
                  <a:schemeClr val="accent2"/>
                </a:gs>
                <a:gs pos="77000">
                  <a:srgbClr val="F36F13"/>
                </a:gs>
                <a:gs pos="100000">
                  <a:srgbClr val="F36F1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BF71530-F316-C6F7-2E49-87D3CDA98F9E}"/>
                </a:ext>
              </a:extLst>
            </p:cNvPr>
            <p:cNvSpPr/>
            <p:nvPr/>
          </p:nvSpPr>
          <p:spPr>
            <a:xfrm>
              <a:off x="9225691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rgbClr val="F36F13"/>
                  </a:solidFill>
                </a:rPr>
                <a:t>$49.</a:t>
              </a:r>
              <a:r>
                <a:rPr lang="en-US" sz="1350" b="1" baseline="30000" dirty="0">
                  <a:solidFill>
                    <a:srgbClr val="F36F13"/>
                  </a:solidFill>
                </a:rPr>
                <a:t>99</a:t>
              </a:r>
              <a:r>
                <a:rPr lang="en-US" sz="135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845F4DD8-BA21-EC0B-8745-72D7B511E758}"/>
                </a:ext>
              </a:extLst>
            </p:cNvPr>
            <p:cNvGrpSpPr/>
            <p:nvPr/>
          </p:nvGrpSpPr>
          <p:grpSpPr>
            <a:xfrm>
              <a:off x="10831070" y="4665717"/>
              <a:ext cx="401205" cy="575242"/>
              <a:chOff x="10169504" y="4011438"/>
              <a:chExt cx="615318" cy="882235"/>
            </a:xfrm>
          </p:grpSpPr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47E8C1A9-4A5F-4FF5-0D9F-A3064670DBB9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8D48897B-774A-0E28-1F51-2B84E4C8010A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EAEFA695-AF84-ABBD-C6D6-2DC2A8CA1C7E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1D4EA8A8-7D05-8474-E19B-56A0C64A6B60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8CA7F8C8-B24C-DAF2-44FC-2F9C06D6F2ED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64E8765-3829-44EF-5092-3C1340F2BFFB}"/>
                </a:ext>
              </a:extLst>
            </p:cNvPr>
            <p:cNvGrpSpPr/>
            <p:nvPr/>
          </p:nvGrpSpPr>
          <p:grpSpPr>
            <a:xfrm>
              <a:off x="9100680" y="1294862"/>
              <a:ext cx="817592" cy="1422337"/>
              <a:chOff x="9100680" y="1294862"/>
              <a:chExt cx="817592" cy="1422337"/>
            </a:xfrm>
          </p:grpSpPr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B11ECAA8-2B71-1D80-9291-6A8DB6772341}"/>
                  </a:ext>
                </a:extLst>
              </p:cNvPr>
              <p:cNvSpPr/>
              <p:nvPr/>
            </p:nvSpPr>
            <p:spPr>
              <a:xfrm>
                <a:off x="9768365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3EB7761F-66DB-35D1-D3D8-71445D8B0989}"/>
                  </a:ext>
                </a:extLst>
              </p:cNvPr>
              <p:cNvSpPr/>
              <p:nvPr/>
            </p:nvSpPr>
            <p:spPr>
              <a:xfrm>
                <a:off x="9137468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2DAF0230-1DEA-51FA-A37D-2D2D31D1A457}"/>
                  </a:ext>
                </a:extLst>
              </p:cNvPr>
              <p:cNvSpPr/>
              <p:nvPr/>
            </p:nvSpPr>
            <p:spPr>
              <a:xfrm>
                <a:off x="9807167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41ADBA90-79EA-9308-95B5-C51DD5BF3986}"/>
                  </a:ext>
                </a:extLst>
              </p:cNvPr>
              <p:cNvSpPr/>
              <p:nvPr/>
            </p:nvSpPr>
            <p:spPr>
              <a:xfrm>
                <a:off x="9100680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2CE4E73B-C574-7D73-B9A8-8CCBB4E87347}"/>
                  </a:ext>
                </a:extLst>
              </p:cNvPr>
              <p:cNvSpPr/>
              <p:nvPr/>
            </p:nvSpPr>
            <p:spPr>
              <a:xfrm>
                <a:off x="9465514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F8E3E7DD-560E-F12B-DBD4-7C5D133A0ABA}"/>
                  </a:ext>
                </a:extLst>
              </p:cNvPr>
              <p:cNvSpPr/>
              <p:nvPr/>
            </p:nvSpPr>
            <p:spPr>
              <a:xfrm>
                <a:off x="9245135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CFAD6D64-A133-758C-3C07-356A23A46EF1}"/>
                  </a:ext>
                </a:extLst>
              </p:cNvPr>
              <p:cNvSpPr/>
              <p:nvPr/>
            </p:nvSpPr>
            <p:spPr>
              <a:xfrm>
                <a:off x="9377607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80F63190-7FCA-524C-6769-7576C4389671}"/>
                  </a:ext>
                </a:extLst>
              </p:cNvPr>
              <p:cNvSpPr/>
              <p:nvPr/>
            </p:nvSpPr>
            <p:spPr>
              <a:xfrm>
                <a:off x="9649709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53000">
                    <a:schemeClr val="accent2"/>
                  </a:gs>
                  <a:gs pos="77000">
                    <a:srgbClr val="F36F13"/>
                  </a:gs>
                  <a:gs pos="100000">
                    <a:srgbClr val="F36F13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9934963-5382-F6DA-87F5-76690A1EBE98}"/>
              </a:ext>
            </a:extLst>
          </p:cNvPr>
          <p:cNvGrpSpPr/>
          <p:nvPr/>
        </p:nvGrpSpPr>
        <p:grpSpPr>
          <a:xfrm>
            <a:off x="4722355" y="1828397"/>
            <a:ext cx="1745356" cy="3466834"/>
            <a:chOff x="6296473" y="1294862"/>
            <a:chExt cx="2327141" cy="4622445"/>
          </a:xfrm>
        </p:grpSpPr>
        <p:sp>
          <p:nvSpPr>
            <p:cNvPr id="148" name="Rectangle: Rounded Corners 147">
              <a:extLst>
                <a:ext uri="{FF2B5EF4-FFF2-40B4-BE49-F238E27FC236}">
                  <a16:creationId xmlns:a16="http://schemas.microsoft.com/office/drawing/2014/main" id="{B3B83C51-6253-A3CA-21C7-70A893C4BF50}"/>
                </a:ext>
              </a:extLst>
            </p:cNvPr>
            <p:cNvSpPr/>
            <p:nvPr/>
          </p:nvSpPr>
          <p:spPr>
            <a:xfrm>
              <a:off x="6309259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A9107BEA-5BAD-A5DE-15F7-99D6D2F5C4B5}"/>
                </a:ext>
              </a:extLst>
            </p:cNvPr>
            <p:cNvGrpSpPr/>
            <p:nvPr/>
          </p:nvGrpSpPr>
          <p:grpSpPr>
            <a:xfrm>
              <a:off x="6296473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accent2"/>
                </a:gs>
                <a:gs pos="57000">
                  <a:srgbClr val="F36F13"/>
                </a:gs>
              </a:gsLst>
              <a:lin ang="5400000" scaled="1"/>
            </a:gradFill>
          </p:grpSpPr>
          <p:sp>
            <p:nvSpPr>
              <p:cNvPr id="149" name="Rectangle: Rounded Corners 148">
                <a:extLst>
                  <a:ext uri="{FF2B5EF4-FFF2-40B4-BE49-F238E27FC236}">
                    <a16:creationId xmlns:a16="http://schemas.microsoft.com/office/drawing/2014/main" id="{127C66D4-6A76-AE6C-B84D-939C3D4320A2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/>
                  </a:solidFill>
                </a:endParaRPr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A447D069-88D5-168C-4B09-5AF3218C7F85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54380" rIns="68580" rtlCol="0" anchor="ctr">
                <a:noAutofit/>
              </a:bodyPr>
              <a:lstStyle/>
              <a:p>
                <a:r>
                  <a:rPr lang="en-US" b="1" cap="all" dirty="0">
                    <a:solidFill>
                      <a:schemeClr val="bg1"/>
                    </a:solidFill>
                  </a:rPr>
                  <a:t>Expert</a:t>
                </a:r>
              </a:p>
            </p:txBody>
          </p:sp>
        </p:grp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13003E4-2D24-1E31-7C46-CFBCE812A589}"/>
                </a:ext>
              </a:extLst>
            </p:cNvPr>
            <p:cNvSpPr/>
            <p:nvPr/>
          </p:nvSpPr>
          <p:spPr>
            <a:xfrm>
              <a:off x="6296473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55E0D719-E3CE-638A-F4A9-C34C75E63D7C}"/>
                </a:ext>
              </a:extLst>
            </p:cNvPr>
            <p:cNvSpPr/>
            <p:nvPr/>
          </p:nvSpPr>
          <p:spPr>
            <a:xfrm>
              <a:off x="6495505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$19.</a:t>
              </a:r>
              <a:r>
                <a:rPr lang="en-US" sz="1350" b="1" baseline="30000" dirty="0">
                  <a:solidFill>
                    <a:schemeClr val="bg1"/>
                  </a:solidFill>
                </a:rPr>
                <a:t>99</a:t>
              </a:r>
              <a:r>
                <a:rPr lang="en-US" sz="135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CDA65F24-8FA5-1563-5276-571E244D3332}"/>
                </a:ext>
              </a:extLst>
            </p:cNvPr>
            <p:cNvGrpSpPr/>
            <p:nvPr/>
          </p:nvGrpSpPr>
          <p:grpSpPr>
            <a:xfrm>
              <a:off x="8100884" y="4665717"/>
              <a:ext cx="401205" cy="575242"/>
              <a:chOff x="10169504" y="4011438"/>
              <a:chExt cx="615318" cy="882235"/>
            </a:xfrm>
            <a:solidFill>
              <a:srgbClr val="F36F13"/>
            </a:solidFill>
          </p:grpSpPr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CB4C1A34-5F5B-95AB-FCA9-E2BFC9544D47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0D954CC5-13C2-FF0E-8DE3-8C9F8F1BFE2A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D121B63F-F902-A6FE-12B0-291A4BD7BF44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EEF6B27-D337-DCC6-387C-52B8FE4A112F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09F8DCFF-D5D0-72CD-9443-9FBB69545135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E07EB26-A236-9D22-713C-F2A7A1F15BD9}"/>
                </a:ext>
              </a:extLst>
            </p:cNvPr>
            <p:cNvGrpSpPr/>
            <p:nvPr/>
          </p:nvGrpSpPr>
          <p:grpSpPr>
            <a:xfrm>
              <a:off x="6370494" y="1294862"/>
              <a:ext cx="817592" cy="1422337"/>
              <a:chOff x="6370494" y="1294862"/>
              <a:chExt cx="817592" cy="1422337"/>
            </a:xfrm>
          </p:grpSpPr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12BA90A6-281A-F45B-9896-ABA1D9053BBE}"/>
                  </a:ext>
                </a:extLst>
              </p:cNvPr>
              <p:cNvSpPr/>
              <p:nvPr/>
            </p:nvSpPr>
            <p:spPr>
              <a:xfrm>
                <a:off x="7038179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94ADC232-1C4F-ED7C-5AE0-2FF09EEE4578}"/>
                  </a:ext>
                </a:extLst>
              </p:cNvPr>
              <p:cNvSpPr/>
              <p:nvPr/>
            </p:nvSpPr>
            <p:spPr>
              <a:xfrm>
                <a:off x="6407282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01E2A4BF-9EF6-6377-7B40-5C7DDDC5DA80}"/>
                  </a:ext>
                </a:extLst>
              </p:cNvPr>
              <p:cNvSpPr/>
              <p:nvPr/>
            </p:nvSpPr>
            <p:spPr>
              <a:xfrm>
                <a:off x="7076981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21073281-C6C4-DD2D-80C8-4CEDC88EC624}"/>
                  </a:ext>
                </a:extLst>
              </p:cNvPr>
              <p:cNvSpPr/>
              <p:nvPr/>
            </p:nvSpPr>
            <p:spPr>
              <a:xfrm>
                <a:off x="6370494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C85B633B-65C0-1A12-44D3-BA5668A46107}"/>
                  </a:ext>
                </a:extLst>
              </p:cNvPr>
              <p:cNvSpPr/>
              <p:nvPr/>
            </p:nvSpPr>
            <p:spPr>
              <a:xfrm>
                <a:off x="6735328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75B53B40-8B8C-CF7D-AE64-78FD249A3ABA}"/>
                  </a:ext>
                </a:extLst>
              </p:cNvPr>
              <p:cNvSpPr/>
              <p:nvPr/>
            </p:nvSpPr>
            <p:spPr>
              <a:xfrm>
                <a:off x="6514949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BF110509-D58C-9D3A-94CB-7E14C49DA5CC}"/>
                  </a:ext>
                </a:extLst>
              </p:cNvPr>
              <p:cNvSpPr/>
              <p:nvPr/>
            </p:nvSpPr>
            <p:spPr>
              <a:xfrm>
                <a:off x="6647421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4AC56870-058C-D35C-F5AB-071AA87ABE02}"/>
                  </a:ext>
                </a:extLst>
              </p:cNvPr>
              <p:cNvSpPr/>
              <p:nvPr/>
            </p:nvSpPr>
            <p:spPr>
              <a:xfrm>
                <a:off x="6919523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  <p:grpSp>
          <p:nvGrpSpPr>
            <p:cNvPr id="357" name="Group 356">
              <a:extLst>
                <a:ext uri="{FF2B5EF4-FFF2-40B4-BE49-F238E27FC236}">
                  <a16:creationId xmlns:a16="http://schemas.microsoft.com/office/drawing/2014/main" id="{6A13E810-C608-D27D-281F-B7CAE1B245EC}"/>
                </a:ext>
              </a:extLst>
            </p:cNvPr>
            <p:cNvGrpSpPr/>
            <p:nvPr/>
          </p:nvGrpSpPr>
          <p:grpSpPr>
            <a:xfrm>
              <a:off x="7784948" y="2257040"/>
              <a:ext cx="816254" cy="261610"/>
              <a:chOff x="6429422" y="1947012"/>
              <a:chExt cx="832858" cy="266932"/>
            </a:xfrm>
          </p:grpSpPr>
          <p:sp>
            <p:nvSpPr>
              <p:cNvPr id="355" name="TextBox 354">
                <a:extLst>
                  <a:ext uri="{FF2B5EF4-FFF2-40B4-BE49-F238E27FC236}">
                    <a16:creationId xmlns:a16="http://schemas.microsoft.com/office/drawing/2014/main" id="{CF56B2AE-58C5-0742-499D-4AC6D68505D0}"/>
                  </a:ext>
                </a:extLst>
              </p:cNvPr>
              <p:cNvSpPr txBox="1"/>
              <p:nvPr/>
            </p:nvSpPr>
            <p:spPr>
              <a:xfrm>
                <a:off x="6553077" y="1947012"/>
                <a:ext cx="709203" cy="2669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675" cap="all" dirty="0">
                    <a:solidFill>
                      <a:schemeClr val="accent4"/>
                    </a:solidFill>
                  </a:rPr>
                  <a:t>Popular</a:t>
                </a:r>
              </a:p>
            </p:txBody>
          </p:sp>
          <p:sp>
            <p:nvSpPr>
              <p:cNvPr id="356" name="Freeform: Shape 355">
                <a:extLst>
                  <a:ext uri="{FF2B5EF4-FFF2-40B4-BE49-F238E27FC236}">
                    <a16:creationId xmlns:a16="http://schemas.microsoft.com/office/drawing/2014/main" id="{D2BAA659-0E52-25F4-EFC7-B28E2B8465E0}"/>
                  </a:ext>
                </a:extLst>
              </p:cNvPr>
              <p:cNvSpPr/>
              <p:nvPr/>
            </p:nvSpPr>
            <p:spPr>
              <a:xfrm>
                <a:off x="6429422" y="1975598"/>
                <a:ext cx="210230" cy="209762"/>
              </a:xfrm>
              <a:custGeom>
                <a:avLst/>
                <a:gdLst>
                  <a:gd name="connsiteX0" fmla="*/ 222663 w 228155"/>
                  <a:gd name="connsiteY0" fmla="*/ 100965 h 227647"/>
                  <a:gd name="connsiteX1" fmla="*/ 227425 w 228155"/>
                  <a:gd name="connsiteY1" fmla="*/ 83820 h 227647"/>
                  <a:gd name="connsiteX2" fmla="*/ 213138 w 228155"/>
                  <a:gd name="connsiteY2" fmla="*/ 73342 h 227647"/>
                  <a:gd name="connsiteX3" fmla="*/ 160750 w 228155"/>
                  <a:gd name="connsiteY3" fmla="*/ 73342 h 227647"/>
                  <a:gd name="connsiteX4" fmla="*/ 146463 w 228155"/>
                  <a:gd name="connsiteY4" fmla="*/ 62865 h 227647"/>
                  <a:gd name="connsiteX5" fmla="*/ 129317 w 228155"/>
                  <a:gd name="connsiteY5" fmla="*/ 11430 h 227647"/>
                  <a:gd name="connsiteX6" fmla="*/ 114078 w 228155"/>
                  <a:gd name="connsiteY6" fmla="*/ 0 h 227647"/>
                  <a:gd name="connsiteX7" fmla="*/ 98838 w 228155"/>
                  <a:gd name="connsiteY7" fmla="*/ 10477 h 227647"/>
                  <a:gd name="connsiteX8" fmla="*/ 81692 w 228155"/>
                  <a:gd name="connsiteY8" fmla="*/ 61913 h 227647"/>
                  <a:gd name="connsiteX9" fmla="*/ 67405 w 228155"/>
                  <a:gd name="connsiteY9" fmla="*/ 72390 h 227647"/>
                  <a:gd name="connsiteX10" fmla="*/ 15017 w 228155"/>
                  <a:gd name="connsiteY10" fmla="*/ 72390 h 227647"/>
                  <a:gd name="connsiteX11" fmla="*/ 730 w 228155"/>
                  <a:gd name="connsiteY11" fmla="*/ 82867 h 227647"/>
                  <a:gd name="connsiteX12" fmla="*/ 5492 w 228155"/>
                  <a:gd name="connsiteY12" fmla="*/ 100013 h 227647"/>
                  <a:gd name="connsiteX13" fmla="*/ 23590 w 228155"/>
                  <a:gd name="connsiteY13" fmla="*/ 116205 h 227647"/>
                  <a:gd name="connsiteX14" fmla="*/ 46450 w 228155"/>
                  <a:gd name="connsiteY14" fmla="*/ 137160 h 227647"/>
                  <a:gd name="connsiteX15" fmla="*/ 51213 w 228155"/>
                  <a:gd name="connsiteY15" fmla="*/ 144780 h 227647"/>
                  <a:gd name="connsiteX16" fmla="*/ 51213 w 228155"/>
                  <a:gd name="connsiteY16" fmla="*/ 153352 h 227647"/>
                  <a:gd name="connsiteX17" fmla="*/ 35020 w 228155"/>
                  <a:gd name="connsiteY17" fmla="*/ 207645 h 227647"/>
                  <a:gd name="connsiteX18" fmla="*/ 40735 w 228155"/>
                  <a:gd name="connsiteY18" fmla="*/ 224790 h 227647"/>
                  <a:gd name="connsiteX19" fmla="*/ 58833 w 228155"/>
                  <a:gd name="connsiteY19" fmla="*/ 224790 h 227647"/>
                  <a:gd name="connsiteX20" fmla="*/ 104553 w 228155"/>
                  <a:gd name="connsiteY20" fmla="*/ 192405 h 227647"/>
                  <a:gd name="connsiteX21" fmla="*/ 122650 w 228155"/>
                  <a:gd name="connsiteY21" fmla="*/ 192405 h 227647"/>
                  <a:gd name="connsiteX22" fmla="*/ 168370 w 228155"/>
                  <a:gd name="connsiteY22" fmla="*/ 224790 h 227647"/>
                  <a:gd name="connsiteX23" fmla="*/ 186467 w 228155"/>
                  <a:gd name="connsiteY23" fmla="*/ 224790 h 227647"/>
                  <a:gd name="connsiteX24" fmla="*/ 192183 w 228155"/>
                  <a:gd name="connsiteY24" fmla="*/ 207645 h 227647"/>
                  <a:gd name="connsiteX25" fmla="*/ 175990 w 228155"/>
                  <a:gd name="connsiteY25" fmla="*/ 153352 h 227647"/>
                  <a:gd name="connsiteX26" fmla="*/ 180753 w 228155"/>
                  <a:gd name="connsiteY26" fmla="*/ 137160 h 227647"/>
                  <a:gd name="connsiteX27" fmla="*/ 222663 w 228155"/>
                  <a:gd name="connsiteY27" fmla="*/ 100965 h 227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28155" h="227647">
                    <a:moveTo>
                      <a:pt x="222663" y="100965"/>
                    </a:moveTo>
                    <a:cubicBezTo>
                      <a:pt x="227425" y="96202"/>
                      <a:pt x="229330" y="89535"/>
                      <a:pt x="227425" y="83820"/>
                    </a:cubicBezTo>
                    <a:cubicBezTo>
                      <a:pt x="225520" y="78105"/>
                      <a:pt x="218853" y="73342"/>
                      <a:pt x="213138" y="73342"/>
                    </a:cubicBezTo>
                    <a:lnTo>
                      <a:pt x="160750" y="73342"/>
                    </a:lnTo>
                    <a:cubicBezTo>
                      <a:pt x="154083" y="73342"/>
                      <a:pt x="148367" y="68580"/>
                      <a:pt x="146463" y="62865"/>
                    </a:cubicBezTo>
                    <a:lnTo>
                      <a:pt x="129317" y="11430"/>
                    </a:lnTo>
                    <a:cubicBezTo>
                      <a:pt x="126460" y="4763"/>
                      <a:pt x="120745" y="0"/>
                      <a:pt x="114078" y="0"/>
                    </a:cubicBezTo>
                    <a:cubicBezTo>
                      <a:pt x="107410" y="0"/>
                      <a:pt x="101695" y="4763"/>
                      <a:pt x="98838" y="10477"/>
                    </a:cubicBezTo>
                    <a:lnTo>
                      <a:pt x="81692" y="61913"/>
                    </a:lnTo>
                    <a:cubicBezTo>
                      <a:pt x="79788" y="68580"/>
                      <a:pt x="74073" y="72390"/>
                      <a:pt x="67405" y="72390"/>
                    </a:cubicBezTo>
                    <a:lnTo>
                      <a:pt x="15017" y="72390"/>
                    </a:lnTo>
                    <a:cubicBezTo>
                      <a:pt x="8350" y="72390"/>
                      <a:pt x="2635" y="76200"/>
                      <a:pt x="730" y="82867"/>
                    </a:cubicBezTo>
                    <a:cubicBezTo>
                      <a:pt x="-1175" y="88583"/>
                      <a:pt x="730" y="96202"/>
                      <a:pt x="5492" y="100013"/>
                    </a:cubicBezTo>
                    <a:lnTo>
                      <a:pt x="23590" y="116205"/>
                    </a:lnTo>
                    <a:lnTo>
                      <a:pt x="46450" y="137160"/>
                    </a:lnTo>
                    <a:cubicBezTo>
                      <a:pt x="48355" y="139065"/>
                      <a:pt x="50260" y="141923"/>
                      <a:pt x="51213" y="144780"/>
                    </a:cubicBezTo>
                    <a:cubicBezTo>
                      <a:pt x="52165" y="147638"/>
                      <a:pt x="52165" y="150495"/>
                      <a:pt x="51213" y="153352"/>
                    </a:cubicBezTo>
                    <a:lnTo>
                      <a:pt x="35020" y="207645"/>
                    </a:lnTo>
                    <a:cubicBezTo>
                      <a:pt x="33115" y="214313"/>
                      <a:pt x="35020" y="220980"/>
                      <a:pt x="40735" y="224790"/>
                    </a:cubicBezTo>
                    <a:cubicBezTo>
                      <a:pt x="46450" y="228600"/>
                      <a:pt x="53117" y="228600"/>
                      <a:pt x="58833" y="224790"/>
                    </a:cubicBezTo>
                    <a:lnTo>
                      <a:pt x="104553" y="192405"/>
                    </a:lnTo>
                    <a:cubicBezTo>
                      <a:pt x="110267" y="188595"/>
                      <a:pt x="116935" y="188595"/>
                      <a:pt x="122650" y="192405"/>
                    </a:cubicBezTo>
                    <a:lnTo>
                      <a:pt x="168370" y="224790"/>
                    </a:lnTo>
                    <a:cubicBezTo>
                      <a:pt x="174085" y="228600"/>
                      <a:pt x="180753" y="228600"/>
                      <a:pt x="186467" y="224790"/>
                    </a:cubicBezTo>
                    <a:cubicBezTo>
                      <a:pt x="192183" y="220980"/>
                      <a:pt x="194088" y="213360"/>
                      <a:pt x="192183" y="207645"/>
                    </a:cubicBezTo>
                    <a:lnTo>
                      <a:pt x="175990" y="153352"/>
                    </a:lnTo>
                    <a:cubicBezTo>
                      <a:pt x="174085" y="147638"/>
                      <a:pt x="175990" y="140970"/>
                      <a:pt x="180753" y="137160"/>
                    </a:cubicBezTo>
                    <a:lnTo>
                      <a:pt x="222663" y="100965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20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A25635E-B44A-03AC-6916-140423BA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Bubble Pricing Tables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37273E4-A084-A55E-2A52-43986541B7B7}"/>
              </a:ext>
            </a:extLst>
          </p:cNvPr>
          <p:cNvGrpSpPr/>
          <p:nvPr/>
        </p:nvGrpSpPr>
        <p:grpSpPr>
          <a:xfrm>
            <a:off x="2674716" y="1828397"/>
            <a:ext cx="1745356" cy="3466834"/>
            <a:chOff x="3566287" y="1294862"/>
            <a:chExt cx="2327141" cy="4622445"/>
          </a:xfrm>
        </p:grpSpPr>
        <p:sp>
          <p:nvSpPr>
            <p:cNvPr id="218" name="Rectangle: Rounded Corners 217">
              <a:extLst>
                <a:ext uri="{FF2B5EF4-FFF2-40B4-BE49-F238E27FC236}">
                  <a16:creationId xmlns:a16="http://schemas.microsoft.com/office/drawing/2014/main" id="{3045B671-7F8E-35DE-1520-0BB39D6DF61D}"/>
                </a:ext>
              </a:extLst>
            </p:cNvPr>
            <p:cNvSpPr/>
            <p:nvPr/>
          </p:nvSpPr>
          <p:spPr>
            <a:xfrm>
              <a:off x="3579073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71117A9A-3240-85DA-5DB2-7F2015C942B5}"/>
                </a:ext>
              </a:extLst>
            </p:cNvPr>
            <p:cNvGrpSpPr/>
            <p:nvPr/>
          </p:nvGrpSpPr>
          <p:grpSpPr>
            <a:xfrm>
              <a:off x="3566287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accent2"/>
                </a:gs>
                <a:gs pos="57000">
                  <a:srgbClr val="F36F13"/>
                </a:gs>
              </a:gsLst>
              <a:lin ang="5400000" scaled="1"/>
            </a:gradFill>
          </p:grpSpPr>
          <p:sp>
            <p:nvSpPr>
              <p:cNvPr id="246" name="Rectangle: Rounded Corners 245">
                <a:extLst>
                  <a:ext uri="{FF2B5EF4-FFF2-40B4-BE49-F238E27FC236}">
                    <a16:creationId xmlns:a16="http://schemas.microsoft.com/office/drawing/2014/main" id="{1B224AF4-1ABA-3114-1CB8-8538C623A360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/>
                  </a:solidFill>
                </a:endParaRPr>
              </a:p>
            </p:txBody>
          </p:sp>
          <p:sp>
            <p:nvSpPr>
              <p:cNvPr id="247" name="Freeform: Shape 246">
                <a:extLst>
                  <a:ext uri="{FF2B5EF4-FFF2-40B4-BE49-F238E27FC236}">
                    <a16:creationId xmlns:a16="http://schemas.microsoft.com/office/drawing/2014/main" id="{8C395F59-8311-52C1-9464-8C2FDE41613C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617220" rIns="68580" rtlCol="0" anchor="ctr">
                <a:noAutofit/>
              </a:bodyPr>
              <a:lstStyle/>
              <a:p>
                <a:r>
                  <a:rPr lang="en-US" b="1" cap="all" dirty="0">
                    <a:solidFill>
                      <a:schemeClr val="bg1"/>
                    </a:solidFill>
                  </a:rPr>
                  <a:t>Standard</a:t>
                </a:r>
              </a:p>
            </p:txBody>
          </p:sp>
        </p:grp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0FA52A59-47D6-0DFC-7C88-A7B436AD4A0C}"/>
                </a:ext>
              </a:extLst>
            </p:cNvPr>
            <p:cNvSpPr/>
            <p:nvPr/>
          </p:nvSpPr>
          <p:spPr>
            <a:xfrm>
              <a:off x="3566287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21" name="Rectangle: Rounded Corners 220">
              <a:extLst>
                <a:ext uri="{FF2B5EF4-FFF2-40B4-BE49-F238E27FC236}">
                  <a16:creationId xmlns:a16="http://schemas.microsoft.com/office/drawing/2014/main" id="{49D2DF03-64F4-C7DB-97E2-E62A505C6120}"/>
                </a:ext>
              </a:extLst>
            </p:cNvPr>
            <p:cNvSpPr/>
            <p:nvPr/>
          </p:nvSpPr>
          <p:spPr>
            <a:xfrm>
              <a:off x="3765319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$9.</a:t>
              </a:r>
              <a:r>
                <a:rPr lang="en-US" sz="1350" b="1" baseline="30000" dirty="0">
                  <a:solidFill>
                    <a:schemeClr val="bg1"/>
                  </a:solidFill>
                </a:rPr>
                <a:t>99</a:t>
              </a:r>
              <a:r>
                <a:rPr lang="en-US" sz="135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2E640155-2B76-AD0B-57F4-7B383DD222B9}"/>
                </a:ext>
              </a:extLst>
            </p:cNvPr>
            <p:cNvGrpSpPr/>
            <p:nvPr/>
          </p:nvGrpSpPr>
          <p:grpSpPr>
            <a:xfrm>
              <a:off x="5370698" y="4665717"/>
              <a:ext cx="401205" cy="575242"/>
              <a:chOff x="10169504" y="4011438"/>
              <a:chExt cx="615318" cy="882235"/>
            </a:xfrm>
            <a:solidFill>
              <a:srgbClr val="F36F13"/>
            </a:solidFill>
          </p:grpSpPr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0AAAE9C1-D897-8776-5906-1A6456315DD2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47034966-8E5A-F6CF-ACDC-1830B3180726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43" name="Freeform: Shape 242">
                <a:extLst>
                  <a:ext uri="{FF2B5EF4-FFF2-40B4-BE49-F238E27FC236}">
                    <a16:creationId xmlns:a16="http://schemas.microsoft.com/office/drawing/2014/main" id="{F011A598-4F99-CE10-5D26-21F98FCE79A8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44" name="Freeform: Shape 243">
                <a:extLst>
                  <a:ext uri="{FF2B5EF4-FFF2-40B4-BE49-F238E27FC236}">
                    <a16:creationId xmlns:a16="http://schemas.microsoft.com/office/drawing/2014/main" id="{09180C67-A9C8-FCA0-F468-8E2DF3AF8552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45" name="Freeform: Shape 244">
                <a:extLst>
                  <a:ext uri="{FF2B5EF4-FFF2-40B4-BE49-F238E27FC236}">
                    <a16:creationId xmlns:a16="http://schemas.microsoft.com/office/drawing/2014/main" id="{20806EEA-6377-BB50-DC9F-CFAC8E3F9759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A281511-7D2D-25DE-66F1-6207D00DC8DF}"/>
                </a:ext>
              </a:extLst>
            </p:cNvPr>
            <p:cNvGrpSpPr/>
            <p:nvPr/>
          </p:nvGrpSpPr>
          <p:grpSpPr>
            <a:xfrm>
              <a:off x="3640308" y="1294862"/>
              <a:ext cx="817592" cy="1422337"/>
              <a:chOff x="3640308" y="1294862"/>
              <a:chExt cx="817592" cy="1422337"/>
            </a:xfrm>
          </p:grpSpPr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207F5433-F951-775B-CC9D-CAB5406C91BC}"/>
                  </a:ext>
                </a:extLst>
              </p:cNvPr>
              <p:cNvSpPr/>
              <p:nvPr/>
            </p:nvSpPr>
            <p:spPr>
              <a:xfrm>
                <a:off x="4307993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E281A420-1ECB-4AF2-6C4E-FF532001ADAD}"/>
                  </a:ext>
                </a:extLst>
              </p:cNvPr>
              <p:cNvSpPr/>
              <p:nvPr/>
            </p:nvSpPr>
            <p:spPr>
              <a:xfrm>
                <a:off x="3677096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35" name="Freeform: Shape 234">
                <a:extLst>
                  <a:ext uri="{FF2B5EF4-FFF2-40B4-BE49-F238E27FC236}">
                    <a16:creationId xmlns:a16="http://schemas.microsoft.com/office/drawing/2014/main" id="{470B8D66-608F-599E-8FAB-C704DDEEE8FB}"/>
                  </a:ext>
                </a:extLst>
              </p:cNvPr>
              <p:cNvSpPr/>
              <p:nvPr/>
            </p:nvSpPr>
            <p:spPr>
              <a:xfrm>
                <a:off x="4346795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36" name="Freeform: Shape 235">
                <a:extLst>
                  <a:ext uri="{FF2B5EF4-FFF2-40B4-BE49-F238E27FC236}">
                    <a16:creationId xmlns:a16="http://schemas.microsoft.com/office/drawing/2014/main" id="{08CC292D-BF43-DAFF-D550-C3D9BFC8F977}"/>
                  </a:ext>
                </a:extLst>
              </p:cNvPr>
              <p:cNvSpPr/>
              <p:nvPr/>
            </p:nvSpPr>
            <p:spPr>
              <a:xfrm>
                <a:off x="3640308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29007196-06D5-DE22-92A4-4C5ED6BA80EB}"/>
                  </a:ext>
                </a:extLst>
              </p:cNvPr>
              <p:cNvSpPr/>
              <p:nvPr/>
            </p:nvSpPr>
            <p:spPr>
              <a:xfrm>
                <a:off x="4005142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D896D062-BE02-6E43-4A97-F8D791C627AD}"/>
                  </a:ext>
                </a:extLst>
              </p:cNvPr>
              <p:cNvSpPr/>
              <p:nvPr/>
            </p:nvSpPr>
            <p:spPr>
              <a:xfrm>
                <a:off x="3784763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FD4011FE-B6AE-140E-EAA6-C21E422D0AD8}"/>
                  </a:ext>
                </a:extLst>
              </p:cNvPr>
              <p:cNvSpPr/>
              <p:nvPr/>
            </p:nvSpPr>
            <p:spPr>
              <a:xfrm>
                <a:off x="3917235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B18ED49E-2090-10DA-11DB-62D148B38889}"/>
                  </a:ext>
                </a:extLst>
              </p:cNvPr>
              <p:cNvSpPr/>
              <p:nvPr/>
            </p:nvSpPr>
            <p:spPr>
              <a:xfrm>
                <a:off x="4189337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975270-0925-6FBB-4EBC-EC7FD0C17B09}"/>
              </a:ext>
            </a:extLst>
          </p:cNvPr>
          <p:cNvGrpSpPr/>
          <p:nvPr/>
        </p:nvGrpSpPr>
        <p:grpSpPr>
          <a:xfrm>
            <a:off x="627076" y="1828397"/>
            <a:ext cx="1745356" cy="3466834"/>
            <a:chOff x="836101" y="1294862"/>
            <a:chExt cx="2327141" cy="4622445"/>
          </a:xfrm>
        </p:grpSpPr>
        <p:sp>
          <p:nvSpPr>
            <p:cNvPr id="249" name="Rectangle: Rounded Corners 248">
              <a:extLst>
                <a:ext uri="{FF2B5EF4-FFF2-40B4-BE49-F238E27FC236}">
                  <a16:creationId xmlns:a16="http://schemas.microsoft.com/office/drawing/2014/main" id="{80549C82-1C8C-B201-D594-B98748D9C2E9}"/>
                </a:ext>
              </a:extLst>
            </p:cNvPr>
            <p:cNvSpPr/>
            <p:nvPr/>
          </p:nvSpPr>
          <p:spPr>
            <a:xfrm>
              <a:off x="848887" y="1584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E57C99A6-8A04-074E-92FB-7B6DF553DAA5}"/>
                </a:ext>
              </a:extLst>
            </p:cNvPr>
            <p:cNvGrpSpPr/>
            <p:nvPr/>
          </p:nvGrpSpPr>
          <p:grpSpPr>
            <a:xfrm>
              <a:off x="836101" y="1573852"/>
              <a:ext cx="2327141" cy="4318000"/>
              <a:chOff x="6323498" y="1319852"/>
              <a:chExt cx="2327141" cy="4318000"/>
            </a:xfrm>
            <a:gradFill>
              <a:gsLst>
                <a:gs pos="0">
                  <a:schemeClr val="accent2"/>
                </a:gs>
                <a:gs pos="57000">
                  <a:srgbClr val="F36F13"/>
                </a:gs>
              </a:gsLst>
              <a:lin ang="5400000" scaled="1"/>
            </a:gradFill>
          </p:grpSpPr>
          <p:sp>
            <p:nvSpPr>
              <p:cNvPr id="277" name="Rectangle: Rounded Corners 276">
                <a:extLst>
                  <a:ext uri="{FF2B5EF4-FFF2-40B4-BE49-F238E27FC236}">
                    <a16:creationId xmlns:a16="http://schemas.microsoft.com/office/drawing/2014/main" id="{7F9EFD33-8F89-22DA-5B5B-8C5FE0E44AAF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4318000"/>
              </a:xfrm>
              <a:prstGeom prst="roundRect">
                <a:avLst>
                  <a:gd name="adj" fmla="val 205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bg1"/>
                  </a:solidFill>
                </a:endParaRPr>
              </a:p>
            </p:txBody>
          </p:sp>
          <p:sp>
            <p:nvSpPr>
              <p:cNvPr id="278" name="Freeform: Shape 277">
                <a:extLst>
                  <a:ext uri="{FF2B5EF4-FFF2-40B4-BE49-F238E27FC236}">
                    <a16:creationId xmlns:a16="http://schemas.microsoft.com/office/drawing/2014/main" id="{C9378854-BA07-A4B7-9CCB-9F478EB6BD0B}"/>
                  </a:ext>
                </a:extLst>
              </p:cNvPr>
              <p:cNvSpPr/>
              <p:nvPr/>
            </p:nvSpPr>
            <p:spPr>
              <a:xfrm>
                <a:off x="6323498" y="1319852"/>
                <a:ext cx="2327141" cy="762000"/>
              </a:xfrm>
              <a:custGeom>
                <a:avLst/>
                <a:gdLst>
                  <a:gd name="connsiteX0" fmla="*/ 47430 w 2311400"/>
                  <a:gd name="connsiteY0" fmla="*/ 0 h 762000"/>
                  <a:gd name="connsiteX1" fmla="*/ 2263970 w 2311400"/>
                  <a:gd name="connsiteY1" fmla="*/ 0 h 762000"/>
                  <a:gd name="connsiteX2" fmla="*/ 2311400 w 2311400"/>
                  <a:gd name="connsiteY2" fmla="*/ 47430 h 762000"/>
                  <a:gd name="connsiteX3" fmla="*/ 2311400 w 2311400"/>
                  <a:gd name="connsiteY3" fmla="*/ 762000 h 762000"/>
                  <a:gd name="connsiteX4" fmla="*/ 0 w 2311400"/>
                  <a:gd name="connsiteY4" fmla="*/ 762000 h 762000"/>
                  <a:gd name="connsiteX5" fmla="*/ 0 w 2311400"/>
                  <a:gd name="connsiteY5" fmla="*/ 47430 h 762000"/>
                  <a:gd name="connsiteX6" fmla="*/ 47430 w 2311400"/>
                  <a:gd name="connsiteY6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1400" h="762000">
                    <a:moveTo>
                      <a:pt x="47430" y="0"/>
                    </a:moveTo>
                    <a:lnTo>
                      <a:pt x="2263970" y="0"/>
                    </a:lnTo>
                    <a:cubicBezTo>
                      <a:pt x="2290165" y="0"/>
                      <a:pt x="2311400" y="21235"/>
                      <a:pt x="2311400" y="47430"/>
                    </a:cubicBezTo>
                    <a:lnTo>
                      <a:pt x="2311400" y="762000"/>
                    </a:lnTo>
                    <a:lnTo>
                      <a:pt x="0" y="762000"/>
                    </a:lnTo>
                    <a:lnTo>
                      <a:pt x="0" y="47430"/>
                    </a:lnTo>
                    <a:cubicBezTo>
                      <a:pt x="0" y="21235"/>
                      <a:pt x="21235" y="0"/>
                      <a:pt x="4743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54380" rIns="68580" rtlCol="0" anchor="ctr">
                <a:noAutofit/>
              </a:bodyPr>
              <a:lstStyle/>
              <a:p>
                <a:r>
                  <a:rPr lang="en-US" b="1" cap="all" dirty="0">
                    <a:solidFill>
                      <a:schemeClr val="bg1"/>
                    </a:solidFill>
                  </a:rPr>
                  <a:t>Basic</a:t>
                </a:r>
              </a:p>
            </p:txBody>
          </p:sp>
        </p:grp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4D058049-C95D-25D1-9776-73DDF6B5514A}"/>
                </a:ext>
              </a:extLst>
            </p:cNvPr>
            <p:cNvSpPr/>
            <p:nvPr/>
          </p:nvSpPr>
          <p:spPr>
            <a:xfrm>
              <a:off x="836101" y="2397015"/>
              <a:ext cx="2327141" cy="3520292"/>
            </a:xfrm>
            <a:custGeom>
              <a:avLst/>
              <a:gdLst>
                <a:gd name="connsiteX0" fmla="*/ 601960 w 2864945"/>
                <a:gd name="connsiteY0" fmla="*/ 819 h 3520292"/>
                <a:gd name="connsiteX1" fmla="*/ 770570 w 2864945"/>
                <a:gd name="connsiteY1" fmla="*/ 3907 h 3520292"/>
                <a:gd name="connsiteX2" fmla="*/ 2506819 w 2864945"/>
                <a:gd name="connsiteY2" fmla="*/ 251414 h 3520292"/>
                <a:gd name="connsiteX3" fmla="*/ 2758367 w 2864945"/>
                <a:gd name="connsiteY3" fmla="*/ 219227 h 3520292"/>
                <a:gd name="connsiteX4" fmla="*/ 2864945 w 2864945"/>
                <a:gd name="connsiteY4" fmla="*/ 199965 h 3520292"/>
                <a:gd name="connsiteX5" fmla="*/ 2864945 w 2864945"/>
                <a:gd name="connsiteY5" fmla="*/ 1510995 h 3520292"/>
                <a:gd name="connsiteX6" fmla="*/ 2864945 w 2864945"/>
                <a:gd name="connsiteY6" fmla="*/ 1988592 h 3520292"/>
                <a:gd name="connsiteX7" fmla="*/ 2864945 w 2864945"/>
                <a:gd name="connsiteY7" fmla="*/ 3478197 h 3520292"/>
                <a:gd name="connsiteX8" fmla="*/ 2822850 w 2864945"/>
                <a:gd name="connsiteY8" fmla="*/ 3520292 h 3520292"/>
                <a:gd name="connsiteX9" fmla="*/ 42095 w 2864945"/>
                <a:gd name="connsiteY9" fmla="*/ 3520292 h 3520292"/>
                <a:gd name="connsiteX10" fmla="*/ 0 w 2864945"/>
                <a:gd name="connsiteY10" fmla="*/ 3478197 h 3520292"/>
                <a:gd name="connsiteX11" fmla="*/ 0 w 2864945"/>
                <a:gd name="connsiteY11" fmla="*/ 1988592 h 3520292"/>
                <a:gd name="connsiteX12" fmla="*/ 0 w 2864945"/>
                <a:gd name="connsiteY12" fmla="*/ 1510995 h 3520292"/>
                <a:gd name="connsiteX13" fmla="*/ 0 w 2864945"/>
                <a:gd name="connsiteY13" fmla="*/ 77164 h 3520292"/>
                <a:gd name="connsiteX14" fmla="*/ 40941 w 2864945"/>
                <a:gd name="connsiteY14" fmla="*/ 73331 h 3520292"/>
                <a:gd name="connsiteX15" fmla="*/ 601960 w 2864945"/>
                <a:gd name="connsiteY15" fmla="*/ 819 h 352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945" h="3520292">
                  <a:moveTo>
                    <a:pt x="601960" y="819"/>
                  </a:moveTo>
                  <a:cubicBezTo>
                    <a:pt x="655956" y="-819"/>
                    <a:pt x="712080" y="-103"/>
                    <a:pt x="770570" y="3907"/>
                  </a:cubicBezTo>
                  <a:cubicBezTo>
                    <a:pt x="1238495" y="35991"/>
                    <a:pt x="1887433" y="309853"/>
                    <a:pt x="2506819" y="251414"/>
                  </a:cubicBezTo>
                  <a:cubicBezTo>
                    <a:pt x="2584242" y="244109"/>
                    <a:pt x="2668919" y="233206"/>
                    <a:pt x="2758367" y="219227"/>
                  </a:cubicBezTo>
                  <a:lnTo>
                    <a:pt x="2864945" y="199965"/>
                  </a:lnTo>
                  <a:lnTo>
                    <a:pt x="2864945" y="1510995"/>
                  </a:lnTo>
                  <a:lnTo>
                    <a:pt x="2864945" y="1988592"/>
                  </a:lnTo>
                  <a:lnTo>
                    <a:pt x="2864945" y="3478197"/>
                  </a:lnTo>
                  <a:cubicBezTo>
                    <a:pt x="2864945" y="3501445"/>
                    <a:pt x="2846098" y="3520292"/>
                    <a:pt x="2822850" y="3520292"/>
                  </a:cubicBezTo>
                  <a:lnTo>
                    <a:pt x="42095" y="3520292"/>
                  </a:lnTo>
                  <a:cubicBezTo>
                    <a:pt x="18847" y="3520292"/>
                    <a:pt x="0" y="3501445"/>
                    <a:pt x="0" y="3478197"/>
                  </a:cubicBezTo>
                  <a:lnTo>
                    <a:pt x="0" y="1988592"/>
                  </a:lnTo>
                  <a:lnTo>
                    <a:pt x="0" y="1510995"/>
                  </a:lnTo>
                  <a:lnTo>
                    <a:pt x="0" y="77164"/>
                  </a:lnTo>
                  <a:lnTo>
                    <a:pt x="40941" y="73331"/>
                  </a:lnTo>
                  <a:cubicBezTo>
                    <a:pt x="204051" y="51595"/>
                    <a:pt x="385978" y="7372"/>
                    <a:pt x="601960" y="8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252" name="Rectangle: Rounded Corners 251">
              <a:extLst>
                <a:ext uri="{FF2B5EF4-FFF2-40B4-BE49-F238E27FC236}">
                  <a16:creationId xmlns:a16="http://schemas.microsoft.com/office/drawing/2014/main" id="{23ABF7BC-0B4F-C40E-D17B-5F865F7AD94F}"/>
                </a:ext>
              </a:extLst>
            </p:cNvPr>
            <p:cNvSpPr/>
            <p:nvPr/>
          </p:nvSpPr>
          <p:spPr>
            <a:xfrm>
              <a:off x="1035133" y="5220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rgbClr val="F36F13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FREE</a:t>
              </a:r>
              <a:endParaRPr lang="en-US" sz="1350" b="1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A2D99D87-C46B-6B76-1E58-8255CB2547B4}"/>
                </a:ext>
              </a:extLst>
            </p:cNvPr>
            <p:cNvGrpSpPr/>
            <p:nvPr/>
          </p:nvGrpSpPr>
          <p:grpSpPr>
            <a:xfrm>
              <a:off x="2640512" y="4665717"/>
              <a:ext cx="401205" cy="575242"/>
              <a:chOff x="10169504" y="4011438"/>
              <a:chExt cx="615318" cy="882235"/>
            </a:xfrm>
            <a:solidFill>
              <a:srgbClr val="F36F13"/>
            </a:solidFill>
          </p:grpSpPr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id="{CDB135FE-3441-FA63-69FE-063D24F76C66}"/>
                  </a:ext>
                </a:extLst>
              </p:cNvPr>
              <p:cNvSpPr/>
              <p:nvPr/>
            </p:nvSpPr>
            <p:spPr>
              <a:xfrm>
                <a:off x="10210296" y="4317482"/>
                <a:ext cx="259255" cy="259255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73" name="Freeform: Shape 272">
                <a:extLst>
                  <a:ext uri="{FF2B5EF4-FFF2-40B4-BE49-F238E27FC236}">
                    <a16:creationId xmlns:a16="http://schemas.microsoft.com/office/drawing/2014/main" id="{7F214178-FC7B-A173-41ED-CBD8FCC2CC58}"/>
                  </a:ext>
                </a:extLst>
              </p:cNvPr>
              <p:cNvSpPr/>
              <p:nvPr/>
            </p:nvSpPr>
            <p:spPr>
              <a:xfrm>
                <a:off x="10387967" y="4011438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74" name="Freeform: Shape 273">
                <a:extLst>
                  <a:ext uri="{FF2B5EF4-FFF2-40B4-BE49-F238E27FC236}">
                    <a16:creationId xmlns:a16="http://schemas.microsoft.com/office/drawing/2014/main" id="{DAD22B56-0F65-A0C6-0EA0-C7EA669763EB}"/>
                  </a:ext>
                </a:extLst>
              </p:cNvPr>
              <p:cNvSpPr/>
              <p:nvPr/>
            </p:nvSpPr>
            <p:spPr>
              <a:xfrm>
                <a:off x="10567264" y="4676115"/>
                <a:ext cx="217558" cy="217558"/>
              </a:xfrm>
              <a:custGeom>
                <a:avLst/>
                <a:gdLst>
                  <a:gd name="connsiteX0" fmla="*/ 217558 w 217558"/>
                  <a:gd name="connsiteY0" fmla="*/ 108779 h 217558"/>
                  <a:gd name="connsiteX1" fmla="*/ 108779 w 217558"/>
                  <a:gd name="connsiteY1" fmla="*/ 217558 h 217558"/>
                  <a:gd name="connsiteX2" fmla="*/ 0 w 217558"/>
                  <a:gd name="connsiteY2" fmla="*/ 108779 h 217558"/>
                  <a:gd name="connsiteX3" fmla="*/ 108779 w 217558"/>
                  <a:gd name="connsiteY3" fmla="*/ 0 h 217558"/>
                  <a:gd name="connsiteX4" fmla="*/ 217558 w 217558"/>
                  <a:gd name="connsiteY4" fmla="*/ 108779 h 21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558" h="217558">
                    <a:moveTo>
                      <a:pt x="217558" y="108779"/>
                    </a:moveTo>
                    <a:cubicBezTo>
                      <a:pt x="217558" y="168856"/>
                      <a:pt x="168856" y="217558"/>
                      <a:pt x="108779" y="217558"/>
                    </a:cubicBezTo>
                    <a:cubicBezTo>
                      <a:pt x="48702" y="217558"/>
                      <a:pt x="0" y="168856"/>
                      <a:pt x="0" y="108779"/>
                    </a:cubicBezTo>
                    <a:cubicBezTo>
                      <a:pt x="0" y="48702"/>
                      <a:pt x="48702" y="0"/>
                      <a:pt x="108779" y="0"/>
                    </a:cubicBezTo>
                    <a:cubicBezTo>
                      <a:pt x="168856" y="0"/>
                      <a:pt x="217558" y="48702"/>
                      <a:pt x="217558" y="108779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75" name="Freeform: Shape 274">
                <a:extLst>
                  <a:ext uri="{FF2B5EF4-FFF2-40B4-BE49-F238E27FC236}">
                    <a16:creationId xmlns:a16="http://schemas.microsoft.com/office/drawing/2014/main" id="{BC0D8002-E745-1003-D0C4-AA5499E70DAC}"/>
                  </a:ext>
                </a:extLst>
              </p:cNvPr>
              <p:cNvSpPr/>
              <p:nvPr/>
            </p:nvSpPr>
            <p:spPr>
              <a:xfrm>
                <a:off x="10437637" y="4158324"/>
                <a:ext cx="217558" cy="21755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76" name="Freeform: Shape 275">
                <a:extLst>
                  <a:ext uri="{FF2B5EF4-FFF2-40B4-BE49-F238E27FC236}">
                    <a16:creationId xmlns:a16="http://schemas.microsoft.com/office/drawing/2014/main" id="{9209B7A7-1950-0656-72B8-16E54DB1DD40}"/>
                  </a:ext>
                </a:extLst>
              </p:cNvPr>
              <p:cNvSpPr/>
              <p:nvPr/>
            </p:nvSpPr>
            <p:spPr>
              <a:xfrm>
                <a:off x="10169504" y="4781223"/>
                <a:ext cx="81584" cy="81584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grpFill/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3E8CB9A-F786-DABA-AADA-36BC26D445B9}"/>
                </a:ext>
              </a:extLst>
            </p:cNvPr>
            <p:cNvGrpSpPr/>
            <p:nvPr/>
          </p:nvGrpSpPr>
          <p:grpSpPr>
            <a:xfrm>
              <a:off x="910122" y="1294862"/>
              <a:ext cx="817592" cy="1422337"/>
              <a:chOff x="910122" y="1294862"/>
              <a:chExt cx="817592" cy="1422337"/>
            </a:xfrm>
          </p:grpSpPr>
          <p:sp>
            <p:nvSpPr>
              <p:cNvPr id="264" name="Freeform: Shape 263">
                <a:extLst>
                  <a:ext uri="{FF2B5EF4-FFF2-40B4-BE49-F238E27FC236}">
                    <a16:creationId xmlns:a16="http://schemas.microsoft.com/office/drawing/2014/main" id="{568AE370-2EC3-4B22-4E1F-C1275735D78C}"/>
                  </a:ext>
                </a:extLst>
              </p:cNvPr>
              <p:cNvSpPr/>
              <p:nvPr/>
            </p:nvSpPr>
            <p:spPr>
              <a:xfrm>
                <a:off x="1577807" y="1294862"/>
                <a:ext cx="149907" cy="149907"/>
              </a:xfrm>
              <a:custGeom>
                <a:avLst/>
                <a:gdLst>
                  <a:gd name="connsiteX0" fmla="*/ 169151 w 169151"/>
                  <a:gd name="connsiteY0" fmla="*/ 84576 h 169151"/>
                  <a:gd name="connsiteX1" fmla="*/ 84576 w 169151"/>
                  <a:gd name="connsiteY1" fmla="*/ 169151 h 169151"/>
                  <a:gd name="connsiteX2" fmla="*/ 0 w 169151"/>
                  <a:gd name="connsiteY2" fmla="*/ 84576 h 169151"/>
                  <a:gd name="connsiteX3" fmla="*/ 84576 w 169151"/>
                  <a:gd name="connsiteY3" fmla="*/ 0 h 169151"/>
                  <a:gd name="connsiteX4" fmla="*/ 169151 w 169151"/>
                  <a:gd name="connsiteY4" fmla="*/ 84576 h 1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151" h="169151">
                    <a:moveTo>
                      <a:pt x="169151" y="84576"/>
                    </a:moveTo>
                    <a:cubicBezTo>
                      <a:pt x="169151" y="131286"/>
                      <a:pt x="131286" y="169151"/>
                      <a:pt x="84576" y="169151"/>
                    </a:cubicBezTo>
                    <a:cubicBezTo>
                      <a:pt x="37866" y="169151"/>
                      <a:pt x="0" y="131286"/>
                      <a:pt x="0" y="84576"/>
                    </a:cubicBezTo>
                    <a:cubicBezTo>
                      <a:pt x="0" y="37866"/>
                      <a:pt x="37866" y="0"/>
                      <a:pt x="84576" y="0"/>
                    </a:cubicBezTo>
                    <a:cubicBezTo>
                      <a:pt x="131286" y="0"/>
                      <a:pt x="169151" y="37866"/>
                      <a:pt x="169151" y="84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65" name="Freeform: Shape 264">
                <a:extLst>
                  <a:ext uri="{FF2B5EF4-FFF2-40B4-BE49-F238E27FC236}">
                    <a16:creationId xmlns:a16="http://schemas.microsoft.com/office/drawing/2014/main" id="{D230D705-C152-A227-F942-0E8EF2FE9D11}"/>
                  </a:ext>
                </a:extLst>
              </p:cNvPr>
              <p:cNvSpPr/>
              <p:nvPr/>
            </p:nvSpPr>
            <p:spPr>
              <a:xfrm>
                <a:off x="946910" y="1485888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id="{22F7CB77-C6BE-5FA9-4336-167C2098EFCE}"/>
                  </a:ext>
                </a:extLst>
              </p:cNvPr>
              <p:cNvSpPr/>
              <p:nvPr/>
            </p:nvSpPr>
            <p:spPr>
              <a:xfrm>
                <a:off x="1616609" y="2151732"/>
                <a:ext cx="72302" cy="72303"/>
              </a:xfrm>
              <a:custGeom>
                <a:avLst/>
                <a:gdLst>
                  <a:gd name="connsiteX0" fmla="*/ 81584 w 81584"/>
                  <a:gd name="connsiteY0" fmla="*/ 40792 h 81584"/>
                  <a:gd name="connsiteX1" fmla="*/ 40792 w 81584"/>
                  <a:gd name="connsiteY1" fmla="*/ 81584 h 81584"/>
                  <a:gd name="connsiteX2" fmla="*/ 0 w 81584"/>
                  <a:gd name="connsiteY2" fmla="*/ 40792 h 81584"/>
                  <a:gd name="connsiteX3" fmla="*/ 40792 w 81584"/>
                  <a:gd name="connsiteY3" fmla="*/ 0 h 81584"/>
                  <a:gd name="connsiteX4" fmla="*/ 81584 w 81584"/>
                  <a:gd name="connsiteY4" fmla="*/ 40792 h 815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84" h="81584">
                    <a:moveTo>
                      <a:pt x="81584" y="40792"/>
                    </a:moveTo>
                    <a:cubicBezTo>
                      <a:pt x="81584" y="63321"/>
                      <a:pt x="63321" y="81584"/>
                      <a:pt x="40792" y="81584"/>
                    </a:cubicBezTo>
                    <a:cubicBezTo>
                      <a:pt x="18263" y="81584"/>
                      <a:pt x="0" y="63321"/>
                      <a:pt x="0" y="40792"/>
                    </a:cubicBezTo>
                    <a:cubicBezTo>
                      <a:pt x="0" y="18263"/>
                      <a:pt x="18263" y="0"/>
                      <a:pt x="40792" y="0"/>
                    </a:cubicBezTo>
                    <a:cubicBezTo>
                      <a:pt x="63321" y="0"/>
                      <a:pt x="81584" y="18263"/>
                      <a:pt x="81584" y="40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359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id="{06B3A994-F6A0-E3D1-B048-A39D8CEB40FA}"/>
                  </a:ext>
                </a:extLst>
              </p:cNvPr>
              <p:cNvSpPr/>
              <p:nvPr/>
            </p:nvSpPr>
            <p:spPr>
              <a:xfrm>
                <a:off x="910122" y="1994849"/>
                <a:ext cx="481918" cy="481918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68" name="Freeform: Shape 267">
                <a:extLst>
                  <a:ext uri="{FF2B5EF4-FFF2-40B4-BE49-F238E27FC236}">
                    <a16:creationId xmlns:a16="http://schemas.microsoft.com/office/drawing/2014/main" id="{85D4D4D9-8A39-FB47-9722-AED987BFEBD3}"/>
                  </a:ext>
                </a:extLst>
              </p:cNvPr>
              <p:cNvSpPr/>
              <p:nvPr/>
            </p:nvSpPr>
            <p:spPr>
              <a:xfrm>
                <a:off x="1274956" y="1763399"/>
                <a:ext cx="302851" cy="30285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69" name="Freeform: Shape 268">
                <a:extLst>
                  <a:ext uri="{FF2B5EF4-FFF2-40B4-BE49-F238E27FC236}">
                    <a16:creationId xmlns:a16="http://schemas.microsoft.com/office/drawing/2014/main" id="{2FB3794F-19E5-B7F1-7778-9E2DD2CB1B4C}"/>
                  </a:ext>
                </a:extLst>
              </p:cNvPr>
              <p:cNvSpPr/>
              <p:nvPr/>
            </p:nvSpPr>
            <p:spPr>
              <a:xfrm>
                <a:off x="1054577" y="1619538"/>
                <a:ext cx="180840" cy="180840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70" name="Freeform: Shape 269">
                <a:extLst>
                  <a:ext uri="{FF2B5EF4-FFF2-40B4-BE49-F238E27FC236}">
                    <a16:creationId xmlns:a16="http://schemas.microsoft.com/office/drawing/2014/main" id="{64A494E8-0689-1145-F66B-3A86E8C20984}"/>
                  </a:ext>
                </a:extLst>
              </p:cNvPr>
              <p:cNvSpPr/>
              <p:nvPr/>
            </p:nvSpPr>
            <p:spPr>
              <a:xfrm>
                <a:off x="1187049" y="1414547"/>
                <a:ext cx="204991" cy="20499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71" name="Freeform: Shape 270">
                <a:extLst>
                  <a:ext uri="{FF2B5EF4-FFF2-40B4-BE49-F238E27FC236}">
                    <a16:creationId xmlns:a16="http://schemas.microsoft.com/office/drawing/2014/main" id="{8B99AB74-4431-2A34-174B-12E79D5C72C4}"/>
                  </a:ext>
                </a:extLst>
              </p:cNvPr>
              <p:cNvSpPr/>
              <p:nvPr/>
            </p:nvSpPr>
            <p:spPr>
              <a:xfrm>
                <a:off x="1459151" y="2487438"/>
                <a:ext cx="229760" cy="229761"/>
              </a:xfrm>
              <a:custGeom>
                <a:avLst/>
                <a:gdLst>
                  <a:gd name="connsiteX0" fmla="*/ 149571 w 353532"/>
                  <a:gd name="connsiteY0" fmla="*/ 54390 h 353532"/>
                  <a:gd name="connsiteX1" fmla="*/ 54390 w 353532"/>
                  <a:gd name="connsiteY1" fmla="*/ 149571 h 353532"/>
                  <a:gd name="connsiteX2" fmla="*/ 67987 w 353532"/>
                  <a:gd name="connsiteY2" fmla="*/ 163169 h 353532"/>
                  <a:gd name="connsiteX3" fmla="*/ 81584 w 353532"/>
                  <a:gd name="connsiteY3" fmla="*/ 149571 h 353532"/>
                  <a:gd name="connsiteX4" fmla="*/ 149571 w 353532"/>
                  <a:gd name="connsiteY4" fmla="*/ 81584 h 353532"/>
                  <a:gd name="connsiteX5" fmla="*/ 163169 w 353532"/>
                  <a:gd name="connsiteY5" fmla="*/ 67987 h 353532"/>
                  <a:gd name="connsiteX6" fmla="*/ 149571 w 353532"/>
                  <a:gd name="connsiteY6" fmla="*/ 54390 h 353532"/>
                  <a:gd name="connsiteX7" fmla="*/ 176766 w 353532"/>
                  <a:gd name="connsiteY7" fmla="*/ 0 h 353532"/>
                  <a:gd name="connsiteX8" fmla="*/ 353532 w 353532"/>
                  <a:gd name="connsiteY8" fmla="*/ 176766 h 353532"/>
                  <a:gd name="connsiteX9" fmla="*/ 176766 w 353532"/>
                  <a:gd name="connsiteY9" fmla="*/ 353532 h 353532"/>
                  <a:gd name="connsiteX10" fmla="*/ 0 w 353532"/>
                  <a:gd name="connsiteY10" fmla="*/ 176766 h 353532"/>
                  <a:gd name="connsiteX11" fmla="*/ 176766 w 353532"/>
                  <a:gd name="connsiteY11" fmla="*/ 0 h 35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3532" h="353532">
                    <a:moveTo>
                      <a:pt x="149571" y="54390"/>
                    </a:moveTo>
                    <a:cubicBezTo>
                      <a:pt x="97004" y="54390"/>
                      <a:pt x="54390" y="97004"/>
                      <a:pt x="54390" y="149571"/>
                    </a:cubicBezTo>
                    <a:cubicBezTo>
                      <a:pt x="54390" y="157081"/>
                      <a:pt x="60477" y="163169"/>
                      <a:pt x="67987" y="163169"/>
                    </a:cubicBezTo>
                    <a:cubicBezTo>
                      <a:pt x="75497" y="163169"/>
                      <a:pt x="81584" y="157081"/>
                      <a:pt x="81584" y="149571"/>
                    </a:cubicBezTo>
                    <a:cubicBezTo>
                      <a:pt x="81584" y="112023"/>
                      <a:pt x="112023" y="81584"/>
                      <a:pt x="149571" y="81584"/>
                    </a:cubicBezTo>
                    <a:cubicBezTo>
                      <a:pt x="157081" y="81584"/>
                      <a:pt x="163169" y="75497"/>
                      <a:pt x="163169" y="67987"/>
                    </a:cubicBezTo>
                    <a:cubicBezTo>
                      <a:pt x="163169" y="60477"/>
                      <a:pt x="157081" y="54390"/>
                      <a:pt x="149571" y="54390"/>
                    </a:cubicBezTo>
                    <a:close/>
                    <a:moveTo>
                      <a:pt x="176766" y="0"/>
                    </a:moveTo>
                    <a:cubicBezTo>
                      <a:pt x="274391" y="0"/>
                      <a:pt x="353532" y="79141"/>
                      <a:pt x="353532" y="176766"/>
                    </a:cubicBezTo>
                    <a:cubicBezTo>
                      <a:pt x="353532" y="274391"/>
                      <a:pt x="274391" y="353532"/>
                      <a:pt x="176766" y="353532"/>
                    </a:cubicBezTo>
                    <a:cubicBezTo>
                      <a:pt x="79141" y="353532"/>
                      <a:pt x="0" y="274391"/>
                      <a:pt x="0" y="176766"/>
                    </a:cubicBezTo>
                    <a:cubicBezTo>
                      <a:pt x="0" y="79141"/>
                      <a:pt x="79141" y="0"/>
                      <a:pt x="1767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 dirty="0"/>
              </a:p>
            </p:txBody>
          </p:sp>
        </p:grpSp>
      </p:grpSp>
      <p:pic>
        <p:nvPicPr>
          <p:cNvPr id="315" name="Graphic 314" descr="Close with solid fill">
            <a:extLst>
              <a:ext uri="{FF2B5EF4-FFF2-40B4-BE49-F238E27FC236}">
                <a16:creationId xmlns:a16="http://schemas.microsoft.com/office/drawing/2014/main" id="{5F06B398-ED10-4297-BDC1-97062D1C1B98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6350" y="4085678"/>
            <a:ext cx="164592" cy="164592"/>
          </a:xfrm>
          <a:prstGeom prst="rect">
            <a:avLst/>
          </a:prstGeom>
        </p:spPr>
      </p:pic>
      <p:pic>
        <p:nvPicPr>
          <p:cNvPr id="316" name="Graphic 315" descr="Close with solid fill">
            <a:extLst>
              <a:ext uri="{FF2B5EF4-FFF2-40B4-BE49-F238E27FC236}">
                <a16:creationId xmlns:a16="http://schemas.microsoft.com/office/drawing/2014/main" id="{F6B25FCC-0A4F-3872-0C64-634FF11AAE85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6350" y="4404159"/>
            <a:ext cx="164592" cy="164592"/>
          </a:xfrm>
          <a:prstGeom prst="rect">
            <a:avLst/>
          </a:prstGeom>
        </p:spPr>
      </p:pic>
      <p:pic>
        <p:nvPicPr>
          <p:cNvPr id="317" name="Graphic 316" descr="Close with solid fill">
            <a:extLst>
              <a:ext uri="{FF2B5EF4-FFF2-40B4-BE49-F238E27FC236}">
                <a16:creationId xmlns:a16="http://schemas.microsoft.com/office/drawing/2014/main" id="{CC3D7441-36BD-8395-953A-23F265363A23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6350" y="3767195"/>
            <a:ext cx="164592" cy="164592"/>
          </a:xfrm>
          <a:prstGeom prst="rect">
            <a:avLst/>
          </a:prstGeom>
        </p:spPr>
      </p:pic>
      <p:pic>
        <p:nvPicPr>
          <p:cNvPr id="318" name="Graphic 317" descr="Checkmark with solid fill">
            <a:extLst>
              <a:ext uri="{FF2B5EF4-FFF2-40B4-BE49-F238E27FC236}">
                <a16:creationId xmlns:a16="http://schemas.microsoft.com/office/drawing/2014/main" id="{5B54798D-E3DE-2935-37DD-F4091E8D265E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6350" y="3130229"/>
            <a:ext cx="164592" cy="164592"/>
          </a:xfrm>
          <a:prstGeom prst="rect">
            <a:avLst/>
          </a:prstGeom>
        </p:spPr>
      </p:pic>
      <p:pic>
        <p:nvPicPr>
          <p:cNvPr id="319" name="Graphic 318" descr="Close with solid fill">
            <a:extLst>
              <a:ext uri="{FF2B5EF4-FFF2-40B4-BE49-F238E27FC236}">
                <a16:creationId xmlns:a16="http://schemas.microsoft.com/office/drawing/2014/main" id="{3D79FB2A-BE87-706F-3DCA-69B74A5DC03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76350" y="3448712"/>
            <a:ext cx="164592" cy="164592"/>
          </a:xfrm>
          <a:prstGeom prst="rect">
            <a:avLst/>
          </a:prstGeom>
        </p:spPr>
      </p:pic>
      <p:sp>
        <p:nvSpPr>
          <p:cNvPr id="320" name="TextBox 319">
            <a:extLst>
              <a:ext uri="{FF2B5EF4-FFF2-40B4-BE49-F238E27FC236}">
                <a16:creationId xmlns:a16="http://schemas.microsoft.com/office/drawing/2014/main" id="{C2F20028-61EA-4158-7A8A-874945043E63}"/>
              </a:ext>
            </a:extLst>
          </p:cNvPr>
          <p:cNvSpPr txBox="1"/>
          <p:nvPr/>
        </p:nvSpPr>
        <p:spPr>
          <a:xfrm>
            <a:off x="982059" y="3094790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52AD385C-8306-9EDC-E039-35D2AEC2EB77}"/>
              </a:ext>
            </a:extLst>
          </p:cNvPr>
          <p:cNvSpPr txBox="1"/>
          <p:nvPr/>
        </p:nvSpPr>
        <p:spPr>
          <a:xfrm>
            <a:off x="982059" y="3413182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sz="900" dirty="0"/>
              <a:t>Lorem Ipsum Dolor Sit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1F285629-0D20-B5D8-7E8E-9D7F9FC25A33}"/>
              </a:ext>
            </a:extLst>
          </p:cNvPr>
          <p:cNvSpPr txBox="1"/>
          <p:nvPr/>
        </p:nvSpPr>
        <p:spPr>
          <a:xfrm>
            <a:off x="982059" y="3731573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F473F698-9FEB-466D-3883-BC927E79CBB2}"/>
              </a:ext>
            </a:extLst>
          </p:cNvPr>
          <p:cNvSpPr txBox="1"/>
          <p:nvPr/>
        </p:nvSpPr>
        <p:spPr>
          <a:xfrm>
            <a:off x="982059" y="4049966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4CBDA91C-C3D8-C5BD-E7A4-8567C56AE119}"/>
              </a:ext>
            </a:extLst>
          </p:cNvPr>
          <p:cNvSpPr txBox="1"/>
          <p:nvPr/>
        </p:nvSpPr>
        <p:spPr>
          <a:xfrm>
            <a:off x="982059" y="4368358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pic>
        <p:nvPicPr>
          <p:cNvPr id="325" name="Graphic 324" descr="Close with solid fill">
            <a:extLst>
              <a:ext uri="{FF2B5EF4-FFF2-40B4-BE49-F238E27FC236}">
                <a16:creationId xmlns:a16="http://schemas.microsoft.com/office/drawing/2014/main" id="{6BDB199A-C343-2F95-6998-B2D64C00FD54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1629" y="4085678"/>
            <a:ext cx="163234" cy="164592"/>
          </a:xfrm>
          <a:prstGeom prst="rect">
            <a:avLst/>
          </a:prstGeom>
        </p:spPr>
      </p:pic>
      <p:pic>
        <p:nvPicPr>
          <p:cNvPr id="326" name="Graphic 325" descr="Close with solid fill">
            <a:extLst>
              <a:ext uri="{FF2B5EF4-FFF2-40B4-BE49-F238E27FC236}">
                <a16:creationId xmlns:a16="http://schemas.microsoft.com/office/drawing/2014/main" id="{8E44D2A9-48A9-627A-70E1-A750BC640311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1629" y="4404159"/>
            <a:ext cx="163234" cy="164592"/>
          </a:xfrm>
          <a:prstGeom prst="rect">
            <a:avLst/>
          </a:prstGeom>
        </p:spPr>
      </p:pic>
      <p:pic>
        <p:nvPicPr>
          <p:cNvPr id="327" name="Graphic 326" descr="Checkmark with solid fill">
            <a:extLst>
              <a:ext uri="{FF2B5EF4-FFF2-40B4-BE49-F238E27FC236}">
                <a16:creationId xmlns:a16="http://schemas.microsoft.com/office/drawing/2014/main" id="{36357B86-0C3F-8768-B213-3291F2EC9FEF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71629" y="3767195"/>
            <a:ext cx="163234" cy="164592"/>
          </a:xfrm>
          <a:prstGeom prst="rect">
            <a:avLst/>
          </a:prstGeom>
        </p:spPr>
      </p:pic>
      <p:pic>
        <p:nvPicPr>
          <p:cNvPr id="328" name="Graphic 327" descr="Checkmark with solid fill">
            <a:extLst>
              <a:ext uri="{FF2B5EF4-FFF2-40B4-BE49-F238E27FC236}">
                <a16:creationId xmlns:a16="http://schemas.microsoft.com/office/drawing/2014/main" id="{2B34F1D5-5DC7-213B-2220-62DCDDD719F2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71629" y="3448712"/>
            <a:ext cx="163234" cy="164592"/>
          </a:xfrm>
          <a:prstGeom prst="rect">
            <a:avLst/>
          </a:prstGeom>
        </p:spPr>
      </p:pic>
      <p:pic>
        <p:nvPicPr>
          <p:cNvPr id="329" name="Graphic 328" descr="Checkmark with solid fill">
            <a:extLst>
              <a:ext uri="{FF2B5EF4-FFF2-40B4-BE49-F238E27FC236}">
                <a16:creationId xmlns:a16="http://schemas.microsoft.com/office/drawing/2014/main" id="{513B6FA3-051A-0A53-4A65-E5D770CB5A8D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71629" y="3130229"/>
            <a:ext cx="163234" cy="164592"/>
          </a:xfrm>
          <a:prstGeom prst="rect">
            <a:avLst/>
          </a:prstGeom>
        </p:spPr>
      </p:pic>
      <p:sp>
        <p:nvSpPr>
          <p:cNvPr id="330" name="TextBox 329">
            <a:extLst>
              <a:ext uri="{FF2B5EF4-FFF2-40B4-BE49-F238E27FC236}">
                <a16:creationId xmlns:a16="http://schemas.microsoft.com/office/drawing/2014/main" id="{8F6A2755-58B4-78D8-3D6A-3C3DC648355D}"/>
              </a:ext>
            </a:extLst>
          </p:cNvPr>
          <p:cNvSpPr txBox="1"/>
          <p:nvPr/>
        </p:nvSpPr>
        <p:spPr>
          <a:xfrm>
            <a:off x="5077338" y="3094790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198665C3-9657-5A24-00B9-6606D828CFB8}"/>
              </a:ext>
            </a:extLst>
          </p:cNvPr>
          <p:cNvSpPr txBox="1"/>
          <p:nvPr/>
        </p:nvSpPr>
        <p:spPr>
          <a:xfrm>
            <a:off x="5077338" y="3413182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5CF86D04-CA20-E4D2-CB94-EFC7434F8E1E}"/>
              </a:ext>
            </a:extLst>
          </p:cNvPr>
          <p:cNvSpPr txBox="1"/>
          <p:nvPr/>
        </p:nvSpPr>
        <p:spPr>
          <a:xfrm>
            <a:off x="5077338" y="3731573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54F153F5-DE61-6B91-9340-027205D12146}"/>
              </a:ext>
            </a:extLst>
          </p:cNvPr>
          <p:cNvSpPr txBox="1"/>
          <p:nvPr/>
        </p:nvSpPr>
        <p:spPr>
          <a:xfrm>
            <a:off x="5077338" y="4049966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CB37347A-859E-B6C7-F814-2762C45B546F}"/>
              </a:ext>
            </a:extLst>
          </p:cNvPr>
          <p:cNvSpPr txBox="1"/>
          <p:nvPr/>
        </p:nvSpPr>
        <p:spPr>
          <a:xfrm>
            <a:off x="5077338" y="4368358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pic>
        <p:nvPicPr>
          <p:cNvPr id="335" name="Graphic 334" descr="Checkmark with solid fill">
            <a:extLst>
              <a:ext uri="{FF2B5EF4-FFF2-40B4-BE49-F238E27FC236}">
                <a16:creationId xmlns:a16="http://schemas.microsoft.com/office/drawing/2014/main" id="{83B01B1D-2668-180D-B335-876BC6180D1C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9267" y="4404159"/>
            <a:ext cx="163234" cy="164592"/>
          </a:xfrm>
          <a:prstGeom prst="rect">
            <a:avLst/>
          </a:prstGeom>
        </p:spPr>
      </p:pic>
      <p:pic>
        <p:nvPicPr>
          <p:cNvPr id="336" name="Graphic 335" descr="Checkmark with solid fill">
            <a:extLst>
              <a:ext uri="{FF2B5EF4-FFF2-40B4-BE49-F238E27FC236}">
                <a16:creationId xmlns:a16="http://schemas.microsoft.com/office/drawing/2014/main" id="{4412E7F9-C432-9828-4A55-D1318EEC06EE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9267" y="4085678"/>
            <a:ext cx="163234" cy="164592"/>
          </a:xfrm>
          <a:prstGeom prst="rect">
            <a:avLst/>
          </a:prstGeom>
        </p:spPr>
      </p:pic>
      <p:pic>
        <p:nvPicPr>
          <p:cNvPr id="337" name="Graphic 336" descr="Checkmark with solid fill">
            <a:extLst>
              <a:ext uri="{FF2B5EF4-FFF2-40B4-BE49-F238E27FC236}">
                <a16:creationId xmlns:a16="http://schemas.microsoft.com/office/drawing/2014/main" id="{6DDB316C-92C3-AB63-CA51-B66843342887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9267" y="3767195"/>
            <a:ext cx="163234" cy="164592"/>
          </a:xfrm>
          <a:prstGeom prst="rect">
            <a:avLst/>
          </a:prstGeom>
        </p:spPr>
      </p:pic>
      <p:pic>
        <p:nvPicPr>
          <p:cNvPr id="338" name="Graphic 337" descr="Checkmark with solid fill">
            <a:extLst>
              <a:ext uri="{FF2B5EF4-FFF2-40B4-BE49-F238E27FC236}">
                <a16:creationId xmlns:a16="http://schemas.microsoft.com/office/drawing/2014/main" id="{BDA46C4F-6F04-2A8C-1AC7-6A36CDE42F7A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9267" y="3448712"/>
            <a:ext cx="163234" cy="164592"/>
          </a:xfrm>
          <a:prstGeom prst="rect">
            <a:avLst/>
          </a:prstGeom>
        </p:spPr>
      </p:pic>
      <p:pic>
        <p:nvPicPr>
          <p:cNvPr id="339" name="Graphic 338" descr="Checkmark with solid fill">
            <a:extLst>
              <a:ext uri="{FF2B5EF4-FFF2-40B4-BE49-F238E27FC236}">
                <a16:creationId xmlns:a16="http://schemas.microsoft.com/office/drawing/2014/main" id="{F352B4AB-B640-6A41-FC90-EB68014874C6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9267" y="3130229"/>
            <a:ext cx="163234" cy="164592"/>
          </a:xfrm>
          <a:prstGeom prst="rect">
            <a:avLst/>
          </a:prstGeom>
        </p:spPr>
      </p:pic>
      <p:sp>
        <p:nvSpPr>
          <p:cNvPr id="340" name="TextBox 339">
            <a:extLst>
              <a:ext uri="{FF2B5EF4-FFF2-40B4-BE49-F238E27FC236}">
                <a16:creationId xmlns:a16="http://schemas.microsoft.com/office/drawing/2014/main" id="{D580A128-FB81-03FA-82FD-D2238546357D}"/>
              </a:ext>
            </a:extLst>
          </p:cNvPr>
          <p:cNvSpPr txBox="1"/>
          <p:nvPr/>
        </p:nvSpPr>
        <p:spPr>
          <a:xfrm>
            <a:off x="7124978" y="3094790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984EFBEC-7760-3203-9BE2-FFE4CB39D042}"/>
              </a:ext>
            </a:extLst>
          </p:cNvPr>
          <p:cNvSpPr txBox="1"/>
          <p:nvPr/>
        </p:nvSpPr>
        <p:spPr>
          <a:xfrm>
            <a:off x="7124978" y="3413182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46707444-03DE-0077-C6CC-2545FE96492E}"/>
              </a:ext>
            </a:extLst>
          </p:cNvPr>
          <p:cNvSpPr txBox="1"/>
          <p:nvPr/>
        </p:nvSpPr>
        <p:spPr>
          <a:xfrm>
            <a:off x="7124978" y="3731573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6FA66976-9209-AC56-6CA3-37C02F65E399}"/>
              </a:ext>
            </a:extLst>
          </p:cNvPr>
          <p:cNvSpPr txBox="1"/>
          <p:nvPr/>
        </p:nvSpPr>
        <p:spPr>
          <a:xfrm>
            <a:off x="7124978" y="4049966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Lorem Ipsum Dolor Sit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9F6D7843-9AC7-A246-4011-570DA86FF5D0}"/>
              </a:ext>
            </a:extLst>
          </p:cNvPr>
          <p:cNvSpPr txBox="1"/>
          <p:nvPr/>
        </p:nvSpPr>
        <p:spPr>
          <a:xfrm>
            <a:off x="7124978" y="4368358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Lorem Ipsum Dolor Sit</a:t>
            </a:r>
          </a:p>
        </p:txBody>
      </p:sp>
      <p:pic>
        <p:nvPicPr>
          <p:cNvPr id="345" name="Graphic 344" descr="Close with solid fill">
            <a:extLst>
              <a:ext uri="{FF2B5EF4-FFF2-40B4-BE49-F238E27FC236}">
                <a16:creationId xmlns:a16="http://schemas.microsoft.com/office/drawing/2014/main" id="{C3CD0724-9346-8BD6-8937-5002AA5441D9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3990" y="4085678"/>
            <a:ext cx="163234" cy="164592"/>
          </a:xfrm>
          <a:prstGeom prst="rect">
            <a:avLst/>
          </a:prstGeom>
        </p:spPr>
      </p:pic>
      <p:pic>
        <p:nvPicPr>
          <p:cNvPr id="346" name="Graphic 345" descr="Close with solid fill">
            <a:extLst>
              <a:ext uri="{FF2B5EF4-FFF2-40B4-BE49-F238E27FC236}">
                <a16:creationId xmlns:a16="http://schemas.microsoft.com/office/drawing/2014/main" id="{B34AF3EA-7A67-51D7-CBBE-8E81873F5E92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3990" y="4404159"/>
            <a:ext cx="163234" cy="164592"/>
          </a:xfrm>
          <a:prstGeom prst="rect">
            <a:avLst/>
          </a:prstGeom>
        </p:spPr>
      </p:pic>
      <p:pic>
        <p:nvPicPr>
          <p:cNvPr id="347" name="Graphic 346" descr="Close with solid fill">
            <a:extLst>
              <a:ext uri="{FF2B5EF4-FFF2-40B4-BE49-F238E27FC236}">
                <a16:creationId xmlns:a16="http://schemas.microsoft.com/office/drawing/2014/main" id="{6F4D5309-7289-BDAB-CA85-7633FB673770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3990" y="3767195"/>
            <a:ext cx="163234" cy="164592"/>
          </a:xfrm>
          <a:prstGeom prst="rect">
            <a:avLst/>
          </a:prstGeom>
        </p:spPr>
      </p:pic>
      <p:pic>
        <p:nvPicPr>
          <p:cNvPr id="348" name="Graphic 347" descr="Checkmark with solid fill">
            <a:extLst>
              <a:ext uri="{FF2B5EF4-FFF2-40B4-BE49-F238E27FC236}">
                <a16:creationId xmlns:a16="http://schemas.microsoft.com/office/drawing/2014/main" id="{CE45752D-FB20-AEC2-95D6-4D7935AE0E07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23990" y="3130229"/>
            <a:ext cx="163234" cy="164592"/>
          </a:xfrm>
          <a:prstGeom prst="rect">
            <a:avLst/>
          </a:prstGeom>
        </p:spPr>
      </p:pic>
      <p:pic>
        <p:nvPicPr>
          <p:cNvPr id="349" name="Graphic 348" descr="Checkmark with solid fill">
            <a:extLst>
              <a:ext uri="{FF2B5EF4-FFF2-40B4-BE49-F238E27FC236}">
                <a16:creationId xmlns:a16="http://schemas.microsoft.com/office/drawing/2014/main" id="{3EF13068-106A-5AC5-8511-6B7B512E3039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23990" y="3448712"/>
            <a:ext cx="163234" cy="164592"/>
          </a:xfrm>
          <a:prstGeom prst="rect">
            <a:avLst/>
          </a:prstGeom>
        </p:spPr>
      </p:pic>
      <p:sp>
        <p:nvSpPr>
          <p:cNvPr id="350" name="TextBox 349">
            <a:extLst>
              <a:ext uri="{FF2B5EF4-FFF2-40B4-BE49-F238E27FC236}">
                <a16:creationId xmlns:a16="http://schemas.microsoft.com/office/drawing/2014/main" id="{D5636A0C-711B-2B51-898B-6F98FE3F24DF}"/>
              </a:ext>
            </a:extLst>
          </p:cNvPr>
          <p:cNvSpPr txBox="1"/>
          <p:nvPr/>
        </p:nvSpPr>
        <p:spPr>
          <a:xfrm>
            <a:off x="3029699" y="3094790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A3CA354B-C96E-CFFB-EFFA-89B73FB420F3}"/>
              </a:ext>
            </a:extLst>
          </p:cNvPr>
          <p:cNvSpPr txBox="1"/>
          <p:nvPr/>
        </p:nvSpPr>
        <p:spPr>
          <a:xfrm>
            <a:off x="3029699" y="3413182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/>
              <a:t>Lorem Ipsum Dolor Sit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E5A38568-62E4-B659-4AEF-DA33A9BE21CF}"/>
              </a:ext>
            </a:extLst>
          </p:cNvPr>
          <p:cNvSpPr txBox="1"/>
          <p:nvPr/>
        </p:nvSpPr>
        <p:spPr>
          <a:xfrm>
            <a:off x="3029699" y="3731574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C751E6B4-3024-8A71-94F0-DB5392069DBA}"/>
              </a:ext>
            </a:extLst>
          </p:cNvPr>
          <p:cNvSpPr txBox="1"/>
          <p:nvPr/>
        </p:nvSpPr>
        <p:spPr>
          <a:xfrm>
            <a:off x="3029699" y="4049966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A2B580A4-F9C8-49DB-75BC-2F220DF21790}"/>
              </a:ext>
            </a:extLst>
          </p:cNvPr>
          <p:cNvSpPr txBox="1"/>
          <p:nvPr/>
        </p:nvSpPr>
        <p:spPr>
          <a:xfrm>
            <a:off x="3029699" y="4368358"/>
            <a:ext cx="122822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338064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564</Words>
  <Application>Microsoft Office PowerPoint</Application>
  <PresentationFormat>On-screen Show (4:3)</PresentationFormat>
  <Paragraphs>161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Bubble Pricing Tables – Slide Template</vt:lpstr>
      <vt:lpstr>Bubble Pricing Tables – Slide Template</vt:lpstr>
      <vt:lpstr>Bubble Pricing Tables – Slide Template</vt:lpstr>
      <vt:lpstr>Bubble Pricing Tables – Slide Template</vt:lpstr>
      <vt:lpstr>Bubble Pricing Tables – Slide Template</vt:lpstr>
      <vt:lpstr>Bubble Pricing Tables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Pricing Tables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2023-09-15T15:09:02Z</dcterms:modified>
  <cp:category>Text &amp; Tables</cp:category>
</cp:coreProperties>
</file>