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61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Bubble Timeline Diagram for PowerPoint</a:t>
            </a:r>
          </a:p>
        </p:txBody>
      </p:sp>
      <p:sp>
        <p:nvSpPr>
          <p:cNvPr id="81" name="Shape 3474">
            <a:extLst>
              <a:ext uri="{FF2B5EF4-FFF2-40B4-BE49-F238E27FC236}">
                <a16:creationId xmlns:a16="http://schemas.microsoft.com/office/drawing/2014/main" id="{26D1766C-8D27-4DA0-89EC-CA8C121EB7AD}"/>
              </a:ext>
            </a:extLst>
          </p:cNvPr>
          <p:cNvSpPr/>
          <p:nvPr/>
        </p:nvSpPr>
        <p:spPr>
          <a:xfrm>
            <a:off x="3202565" y="2984797"/>
            <a:ext cx="888170" cy="888404"/>
          </a:xfrm>
          <a:prstGeom prst="ellipse">
            <a:avLst/>
          </a:prstGeom>
          <a:solidFill>
            <a:schemeClr val="accent3">
              <a:alpha val="89803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82" name="Shape 3475">
            <a:extLst>
              <a:ext uri="{FF2B5EF4-FFF2-40B4-BE49-F238E27FC236}">
                <a16:creationId xmlns:a16="http://schemas.microsoft.com/office/drawing/2014/main" id="{E9C84452-084A-4FC4-8915-DB80AF4D1EA9}"/>
              </a:ext>
            </a:extLst>
          </p:cNvPr>
          <p:cNvSpPr/>
          <p:nvPr/>
        </p:nvSpPr>
        <p:spPr>
          <a:xfrm>
            <a:off x="5053267" y="2984797"/>
            <a:ext cx="888170" cy="888404"/>
          </a:xfrm>
          <a:prstGeom prst="ellipse">
            <a:avLst/>
          </a:prstGeom>
          <a:solidFill>
            <a:schemeClr val="accent3">
              <a:alpha val="89803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83" name="Shape 3476">
            <a:extLst>
              <a:ext uri="{FF2B5EF4-FFF2-40B4-BE49-F238E27FC236}">
                <a16:creationId xmlns:a16="http://schemas.microsoft.com/office/drawing/2014/main" id="{488643BB-BA14-4DCF-AC80-DA60EF5336CE}"/>
              </a:ext>
            </a:extLst>
          </p:cNvPr>
          <p:cNvSpPr/>
          <p:nvPr/>
        </p:nvSpPr>
        <p:spPr>
          <a:xfrm>
            <a:off x="2735864" y="3094934"/>
            <a:ext cx="667957" cy="668132"/>
          </a:xfrm>
          <a:prstGeom prst="ellipse">
            <a:avLst/>
          </a:prstGeom>
          <a:solidFill>
            <a:schemeClr val="accent2">
              <a:alpha val="89803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84" name="Shape 3477">
            <a:extLst>
              <a:ext uri="{FF2B5EF4-FFF2-40B4-BE49-F238E27FC236}">
                <a16:creationId xmlns:a16="http://schemas.microsoft.com/office/drawing/2014/main" id="{4F5D3240-902C-493B-8596-6EC2C53576D8}"/>
              </a:ext>
            </a:extLst>
          </p:cNvPr>
          <p:cNvSpPr/>
          <p:nvPr/>
        </p:nvSpPr>
        <p:spPr>
          <a:xfrm>
            <a:off x="1355900" y="3094934"/>
            <a:ext cx="667957" cy="668132"/>
          </a:xfrm>
          <a:prstGeom prst="ellipse">
            <a:avLst/>
          </a:prstGeom>
          <a:solidFill>
            <a:schemeClr val="accent2">
              <a:alpha val="89803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85" name="Shape 3478">
            <a:extLst>
              <a:ext uri="{FF2B5EF4-FFF2-40B4-BE49-F238E27FC236}">
                <a16:creationId xmlns:a16="http://schemas.microsoft.com/office/drawing/2014/main" id="{F69FF94C-1403-45A2-82A8-667260EEAF5D}"/>
              </a:ext>
            </a:extLst>
          </p:cNvPr>
          <p:cNvSpPr/>
          <p:nvPr/>
        </p:nvSpPr>
        <p:spPr>
          <a:xfrm>
            <a:off x="1095600" y="3198160"/>
            <a:ext cx="461557" cy="461678"/>
          </a:xfrm>
          <a:prstGeom prst="ellipse">
            <a:avLst/>
          </a:prstGeom>
          <a:solidFill>
            <a:schemeClr val="accent1">
              <a:alpha val="89803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86" name="Shape 3479">
            <a:extLst>
              <a:ext uri="{FF2B5EF4-FFF2-40B4-BE49-F238E27FC236}">
                <a16:creationId xmlns:a16="http://schemas.microsoft.com/office/drawing/2014/main" id="{45539633-8D2D-40C0-9F0C-1B6DE27C3612}"/>
              </a:ext>
            </a:extLst>
          </p:cNvPr>
          <p:cNvSpPr/>
          <p:nvPr/>
        </p:nvSpPr>
        <p:spPr>
          <a:xfrm>
            <a:off x="477647" y="3252699"/>
            <a:ext cx="352509" cy="352601"/>
          </a:xfrm>
          <a:prstGeom prst="ellipse">
            <a:avLst/>
          </a:prstGeom>
          <a:solidFill>
            <a:schemeClr val="accent1">
              <a:alpha val="89803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87" name="Shape 3480">
            <a:extLst>
              <a:ext uri="{FF2B5EF4-FFF2-40B4-BE49-F238E27FC236}">
                <a16:creationId xmlns:a16="http://schemas.microsoft.com/office/drawing/2014/main" id="{A16E3900-A555-4A74-B1CB-380AB447EA5B}"/>
              </a:ext>
            </a:extLst>
          </p:cNvPr>
          <p:cNvSpPr/>
          <p:nvPr/>
        </p:nvSpPr>
        <p:spPr>
          <a:xfrm>
            <a:off x="5740180" y="3094934"/>
            <a:ext cx="667957" cy="668132"/>
          </a:xfrm>
          <a:prstGeom prst="ellipse">
            <a:avLst/>
          </a:prstGeom>
          <a:solidFill>
            <a:schemeClr val="accent6">
              <a:alpha val="80000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88" name="Shape 3481">
            <a:extLst>
              <a:ext uri="{FF2B5EF4-FFF2-40B4-BE49-F238E27FC236}">
                <a16:creationId xmlns:a16="http://schemas.microsoft.com/office/drawing/2014/main" id="{AE723466-9417-4897-928A-D700E6B19F48}"/>
              </a:ext>
            </a:extLst>
          </p:cNvPr>
          <p:cNvSpPr/>
          <p:nvPr/>
        </p:nvSpPr>
        <p:spPr>
          <a:xfrm>
            <a:off x="7120144" y="3094934"/>
            <a:ext cx="667957" cy="668132"/>
          </a:xfrm>
          <a:prstGeom prst="ellipse">
            <a:avLst/>
          </a:prstGeom>
          <a:solidFill>
            <a:schemeClr val="accent6">
              <a:alpha val="80000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89" name="Shape 3482">
            <a:extLst>
              <a:ext uri="{FF2B5EF4-FFF2-40B4-BE49-F238E27FC236}">
                <a16:creationId xmlns:a16="http://schemas.microsoft.com/office/drawing/2014/main" id="{46BF654C-BED6-4B7D-BB66-3246DA59EB5E}"/>
              </a:ext>
            </a:extLst>
          </p:cNvPr>
          <p:cNvSpPr/>
          <p:nvPr/>
        </p:nvSpPr>
        <p:spPr>
          <a:xfrm>
            <a:off x="7586845" y="3198160"/>
            <a:ext cx="461557" cy="461678"/>
          </a:xfrm>
          <a:prstGeom prst="ellipse">
            <a:avLst/>
          </a:prstGeom>
          <a:solidFill>
            <a:schemeClr val="accent5">
              <a:alpha val="89803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90" name="Shape 3483">
            <a:extLst>
              <a:ext uri="{FF2B5EF4-FFF2-40B4-BE49-F238E27FC236}">
                <a16:creationId xmlns:a16="http://schemas.microsoft.com/office/drawing/2014/main" id="{8F6C2B3C-3A6A-4BE7-B3E9-AFDD9895D10E}"/>
              </a:ext>
            </a:extLst>
          </p:cNvPr>
          <p:cNvSpPr/>
          <p:nvPr/>
        </p:nvSpPr>
        <p:spPr>
          <a:xfrm>
            <a:off x="8313848" y="3266650"/>
            <a:ext cx="324614" cy="324700"/>
          </a:xfrm>
          <a:prstGeom prst="ellipse">
            <a:avLst/>
          </a:prstGeom>
          <a:solidFill>
            <a:schemeClr val="accent5">
              <a:alpha val="89803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91" name="Shape 3469">
            <a:extLst>
              <a:ext uri="{FF2B5EF4-FFF2-40B4-BE49-F238E27FC236}">
                <a16:creationId xmlns:a16="http://schemas.microsoft.com/office/drawing/2014/main" id="{400E9440-0FC2-478B-A215-507A08C18D20}"/>
              </a:ext>
            </a:extLst>
          </p:cNvPr>
          <p:cNvSpPr/>
          <p:nvPr/>
        </p:nvSpPr>
        <p:spPr>
          <a:xfrm>
            <a:off x="3889478" y="2746297"/>
            <a:ext cx="1365045" cy="1365404"/>
          </a:xfrm>
          <a:prstGeom prst="ellips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92" name="Shape 3470">
            <a:extLst>
              <a:ext uri="{FF2B5EF4-FFF2-40B4-BE49-F238E27FC236}">
                <a16:creationId xmlns:a16="http://schemas.microsoft.com/office/drawing/2014/main" id="{1167CB30-A8E8-47A1-BA77-4ECCF6371359}"/>
              </a:ext>
            </a:extLst>
          </p:cNvPr>
          <p:cNvSpPr/>
          <p:nvPr/>
        </p:nvSpPr>
        <p:spPr>
          <a:xfrm>
            <a:off x="1822601" y="2871593"/>
            <a:ext cx="1114520" cy="1114812"/>
          </a:xfrm>
          <a:prstGeom prst="ellips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93" name="Shape 3471">
            <a:extLst>
              <a:ext uri="{FF2B5EF4-FFF2-40B4-BE49-F238E27FC236}">
                <a16:creationId xmlns:a16="http://schemas.microsoft.com/office/drawing/2014/main" id="{36D31022-1521-4DF3-B015-79E35E0C975F}"/>
              </a:ext>
            </a:extLst>
          </p:cNvPr>
          <p:cNvSpPr/>
          <p:nvPr/>
        </p:nvSpPr>
        <p:spPr>
          <a:xfrm>
            <a:off x="628900" y="3094934"/>
            <a:ext cx="667957" cy="668132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94" name="Shape 3472">
            <a:extLst>
              <a:ext uri="{FF2B5EF4-FFF2-40B4-BE49-F238E27FC236}">
                <a16:creationId xmlns:a16="http://schemas.microsoft.com/office/drawing/2014/main" id="{1E6DD7FF-A9E1-446C-B8CE-971F8F3DF374}"/>
              </a:ext>
            </a:extLst>
          </p:cNvPr>
          <p:cNvSpPr/>
          <p:nvPr/>
        </p:nvSpPr>
        <p:spPr>
          <a:xfrm>
            <a:off x="6206881" y="2871593"/>
            <a:ext cx="1114520" cy="11148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95" name="Shape 3473">
            <a:extLst>
              <a:ext uri="{FF2B5EF4-FFF2-40B4-BE49-F238E27FC236}">
                <a16:creationId xmlns:a16="http://schemas.microsoft.com/office/drawing/2014/main" id="{0D2F8B20-CEE6-436A-881C-946289FB7FD4}"/>
              </a:ext>
            </a:extLst>
          </p:cNvPr>
          <p:cNvSpPr/>
          <p:nvPr/>
        </p:nvSpPr>
        <p:spPr>
          <a:xfrm>
            <a:off x="7847145" y="3094934"/>
            <a:ext cx="667957" cy="668132"/>
          </a:xfrm>
          <a:prstGeom prst="ellipse">
            <a:avLst/>
          </a:prstGeom>
          <a:solidFill>
            <a:schemeClr val="accent5">
              <a:alpha val="80000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pic>
        <p:nvPicPr>
          <p:cNvPr id="5" name="Graphic 4" descr="Crawl">
            <a:extLst>
              <a:ext uri="{FF2B5EF4-FFF2-40B4-BE49-F238E27FC236}">
                <a16:creationId xmlns:a16="http://schemas.microsoft.com/office/drawing/2014/main" id="{4ECDF20A-ED95-403D-9120-82A8370F27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925" y="3208048"/>
            <a:ext cx="441904" cy="441904"/>
          </a:xfrm>
          <a:prstGeom prst="rect">
            <a:avLst/>
          </a:prstGeom>
        </p:spPr>
      </p:pic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9542453B-260F-4654-8E4A-C795ADBA3A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36960" y="3086099"/>
            <a:ext cx="685800" cy="685800"/>
          </a:xfrm>
          <a:prstGeom prst="rect">
            <a:avLst/>
          </a:prstGeom>
        </p:spPr>
      </p:pic>
      <p:pic>
        <p:nvPicPr>
          <p:cNvPr id="9" name="Graphic 8" descr="Handshake">
            <a:extLst>
              <a:ext uri="{FF2B5EF4-FFF2-40B4-BE49-F238E27FC236}">
                <a16:creationId xmlns:a16="http://schemas.microsoft.com/office/drawing/2014/main" id="{F1DE1CBC-27D7-42EA-B356-C3D2B5802F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21240" y="3086099"/>
            <a:ext cx="685800" cy="685800"/>
          </a:xfrm>
          <a:prstGeom prst="rect">
            <a:avLst/>
          </a:prstGeom>
        </p:spPr>
      </p:pic>
      <p:pic>
        <p:nvPicPr>
          <p:cNvPr id="11" name="Graphic 10" descr="Upward trend">
            <a:extLst>
              <a:ext uri="{FF2B5EF4-FFF2-40B4-BE49-F238E27FC236}">
                <a16:creationId xmlns:a16="http://schemas.microsoft.com/office/drawing/2014/main" id="{84508DCA-F040-4DD5-9EAB-69A58443291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27915" y="2984915"/>
            <a:ext cx="888170" cy="888170"/>
          </a:xfrm>
          <a:prstGeom prst="rect">
            <a:avLst/>
          </a:prstGeom>
        </p:spPr>
      </p:pic>
      <p:pic>
        <p:nvPicPr>
          <p:cNvPr id="13" name="Graphic 12" descr="Shopping cart">
            <a:extLst>
              <a:ext uri="{FF2B5EF4-FFF2-40B4-BE49-F238E27FC236}">
                <a16:creationId xmlns:a16="http://schemas.microsoft.com/office/drawing/2014/main" id="{40EF4216-3642-4AB8-A569-69AF68AA9D0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60173" y="3208048"/>
            <a:ext cx="441904" cy="441904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289858DD-E315-4DBC-9A91-C56E6F5BB7A5}"/>
              </a:ext>
            </a:extLst>
          </p:cNvPr>
          <p:cNvSpPr/>
          <p:nvPr/>
        </p:nvSpPr>
        <p:spPr>
          <a:xfrm>
            <a:off x="784352" y="1797162"/>
            <a:ext cx="357188" cy="35718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460A5014-4537-4952-83E3-E1F9E7CC0F15}"/>
              </a:ext>
            </a:extLst>
          </p:cNvPr>
          <p:cNvSpPr/>
          <p:nvPr/>
        </p:nvSpPr>
        <p:spPr>
          <a:xfrm>
            <a:off x="2201266" y="4707113"/>
            <a:ext cx="357188" cy="35718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</a:rPr>
              <a:t>02</a:t>
            </a: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4C5C04CB-8CE8-4D06-8F11-BA556FD4EB35}"/>
              </a:ext>
            </a:extLst>
          </p:cNvPr>
          <p:cNvSpPr/>
          <p:nvPr/>
        </p:nvSpPr>
        <p:spPr>
          <a:xfrm>
            <a:off x="4393406" y="1797162"/>
            <a:ext cx="357188" cy="35718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>
                <a:solidFill>
                  <a:schemeClr val="accent3"/>
                </a:solidFill>
              </a:rPr>
              <a:t>03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DBCF0D4E-B95A-4DDB-891F-B2B93FDAB2A2}"/>
              </a:ext>
            </a:extLst>
          </p:cNvPr>
          <p:cNvSpPr/>
          <p:nvPr/>
        </p:nvSpPr>
        <p:spPr>
          <a:xfrm>
            <a:off x="6585546" y="4707113"/>
            <a:ext cx="357188" cy="35718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>
                <a:solidFill>
                  <a:schemeClr val="accent6"/>
                </a:solidFill>
              </a:rPr>
              <a:t>04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7FF14101-9836-4401-A372-A2367353B6E9}"/>
              </a:ext>
            </a:extLst>
          </p:cNvPr>
          <p:cNvSpPr/>
          <p:nvPr/>
        </p:nvSpPr>
        <p:spPr>
          <a:xfrm>
            <a:off x="8002529" y="1797162"/>
            <a:ext cx="357188" cy="35718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>
                <a:solidFill>
                  <a:schemeClr val="accent5"/>
                </a:solidFill>
              </a:rPr>
              <a:t>05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BEE8FBE-95EB-4B92-BECD-38E3C78B2245}"/>
              </a:ext>
            </a:extLst>
          </p:cNvPr>
          <p:cNvCxnSpPr>
            <a:stCxn id="16" idx="4"/>
            <a:endCxn id="93" idx="0"/>
          </p:cNvCxnSpPr>
          <p:nvPr/>
        </p:nvCxnSpPr>
        <p:spPr>
          <a:xfrm flipH="1">
            <a:off x="962879" y="2154350"/>
            <a:ext cx="67" cy="940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06DB3EC-BADC-48E9-BC09-80627AC007E9}"/>
              </a:ext>
            </a:extLst>
          </p:cNvPr>
          <p:cNvCxnSpPr>
            <a:cxnSpLocks/>
            <a:stCxn id="96" idx="0"/>
            <a:endCxn id="92" idx="4"/>
          </p:cNvCxnSpPr>
          <p:nvPr/>
        </p:nvCxnSpPr>
        <p:spPr>
          <a:xfrm flipV="1">
            <a:off x="2379860" y="3986405"/>
            <a:ext cx="1" cy="72070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3DF418B-00F9-480E-B60D-397B707C791B}"/>
              </a:ext>
            </a:extLst>
          </p:cNvPr>
          <p:cNvCxnSpPr>
            <a:stCxn id="97" idx="4"/>
            <a:endCxn id="91" idx="0"/>
          </p:cNvCxnSpPr>
          <p:nvPr/>
        </p:nvCxnSpPr>
        <p:spPr>
          <a:xfrm>
            <a:off x="4572000" y="2154350"/>
            <a:ext cx="1" cy="591947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560D12C-8B6C-4A84-BAEB-2014DF9D3298}"/>
              </a:ext>
            </a:extLst>
          </p:cNvPr>
          <p:cNvCxnSpPr>
            <a:cxnSpLocks/>
            <a:stCxn id="98" idx="0"/>
            <a:endCxn id="94" idx="4"/>
          </p:cNvCxnSpPr>
          <p:nvPr/>
        </p:nvCxnSpPr>
        <p:spPr>
          <a:xfrm flipV="1">
            <a:off x="6764140" y="3986405"/>
            <a:ext cx="1" cy="72070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0F73AF-D3C3-4ACC-BD20-3C9455D5D250}"/>
              </a:ext>
            </a:extLst>
          </p:cNvPr>
          <p:cNvCxnSpPr>
            <a:stCxn id="99" idx="4"/>
            <a:endCxn id="95" idx="0"/>
          </p:cNvCxnSpPr>
          <p:nvPr/>
        </p:nvCxnSpPr>
        <p:spPr>
          <a:xfrm>
            <a:off x="8181123" y="2154350"/>
            <a:ext cx="1" cy="940584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9ED1E401-8541-42FD-917C-C10169274AC8}"/>
              </a:ext>
            </a:extLst>
          </p:cNvPr>
          <p:cNvGrpSpPr/>
          <p:nvPr/>
        </p:nvGrpSpPr>
        <p:grpSpPr>
          <a:xfrm>
            <a:off x="201254" y="3949672"/>
            <a:ext cx="1523246" cy="1960193"/>
            <a:chOff x="286933" y="4128196"/>
            <a:chExt cx="2030994" cy="2613588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E66697F3-51E9-4C63-B1F9-9369E89EBB72}"/>
                </a:ext>
              </a:extLst>
            </p:cNvPr>
            <p:cNvSpPr txBox="1"/>
            <p:nvPr/>
          </p:nvSpPr>
          <p:spPr>
            <a:xfrm>
              <a:off x="286933" y="4128196"/>
              <a:ext cx="2030994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95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F8D7B11-24F8-4194-901A-42911C13704C}"/>
                </a:ext>
              </a:extLst>
            </p:cNvPr>
            <p:cNvSpPr txBox="1"/>
            <p:nvPr/>
          </p:nvSpPr>
          <p:spPr>
            <a:xfrm>
              <a:off x="292324" y="4648906"/>
              <a:ext cx="2025603" cy="209287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42A5892-96F6-4C8C-A1C3-5A7E51B9E36D}"/>
              </a:ext>
            </a:extLst>
          </p:cNvPr>
          <p:cNvGrpSpPr/>
          <p:nvPr/>
        </p:nvGrpSpPr>
        <p:grpSpPr>
          <a:xfrm>
            <a:off x="3810377" y="4185626"/>
            <a:ext cx="1523246" cy="1960193"/>
            <a:chOff x="286933" y="4128196"/>
            <a:chExt cx="2030994" cy="2613589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96DEA4BF-BBB8-4D19-A457-1CBE3A33245C}"/>
                </a:ext>
              </a:extLst>
            </p:cNvPr>
            <p:cNvSpPr txBox="1"/>
            <p:nvPr/>
          </p:nvSpPr>
          <p:spPr>
            <a:xfrm>
              <a:off x="286933" y="4128196"/>
              <a:ext cx="2030994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95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773A9234-15C2-41AA-9E78-F63CB5B99B3C}"/>
                </a:ext>
              </a:extLst>
            </p:cNvPr>
            <p:cNvSpPr txBox="1"/>
            <p:nvPr/>
          </p:nvSpPr>
          <p:spPr>
            <a:xfrm>
              <a:off x="292324" y="4648906"/>
              <a:ext cx="2025603" cy="20928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D4B4E131-04FA-427A-8D7D-D1A8943392E5}"/>
              </a:ext>
            </a:extLst>
          </p:cNvPr>
          <p:cNvGrpSpPr/>
          <p:nvPr/>
        </p:nvGrpSpPr>
        <p:grpSpPr>
          <a:xfrm>
            <a:off x="7419500" y="3949670"/>
            <a:ext cx="1523246" cy="1960193"/>
            <a:chOff x="286933" y="4128196"/>
            <a:chExt cx="2030994" cy="2613589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8D98EC92-6D59-4BEE-8155-B8E8C9CF6625}"/>
                </a:ext>
              </a:extLst>
            </p:cNvPr>
            <p:cNvSpPr txBox="1"/>
            <p:nvPr/>
          </p:nvSpPr>
          <p:spPr>
            <a:xfrm>
              <a:off x="286933" y="4128196"/>
              <a:ext cx="2030994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95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3F9D1D55-4442-4D2C-873E-62746E345F6A}"/>
                </a:ext>
              </a:extLst>
            </p:cNvPr>
            <p:cNvSpPr txBox="1"/>
            <p:nvPr/>
          </p:nvSpPr>
          <p:spPr>
            <a:xfrm>
              <a:off x="292324" y="4648906"/>
              <a:ext cx="2025603" cy="20928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9132A7B4-4F03-4A82-8E52-895741D20E01}"/>
              </a:ext>
            </a:extLst>
          </p:cNvPr>
          <p:cNvGrpSpPr/>
          <p:nvPr/>
        </p:nvGrpSpPr>
        <p:grpSpPr>
          <a:xfrm>
            <a:off x="1618237" y="1254730"/>
            <a:ext cx="1523246" cy="1590863"/>
            <a:chOff x="286933" y="4128196"/>
            <a:chExt cx="2030994" cy="2121150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EFE44376-DB6E-4280-8ADE-283924F3BDC0}"/>
                </a:ext>
              </a:extLst>
            </p:cNvPr>
            <p:cNvSpPr txBox="1"/>
            <p:nvPr/>
          </p:nvSpPr>
          <p:spPr>
            <a:xfrm>
              <a:off x="286933" y="4128196"/>
              <a:ext cx="2030994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95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8EC8D945-52BF-467F-9057-65702F5C644E}"/>
                </a:ext>
              </a:extLst>
            </p:cNvPr>
            <p:cNvSpPr txBox="1"/>
            <p:nvPr/>
          </p:nvSpPr>
          <p:spPr>
            <a:xfrm>
              <a:off x="292324" y="4648908"/>
              <a:ext cx="2025603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054331B3-1FEF-4A4D-BA6D-38F9D1503D9D}"/>
              </a:ext>
            </a:extLst>
          </p:cNvPr>
          <p:cNvGrpSpPr/>
          <p:nvPr/>
        </p:nvGrpSpPr>
        <p:grpSpPr>
          <a:xfrm>
            <a:off x="6002517" y="1254730"/>
            <a:ext cx="1523246" cy="1590863"/>
            <a:chOff x="286933" y="4128196"/>
            <a:chExt cx="2030994" cy="2121150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21628736-BC8C-4D03-8DE1-B97B5A83B8C9}"/>
                </a:ext>
              </a:extLst>
            </p:cNvPr>
            <p:cNvSpPr txBox="1"/>
            <p:nvPr/>
          </p:nvSpPr>
          <p:spPr>
            <a:xfrm>
              <a:off x="286933" y="4128196"/>
              <a:ext cx="2030994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95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7EA07336-8841-4C53-A595-33E1577494B4}"/>
                </a:ext>
              </a:extLst>
            </p:cNvPr>
            <p:cNvSpPr txBox="1"/>
            <p:nvPr/>
          </p:nvSpPr>
          <p:spPr>
            <a:xfrm>
              <a:off x="292324" y="4648908"/>
              <a:ext cx="2025603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146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Bubble Timeline Diagram for PowerPoint</a:t>
            </a:r>
          </a:p>
        </p:txBody>
      </p:sp>
      <p:sp>
        <p:nvSpPr>
          <p:cNvPr id="81" name="Shape 3474">
            <a:extLst>
              <a:ext uri="{FF2B5EF4-FFF2-40B4-BE49-F238E27FC236}">
                <a16:creationId xmlns:a16="http://schemas.microsoft.com/office/drawing/2014/main" id="{26D1766C-8D27-4DA0-89EC-CA8C121EB7AD}"/>
              </a:ext>
            </a:extLst>
          </p:cNvPr>
          <p:cNvSpPr/>
          <p:nvPr/>
        </p:nvSpPr>
        <p:spPr>
          <a:xfrm>
            <a:off x="3202565" y="2984797"/>
            <a:ext cx="888170" cy="888404"/>
          </a:xfrm>
          <a:prstGeom prst="ellipse">
            <a:avLst/>
          </a:prstGeom>
          <a:solidFill>
            <a:schemeClr val="accent3">
              <a:alpha val="89803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82" name="Shape 3475">
            <a:extLst>
              <a:ext uri="{FF2B5EF4-FFF2-40B4-BE49-F238E27FC236}">
                <a16:creationId xmlns:a16="http://schemas.microsoft.com/office/drawing/2014/main" id="{E9C84452-084A-4FC4-8915-DB80AF4D1EA9}"/>
              </a:ext>
            </a:extLst>
          </p:cNvPr>
          <p:cNvSpPr/>
          <p:nvPr/>
        </p:nvSpPr>
        <p:spPr>
          <a:xfrm>
            <a:off x="5053267" y="2984797"/>
            <a:ext cx="888170" cy="888404"/>
          </a:xfrm>
          <a:prstGeom prst="ellipse">
            <a:avLst/>
          </a:prstGeom>
          <a:solidFill>
            <a:schemeClr val="accent3">
              <a:alpha val="89803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83" name="Shape 3476">
            <a:extLst>
              <a:ext uri="{FF2B5EF4-FFF2-40B4-BE49-F238E27FC236}">
                <a16:creationId xmlns:a16="http://schemas.microsoft.com/office/drawing/2014/main" id="{488643BB-BA14-4DCF-AC80-DA60EF5336CE}"/>
              </a:ext>
            </a:extLst>
          </p:cNvPr>
          <p:cNvSpPr/>
          <p:nvPr/>
        </p:nvSpPr>
        <p:spPr>
          <a:xfrm>
            <a:off x="2735864" y="3094934"/>
            <a:ext cx="667957" cy="668132"/>
          </a:xfrm>
          <a:prstGeom prst="ellipse">
            <a:avLst/>
          </a:prstGeom>
          <a:solidFill>
            <a:schemeClr val="accent2">
              <a:alpha val="89803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84" name="Shape 3477">
            <a:extLst>
              <a:ext uri="{FF2B5EF4-FFF2-40B4-BE49-F238E27FC236}">
                <a16:creationId xmlns:a16="http://schemas.microsoft.com/office/drawing/2014/main" id="{4F5D3240-902C-493B-8596-6EC2C53576D8}"/>
              </a:ext>
            </a:extLst>
          </p:cNvPr>
          <p:cNvSpPr/>
          <p:nvPr/>
        </p:nvSpPr>
        <p:spPr>
          <a:xfrm>
            <a:off x="1355900" y="3094934"/>
            <a:ext cx="667957" cy="668132"/>
          </a:xfrm>
          <a:prstGeom prst="ellipse">
            <a:avLst/>
          </a:prstGeom>
          <a:solidFill>
            <a:schemeClr val="accent2">
              <a:alpha val="89803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85" name="Shape 3478">
            <a:extLst>
              <a:ext uri="{FF2B5EF4-FFF2-40B4-BE49-F238E27FC236}">
                <a16:creationId xmlns:a16="http://schemas.microsoft.com/office/drawing/2014/main" id="{F69FF94C-1403-45A2-82A8-667260EEAF5D}"/>
              </a:ext>
            </a:extLst>
          </p:cNvPr>
          <p:cNvSpPr/>
          <p:nvPr/>
        </p:nvSpPr>
        <p:spPr>
          <a:xfrm>
            <a:off x="1095600" y="3198160"/>
            <a:ext cx="461557" cy="461678"/>
          </a:xfrm>
          <a:prstGeom prst="ellipse">
            <a:avLst/>
          </a:prstGeom>
          <a:solidFill>
            <a:schemeClr val="accent1">
              <a:alpha val="89803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86" name="Shape 3479">
            <a:extLst>
              <a:ext uri="{FF2B5EF4-FFF2-40B4-BE49-F238E27FC236}">
                <a16:creationId xmlns:a16="http://schemas.microsoft.com/office/drawing/2014/main" id="{45539633-8D2D-40C0-9F0C-1B6DE27C3612}"/>
              </a:ext>
            </a:extLst>
          </p:cNvPr>
          <p:cNvSpPr/>
          <p:nvPr/>
        </p:nvSpPr>
        <p:spPr>
          <a:xfrm>
            <a:off x="477647" y="3252699"/>
            <a:ext cx="352509" cy="352601"/>
          </a:xfrm>
          <a:prstGeom prst="ellipse">
            <a:avLst/>
          </a:prstGeom>
          <a:solidFill>
            <a:schemeClr val="accent1">
              <a:alpha val="89803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87" name="Shape 3480">
            <a:extLst>
              <a:ext uri="{FF2B5EF4-FFF2-40B4-BE49-F238E27FC236}">
                <a16:creationId xmlns:a16="http://schemas.microsoft.com/office/drawing/2014/main" id="{A16E3900-A555-4A74-B1CB-380AB447EA5B}"/>
              </a:ext>
            </a:extLst>
          </p:cNvPr>
          <p:cNvSpPr/>
          <p:nvPr/>
        </p:nvSpPr>
        <p:spPr>
          <a:xfrm>
            <a:off x="5740180" y="3094934"/>
            <a:ext cx="667957" cy="668132"/>
          </a:xfrm>
          <a:prstGeom prst="ellipse">
            <a:avLst/>
          </a:prstGeom>
          <a:solidFill>
            <a:schemeClr val="accent6">
              <a:alpha val="80000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88" name="Shape 3481">
            <a:extLst>
              <a:ext uri="{FF2B5EF4-FFF2-40B4-BE49-F238E27FC236}">
                <a16:creationId xmlns:a16="http://schemas.microsoft.com/office/drawing/2014/main" id="{AE723466-9417-4897-928A-D700E6B19F48}"/>
              </a:ext>
            </a:extLst>
          </p:cNvPr>
          <p:cNvSpPr/>
          <p:nvPr/>
        </p:nvSpPr>
        <p:spPr>
          <a:xfrm>
            <a:off x="7120144" y="3094934"/>
            <a:ext cx="667957" cy="668132"/>
          </a:xfrm>
          <a:prstGeom prst="ellipse">
            <a:avLst/>
          </a:prstGeom>
          <a:solidFill>
            <a:schemeClr val="accent6">
              <a:alpha val="80000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89" name="Shape 3482">
            <a:extLst>
              <a:ext uri="{FF2B5EF4-FFF2-40B4-BE49-F238E27FC236}">
                <a16:creationId xmlns:a16="http://schemas.microsoft.com/office/drawing/2014/main" id="{46BF654C-BED6-4B7D-BB66-3246DA59EB5E}"/>
              </a:ext>
            </a:extLst>
          </p:cNvPr>
          <p:cNvSpPr/>
          <p:nvPr/>
        </p:nvSpPr>
        <p:spPr>
          <a:xfrm>
            <a:off x="7586845" y="3198160"/>
            <a:ext cx="461557" cy="461678"/>
          </a:xfrm>
          <a:prstGeom prst="ellipse">
            <a:avLst/>
          </a:prstGeom>
          <a:solidFill>
            <a:schemeClr val="accent5">
              <a:alpha val="89803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90" name="Shape 3483">
            <a:extLst>
              <a:ext uri="{FF2B5EF4-FFF2-40B4-BE49-F238E27FC236}">
                <a16:creationId xmlns:a16="http://schemas.microsoft.com/office/drawing/2014/main" id="{8F6C2B3C-3A6A-4BE7-B3E9-AFDD9895D10E}"/>
              </a:ext>
            </a:extLst>
          </p:cNvPr>
          <p:cNvSpPr/>
          <p:nvPr/>
        </p:nvSpPr>
        <p:spPr>
          <a:xfrm>
            <a:off x="8313848" y="3266650"/>
            <a:ext cx="324614" cy="324700"/>
          </a:xfrm>
          <a:prstGeom prst="ellipse">
            <a:avLst/>
          </a:prstGeom>
          <a:solidFill>
            <a:schemeClr val="accent5">
              <a:alpha val="89803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91" name="Shape 3469">
            <a:extLst>
              <a:ext uri="{FF2B5EF4-FFF2-40B4-BE49-F238E27FC236}">
                <a16:creationId xmlns:a16="http://schemas.microsoft.com/office/drawing/2014/main" id="{400E9440-0FC2-478B-A215-507A08C18D20}"/>
              </a:ext>
            </a:extLst>
          </p:cNvPr>
          <p:cNvSpPr/>
          <p:nvPr/>
        </p:nvSpPr>
        <p:spPr>
          <a:xfrm>
            <a:off x="3889478" y="2746297"/>
            <a:ext cx="1365045" cy="1365404"/>
          </a:xfrm>
          <a:prstGeom prst="ellips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92" name="Shape 3470">
            <a:extLst>
              <a:ext uri="{FF2B5EF4-FFF2-40B4-BE49-F238E27FC236}">
                <a16:creationId xmlns:a16="http://schemas.microsoft.com/office/drawing/2014/main" id="{1167CB30-A8E8-47A1-BA77-4ECCF6371359}"/>
              </a:ext>
            </a:extLst>
          </p:cNvPr>
          <p:cNvSpPr/>
          <p:nvPr/>
        </p:nvSpPr>
        <p:spPr>
          <a:xfrm>
            <a:off x="1822601" y="2871593"/>
            <a:ext cx="1114520" cy="1114812"/>
          </a:xfrm>
          <a:prstGeom prst="ellips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93" name="Shape 3471">
            <a:extLst>
              <a:ext uri="{FF2B5EF4-FFF2-40B4-BE49-F238E27FC236}">
                <a16:creationId xmlns:a16="http://schemas.microsoft.com/office/drawing/2014/main" id="{36D31022-1521-4DF3-B015-79E35E0C975F}"/>
              </a:ext>
            </a:extLst>
          </p:cNvPr>
          <p:cNvSpPr/>
          <p:nvPr/>
        </p:nvSpPr>
        <p:spPr>
          <a:xfrm>
            <a:off x="628900" y="3094934"/>
            <a:ext cx="667957" cy="668132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94" name="Shape 3472">
            <a:extLst>
              <a:ext uri="{FF2B5EF4-FFF2-40B4-BE49-F238E27FC236}">
                <a16:creationId xmlns:a16="http://schemas.microsoft.com/office/drawing/2014/main" id="{1E6DD7FF-A9E1-446C-B8CE-971F8F3DF374}"/>
              </a:ext>
            </a:extLst>
          </p:cNvPr>
          <p:cNvSpPr/>
          <p:nvPr/>
        </p:nvSpPr>
        <p:spPr>
          <a:xfrm>
            <a:off x="6206881" y="2871593"/>
            <a:ext cx="1114520" cy="11148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sp>
        <p:nvSpPr>
          <p:cNvPr id="95" name="Shape 3473">
            <a:extLst>
              <a:ext uri="{FF2B5EF4-FFF2-40B4-BE49-F238E27FC236}">
                <a16:creationId xmlns:a16="http://schemas.microsoft.com/office/drawing/2014/main" id="{0D2F8B20-CEE6-436A-881C-946289FB7FD4}"/>
              </a:ext>
            </a:extLst>
          </p:cNvPr>
          <p:cNvSpPr/>
          <p:nvPr/>
        </p:nvSpPr>
        <p:spPr>
          <a:xfrm>
            <a:off x="7847145" y="3094934"/>
            <a:ext cx="667957" cy="668132"/>
          </a:xfrm>
          <a:prstGeom prst="ellipse">
            <a:avLst/>
          </a:prstGeom>
          <a:solidFill>
            <a:schemeClr val="accent5">
              <a:alpha val="80000"/>
            </a:scheme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sz="1050">
              <a:latin typeface="+mn-lt"/>
            </a:endParaRPr>
          </a:p>
        </p:txBody>
      </p:sp>
      <p:pic>
        <p:nvPicPr>
          <p:cNvPr id="5" name="Graphic 4" descr="Crawl">
            <a:extLst>
              <a:ext uri="{FF2B5EF4-FFF2-40B4-BE49-F238E27FC236}">
                <a16:creationId xmlns:a16="http://schemas.microsoft.com/office/drawing/2014/main" id="{4ECDF20A-ED95-403D-9120-82A8370F27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925" y="3208048"/>
            <a:ext cx="441904" cy="441904"/>
          </a:xfrm>
          <a:prstGeom prst="rect">
            <a:avLst/>
          </a:prstGeom>
        </p:spPr>
      </p:pic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9542453B-260F-4654-8E4A-C795ADBA3A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36960" y="3086099"/>
            <a:ext cx="685800" cy="685800"/>
          </a:xfrm>
          <a:prstGeom prst="rect">
            <a:avLst/>
          </a:prstGeom>
        </p:spPr>
      </p:pic>
      <p:pic>
        <p:nvPicPr>
          <p:cNvPr id="9" name="Graphic 8" descr="Handshake">
            <a:extLst>
              <a:ext uri="{FF2B5EF4-FFF2-40B4-BE49-F238E27FC236}">
                <a16:creationId xmlns:a16="http://schemas.microsoft.com/office/drawing/2014/main" id="{F1DE1CBC-27D7-42EA-B356-C3D2B5802F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21240" y="3086099"/>
            <a:ext cx="685800" cy="685800"/>
          </a:xfrm>
          <a:prstGeom prst="rect">
            <a:avLst/>
          </a:prstGeom>
        </p:spPr>
      </p:pic>
      <p:pic>
        <p:nvPicPr>
          <p:cNvPr id="11" name="Graphic 10" descr="Upward trend">
            <a:extLst>
              <a:ext uri="{FF2B5EF4-FFF2-40B4-BE49-F238E27FC236}">
                <a16:creationId xmlns:a16="http://schemas.microsoft.com/office/drawing/2014/main" id="{84508DCA-F040-4DD5-9EAB-69A58443291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27915" y="2984915"/>
            <a:ext cx="888170" cy="888170"/>
          </a:xfrm>
          <a:prstGeom prst="rect">
            <a:avLst/>
          </a:prstGeom>
        </p:spPr>
      </p:pic>
      <p:pic>
        <p:nvPicPr>
          <p:cNvPr id="13" name="Graphic 12" descr="Shopping cart">
            <a:extLst>
              <a:ext uri="{FF2B5EF4-FFF2-40B4-BE49-F238E27FC236}">
                <a16:creationId xmlns:a16="http://schemas.microsoft.com/office/drawing/2014/main" id="{40EF4216-3642-4AB8-A569-69AF68AA9D0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60173" y="3208048"/>
            <a:ext cx="441904" cy="441904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289858DD-E315-4DBC-9A91-C56E6F5BB7A5}"/>
              </a:ext>
            </a:extLst>
          </p:cNvPr>
          <p:cNvSpPr/>
          <p:nvPr/>
        </p:nvSpPr>
        <p:spPr>
          <a:xfrm>
            <a:off x="784352" y="1797162"/>
            <a:ext cx="357188" cy="35718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460A5014-4537-4952-83E3-E1F9E7CC0F15}"/>
              </a:ext>
            </a:extLst>
          </p:cNvPr>
          <p:cNvSpPr/>
          <p:nvPr/>
        </p:nvSpPr>
        <p:spPr>
          <a:xfrm>
            <a:off x="2201266" y="4707113"/>
            <a:ext cx="357188" cy="35718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</a:rPr>
              <a:t>02</a:t>
            </a: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4C5C04CB-8CE8-4D06-8F11-BA556FD4EB35}"/>
              </a:ext>
            </a:extLst>
          </p:cNvPr>
          <p:cNvSpPr/>
          <p:nvPr/>
        </p:nvSpPr>
        <p:spPr>
          <a:xfrm>
            <a:off x="4393406" y="1797162"/>
            <a:ext cx="357188" cy="35718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>
                <a:solidFill>
                  <a:schemeClr val="accent3"/>
                </a:solidFill>
              </a:rPr>
              <a:t>03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DBCF0D4E-B95A-4DDB-891F-B2B93FDAB2A2}"/>
              </a:ext>
            </a:extLst>
          </p:cNvPr>
          <p:cNvSpPr/>
          <p:nvPr/>
        </p:nvSpPr>
        <p:spPr>
          <a:xfrm>
            <a:off x="6585546" y="4707113"/>
            <a:ext cx="357188" cy="35718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>
                <a:solidFill>
                  <a:schemeClr val="accent6"/>
                </a:solidFill>
              </a:rPr>
              <a:t>04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7FF14101-9836-4401-A372-A2367353B6E9}"/>
              </a:ext>
            </a:extLst>
          </p:cNvPr>
          <p:cNvSpPr/>
          <p:nvPr/>
        </p:nvSpPr>
        <p:spPr>
          <a:xfrm>
            <a:off x="8002529" y="1797162"/>
            <a:ext cx="357188" cy="35718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>
                <a:solidFill>
                  <a:schemeClr val="accent5"/>
                </a:solidFill>
              </a:rPr>
              <a:t>05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BEE8FBE-95EB-4B92-BECD-38E3C78B2245}"/>
              </a:ext>
            </a:extLst>
          </p:cNvPr>
          <p:cNvCxnSpPr>
            <a:stCxn id="16" idx="4"/>
            <a:endCxn id="93" idx="0"/>
          </p:cNvCxnSpPr>
          <p:nvPr/>
        </p:nvCxnSpPr>
        <p:spPr>
          <a:xfrm flipH="1">
            <a:off x="962879" y="2154350"/>
            <a:ext cx="67" cy="940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06DB3EC-BADC-48E9-BC09-80627AC007E9}"/>
              </a:ext>
            </a:extLst>
          </p:cNvPr>
          <p:cNvCxnSpPr>
            <a:cxnSpLocks/>
            <a:stCxn id="96" idx="0"/>
            <a:endCxn id="92" idx="4"/>
          </p:cNvCxnSpPr>
          <p:nvPr/>
        </p:nvCxnSpPr>
        <p:spPr>
          <a:xfrm flipV="1">
            <a:off x="2379860" y="3986405"/>
            <a:ext cx="1" cy="72070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3DF418B-00F9-480E-B60D-397B707C791B}"/>
              </a:ext>
            </a:extLst>
          </p:cNvPr>
          <p:cNvCxnSpPr>
            <a:stCxn id="97" idx="4"/>
            <a:endCxn id="91" idx="0"/>
          </p:cNvCxnSpPr>
          <p:nvPr/>
        </p:nvCxnSpPr>
        <p:spPr>
          <a:xfrm>
            <a:off x="4572000" y="2154350"/>
            <a:ext cx="1" cy="591947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560D12C-8B6C-4A84-BAEB-2014DF9D3298}"/>
              </a:ext>
            </a:extLst>
          </p:cNvPr>
          <p:cNvCxnSpPr>
            <a:cxnSpLocks/>
            <a:stCxn id="98" idx="0"/>
            <a:endCxn id="94" idx="4"/>
          </p:cNvCxnSpPr>
          <p:nvPr/>
        </p:nvCxnSpPr>
        <p:spPr>
          <a:xfrm flipV="1">
            <a:off x="6764140" y="3986405"/>
            <a:ext cx="1" cy="72070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0F73AF-D3C3-4ACC-BD20-3C9455D5D250}"/>
              </a:ext>
            </a:extLst>
          </p:cNvPr>
          <p:cNvCxnSpPr>
            <a:stCxn id="99" idx="4"/>
            <a:endCxn id="95" idx="0"/>
          </p:cNvCxnSpPr>
          <p:nvPr/>
        </p:nvCxnSpPr>
        <p:spPr>
          <a:xfrm>
            <a:off x="8181123" y="2154350"/>
            <a:ext cx="1" cy="940584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9ED1E401-8541-42FD-917C-C10169274AC8}"/>
              </a:ext>
            </a:extLst>
          </p:cNvPr>
          <p:cNvGrpSpPr/>
          <p:nvPr/>
        </p:nvGrpSpPr>
        <p:grpSpPr>
          <a:xfrm>
            <a:off x="201254" y="3949672"/>
            <a:ext cx="1523246" cy="1960193"/>
            <a:chOff x="286933" y="4128196"/>
            <a:chExt cx="2030994" cy="2613588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E66697F3-51E9-4C63-B1F9-9369E89EBB72}"/>
                </a:ext>
              </a:extLst>
            </p:cNvPr>
            <p:cNvSpPr txBox="1"/>
            <p:nvPr/>
          </p:nvSpPr>
          <p:spPr>
            <a:xfrm>
              <a:off x="286933" y="4128196"/>
              <a:ext cx="2030994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95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F8D7B11-24F8-4194-901A-42911C13704C}"/>
                </a:ext>
              </a:extLst>
            </p:cNvPr>
            <p:cNvSpPr txBox="1"/>
            <p:nvPr/>
          </p:nvSpPr>
          <p:spPr>
            <a:xfrm>
              <a:off x="292324" y="4648906"/>
              <a:ext cx="2025603" cy="209287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42A5892-96F6-4C8C-A1C3-5A7E51B9E36D}"/>
              </a:ext>
            </a:extLst>
          </p:cNvPr>
          <p:cNvGrpSpPr/>
          <p:nvPr/>
        </p:nvGrpSpPr>
        <p:grpSpPr>
          <a:xfrm>
            <a:off x="3810377" y="4185626"/>
            <a:ext cx="1523246" cy="1960193"/>
            <a:chOff x="286933" y="4128196"/>
            <a:chExt cx="2030994" cy="2613589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96DEA4BF-BBB8-4D19-A457-1CBE3A33245C}"/>
                </a:ext>
              </a:extLst>
            </p:cNvPr>
            <p:cNvSpPr txBox="1"/>
            <p:nvPr/>
          </p:nvSpPr>
          <p:spPr>
            <a:xfrm>
              <a:off x="286933" y="4128196"/>
              <a:ext cx="2030994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95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773A9234-15C2-41AA-9E78-F63CB5B99B3C}"/>
                </a:ext>
              </a:extLst>
            </p:cNvPr>
            <p:cNvSpPr txBox="1"/>
            <p:nvPr/>
          </p:nvSpPr>
          <p:spPr>
            <a:xfrm>
              <a:off x="292324" y="4648906"/>
              <a:ext cx="2025603" cy="20928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D4B4E131-04FA-427A-8D7D-D1A8943392E5}"/>
              </a:ext>
            </a:extLst>
          </p:cNvPr>
          <p:cNvGrpSpPr/>
          <p:nvPr/>
        </p:nvGrpSpPr>
        <p:grpSpPr>
          <a:xfrm>
            <a:off x="7419500" y="3949670"/>
            <a:ext cx="1523246" cy="1960193"/>
            <a:chOff x="286933" y="4128196"/>
            <a:chExt cx="2030994" cy="2613589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8D98EC92-6D59-4BEE-8155-B8E8C9CF6625}"/>
                </a:ext>
              </a:extLst>
            </p:cNvPr>
            <p:cNvSpPr txBox="1"/>
            <p:nvPr/>
          </p:nvSpPr>
          <p:spPr>
            <a:xfrm>
              <a:off x="286933" y="4128196"/>
              <a:ext cx="2030994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95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3F9D1D55-4442-4D2C-873E-62746E345F6A}"/>
                </a:ext>
              </a:extLst>
            </p:cNvPr>
            <p:cNvSpPr txBox="1"/>
            <p:nvPr/>
          </p:nvSpPr>
          <p:spPr>
            <a:xfrm>
              <a:off x="292324" y="4648906"/>
              <a:ext cx="2025603" cy="20928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9132A7B4-4F03-4A82-8E52-895741D20E01}"/>
              </a:ext>
            </a:extLst>
          </p:cNvPr>
          <p:cNvGrpSpPr/>
          <p:nvPr/>
        </p:nvGrpSpPr>
        <p:grpSpPr>
          <a:xfrm>
            <a:off x="1618237" y="1254730"/>
            <a:ext cx="1523246" cy="1590863"/>
            <a:chOff x="286933" y="4128196"/>
            <a:chExt cx="2030994" cy="2121150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EFE44376-DB6E-4280-8ADE-283924F3BDC0}"/>
                </a:ext>
              </a:extLst>
            </p:cNvPr>
            <p:cNvSpPr txBox="1"/>
            <p:nvPr/>
          </p:nvSpPr>
          <p:spPr>
            <a:xfrm>
              <a:off x="286933" y="4128196"/>
              <a:ext cx="2030994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95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8EC8D945-52BF-467F-9057-65702F5C644E}"/>
                </a:ext>
              </a:extLst>
            </p:cNvPr>
            <p:cNvSpPr txBox="1"/>
            <p:nvPr/>
          </p:nvSpPr>
          <p:spPr>
            <a:xfrm>
              <a:off x="292324" y="4648908"/>
              <a:ext cx="2025603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054331B3-1FEF-4A4D-BA6D-38F9D1503D9D}"/>
              </a:ext>
            </a:extLst>
          </p:cNvPr>
          <p:cNvGrpSpPr/>
          <p:nvPr/>
        </p:nvGrpSpPr>
        <p:grpSpPr>
          <a:xfrm>
            <a:off x="6002517" y="1254730"/>
            <a:ext cx="1523246" cy="1590863"/>
            <a:chOff x="286933" y="4128196"/>
            <a:chExt cx="2030994" cy="2121150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21628736-BC8C-4D03-8DE1-B97B5A83B8C9}"/>
                </a:ext>
              </a:extLst>
            </p:cNvPr>
            <p:cNvSpPr txBox="1"/>
            <p:nvPr/>
          </p:nvSpPr>
          <p:spPr>
            <a:xfrm>
              <a:off x="286933" y="4128196"/>
              <a:ext cx="2030994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95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7EA07336-8841-4C53-A595-33E1577494B4}"/>
                </a:ext>
              </a:extLst>
            </p:cNvPr>
            <p:cNvSpPr txBox="1"/>
            <p:nvPr/>
          </p:nvSpPr>
          <p:spPr>
            <a:xfrm>
              <a:off x="292324" y="4648908"/>
              <a:ext cx="2025603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707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9934</TotalTime>
  <Words>398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Bubble Timeline Diagram for PowerPoint</vt:lpstr>
      <vt:lpstr>Bubble Timeline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 Timeline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2017-12-12T19:01:58Z</dcterms:modified>
  <cp:category>Charts &amp; Diagrams</cp:category>
</cp:coreProperties>
</file>