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1" d="100"/>
          <a:sy n="111" d="100"/>
        </p:scale>
        <p:origin x="144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53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Upward Arrow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732E941-9245-4F5C-B579-0FA9DF3F9D6C}"/>
              </a:ext>
            </a:extLst>
          </p:cNvPr>
          <p:cNvGrpSpPr/>
          <p:nvPr/>
        </p:nvGrpSpPr>
        <p:grpSpPr>
          <a:xfrm>
            <a:off x="6718187" y="267900"/>
            <a:ext cx="5246596" cy="5692787"/>
            <a:chOff x="5821374" y="516852"/>
            <a:chExt cx="5013325" cy="5439678"/>
          </a:xfrm>
        </p:grpSpPr>
        <p:sp>
          <p:nvSpPr>
            <p:cNvPr id="3" name="Circle">
              <a:extLst>
                <a:ext uri="{FF2B5EF4-FFF2-40B4-BE49-F238E27FC236}">
                  <a16:creationId xmlns:a16="http://schemas.microsoft.com/office/drawing/2014/main" id="{A36ED9F0-80A8-4886-A9C9-F62C52155886}"/>
                </a:ext>
              </a:extLst>
            </p:cNvPr>
            <p:cNvSpPr/>
            <p:nvPr/>
          </p:nvSpPr>
          <p:spPr>
            <a:xfrm>
              <a:off x="8041351" y="1325453"/>
              <a:ext cx="999725" cy="999725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FR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sz="36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590AA655-F7C8-43E3-8721-609F61C9EDB6}"/>
                </a:ext>
              </a:extLst>
            </p:cNvPr>
            <p:cNvSpPr/>
            <p:nvPr/>
          </p:nvSpPr>
          <p:spPr>
            <a:xfrm>
              <a:off x="8835250" y="2722127"/>
              <a:ext cx="999725" cy="999725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fr-FR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0C801D71-45BB-48FE-96FD-5260735F3EFB}"/>
                </a:ext>
              </a:extLst>
            </p:cNvPr>
            <p:cNvSpPr/>
            <p:nvPr/>
          </p:nvSpPr>
          <p:spPr>
            <a:xfrm>
              <a:off x="8188369" y="3163182"/>
              <a:ext cx="558670" cy="55867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7A290DCD-2678-4A08-BD1C-A3D819404849}"/>
                </a:ext>
              </a:extLst>
            </p:cNvPr>
            <p:cNvSpPr/>
            <p:nvPr/>
          </p:nvSpPr>
          <p:spPr>
            <a:xfrm>
              <a:off x="7556190" y="2104650"/>
              <a:ext cx="558670" cy="55867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95C6502C-6C5A-454F-969C-E6238E53B964}"/>
                </a:ext>
              </a:extLst>
            </p:cNvPr>
            <p:cNvSpPr/>
            <p:nvPr/>
          </p:nvSpPr>
          <p:spPr>
            <a:xfrm>
              <a:off x="8555915" y="3721851"/>
              <a:ext cx="558670" cy="55867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8E7B1A4E-59EF-4CDD-9C8C-FB264B1204E3}"/>
                </a:ext>
              </a:extLst>
            </p:cNvPr>
            <p:cNvSpPr/>
            <p:nvPr/>
          </p:nvSpPr>
          <p:spPr>
            <a:xfrm>
              <a:off x="6438851" y="5339053"/>
              <a:ext cx="558670" cy="55867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70A001B7-3EE6-415A-AF73-48A90D9E6635}"/>
                </a:ext>
              </a:extLst>
            </p:cNvPr>
            <p:cNvSpPr/>
            <p:nvPr/>
          </p:nvSpPr>
          <p:spPr>
            <a:xfrm>
              <a:off x="7835525" y="4839191"/>
              <a:ext cx="558670" cy="55867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D7682BE1-B21B-443F-B6B0-213F0F86CC94}"/>
                </a:ext>
              </a:extLst>
            </p:cNvPr>
            <p:cNvSpPr/>
            <p:nvPr/>
          </p:nvSpPr>
          <p:spPr>
            <a:xfrm>
              <a:off x="9820273" y="2442792"/>
              <a:ext cx="558670" cy="55867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8C6AF9DD-F2F1-4783-A1EC-909AD698C0DD}"/>
                </a:ext>
              </a:extLst>
            </p:cNvPr>
            <p:cNvSpPr/>
            <p:nvPr/>
          </p:nvSpPr>
          <p:spPr>
            <a:xfrm>
              <a:off x="10467153" y="2633916"/>
              <a:ext cx="367546" cy="367546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7926406D-8D6A-4CB0-963D-A65C8944E704}"/>
                </a:ext>
              </a:extLst>
            </p:cNvPr>
            <p:cNvSpPr/>
            <p:nvPr/>
          </p:nvSpPr>
          <p:spPr>
            <a:xfrm>
              <a:off x="8864653" y="2266370"/>
              <a:ext cx="438112" cy="438112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BABC04A8-5F89-4DFD-BD53-F5B187C04123}"/>
                </a:ext>
              </a:extLst>
            </p:cNvPr>
            <p:cNvSpPr/>
            <p:nvPr/>
          </p:nvSpPr>
          <p:spPr>
            <a:xfrm>
              <a:off x="6968117" y="5074420"/>
              <a:ext cx="438112" cy="43811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2D61B6FC-33A0-47BF-AA2A-117ED27EE976}"/>
                </a:ext>
              </a:extLst>
            </p:cNvPr>
            <p:cNvSpPr/>
            <p:nvPr/>
          </p:nvSpPr>
          <p:spPr>
            <a:xfrm>
              <a:off x="7218048" y="2604512"/>
              <a:ext cx="438112" cy="43811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Circle">
              <a:extLst>
                <a:ext uri="{FF2B5EF4-FFF2-40B4-BE49-F238E27FC236}">
                  <a16:creationId xmlns:a16="http://schemas.microsoft.com/office/drawing/2014/main" id="{F5124D6C-5E5D-4DD1-876E-D598284F3193}"/>
                </a:ext>
              </a:extLst>
            </p:cNvPr>
            <p:cNvSpPr/>
            <p:nvPr/>
          </p:nvSpPr>
          <p:spPr>
            <a:xfrm>
              <a:off x="7791420" y="2722127"/>
              <a:ext cx="279335" cy="279335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1940D25F-943C-41CE-8896-AC8B8A084E0A}"/>
                </a:ext>
              </a:extLst>
            </p:cNvPr>
            <p:cNvSpPr/>
            <p:nvPr/>
          </p:nvSpPr>
          <p:spPr>
            <a:xfrm>
              <a:off x="7085732" y="5574282"/>
              <a:ext cx="279335" cy="279335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E96954CC-941F-4C39-A62B-24E7ED35E4F8}"/>
                </a:ext>
              </a:extLst>
            </p:cNvPr>
            <p:cNvSpPr/>
            <p:nvPr/>
          </p:nvSpPr>
          <p:spPr>
            <a:xfrm>
              <a:off x="5821374" y="5647792"/>
              <a:ext cx="279335" cy="279335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E968335B-DE3D-4E37-A287-686EE402DCE8}"/>
                </a:ext>
              </a:extLst>
            </p:cNvPr>
            <p:cNvSpPr/>
            <p:nvPr/>
          </p:nvSpPr>
          <p:spPr>
            <a:xfrm>
              <a:off x="6144814" y="5486071"/>
              <a:ext cx="244053" cy="24405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A00CC521-3339-4DAF-A109-8C55825470B4}"/>
                </a:ext>
              </a:extLst>
            </p:cNvPr>
            <p:cNvSpPr/>
            <p:nvPr/>
          </p:nvSpPr>
          <p:spPr>
            <a:xfrm>
              <a:off x="6262429" y="5780108"/>
              <a:ext cx="176422" cy="17642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3AE5D87E-7701-491B-A417-D4D31EAA74CD}"/>
                </a:ext>
              </a:extLst>
            </p:cNvPr>
            <p:cNvSpPr/>
            <p:nvPr/>
          </p:nvSpPr>
          <p:spPr>
            <a:xfrm>
              <a:off x="9114585" y="4192310"/>
              <a:ext cx="176422" cy="17642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Circle">
              <a:extLst>
                <a:ext uri="{FF2B5EF4-FFF2-40B4-BE49-F238E27FC236}">
                  <a16:creationId xmlns:a16="http://schemas.microsoft.com/office/drawing/2014/main" id="{CA94D610-DD32-4E65-8242-0E53C8826E30}"/>
                </a:ext>
              </a:extLst>
            </p:cNvPr>
            <p:cNvSpPr/>
            <p:nvPr/>
          </p:nvSpPr>
          <p:spPr>
            <a:xfrm>
              <a:off x="9893782" y="3045567"/>
              <a:ext cx="176422" cy="176422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2611F629-E509-4EBE-BA7E-14B633B65BA6}"/>
                </a:ext>
              </a:extLst>
            </p:cNvPr>
            <p:cNvSpPr/>
            <p:nvPr/>
          </p:nvSpPr>
          <p:spPr>
            <a:xfrm>
              <a:off x="8041351" y="3001462"/>
              <a:ext cx="176422" cy="176422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9DDD59EF-2A33-445C-BD40-129CECD0FD7A}"/>
                </a:ext>
              </a:extLst>
            </p:cNvPr>
            <p:cNvSpPr/>
            <p:nvPr/>
          </p:nvSpPr>
          <p:spPr>
            <a:xfrm>
              <a:off x="7835525" y="1884122"/>
              <a:ext cx="176422" cy="176422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Circle">
              <a:extLst>
                <a:ext uri="{FF2B5EF4-FFF2-40B4-BE49-F238E27FC236}">
                  <a16:creationId xmlns:a16="http://schemas.microsoft.com/office/drawing/2014/main" id="{B3292559-1256-4074-A54D-D212BF9B45CD}"/>
                </a:ext>
              </a:extLst>
            </p:cNvPr>
            <p:cNvSpPr/>
            <p:nvPr/>
          </p:nvSpPr>
          <p:spPr>
            <a:xfrm>
              <a:off x="10393644" y="2325177"/>
              <a:ext cx="244053" cy="24405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Circle">
              <a:extLst>
                <a:ext uri="{FF2B5EF4-FFF2-40B4-BE49-F238E27FC236}">
                  <a16:creationId xmlns:a16="http://schemas.microsoft.com/office/drawing/2014/main" id="{02CDA9C4-B280-4C73-948B-904CD3180C2E}"/>
                </a:ext>
              </a:extLst>
            </p:cNvPr>
            <p:cNvSpPr/>
            <p:nvPr/>
          </p:nvSpPr>
          <p:spPr>
            <a:xfrm>
              <a:off x="9923185" y="1678297"/>
              <a:ext cx="244053" cy="24405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Circle">
              <a:extLst>
                <a:ext uri="{FF2B5EF4-FFF2-40B4-BE49-F238E27FC236}">
                  <a16:creationId xmlns:a16="http://schemas.microsoft.com/office/drawing/2014/main" id="{CD7786BD-34C5-4E50-AEF2-30B5A05319C2}"/>
                </a:ext>
              </a:extLst>
            </p:cNvPr>
            <p:cNvSpPr/>
            <p:nvPr/>
          </p:nvSpPr>
          <p:spPr>
            <a:xfrm>
              <a:off x="8497108" y="972609"/>
              <a:ext cx="302860" cy="30286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559EFD5D-47C2-4B3A-994D-F69984E622B8}"/>
                </a:ext>
              </a:extLst>
            </p:cNvPr>
            <p:cNvSpPr/>
            <p:nvPr/>
          </p:nvSpPr>
          <p:spPr>
            <a:xfrm>
              <a:off x="9085181" y="1575384"/>
              <a:ext cx="302860" cy="30286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0F92A394-F400-465A-86F5-D5AE440D72E9}"/>
                </a:ext>
              </a:extLst>
            </p:cNvPr>
            <p:cNvSpPr/>
            <p:nvPr/>
          </p:nvSpPr>
          <p:spPr>
            <a:xfrm>
              <a:off x="10099607" y="2016439"/>
              <a:ext cx="302860" cy="30286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Circle">
              <a:extLst>
                <a:ext uri="{FF2B5EF4-FFF2-40B4-BE49-F238E27FC236}">
                  <a16:creationId xmlns:a16="http://schemas.microsoft.com/office/drawing/2014/main" id="{858BDD29-A9CF-47F1-BF30-EF8E268B4CE5}"/>
                </a:ext>
              </a:extLst>
            </p:cNvPr>
            <p:cNvSpPr/>
            <p:nvPr/>
          </p:nvSpPr>
          <p:spPr>
            <a:xfrm>
              <a:off x="9496832" y="1296049"/>
              <a:ext cx="376369" cy="376369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Circle">
              <a:extLst>
                <a:ext uri="{FF2B5EF4-FFF2-40B4-BE49-F238E27FC236}">
                  <a16:creationId xmlns:a16="http://schemas.microsoft.com/office/drawing/2014/main" id="{95A13F1E-FEC6-4BC9-8117-4047E4384834}"/>
                </a:ext>
              </a:extLst>
            </p:cNvPr>
            <p:cNvSpPr/>
            <p:nvPr/>
          </p:nvSpPr>
          <p:spPr>
            <a:xfrm>
              <a:off x="9526236" y="2486898"/>
              <a:ext cx="244053" cy="24405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99DF77DD-5D9C-4C5C-A2FD-42E8856B7077}"/>
                </a:ext>
              </a:extLst>
            </p:cNvPr>
            <p:cNvSpPr/>
            <p:nvPr/>
          </p:nvSpPr>
          <p:spPr>
            <a:xfrm>
              <a:off x="9070479" y="1942930"/>
              <a:ext cx="244053" cy="24405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Circle">
              <a:extLst>
                <a:ext uri="{FF2B5EF4-FFF2-40B4-BE49-F238E27FC236}">
                  <a16:creationId xmlns:a16="http://schemas.microsoft.com/office/drawing/2014/main" id="{CB86EADB-BB6C-451D-92FA-CDEC0229DD69}"/>
                </a:ext>
              </a:extLst>
            </p:cNvPr>
            <p:cNvSpPr/>
            <p:nvPr/>
          </p:nvSpPr>
          <p:spPr>
            <a:xfrm>
              <a:off x="8923461" y="516852"/>
              <a:ext cx="244053" cy="24405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Circle">
              <a:extLst>
                <a:ext uri="{FF2B5EF4-FFF2-40B4-BE49-F238E27FC236}">
                  <a16:creationId xmlns:a16="http://schemas.microsoft.com/office/drawing/2014/main" id="{65C65169-849D-4514-B52D-C29BCD83CCED}"/>
                </a:ext>
              </a:extLst>
            </p:cNvPr>
            <p:cNvSpPr/>
            <p:nvPr/>
          </p:nvSpPr>
          <p:spPr>
            <a:xfrm>
              <a:off x="8864653" y="4412838"/>
              <a:ext cx="244053" cy="24405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Circle">
              <a:extLst>
                <a:ext uri="{FF2B5EF4-FFF2-40B4-BE49-F238E27FC236}">
                  <a16:creationId xmlns:a16="http://schemas.microsoft.com/office/drawing/2014/main" id="{68D06C92-CD3D-4CC6-BE25-7F5578FBD882}"/>
                </a:ext>
              </a:extLst>
            </p:cNvPr>
            <p:cNvSpPr/>
            <p:nvPr/>
          </p:nvSpPr>
          <p:spPr>
            <a:xfrm>
              <a:off x="8423598" y="4883296"/>
              <a:ext cx="244053" cy="24405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55844ACF-C9EC-4792-99AF-CBBDA662F838}"/>
                </a:ext>
              </a:extLst>
            </p:cNvPr>
            <p:cNvSpPr/>
            <p:nvPr/>
          </p:nvSpPr>
          <p:spPr>
            <a:xfrm>
              <a:off x="7365066" y="4750980"/>
              <a:ext cx="373425" cy="373425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Circle">
              <a:extLst>
                <a:ext uri="{FF2B5EF4-FFF2-40B4-BE49-F238E27FC236}">
                  <a16:creationId xmlns:a16="http://schemas.microsoft.com/office/drawing/2014/main" id="{9803C149-2BEE-4DFD-9834-7CF600351D67}"/>
                </a:ext>
              </a:extLst>
            </p:cNvPr>
            <p:cNvSpPr/>
            <p:nvPr/>
          </p:nvSpPr>
          <p:spPr>
            <a:xfrm>
              <a:off x="9335112" y="1795911"/>
              <a:ext cx="641002" cy="64100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4FCA9626-FF0E-4DE6-9129-902F16F9D209}"/>
                </a:ext>
              </a:extLst>
            </p:cNvPr>
            <p:cNvSpPr/>
            <p:nvPr/>
          </p:nvSpPr>
          <p:spPr>
            <a:xfrm>
              <a:off x="8849952" y="810889"/>
              <a:ext cx="705688" cy="705688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A59359DE-CEFF-4195-BF45-9D86BEFCB140}"/>
                </a:ext>
              </a:extLst>
            </p:cNvPr>
            <p:cNvSpPr/>
            <p:nvPr/>
          </p:nvSpPr>
          <p:spPr>
            <a:xfrm>
              <a:off x="7659103" y="4324627"/>
              <a:ext cx="432233" cy="43223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4B45B7D0-6AD1-40BC-86D8-C6DF755FF925}"/>
                </a:ext>
              </a:extLst>
            </p:cNvPr>
            <p:cNvSpPr/>
            <p:nvPr/>
          </p:nvSpPr>
          <p:spPr>
            <a:xfrm>
              <a:off x="7453277" y="5206737"/>
              <a:ext cx="432233" cy="43223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58A6BA02-BBE3-4D00-A3D8-9B3F540BC034}"/>
                </a:ext>
              </a:extLst>
            </p:cNvPr>
            <p:cNvSpPr/>
            <p:nvPr/>
          </p:nvSpPr>
          <p:spPr>
            <a:xfrm>
              <a:off x="9173392" y="3795361"/>
              <a:ext cx="367546" cy="367546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E60C5CD9-DA4D-48B6-AAF6-3CA13036DE19}"/>
                </a:ext>
              </a:extLst>
            </p:cNvPr>
            <p:cNvSpPr/>
            <p:nvPr/>
          </p:nvSpPr>
          <p:spPr>
            <a:xfrm>
              <a:off x="7997245" y="3780659"/>
              <a:ext cx="441055" cy="441055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671AD0D8-C4C1-4B1A-A4E8-13049DA0D10D}"/>
                </a:ext>
              </a:extLst>
            </p:cNvPr>
            <p:cNvSpPr/>
            <p:nvPr/>
          </p:nvSpPr>
          <p:spPr>
            <a:xfrm>
              <a:off x="8158965" y="4221714"/>
              <a:ext cx="620421" cy="620421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Circle">
              <a:extLst>
                <a:ext uri="{FF2B5EF4-FFF2-40B4-BE49-F238E27FC236}">
                  <a16:creationId xmlns:a16="http://schemas.microsoft.com/office/drawing/2014/main" id="{ECB68C65-C0AD-40B8-AF00-4331754AB720}"/>
                </a:ext>
              </a:extLst>
            </p:cNvPr>
            <p:cNvSpPr/>
            <p:nvPr/>
          </p:nvSpPr>
          <p:spPr>
            <a:xfrm>
              <a:off x="8129562" y="2398687"/>
              <a:ext cx="696866" cy="696866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FR" sz="2800" b="1">
                  <a:solidFill>
                    <a:schemeClr val="bg1"/>
                  </a:solidFill>
                </a:rPr>
                <a:t>03</a:t>
              </a:r>
              <a:endParaRPr/>
            </a:p>
          </p:txBody>
        </p:sp>
        <p:pic>
          <p:nvPicPr>
            <p:cNvPr id="59" name="Graphic 58" descr="Bar graph with upward trend outline">
              <a:extLst>
                <a:ext uri="{FF2B5EF4-FFF2-40B4-BE49-F238E27FC236}">
                  <a16:creationId xmlns:a16="http://schemas.microsoft.com/office/drawing/2014/main" id="{3F372015-68BF-4375-B7E0-05EBB74A25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08800" y="3774736"/>
              <a:ext cx="452901" cy="452901"/>
            </a:xfrm>
            <a:prstGeom prst="rect">
              <a:avLst/>
            </a:prstGeom>
          </p:spPr>
        </p:pic>
        <p:pic>
          <p:nvPicPr>
            <p:cNvPr id="60" name="Graphic 59" descr="Boardroom outline">
              <a:extLst>
                <a:ext uri="{FF2B5EF4-FFF2-40B4-BE49-F238E27FC236}">
                  <a16:creationId xmlns:a16="http://schemas.microsoft.com/office/drawing/2014/main" id="{E8C947B6-832C-4E46-8CAF-8B0B6CF032A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241254" y="3216067"/>
              <a:ext cx="452901" cy="452901"/>
            </a:xfrm>
            <a:prstGeom prst="rect">
              <a:avLst/>
            </a:prstGeom>
          </p:spPr>
        </p:pic>
        <p:pic>
          <p:nvPicPr>
            <p:cNvPr id="61" name="Graphic 60" descr="Checklist outline">
              <a:extLst>
                <a:ext uri="{FF2B5EF4-FFF2-40B4-BE49-F238E27FC236}">
                  <a16:creationId xmlns:a16="http://schemas.microsoft.com/office/drawing/2014/main" id="{747A8F1B-98CC-486D-A907-34881B0B83C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502014" y="5402216"/>
              <a:ext cx="432345" cy="432345"/>
            </a:xfrm>
            <a:prstGeom prst="rect">
              <a:avLst/>
            </a:prstGeom>
          </p:spPr>
        </p:pic>
        <p:pic>
          <p:nvPicPr>
            <p:cNvPr id="62" name="Graphic 61" descr="Customer review outline">
              <a:extLst>
                <a:ext uri="{FF2B5EF4-FFF2-40B4-BE49-F238E27FC236}">
                  <a16:creationId xmlns:a16="http://schemas.microsoft.com/office/drawing/2014/main" id="{8FE513F6-B7B6-462F-9488-DE64D9DE19B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448008" y="1908807"/>
              <a:ext cx="415211" cy="415211"/>
            </a:xfrm>
            <a:prstGeom prst="rect">
              <a:avLst/>
            </a:prstGeom>
          </p:spPr>
        </p:pic>
        <p:pic>
          <p:nvPicPr>
            <p:cNvPr id="63" name="Graphic 62" descr="Handshake outline">
              <a:extLst>
                <a:ext uri="{FF2B5EF4-FFF2-40B4-BE49-F238E27FC236}">
                  <a16:creationId xmlns:a16="http://schemas.microsoft.com/office/drawing/2014/main" id="{C893DEFE-BEEE-4A7A-AC7D-8FDD40E382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249989" y="4303919"/>
              <a:ext cx="456011" cy="456011"/>
            </a:xfrm>
            <a:prstGeom prst="rect">
              <a:avLst/>
            </a:prstGeom>
          </p:spPr>
        </p:pic>
        <p:pic>
          <p:nvPicPr>
            <p:cNvPr id="64" name="Graphic 63" descr="Postit Notes outline">
              <a:extLst>
                <a:ext uri="{FF2B5EF4-FFF2-40B4-BE49-F238E27FC236}">
                  <a16:creationId xmlns:a16="http://schemas.microsoft.com/office/drawing/2014/main" id="{56403363-8000-42AF-9259-3D652481D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9906075" y="2528594"/>
              <a:ext cx="387067" cy="387067"/>
            </a:xfrm>
            <a:prstGeom prst="rect">
              <a:avLst/>
            </a:prstGeom>
          </p:spPr>
        </p:pic>
        <p:pic>
          <p:nvPicPr>
            <p:cNvPr id="65" name="Graphic 64" descr="Target Audience outline">
              <a:extLst>
                <a:ext uri="{FF2B5EF4-FFF2-40B4-BE49-F238E27FC236}">
                  <a16:creationId xmlns:a16="http://schemas.microsoft.com/office/drawing/2014/main" id="{E552F60E-F5A2-4ED2-B2BA-1287EC7F37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7620788" y="2169248"/>
              <a:ext cx="429475" cy="429475"/>
            </a:xfrm>
            <a:prstGeom prst="rect">
              <a:avLst/>
            </a:prstGeom>
          </p:spPr>
        </p:pic>
        <p:pic>
          <p:nvPicPr>
            <p:cNvPr id="66" name="Graphic 65" descr="Bar graph with downward trend outline">
              <a:extLst>
                <a:ext uri="{FF2B5EF4-FFF2-40B4-BE49-F238E27FC236}">
                  <a16:creationId xmlns:a16="http://schemas.microsoft.com/office/drawing/2014/main" id="{5F758757-EADF-4156-8B08-652CD473EA8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988059" y="948996"/>
              <a:ext cx="429475" cy="429475"/>
            </a:xfrm>
            <a:prstGeom prst="rect">
              <a:avLst/>
            </a:prstGeom>
          </p:spPr>
        </p:pic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EE3F564B-B68D-4EA6-B012-8AB7A23F6967}"/>
              </a:ext>
            </a:extLst>
          </p:cNvPr>
          <p:cNvGrpSpPr/>
          <p:nvPr/>
        </p:nvGrpSpPr>
        <p:grpSpPr>
          <a:xfrm>
            <a:off x="1099228" y="2845618"/>
            <a:ext cx="6108902" cy="1182430"/>
            <a:chOff x="1099228" y="2845618"/>
            <a:chExt cx="6108902" cy="1182430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38D458DB-4AAA-4D60-BF14-8135FD2B0122}"/>
                </a:ext>
              </a:extLst>
            </p:cNvPr>
            <p:cNvGrpSpPr/>
            <p:nvPr/>
          </p:nvGrpSpPr>
          <p:grpSpPr>
            <a:xfrm>
              <a:off x="2319527" y="2845618"/>
              <a:ext cx="4888603" cy="1182430"/>
              <a:chOff x="8921977" y="1343615"/>
              <a:chExt cx="2926080" cy="1182430"/>
            </a:xfrm>
          </p:grpSpPr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2579DB4B-A2E7-40FF-8E00-2F9AADB8697E}"/>
                  </a:ext>
                </a:extLst>
              </p:cNvPr>
              <p:cNvSpPr txBox="1"/>
              <p:nvPr/>
            </p:nvSpPr>
            <p:spPr>
              <a:xfrm>
                <a:off x="8921978" y="1343615"/>
                <a:ext cx="2514526" cy="58477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3200" b="1" noProof="1">
                    <a:solidFill>
                      <a:schemeClr val="accent2"/>
                    </a:solidFill>
                  </a:rPr>
                  <a:t>Lorem Ipsum</a:t>
                </a: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323FF88D-4FEC-432D-8E77-CE0935F06445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600164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1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76" name="Rounded Rectangle 54">
              <a:extLst>
                <a:ext uri="{FF2B5EF4-FFF2-40B4-BE49-F238E27FC236}">
                  <a16:creationId xmlns:a16="http://schemas.microsoft.com/office/drawing/2014/main" id="{7A8C8BED-8972-4995-BAD0-A39DA989AD40}"/>
                </a:ext>
              </a:extLst>
            </p:cNvPr>
            <p:cNvSpPr/>
            <p:nvPr/>
          </p:nvSpPr>
          <p:spPr>
            <a:xfrm>
              <a:off x="2159520" y="2918428"/>
              <a:ext cx="45719" cy="103681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5F07F6A-AB90-4DC7-B151-9906C268CFF1}"/>
                </a:ext>
              </a:extLst>
            </p:cNvPr>
            <p:cNvSpPr txBox="1"/>
            <p:nvPr/>
          </p:nvSpPr>
          <p:spPr>
            <a:xfrm>
              <a:off x="1099228" y="2882835"/>
              <a:ext cx="1043877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accent2"/>
                  </a:solidFill>
                </a:rPr>
                <a:t>02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035ECF4-C72C-4882-93B9-E0914BB810BB}"/>
              </a:ext>
            </a:extLst>
          </p:cNvPr>
          <p:cNvGrpSpPr/>
          <p:nvPr/>
        </p:nvGrpSpPr>
        <p:grpSpPr>
          <a:xfrm>
            <a:off x="1099228" y="4382303"/>
            <a:ext cx="5064478" cy="1182430"/>
            <a:chOff x="1099228" y="4382303"/>
            <a:chExt cx="5064478" cy="1182430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5B658013-4A03-40D0-B48D-89A47BCA7E0A}"/>
                </a:ext>
              </a:extLst>
            </p:cNvPr>
            <p:cNvGrpSpPr/>
            <p:nvPr/>
          </p:nvGrpSpPr>
          <p:grpSpPr>
            <a:xfrm>
              <a:off x="2319527" y="4382303"/>
              <a:ext cx="3844179" cy="1182430"/>
              <a:chOff x="8921977" y="1343615"/>
              <a:chExt cx="2926080" cy="1182430"/>
            </a:xfrm>
          </p:grpSpPr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5C7C0E2-813F-4F2C-AF97-13DBD806980B}"/>
                  </a:ext>
                </a:extLst>
              </p:cNvPr>
              <p:cNvSpPr txBox="1"/>
              <p:nvPr/>
            </p:nvSpPr>
            <p:spPr>
              <a:xfrm>
                <a:off x="8921978" y="1343615"/>
                <a:ext cx="2514526" cy="58477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3200" b="1" noProof="1">
                    <a:solidFill>
                      <a:schemeClr val="accent5"/>
                    </a:solidFill>
                  </a:rPr>
                  <a:t>Lorem Ipsum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DDEFB043-82E3-4B45-9A18-A65F9E68B3E3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600164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1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82" name="Rounded Rectangle 55">
              <a:extLst>
                <a:ext uri="{FF2B5EF4-FFF2-40B4-BE49-F238E27FC236}">
                  <a16:creationId xmlns:a16="http://schemas.microsoft.com/office/drawing/2014/main" id="{54A43604-6E2A-45B6-9586-5001A493547A}"/>
                </a:ext>
              </a:extLst>
            </p:cNvPr>
            <p:cNvSpPr/>
            <p:nvPr/>
          </p:nvSpPr>
          <p:spPr>
            <a:xfrm>
              <a:off x="2159520" y="4455113"/>
              <a:ext cx="45719" cy="1036810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1028D1C-95B4-4308-8E45-084D5D82B793}"/>
                </a:ext>
              </a:extLst>
            </p:cNvPr>
            <p:cNvSpPr txBox="1"/>
            <p:nvPr/>
          </p:nvSpPr>
          <p:spPr>
            <a:xfrm>
              <a:off x="1099228" y="4419520"/>
              <a:ext cx="1043877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accent5"/>
                  </a:solidFill>
                </a:rPr>
                <a:t>03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B5BED533-2157-40EF-A5B7-72DA2ECCE9AE}"/>
              </a:ext>
            </a:extLst>
          </p:cNvPr>
          <p:cNvGrpSpPr/>
          <p:nvPr/>
        </p:nvGrpSpPr>
        <p:grpSpPr>
          <a:xfrm>
            <a:off x="1099228" y="1346150"/>
            <a:ext cx="6611709" cy="1107996"/>
            <a:chOff x="1099228" y="1346150"/>
            <a:chExt cx="6611709" cy="1107996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277239B8-5FCE-44CE-B00F-FC1124D31968}"/>
                </a:ext>
              </a:extLst>
            </p:cNvPr>
            <p:cNvGrpSpPr/>
            <p:nvPr/>
          </p:nvGrpSpPr>
          <p:grpSpPr>
            <a:xfrm>
              <a:off x="2319529" y="1393572"/>
              <a:ext cx="5391408" cy="1013153"/>
              <a:chOff x="8921977" y="1343615"/>
              <a:chExt cx="2926080" cy="1013153"/>
            </a:xfrm>
          </p:grpSpPr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C8269D2E-BA82-40BD-8111-D7602B093992}"/>
                  </a:ext>
                </a:extLst>
              </p:cNvPr>
              <p:cNvSpPr txBox="1"/>
              <p:nvPr/>
            </p:nvSpPr>
            <p:spPr>
              <a:xfrm>
                <a:off x="8921978" y="1343615"/>
                <a:ext cx="2514526" cy="58477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3200" b="1" noProof="1">
                    <a:solidFill>
                      <a:schemeClr val="accent4">
                        <a:lumMod val="7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7CE79B6-6C83-44F0-A17A-8E713A8AB240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43088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1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88" name="Rounded Rectangle 53">
              <a:extLst>
                <a:ext uri="{FF2B5EF4-FFF2-40B4-BE49-F238E27FC236}">
                  <a16:creationId xmlns:a16="http://schemas.microsoft.com/office/drawing/2014/main" id="{96FA202D-585E-4FBE-A697-13B2DA649823}"/>
                </a:ext>
              </a:extLst>
            </p:cNvPr>
            <p:cNvSpPr/>
            <p:nvPr/>
          </p:nvSpPr>
          <p:spPr>
            <a:xfrm>
              <a:off x="2159520" y="1381743"/>
              <a:ext cx="45719" cy="103681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E6CD84F-BAA7-4EFA-95F7-279E4AD8D3E4}"/>
                </a:ext>
              </a:extLst>
            </p:cNvPr>
            <p:cNvSpPr txBox="1"/>
            <p:nvPr/>
          </p:nvSpPr>
          <p:spPr>
            <a:xfrm>
              <a:off x="1099228" y="1346150"/>
              <a:ext cx="1043877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accent4">
                      <a:lumMod val="75000"/>
                    </a:schemeClr>
                  </a:solidFill>
                </a:rPr>
                <a:t>01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Upward Arrow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732E941-9245-4F5C-B579-0FA9DF3F9D6C}"/>
              </a:ext>
            </a:extLst>
          </p:cNvPr>
          <p:cNvGrpSpPr/>
          <p:nvPr/>
        </p:nvGrpSpPr>
        <p:grpSpPr>
          <a:xfrm>
            <a:off x="6718187" y="267900"/>
            <a:ext cx="5246596" cy="5692787"/>
            <a:chOff x="5821374" y="516852"/>
            <a:chExt cx="5013325" cy="5439678"/>
          </a:xfrm>
        </p:grpSpPr>
        <p:sp>
          <p:nvSpPr>
            <p:cNvPr id="3" name="Circle">
              <a:extLst>
                <a:ext uri="{FF2B5EF4-FFF2-40B4-BE49-F238E27FC236}">
                  <a16:creationId xmlns:a16="http://schemas.microsoft.com/office/drawing/2014/main" id="{A36ED9F0-80A8-4886-A9C9-F62C52155886}"/>
                </a:ext>
              </a:extLst>
            </p:cNvPr>
            <p:cNvSpPr/>
            <p:nvPr/>
          </p:nvSpPr>
          <p:spPr>
            <a:xfrm>
              <a:off x="8041351" y="1325453"/>
              <a:ext cx="999725" cy="999725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FR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sz="36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590AA655-F7C8-43E3-8721-609F61C9EDB6}"/>
                </a:ext>
              </a:extLst>
            </p:cNvPr>
            <p:cNvSpPr/>
            <p:nvPr/>
          </p:nvSpPr>
          <p:spPr>
            <a:xfrm>
              <a:off x="8835250" y="2722127"/>
              <a:ext cx="999725" cy="999725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fr-FR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0C801D71-45BB-48FE-96FD-5260735F3EFB}"/>
                </a:ext>
              </a:extLst>
            </p:cNvPr>
            <p:cNvSpPr/>
            <p:nvPr/>
          </p:nvSpPr>
          <p:spPr>
            <a:xfrm>
              <a:off x="8188369" y="3163182"/>
              <a:ext cx="558670" cy="55867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7A290DCD-2678-4A08-BD1C-A3D819404849}"/>
                </a:ext>
              </a:extLst>
            </p:cNvPr>
            <p:cNvSpPr/>
            <p:nvPr/>
          </p:nvSpPr>
          <p:spPr>
            <a:xfrm>
              <a:off x="7556190" y="2104650"/>
              <a:ext cx="558670" cy="55867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95C6502C-6C5A-454F-969C-E6238E53B964}"/>
                </a:ext>
              </a:extLst>
            </p:cNvPr>
            <p:cNvSpPr/>
            <p:nvPr/>
          </p:nvSpPr>
          <p:spPr>
            <a:xfrm>
              <a:off x="8555915" y="3721851"/>
              <a:ext cx="558670" cy="55867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8E7B1A4E-59EF-4CDD-9C8C-FB264B1204E3}"/>
                </a:ext>
              </a:extLst>
            </p:cNvPr>
            <p:cNvSpPr/>
            <p:nvPr/>
          </p:nvSpPr>
          <p:spPr>
            <a:xfrm>
              <a:off x="6438851" y="5339053"/>
              <a:ext cx="558670" cy="55867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70A001B7-3EE6-415A-AF73-48A90D9E6635}"/>
                </a:ext>
              </a:extLst>
            </p:cNvPr>
            <p:cNvSpPr/>
            <p:nvPr/>
          </p:nvSpPr>
          <p:spPr>
            <a:xfrm>
              <a:off x="7835525" y="4839191"/>
              <a:ext cx="558670" cy="55867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D7682BE1-B21B-443F-B6B0-213F0F86CC94}"/>
                </a:ext>
              </a:extLst>
            </p:cNvPr>
            <p:cNvSpPr/>
            <p:nvPr/>
          </p:nvSpPr>
          <p:spPr>
            <a:xfrm>
              <a:off x="9820273" y="2442792"/>
              <a:ext cx="558670" cy="55867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8C6AF9DD-F2F1-4783-A1EC-909AD698C0DD}"/>
                </a:ext>
              </a:extLst>
            </p:cNvPr>
            <p:cNvSpPr/>
            <p:nvPr/>
          </p:nvSpPr>
          <p:spPr>
            <a:xfrm>
              <a:off x="10467153" y="2633916"/>
              <a:ext cx="367546" cy="367546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7926406D-8D6A-4CB0-963D-A65C8944E704}"/>
                </a:ext>
              </a:extLst>
            </p:cNvPr>
            <p:cNvSpPr/>
            <p:nvPr/>
          </p:nvSpPr>
          <p:spPr>
            <a:xfrm>
              <a:off x="8864653" y="2266370"/>
              <a:ext cx="438112" cy="438112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BABC04A8-5F89-4DFD-BD53-F5B187C04123}"/>
                </a:ext>
              </a:extLst>
            </p:cNvPr>
            <p:cNvSpPr/>
            <p:nvPr/>
          </p:nvSpPr>
          <p:spPr>
            <a:xfrm>
              <a:off x="6968117" y="5074420"/>
              <a:ext cx="438112" cy="43811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2D61B6FC-33A0-47BF-AA2A-117ED27EE976}"/>
                </a:ext>
              </a:extLst>
            </p:cNvPr>
            <p:cNvSpPr/>
            <p:nvPr/>
          </p:nvSpPr>
          <p:spPr>
            <a:xfrm>
              <a:off x="7218048" y="2604512"/>
              <a:ext cx="438112" cy="43811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Circle">
              <a:extLst>
                <a:ext uri="{FF2B5EF4-FFF2-40B4-BE49-F238E27FC236}">
                  <a16:creationId xmlns:a16="http://schemas.microsoft.com/office/drawing/2014/main" id="{F5124D6C-5E5D-4DD1-876E-D598284F3193}"/>
                </a:ext>
              </a:extLst>
            </p:cNvPr>
            <p:cNvSpPr/>
            <p:nvPr/>
          </p:nvSpPr>
          <p:spPr>
            <a:xfrm>
              <a:off x="7791420" y="2722127"/>
              <a:ext cx="279335" cy="279335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1940D25F-943C-41CE-8896-AC8B8A084E0A}"/>
                </a:ext>
              </a:extLst>
            </p:cNvPr>
            <p:cNvSpPr/>
            <p:nvPr/>
          </p:nvSpPr>
          <p:spPr>
            <a:xfrm>
              <a:off x="7085732" y="5574282"/>
              <a:ext cx="279335" cy="279335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E96954CC-941F-4C39-A62B-24E7ED35E4F8}"/>
                </a:ext>
              </a:extLst>
            </p:cNvPr>
            <p:cNvSpPr/>
            <p:nvPr/>
          </p:nvSpPr>
          <p:spPr>
            <a:xfrm>
              <a:off x="5821374" y="5647792"/>
              <a:ext cx="279335" cy="279335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E968335B-DE3D-4E37-A287-686EE402DCE8}"/>
                </a:ext>
              </a:extLst>
            </p:cNvPr>
            <p:cNvSpPr/>
            <p:nvPr/>
          </p:nvSpPr>
          <p:spPr>
            <a:xfrm>
              <a:off x="6144814" y="5486071"/>
              <a:ext cx="244053" cy="24405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A00CC521-3339-4DAF-A109-8C55825470B4}"/>
                </a:ext>
              </a:extLst>
            </p:cNvPr>
            <p:cNvSpPr/>
            <p:nvPr/>
          </p:nvSpPr>
          <p:spPr>
            <a:xfrm>
              <a:off x="6262429" y="5780108"/>
              <a:ext cx="176422" cy="17642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3AE5D87E-7701-491B-A417-D4D31EAA74CD}"/>
                </a:ext>
              </a:extLst>
            </p:cNvPr>
            <p:cNvSpPr/>
            <p:nvPr/>
          </p:nvSpPr>
          <p:spPr>
            <a:xfrm>
              <a:off x="9114585" y="4192310"/>
              <a:ext cx="176422" cy="17642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Circle">
              <a:extLst>
                <a:ext uri="{FF2B5EF4-FFF2-40B4-BE49-F238E27FC236}">
                  <a16:creationId xmlns:a16="http://schemas.microsoft.com/office/drawing/2014/main" id="{CA94D610-DD32-4E65-8242-0E53C8826E30}"/>
                </a:ext>
              </a:extLst>
            </p:cNvPr>
            <p:cNvSpPr/>
            <p:nvPr/>
          </p:nvSpPr>
          <p:spPr>
            <a:xfrm>
              <a:off x="9893782" y="3045567"/>
              <a:ext cx="176422" cy="176422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2611F629-E509-4EBE-BA7E-14B633B65BA6}"/>
                </a:ext>
              </a:extLst>
            </p:cNvPr>
            <p:cNvSpPr/>
            <p:nvPr/>
          </p:nvSpPr>
          <p:spPr>
            <a:xfrm>
              <a:off x="8041351" y="3001462"/>
              <a:ext cx="176422" cy="176422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9DDD59EF-2A33-445C-BD40-129CECD0FD7A}"/>
                </a:ext>
              </a:extLst>
            </p:cNvPr>
            <p:cNvSpPr/>
            <p:nvPr/>
          </p:nvSpPr>
          <p:spPr>
            <a:xfrm>
              <a:off x="7835525" y="1884122"/>
              <a:ext cx="176422" cy="176422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Circle">
              <a:extLst>
                <a:ext uri="{FF2B5EF4-FFF2-40B4-BE49-F238E27FC236}">
                  <a16:creationId xmlns:a16="http://schemas.microsoft.com/office/drawing/2014/main" id="{B3292559-1256-4074-A54D-D212BF9B45CD}"/>
                </a:ext>
              </a:extLst>
            </p:cNvPr>
            <p:cNvSpPr/>
            <p:nvPr/>
          </p:nvSpPr>
          <p:spPr>
            <a:xfrm>
              <a:off x="10393644" y="2325177"/>
              <a:ext cx="244053" cy="24405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Circle">
              <a:extLst>
                <a:ext uri="{FF2B5EF4-FFF2-40B4-BE49-F238E27FC236}">
                  <a16:creationId xmlns:a16="http://schemas.microsoft.com/office/drawing/2014/main" id="{02CDA9C4-B280-4C73-948B-904CD3180C2E}"/>
                </a:ext>
              </a:extLst>
            </p:cNvPr>
            <p:cNvSpPr/>
            <p:nvPr/>
          </p:nvSpPr>
          <p:spPr>
            <a:xfrm>
              <a:off x="9923185" y="1678297"/>
              <a:ext cx="244053" cy="24405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Circle">
              <a:extLst>
                <a:ext uri="{FF2B5EF4-FFF2-40B4-BE49-F238E27FC236}">
                  <a16:creationId xmlns:a16="http://schemas.microsoft.com/office/drawing/2014/main" id="{CD7786BD-34C5-4E50-AEF2-30B5A05319C2}"/>
                </a:ext>
              </a:extLst>
            </p:cNvPr>
            <p:cNvSpPr/>
            <p:nvPr/>
          </p:nvSpPr>
          <p:spPr>
            <a:xfrm>
              <a:off x="8497108" y="972609"/>
              <a:ext cx="302860" cy="30286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559EFD5D-47C2-4B3A-994D-F69984E622B8}"/>
                </a:ext>
              </a:extLst>
            </p:cNvPr>
            <p:cNvSpPr/>
            <p:nvPr/>
          </p:nvSpPr>
          <p:spPr>
            <a:xfrm>
              <a:off x="9085181" y="1575384"/>
              <a:ext cx="302860" cy="30286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0F92A394-F400-465A-86F5-D5AE440D72E9}"/>
                </a:ext>
              </a:extLst>
            </p:cNvPr>
            <p:cNvSpPr/>
            <p:nvPr/>
          </p:nvSpPr>
          <p:spPr>
            <a:xfrm>
              <a:off x="10099607" y="2016439"/>
              <a:ext cx="302860" cy="30286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Circle">
              <a:extLst>
                <a:ext uri="{FF2B5EF4-FFF2-40B4-BE49-F238E27FC236}">
                  <a16:creationId xmlns:a16="http://schemas.microsoft.com/office/drawing/2014/main" id="{858BDD29-A9CF-47F1-BF30-EF8E268B4CE5}"/>
                </a:ext>
              </a:extLst>
            </p:cNvPr>
            <p:cNvSpPr/>
            <p:nvPr/>
          </p:nvSpPr>
          <p:spPr>
            <a:xfrm>
              <a:off x="9496832" y="1296049"/>
              <a:ext cx="376369" cy="376369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Circle">
              <a:extLst>
                <a:ext uri="{FF2B5EF4-FFF2-40B4-BE49-F238E27FC236}">
                  <a16:creationId xmlns:a16="http://schemas.microsoft.com/office/drawing/2014/main" id="{95A13F1E-FEC6-4BC9-8117-4047E4384834}"/>
                </a:ext>
              </a:extLst>
            </p:cNvPr>
            <p:cNvSpPr/>
            <p:nvPr/>
          </p:nvSpPr>
          <p:spPr>
            <a:xfrm>
              <a:off x="9526236" y="2486898"/>
              <a:ext cx="244053" cy="24405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99DF77DD-5D9C-4C5C-A2FD-42E8856B7077}"/>
                </a:ext>
              </a:extLst>
            </p:cNvPr>
            <p:cNvSpPr/>
            <p:nvPr/>
          </p:nvSpPr>
          <p:spPr>
            <a:xfrm>
              <a:off x="9070479" y="1942930"/>
              <a:ext cx="244053" cy="24405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Circle">
              <a:extLst>
                <a:ext uri="{FF2B5EF4-FFF2-40B4-BE49-F238E27FC236}">
                  <a16:creationId xmlns:a16="http://schemas.microsoft.com/office/drawing/2014/main" id="{CB86EADB-BB6C-451D-92FA-CDEC0229DD69}"/>
                </a:ext>
              </a:extLst>
            </p:cNvPr>
            <p:cNvSpPr/>
            <p:nvPr/>
          </p:nvSpPr>
          <p:spPr>
            <a:xfrm>
              <a:off x="8923461" y="516852"/>
              <a:ext cx="244053" cy="24405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Circle">
              <a:extLst>
                <a:ext uri="{FF2B5EF4-FFF2-40B4-BE49-F238E27FC236}">
                  <a16:creationId xmlns:a16="http://schemas.microsoft.com/office/drawing/2014/main" id="{65C65169-849D-4514-B52D-C29BCD83CCED}"/>
                </a:ext>
              </a:extLst>
            </p:cNvPr>
            <p:cNvSpPr/>
            <p:nvPr/>
          </p:nvSpPr>
          <p:spPr>
            <a:xfrm>
              <a:off x="8864653" y="4412838"/>
              <a:ext cx="244053" cy="24405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Circle">
              <a:extLst>
                <a:ext uri="{FF2B5EF4-FFF2-40B4-BE49-F238E27FC236}">
                  <a16:creationId xmlns:a16="http://schemas.microsoft.com/office/drawing/2014/main" id="{68D06C92-CD3D-4CC6-BE25-7F5578FBD882}"/>
                </a:ext>
              </a:extLst>
            </p:cNvPr>
            <p:cNvSpPr/>
            <p:nvPr/>
          </p:nvSpPr>
          <p:spPr>
            <a:xfrm>
              <a:off x="8423598" y="4883296"/>
              <a:ext cx="244053" cy="24405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55844ACF-C9EC-4792-99AF-CBBDA662F838}"/>
                </a:ext>
              </a:extLst>
            </p:cNvPr>
            <p:cNvSpPr/>
            <p:nvPr/>
          </p:nvSpPr>
          <p:spPr>
            <a:xfrm>
              <a:off x="7365066" y="4750980"/>
              <a:ext cx="373425" cy="373425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Circle">
              <a:extLst>
                <a:ext uri="{FF2B5EF4-FFF2-40B4-BE49-F238E27FC236}">
                  <a16:creationId xmlns:a16="http://schemas.microsoft.com/office/drawing/2014/main" id="{9803C149-2BEE-4DFD-9834-7CF600351D67}"/>
                </a:ext>
              </a:extLst>
            </p:cNvPr>
            <p:cNvSpPr/>
            <p:nvPr/>
          </p:nvSpPr>
          <p:spPr>
            <a:xfrm>
              <a:off x="9335112" y="1795911"/>
              <a:ext cx="641002" cy="64100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4FCA9626-FF0E-4DE6-9129-902F16F9D209}"/>
                </a:ext>
              </a:extLst>
            </p:cNvPr>
            <p:cNvSpPr/>
            <p:nvPr/>
          </p:nvSpPr>
          <p:spPr>
            <a:xfrm>
              <a:off x="8849952" y="810889"/>
              <a:ext cx="705688" cy="705688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A59359DE-CEFF-4195-BF45-9D86BEFCB140}"/>
                </a:ext>
              </a:extLst>
            </p:cNvPr>
            <p:cNvSpPr/>
            <p:nvPr/>
          </p:nvSpPr>
          <p:spPr>
            <a:xfrm>
              <a:off x="7659103" y="4324627"/>
              <a:ext cx="432233" cy="43223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4B45B7D0-6AD1-40BC-86D8-C6DF755FF925}"/>
                </a:ext>
              </a:extLst>
            </p:cNvPr>
            <p:cNvSpPr/>
            <p:nvPr/>
          </p:nvSpPr>
          <p:spPr>
            <a:xfrm>
              <a:off x="7453277" y="5206737"/>
              <a:ext cx="432233" cy="43223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58A6BA02-BBE3-4D00-A3D8-9B3F540BC034}"/>
                </a:ext>
              </a:extLst>
            </p:cNvPr>
            <p:cNvSpPr/>
            <p:nvPr/>
          </p:nvSpPr>
          <p:spPr>
            <a:xfrm>
              <a:off x="9173392" y="3795361"/>
              <a:ext cx="367546" cy="367546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E60C5CD9-DA4D-48B6-AAF6-3CA13036DE19}"/>
                </a:ext>
              </a:extLst>
            </p:cNvPr>
            <p:cNvSpPr/>
            <p:nvPr/>
          </p:nvSpPr>
          <p:spPr>
            <a:xfrm>
              <a:off x="7997245" y="3780659"/>
              <a:ext cx="441055" cy="441055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671AD0D8-C4C1-4B1A-A4E8-13049DA0D10D}"/>
                </a:ext>
              </a:extLst>
            </p:cNvPr>
            <p:cNvSpPr/>
            <p:nvPr/>
          </p:nvSpPr>
          <p:spPr>
            <a:xfrm>
              <a:off x="8158965" y="4221714"/>
              <a:ext cx="620421" cy="620421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Circle">
              <a:extLst>
                <a:ext uri="{FF2B5EF4-FFF2-40B4-BE49-F238E27FC236}">
                  <a16:creationId xmlns:a16="http://schemas.microsoft.com/office/drawing/2014/main" id="{ECB68C65-C0AD-40B8-AF00-4331754AB720}"/>
                </a:ext>
              </a:extLst>
            </p:cNvPr>
            <p:cNvSpPr/>
            <p:nvPr/>
          </p:nvSpPr>
          <p:spPr>
            <a:xfrm>
              <a:off x="8129562" y="2398687"/>
              <a:ext cx="696866" cy="696866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FR" sz="2800" b="1">
                  <a:solidFill>
                    <a:schemeClr val="bg1"/>
                  </a:solidFill>
                </a:rPr>
                <a:t>03</a:t>
              </a:r>
              <a:endParaRPr/>
            </a:p>
          </p:txBody>
        </p:sp>
        <p:pic>
          <p:nvPicPr>
            <p:cNvPr id="59" name="Graphic 58" descr="Bar graph with upward trend outline">
              <a:extLst>
                <a:ext uri="{FF2B5EF4-FFF2-40B4-BE49-F238E27FC236}">
                  <a16:creationId xmlns:a16="http://schemas.microsoft.com/office/drawing/2014/main" id="{3F372015-68BF-4375-B7E0-05EBB74A25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08800" y="3774736"/>
              <a:ext cx="452901" cy="452901"/>
            </a:xfrm>
            <a:prstGeom prst="rect">
              <a:avLst/>
            </a:prstGeom>
          </p:spPr>
        </p:pic>
        <p:pic>
          <p:nvPicPr>
            <p:cNvPr id="60" name="Graphic 59" descr="Boardroom outline">
              <a:extLst>
                <a:ext uri="{FF2B5EF4-FFF2-40B4-BE49-F238E27FC236}">
                  <a16:creationId xmlns:a16="http://schemas.microsoft.com/office/drawing/2014/main" id="{E8C947B6-832C-4E46-8CAF-8B0B6CF032A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241254" y="3216067"/>
              <a:ext cx="452901" cy="452901"/>
            </a:xfrm>
            <a:prstGeom prst="rect">
              <a:avLst/>
            </a:prstGeom>
          </p:spPr>
        </p:pic>
        <p:pic>
          <p:nvPicPr>
            <p:cNvPr id="61" name="Graphic 60" descr="Checklist outline">
              <a:extLst>
                <a:ext uri="{FF2B5EF4-FFF2-40B4-BE49-F238E27FC236}">
                  <a16:creationId xmlns:a16="http://schemas.microsoft.com/office/drawing/2014/main" id="{747A8F1B-98CC-486D-A907-34881B0B83C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502014" y="5402216"/>
              <a:ext cx="432345" cy="432345"/>
            </a:xfrm>
            <a:prstGeom prst="rect">
              <a:avLst/>
            </a:prstGeom>
          </p:spPr>
        </p:pic>
        <p:pic>
          <p:nvPicPr>
            <p:cNvPr id="62" name="Graphic 61" descr="Customer review outline">
              <a:extLst>
                <a:ext uri="{FF2B5EF4-FFF2-40B4-BE49-F238E27FC236}">
                  <a16:creationId xmlns:a16="http://schemas.microsoft.com/office/drawing/2014/main" id="{8FE513F6-B7B6-462F-9488-DE64D9DE19B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448008" y="1908807"/>
              <a:ext cx="415211" cy="415211"/>
            </a:xfrm>
            <a:prstGeom prst="rect">
              <a:avLst/>
            </a:prstGeom>
          </p:spPr>
        </p:pic>
        <p:pic>
          <p:nvPicPr>
            <p:cNvPr id="63" name="Graphic 62" descr="Handshake outline">
              <a:extLst>
                <a:ext uri="{FF2B5EF4-FFF2-40B4-BE49-F238E27FC236}">
                  <a16:creationId xmlns:a16="http://schemas.microsoft.com/office/drawing/2014/main" id="{C893DEFE-BEEE-4A7A-AC7D-8FDD40E382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249989" y="4303919"/>
              <a:ext cx="456011" cy="456011"/>
            </a:xfrm>
            <a:prstGeom prst="rect">
              <a:avLst/>
            </a:prstGeom>
          </p:spPr>
        </p:pic>
        <p:pic>
          <p:nvPicPr>
            <p:cNvPr id="64" name="Graphic 63" descr="Postit Notes outline">
              <a:extLst>
                <a:ext uri="{FF2B5EF4-FFF2-40B4-BE49-F238E27FC236}">
                  <a16:creationId xmlns:a16="http://schemas.microsoft.com/office/drawing/2014/main" id="{56403363-8000-42AF-9259-3D652481D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9906075" y="2528594"/>
              <a:ext cx="387067" cy="387067"/>
            </a:xfrm>
            <a:prstGeom prst="rect">
              <a:avLst/>
            </a:prstGeom>
          </p:spPr>
        </p:pic>
        <p:pic>
          <p:nvPicPr>
            <p:cNvPr id="65" name="Graphic 64" descr="Target Audience outline">
              <a:extLst>
                <a:ext uri="{FF2B5EF4-FFF2-40B4-BE49-F238E27FC236}">
                  <a16:creationId xmlns:a16="http://schemas.microsoft.com/office/drawing/2014/main" id="{E552F60E-F5A2-4ED2-B2BA-1287EC7F37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7620788" y="2169248"/>
              <a:ext cx="429475" cy="429475"/>
            </a:xfrm>
            <a:prstGeom prst="rect">
              <a:avLst/>
            </a:prstGeom>
          </p:spPr>
        </p:pic>
        <p:pic>
          <p:nvPicPr>
            <p:cNvPr id="66" name="Graphic 65" descr="Bar graph with downward trend outline">
              <a:extLst>
                <a:ext uri="{FF2B5EF4-FFF2-40B4-BE49-F238E27FC236}">
                  <a16:creationId xmlns:a16="http://schemas.microsoft.com/office/drawing/2014/main" id="{5F758757-EADF-4156-8B08-652CD473EA8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988059" y="948996"/>
              <a:ext cx="429475" cy="429475"/>
            </a:xfrm>
            <a:prstGeom prst="rect">
              <a:avLst/>
            </a:prstGeom>
          </p:spPr>
        </p:pic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BFC10A9-43CC-47CC-9399-1FB4D0282941}"/>
              </a:ext>
            </a:extLst>
          </p:cNvPr>
          <p:cNvGrpSpPr/>
          <p:nvPr/>
        </p:nvGrpSpPr>
        <p:grpSpPr>
          <a:xfrm>
            <a:off x="1099228" y="2845618"/>
            <a:ext cx="6108902" cy="1182430"/>
            <a:chOff x="1099228" y="2845618"/>
            <a:chExt cx="6108902" cy="1182430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9312C58B-D4BB-4CF9-8768-86330C53AA08}"/>
                </a:ext>
              </a:extLst>
            </p:cNvPr>
            <p:cNvGrpSpPr/>
            <p:nvPr/>
          </p:nvGrpSpPr>
          <p:grpSpPr>
            <a:xfrm>
              <a:off x="2319527" y="2845618"/>
              <a:ext cx="4888603" cy="1182430"/>
              <a:chOff x="8921977" y="1343615"/>
              <a:chExt cx="2926080" cy="1182430"/>
            </a:xfrm>
          </p:grpSpPr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A7604721-9B07-497A-BE16-267B93555225}"/>
                  </a:ext>
                </a:extLst>
              </p:cNvPr>
              <p:cNvSpPr txBox="1"/>
              <p:nvPr/>
            </p:nvSpPr>
            <p:spPr>
              <a:xfrm>
                <a:off x="8921978" y="1343615"/>
                <a:ext cx="2514526" cy="58477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3200" b="1" noProof="1">
                    <a:solidFill>
                      <a:schemeClr val="accent2"/>
                    </a:solidFill>
                  </a:rPr>
                  <a:t>Lorem Ipsum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E9D44AA8-4B48-48CA-904F-AAC65D0F103A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600164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1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77" name="Rounded Rectangle 54">
              <a:extLst>
                <a:ext uri="{FF2B5EF4-FFF2-40B4-BE49-F238E27FC236}">
                  <a16:creationId xmlns:a16="http://schemas.microsoft.com/office/drawing/2014/main" id="{E7B2B944-8440-46B5-A65E-3FEB36CAB14A}"/>
                </a:ext>
              </a:extLst>
            </p:cNvPr>
            <p:cNvSpPr/>
            <p:nvPr/>
          </p:nvSpPr>
          <p:spPr>
            <a:xfrm>
              <a:off x="2159520" y="2918428"/>
              <a:ext cx="45719" cy="103681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5381EB4-0099-40A3-B703-74BD818B09DE}"/>
                </a:ext>
              </a:extLst>
            </p:cNvPr>
            <p:cNvSpPr txBox="1"/>
            <p:nvPr/>
          </p:nvSpPr>
          <p:spPr>
            <a:xfrm>
              <a:off x="1099228" y="2882835"/>
              <a:ext cx="1043877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accent2"/>
                  </a:solidFill>
                </a:rPr>
                <a:t>02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EC9C1EC-250A-4442-A39A-4985826828C8}"/>
              </a:ext>
            </a:extLst>
          </p:cNvPr>
          <p:cNvGrpSpPr/>
          <p:nvPr/>
        </p:nvGrpSpPr>
        <p:grpSpPr>
          <a:xfrm>
            <a:off x="1099228" y="4382303"/>
            <a:ext cx="5064478" cy="1182430"/>
            <a:chOff x="1099228" y="4382303"/>
            <a:chExt cx="5064478" cy="1182430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A6D88CB1-5F9B-4A04-8A90-9DB73D172F82}"/>
                </a:ext>
              </a:extLst>
            </p:cNvPr>
            <p:cNvGrpSpPr/>
            <p:nvPr/>
          </p:nvGrpSpPr>
          <p:grpSpPr>
            <a:xfrm>
              <a:off x="2319527" y="4382303"/>
              <a:ext cx="3844179" cy="1182430"/>
              <a:chOff x="8921977" y="1343615"/>
              <a:chExt cx="2926080" cy="1182430"/>
            </a:xfrm>
          </p:grpSpPr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F3CDE45A-697D-41D5-8E1B-0FA00CBD5DC1}"/>
                  </a:ext>
                </a:extLst>
              </p:cNvPr>
              <p:cNvSpPr txBox="1"/>
              <p:nvPr/>
            </p:nvSpPr>
            <p:spPr>
              <a:xfrm>
                <a:off x="8921978" y="1343615"/>
                <a:ext cx="2514526" cy="58477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3200" b="1" noProof="1">
                    <a:solidFill>
                      <a:schemeClr val="accent5"/>
                    </a:solidFill>
                  </a:rPr>
                  <a:t>Lorem Ipsum</a:t>
                </a: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4DDAB34D-8A84-4A9E-A5B0-5BE4DC9773B0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600164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1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82" name="Rounded Rectangle 55">
              <a:extLst>
                <a:ext uri="{FF2B5EF4-FFF2-40B4-BE49-F238E27FC236}">
                  <a16:creationId xmlns:a16="http://schemas.microsoft.com/office/drawing/2014/main" id="{E559020C-A75E-42C8-8BEA-132D49E83001}"/>
                </a:ext>
              </a:extLst>
            </p:cNvPr>
            <p:cNvSpPr/>
            <p:nvPr/>
          </p:nvSpPr>
          <p:spPr>
            <a:xfrm>
              <a:off x="2159520" y="4455113"/>
              <a:ext cx="45719" cy="1036810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EEDE76A-25ED-4F09-AFA9-04B064DB9103}"/>
                </a:ext>
              </a:extLst>
            </p:cNvPr>
            <p:cNvSpPr txBox="1"/>
            <p:nvPr/>
          </p:nvSpPr>
          <p:spPr>
            <a:xfrm>
              <a:off x="1099228" y="4419520"/>
              <a:ext cx="1043877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accent5"/>
                  </a:solidFill>
                </a:rPr>
                <a:t>03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DA9CC3E-4E33-4452-A0AF-E5F0013C720A}"/>
              </a:ext>
            </a:extLst>
          </p:cNvPr>
          <p:cNvGrpSpPr/>
          <p:nvPr/>
        </p:nvGrpSpPr>
        <p:grpSpPr>
          <a:xfrm>
            <a:off x="1099228" y="1346150"/>
            <a:ext cx="6611709" cy="1107996"/>
            <a:chOff x="1099228" y="1346150"/>
            <a:chExt cx="6611709" cy="1107996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E29FC52A-C143-451B-A9E8-24D0380D6435}"/>
                </a:ext>
              </a:extLst>
            </p:cNvPr>
            <p:cNvGrpSpPr/>
            <p:nvPr/>
          </p:nvGrpSpPr>
          <p:grpSpPr>
            <a:xfrm>
              <a:off x="2319529" y="1393572"/>
              <a:ext cx="5391408" cy="1013153"/>
              <a:chOff x="8921977" y="1343615"/>
              <a:chExt cx="2926080" cy="1013153"/>
            </a:xfrm>
          </p:grpSpPr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EF7036C2-9130-44B9-A2C5-3C4908E2F3EF}"/>
                  </a:ext>
                </a:extLst>
              </p:cNvPr>
              <p:cNvSpPr txBox="1"/>
              <p:nvPr/>
            </p:nvSpPr>
            <p:spPr>
              <a:xfrm>
                <a:off x="8921978" y="1343615"/>
                <a:ext cx="2514526" cy="58477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3200" b="1" noProof="1">
                    <a:solidFill>
                      <a:schemeClr val="accent4">
                        <a:lumMod val="7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73A7F2B5-6257-42BD-83A3-843B9137931A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43088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1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87" name="Rounded Rectangle 53">
              <a:extLst>
                <a:ext uri="{FF2B5EF4-FFF2-40B4-BE49-F238E27FC236}">
                  <a16:creationId xmlns:a16="http://schemas.microsoft.com/office/drawing/2014/main" id="{3B8AE9E4-4416-48C8-ABED-254D30DC2413}"/>
                </a:ext>
              </a:extLst>
            </p:cNvPr>
            <p:cNvSpPr/>
            <p:nvPr/>
          </p:nvSpPr>
          <p:spPr>
            <a:xfrm>
              <a:off x="2159520" y="1381743"/>
              <a:ext cx="45719" cy="103681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2A2F717-B5CC-4CBA-A746-B3249F953DAD}"/>
                </a:ext>
              </a:extLst>
            </p:cNvPr>
            <p:cNvSpPr txBox="1"/>
            <p:nvPr/>
          </p:nvSpPr>
          <p:spPr>
            <a:xfrm>
              <a:off x="1099228" y="1346150"/>
              <a:ext cx="1043877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accent4">
                      <a:lumMod val="75000"/>
                    </a:schemeClr>
                  </a:solidFill>
                </a:rPr>
                <a:t>01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969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303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Bubble Upward Arrow – Slide Template</vt:lpstr>
      <vt:lpstr>Bubble Upward Arrow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 Upward Arrow</dc:title>
  <dc:creator>PresentationGO.com</dc:creator>
  <dc:description>© Copyright PresentationGO.com</dc:description>
  <dcterms:created xsi:type="dcterms:W3CDTF">2014-11-26T05:14:11Z</dcterms:created>
  <dcterms:modified xsi:type="dcterms:W3CDTF">2021-07-05T21:18:00Z</dcterms:modified>
  <cp:category>Charts &amp; Diagrams</cp:category>
</cp:coreProperties>
</file>