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9" r:id="rId4"/>
    <p:sldId id="315" r:id="rId5"/>
    <p:sldId id="32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101"/>
    <a:srgbClr val="62AF2D"/>
    <a:srgbClr val="E4363F"/>
    <a:srgbClr val="2B9DAB"/>
    <a:srgbClr val="AECA00"/>
    <a:srgbClr val="894C27"/>
    <a:srgbClr val="323A45"/>
    <a:srgbClr val="7F7F7F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5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60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4392535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33518" y="3548898"/>
            <a:ext cx="2267594" cy="2267594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89348" y="3099705"/>
            <a:ext cx="2087978" cy="2087978"/>
            <a:chOff x="628650" y="3771900"/>
            <a:chExt cx="2267594" cy="2267594"/>
          </a:xfrm>
        </p:grpSpPr>
        <p:sp>
          <p:nvSpPr>
            <p:cNvPr id="83" name="Oval 82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077317" y="1786818"/>
            <a:ext cx="1749860" cy="1749860"/>
            <a:chOff x="628650" y="3771900"/>
            <a:chExt cx="2267594" cy="2267594"/>
          </a:xfrm>
        </p:grpSpPr>
        <p:sp>
          <p:nvSpPr>
            <p:cNvPr id="86" name="Oval 85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89132" y="1247817"/>
            <a:ext cx="1749860" cy="1749860"/>
            <a:chOff x="628650" y="3771900"/>
            <a:chExt cx="2267594" cy="2267594"/>
          </a:xfrm>
        </p:grpSpPr>
        <p:sp>
          <p:nvSpPr>
            <p:cNvPr id="89" name="Oval 88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245802" y="1772278"/>
            <a:ext cx="1656722" cy="1656722"/>
            <a:chOff x="628650" y="3771900"/>
            <a:chExt cx="2267594" cy="2267594"/>
          </a:xfrm>
        </p:grpSpPr>
        <p:sp>
          <p:nvSpPr>
            <p:cNvPr id="92" name="Oval 9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132613" y="1565473"/>
            <a:ext cx="1656722" cy="1656722"/>
            <a:chOff x="628650" y="3771900"/>
            <a:chExt cx="2267594" cy="2267594"/>
          </a:xfrm>
        </p:grpSpPr>
        <p:sp>
          <p:nvSpPr>
            <p:cNvPr id="95" name="Oval 9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989485" y="3048282"/>
            <a:ext cx="1388120" cy="1388120"/>
            <a:chOff x="628650" y="3771900"/>
            <a:chExt cx="2267594" cy="2267594"/>
          </a:xfrm>
        </p:grpSpPr>
        <p:sp>
          <p:nvSpPr>
            <p:cNvPr id="98" name="Oval 9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ECA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854391" y="1115985"/>
            <a:ext cx="1216571" cy="1216571"/>
            <a:chOff x="628650" y="3771900"/>
            <a:chExt cx="2267594" cy="2267594"/>
          </a:xfrm>
        </p:grpSpPr>
        <p:sp>
          <p:nvSpPr>
            <p:cNvPr id="101" name="Oval 10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4363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109981" y="954789"/>
            <a:ext cx="1079002" cy="1079002"/>
            <a:chOff x="628650" y="3771900"/>
            <a:chExt cx="2267594" cy="2267594"/>
          </a:xfrm>
        </p:grpSpPr>
        <p:sp>
          <p:nvSpPr>
            <p:cNvPr id="104" name="Oval 10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8297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1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4392535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33518" y="3548898"/>
            <a:ext cx="2267594" cy="2267594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89348" y="3099705"/>
            <a:ext cx="2087978" cy="2087978"/>
            <a:chOff x="628650" y="3771900"/>
            <a:chExt cx="2267594" cy="2267594"/>
          </a:xfrm>
        </p:grpSpPr>
        <p:sp>
          <p:nvSpPr>
            <p:cNvPr id="83" name="Oval 82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077317" y="1786818"/>
            <a:ext cx="1749860" cy="1749860"/>
            <a:chOff x="628650" y="3771900"/>
            <a:chExt cx="2267594" cy="2267594"/>
          </a:xfrm>
        </p:grpSpPr>
        <p:sp>
          <p:nvSpPr>
            <p:cNvPr id="86" name="Oval 85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89132" y="1247817"/>
            <a:ext cx="1749860" cy="1749860"/>
            <a:chOff x="628650" y="3771900"/>
            <a:chExt cx="2267594" cy="2267594"/>
          </a:xfrm>
        </p:grpSpPr>
        <p:sp>
          <p:nvSpPr>
            <p:cNvPr id="89" name="Oval 88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245802" y="1772278"/>
            <a:ext cx="1656722" cy="1656722"/>
            <a:chOff x="628650" y="3771900"/>
            <a:chExt cx="2267594" cy="2267594"/>
          </a:xfrm>
        </p:grpSpPr>
        <p:sp>
          <p:nvSpPr>
            <p:cNvPr id="92" name="Oval 9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132613" y="1565473"/>
            <a:ext cx="1656722" cy="1656722"/>
            <a:chOff x="628650" y="3771900"/>
            <a:chExt cx="2267594" cy="2267594"/>
          </a:xfrm>
        </p:grpSpPr>
        <p:sp>
          <p:nvSpPr>
            <p:cNvPr id="95" name="Oval 9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989485" y="3048282"/>
            <a:ext cx="1388120" cy="1388120"/>
            <a:chOff x="628650" y="3771900"/>
            <a:chExt cx="2267594" cy="2267594"/>
          </a:xfrm>
        </p:grpSpPr>
        <p:sp>
          <p:nvSpPr>
            <p:cNvPr id="98" name="Oval 9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854391" y="1115985"/>
            <a:ext cx="1216571" cy="1216571"/>
            <a:chOff x="628650" y="3771900"/>
            <a:chExt cx="2267594" cy="2267594"/>
          </a:xfrm>
        </p:grpSpPr>
        <p:sp>
          <p:nvSpPr>
            <p:cNvPr id="101" name="Oval 10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109981" y="954789"/>
            <a:ext cx="1079002" cy="1079002"/>
            <a:chOff x="628650" y="3771900"/>
            <a:chExt cx="2267594" cy="2267594"/>
          </a:xfrm>
        </p:grpSpPr>
        <p:sp>
          <p:nvSpPr>
            <p:cNvPr id="104" name="Oval 10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D71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7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4392535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33518" y="3548898"/>
            <a:ext cx="2267594" cy="2267594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89348" y="3099705"/>
            <a:ext cx="2087978" cy="2087978"/>
            <a:chOff x="628650" y="3771900"/>
            <a:chExt cx="2267594" cy="2267594"/>
          </a:xfrm>
        </p:grpSpPr>
        <p:sp>
          <p:nvSpPr>
            <p:cNvPr id="83" name="Oval 82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077317" y="1786818"/>
            <a:ext cx="1749860" cy="1749860"/>
            <a:chOff x="628650" y="3771900"/>
            <a:chExt cx="2267594" cy="2267594"/>
          </a:xfrm>
        </p:grpSpPr>
        <p:sp>
          <p:nvSpPr>
            <p:cNvPr id="86" name="Oval 85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89132" y="1247817"/>
            <a:ext cx="1749860" cy="1749860"/>
            <a:chOff x="628650" y="3771900"/>
            <a:chExt cx="2267594" cy="2267594"/>
          </a:xfrm>
        </p:grpSpPr>
        <p:sp>
          <p:nvSpPr>
            <p:cNvPr id="89" name="Oval 88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245802" y="1772278"/>
            <a:ext cx="1656722" cy="1656722"/>
            <a:chOff x="628650" y="3771900"/>
            <a:chExt cx="2267594" cy="2267594"/>
          </a:xfrm>
        </p:grpSpPr>
        <p:sp>
          <p:nvSpPr>
            <p:cNvPr id="92" name="Oval 9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132613" y="1565473"/>
            <a:ext cx="1656722" cy="1656722"/>
            <a:chOff x="628650" y="3771900"/>
            <a:chExt cx="2267594" cy="2267594"/>
          </a:xfrm>
        </p:grpSpPr>
        <p:sp>
          <p:nvSpPr>
            <p:cNvPr id="95" name="Oval 9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989485" y="3048282"/>
            <a:ext cx="1388120" cy="1388120"/>
            <a:chOff x="628650" y="3771900"/>
            <a:chExt cx="2267594" cy="2267594"/>
          </a:xfrm>
        </p:grpSpPr>
        <p:sp>
          <p:nvSpPr>
            <p:cNvPr id="98" name="Oval 9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ECA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854391" y="1115985"/>
            <a:ext cx="1216571" cy="1216571"/>
            <a:chOff x="628650" y="3771900"/>
            <a:chExt cx="2267594" cy="2267594"/>
          </a:xfrm>
        </p:grpSpPr>
        <p:sp>
          <p:nvSpPr>
            <p:cNvPr id="101" name="Oval 10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4363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109981" y="954789"/>
            <a:ext cx="1079002" cy="1079002"/>
            <a:chOff x="628650" y="3771900"/>
            <a:chExt cx="2267594" cy="2267594"/>
          </a:xfrm>
        </p:grpSpPr>
        <p:sp>
          <p:nvSpPr>
            <p:cNvPr id="104" name="Oval 10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8297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84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7002</TotalTime>
  <Words>234</Words>
  <PresentationFormat>Widescreen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Editable Infographics</vt:lpstr>
      <vt:lpstr>Tree Editable Infographics</vt:lpstr>
      <vt:lpstr>Tree Editable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2016-03-20T03:27:09Z</dcterms:modified>
</cp:coreProperties>
</file>