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0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w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wee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Bulb Diagram w/ 6 Layers for PowerPoint</a:t>
            </a:r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4572000" y="1891904"/>
            <a:ext cx="4571999" cy="466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BF2D30-70D5-444F-A466-41ACA6C9430B}"/>
              </a:ext>
            </a:extLst>
          </p:cNvPr>
          <p:cNvSpPr/>
          <p:nvPr/>
        </p:nvSpPr>
        <p:spPr>
          <a:xfrm>
            <a:off x="8574220" y="2162682"/>
            <a:ext cx="374404" cy="374404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0A6DC-D299-44E3-B88E-8CEC4917E459}"/>
              </a:ext>
            </a:extLst>
          </p:cNvPr>
          <p:cNvSpPr txBox="1"/>
          <p:nvPr/>
        </p:nvSpPr>
        <p:spPr>
          <a:xfrm>
            <a:off x="7252805" y="5228498"/>
            <a:ext cx="15295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/>
              <a:t>Design by 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Showeet.com</a:t>
            </a:r>
            <a:endParaRPr lang="en-US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DE6A05-5237-49DF-B93F-2C8212FFC858}"/>
              </a:ext>
            </a:extLst>
          </p:cNvPr>
          <p:cNvSpPr>
            <a:spLocks/>
          </p:cNvSpPr>
          <p:nvPr/>
        </p:nvSpPr>
        <p:spPr bwMode="auto">
          <a:xfrm>
            <a:off x="0" y="2358629"/>
            <a:ext cx="4765478" cy="465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3BDF2873-25D9-4100-A935-768A4E0D8525}"/>
              </a:ext>
            </a:extLst>
          </p:cNvPr>
          <p:cNvSpPr>
            <a:spLocks/>
          </p:cNvSpPr>
          <p:nvPr/>
        </p:nvSpPr>
        <p:spPr bwMode="auto">
          <a:xfrm>
            <a:off x="4572001" y="2824163"/>
            <a:ext cx="4571999" cy="4655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Freeform 15">
            <a:extLst>
              <a:ext uri="{FF2B5EF4-FFF2-40B4-BE49-F238E27FC236}">
                <a16:creationId xmlns:a16="http://schemas.microsoft.com/office/drawing/2014/main" id="{FBFA5E56-E222-417B-AE97-798922103700}"/>
              </a:ext>
            </a:extLst>
          </p:cNvPr>
          <p:cNvSpPr>
            <a:spLocks/>
          </p:cNvSpPr>
          <p:nvPr/>
        </p:nvSpPr>
        <p:spPr bwMode="auto">
          <a:xfrm>
            <a:off x="-1" y="3289698"/>
            <a:ext cx="4572000" cy="4655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Freeform 16">
            <a:extLst>
              <a:ext uri="{FF2B5EF4-FFF2-40B4-BE49-F238E27FC236}">
                <a16:creationId xmlns:a16="http://schemas.microsoft.com/office/drawing/2014/main" id="{0B125B2D-5D95-4132-B8BD-DC3FC4D2E5A8}"/>
              </a:ext>
            </a:extLst>
          </p:cNvPr>
          <p:cNvSpPr>
            <a:spLocks/>
          </p:cNvSpPr>
          <p:nvPr/>
        </p:nvSpPr>
        <p:spPr bwMode="auto">
          <a:xfrm>
            <a:off x="4572000" y="3755231"/>
            <a:ext cx="4571999" cy="4667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prstClr val="white"/>
                </a:solidFill>
              </a:rPr>
              <a:t>Lorem Ipsum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3" name="Freeform 17">
            <a:extLst>
              <a:ext uri="{FF2B5EF4-FFF2-40B4-BE49-F238E27FC236}">
                <a16:creationId xmlns:a16="http://schemas.microsoft.com/office/drawing/2014/main" id="{4501E07A-B5CF-4953-B4A3-34E20A44A4BE}"/>
              </a:ext>
            </a:extLst>
          </p:cNvPr>
          <p:cNvSpPr>
            <a:spLocks/>
          </p:cNvSpPr>
          <p:nvPr/>
        </p:nvSpPr>
        <p:spPr bwMode="auto">
          <a:xfrm>
            <a:off x="1" y="4221957"/>
            <a:ext cx="4765478" cy="4655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10596B-CC56-4FA7-A828-C4B825532D51}"/>
              </a:ext>
            </a:extLst>
          </p:cNvPr>
          <p:cNvGrpSpPr/>
          <p:nvPr/>
        </p:nvGrpSpPr>
        <p:grpSpPr>
          <a:xfrm>
            <a:off x="3402807" y="1891904"/>
            <a:ext cx="2320528" cy="3430191"/>
            <a:chOff x="3402807" y="1891904"/>
            <a:chExt cx="2320528" cy="3430191"/>
          </a:xfrm>
        </p:grpSpPr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219F3402-A77F-4F33-BCAF-782016C7D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942" y="1891904"/>
              <a:ext cx="1803797" cy="466725"/>
            </a:xfrm>
            <a:custGeom>
              <a:avLst/>
              <a:gdLst>
                <a:gd name="T0" fmla="*/ 0 w 2931"/>
                <a:gd name="T1" fmla="*/ 758 h 758"/>
                <a:gd name="T2" fmla="*/ 2931 w 2931"/>
                <a:gd name="T3" fmla="*/ 758 h 758"/>
                <a:gd name="T4" fmla="*/ 1465 w 2931"/>
                <a:gd name="T5" fmla="*/ 0 h 758"/>
                <a:gd name="T6" fmla="*/ 0 w 2931"/>
                <a:gd name="T7" fmla="*/ 75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1" h="758">
                  <a:moveTo>
                    <a:pt x="0" y="758"/>
                  </a:moveTo>
                  <a:lnTo>
                    <a:pt x="2931" y="758"/>
                  </a:lnTo>
                  <a:cubicBezTo>
                    <a:pt x="2605" y="300"/>
                    <a:pt x="2069" y="0"/>
                    <a:pt x="1465" y="0"/>
                  </a:cubicBezTo>
                  <a:cubicBezTo>
                    <a:pt x="862" y="0"/>
                    <a:pt x="326" y="300"/>
                    <a:pt x="0" y="7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F2199C5E-87C9-4FD4-85A9-3D6E59899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4729163"/>
              <a:ext cx="883444" cy="19169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3B3EB2F1-ABC1-4F4C-99B2-958E7BFC0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4729163"/>
              <a:ext cx="280988" cy="19169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18772046-73D9-4DF8-916D-F0DF6B59A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4938713"/>
              <a:ext cx="883444" cy="192881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54BE6A29-AFCD-49D1-B17E-51F2E01AE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4938713"/>
              <a:ext cx="280988" cy="192881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DD234768-843E-4FA8-9CEB-41A998BE4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5149454"/>
              <a:ext cx="626269" cy="172641"/>
            </a:xfrm>
            <a:custGeom>
              <a:avLst/>
              <a:gdLst>
                <a:gd name="T0" fmla="*/ 509 w 1017"/>
                <a:gd name="T1" fmla="*/ 281 h 281"/>
                <a:gd name="T2" fmla="*/ 0 w 1017"/>
                <a:gd name="T3" fmla="*/ 0 h 281"/>
                <a:gd name="T4" fmla="*/ 1017 w 1017"/>
                <a:gd name="T5" fmla="*/ 0 h 281"/>
                <a:gd name="T6" fmla="*/ 509 w 1017"/>
                <a:gd name="T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281">
                  <a:moveTo>
                    <a:pt x="509" y="281"/>
                  </a:moveTo>
                  <a:cubicBezTo>
                    <a:pt x="243" y="281"/>
                    <a:pt x="24" y="157"/>
                    <a:pt x="0" y="0"/>
                  </a:cubicBezTo>
                  <a:lnTo>
                    <a:pt x="1017" y="0"/>
                  </a:lnTo>
                  <a:cubicBezTo>
                    <a:pt x="993" y="157"/>
                    <a:pt x="774" y="281"/>
                    <a:pt x="509" y="28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7B214E55-379A-41CF-9E83-BAD5D4FFD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3388" y="5149454"/>
              <a:ext cx="440531" cy="172641"/>
            </a:xfrm>
            <a:custGeom>
              <a:avLst/>
              <a:gdLst>
                <a:gd name="T0" fmla="*/ 416 w 716"/>
                <a:gd name="T1" fmla="*/ 0 h 281"/>
                <a:gd name="T2" fmla="*/ 0 w 716"/>
                <a:gd name="T3" fmla="*/ 0 h 281"/>
                <a:gd name="T4" fmla="*/ 509 w 716"/>
                <a:gd name="T5" fmla="*/ 281 h 281"/>
                <a:gd name="T6" fmla="*/ 716 w 716"/>
                <a:gd name="T7" fmla="*/ 254 h 281"/>
                <a:gd name="T8" fmla="*/ 416 w 716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6" h="281">
                  <a:moveTo>
                    <a:pt x="416" y="0"/>
                  </a:moveTo>
                  <a:lnTo>
                    <a:pt x="0" y="0"/>
                  </a:lnTo>
                  <a:cubicBezTo>
                    <a:pt x="24" y="157"/>
                    <a:pt x="243" y="281"/>
                    <a:pt x="509" y="281"/>
                  </a:cubicBezTo>
                  <a:cubicBezTo>
                    <a:pt x="582" y="281"/>
                    <a:pt x="653" y="272"/>
                    <a:pt x="716" y="254"/>
                  </a:cubicBezTo>
                  <a:cubicBezTo>
                    <a:pt x="552" y="210"/>
                    <a:pt x="433" y="113"/>
                    <a:pt x="41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937200B-180E-487B-AB61-CBBC33488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807" y="2358629"/>
              <a:ext cx="2183606" cy="465535"/>
            </a:xfrm>
            <a:custGeom>
              <a:avLst/>
              <a:gdLst>
                <a:gd name="T0" fmla="*/ 0 w 3551"/>
                <a:gd name="T1" fmla="*/ 757 h 757"/>
                <a:gd name="T2" fmla="*/ 3551 w 3551"/>
                <a:gd name="T3" fmla="*/ 757 h 757"/>
                <a:gd name="T4" fmla="*/ 3241 w 3551"/>
                <a:gd name="T5" fmla="*/ 0 h 757"/>
                <a:gd name="T6" fmla="*/ 310 w 3551"/>
                <a:gd name="T7" fmla="*/ 0 h 757"/>
                <a:gd name="T8" fmla="*/ 0 w 3551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1" h="757">
                  <a:moveTo>
                    <a:pt x="0" y="757"/>
                  </a:moveTo>
                  <a:lnTo>
                    <a:pt x="3551" y="757"/>
                  </a:lnTo>
                  <a:cubicBezTo>
                    <a:pt x="3506" y="478"/>
                    <a:pt x="3398" y="221"/>
                    <a:pt x="3241" y="0"/>
                  </a:cubicBezTo>
                  <a:lnTo>
                    <a:pt x="310" y="0"/>
                  </a:lnTo>
                  <a:cubicBezTo>
                    <a:pt x="153" y="221"/>
                    <a:pt x="45" y="478"/>
                    <a:pt x="0" y="7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F44FFBBE-61B5-4D89-A311-CE2A60427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344" y="2824163"/>
              <a:ext cx="2210991" cy="465535"/>
            </a:xfrm>
            <a:custGeom>
              <a:avLst/>
              <a:gdLst>
                <a:gd name="T0" fmla="*/ 0 w 3595"/>
                <a:gd name="T1" fmla="*/ 283 h 758"/>
                <a:gd name="T2" fmla="*/ 63 w 3595"/>
                <a:gd name="T3" fmla="*/ 758 h 758"/>
                <a:gd name="T4" fmla="*/ 3532 w 3595"/>
                <a:gd name="T5" fmla="*/ 758 h 758"/>
                <a:gd name="T6" fmla="*/ 3595 w 3595"/>
                <a:gd name="T7" fmla="*/ 283 h 758"/>
                <a:gd name="T8" fmla="*/ 3573 w 3595"/>
                <a:gd name="T9" fmla="*/ 0 h 758"/>
                <a:gd name="T10" fmla="*/ 22 w 3595"/>
                <a:gd name="T11" fmla="*/ 0 h 758"/>
                <a:gd name="T12" fmla="*/ 0 w 3595"/>
                <a:gd name="T13" fmla="*/ 28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5" h="758">
                  <a:moveTo>
                    <a:pt x="0" y="283"/>
                  </a:moveTo>
                  <a:cubicBezTo>
                    <a:pt x="0" y="445"/>
                    <a:pt x="22" y="605"/>
                    <a:pt x="63" y="758"/>
                  </a:cubicBezTo>
                  <a:lnTo>
                    <a:pt x="3532" y="758"/>
                  </a:lnTo>
                  <a:cubicBezTo>
                    <a:pt x="3573" y="605"/>
                    <a:pt x="3595" y="445"/>
                    <a:pt x="3595" y="283"/>
                  </a:cubicBezTo>
                  <a:cubicBezTo>
                    <a:pt x="3595" y="187"/>
                    <a:pt x="3587" y="92"/>
                    <a:pt x="3573" y="0"/>
                  </a:cubicBezTo>
                  <a:lnTo>
                    <a:pt x="22" y="0"/>
                  </a:lnTo>
                  <a:cubicBezTo>
                    <a:pt x="8" y="92"/>
                    <a:pt x="0" y="187"/>
                    <a:pt x="0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772A729B-0D20-4F4E-AF96-FFEF6FD8E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810" y="3289698"/>
              <a:ext cx="2133600" cy="465535"/>
            </a:xfrm>
            <a:custGeom>
              <a:avLst/>
              <a:gdLst>
                <a:gd name="T0" fmla="*/ 426 w 3469"/>
                <a:gd name="T1" fmla="*/ 757 h 757"/>
                <a:gd name="T2" fmla="*/ 3043 w 3469"/>
                <a:gd name="T3" fmla="*/ 757 h 757"/>
                <a:gd name="T4" fmla="*/ 3469 w 3469"/>
                <a:gd name="T5" fmla="*/ 0 h 757"/>
                <a:gd name="T6" fmla="*/ 0 w 3469"/>
                <a:gd name="T7" fmla="*/ 0 h 757"/>
                <a:gd name="T8" fmla="*/ 426 w 3469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9" h="757">
                  <a:moveTo>
                    <a:pt x="426" y="757"/>
                  </a:moveTo>
                  <a:lnTo>
                    <a:pt x="3043" y="757"/>
                  </a:lnTo>
                  <a:cubicBezTo>
                    <a:pt x="3247" y="540"/>
                    <a:pt x="3392" y="281"/>
                    <a:pt x="3469" y="0"/>
                  </a:cubicBezTo>
                  <a:lnTo>
                    <a:pt x="0" y="0"/>
                  </a:lnTo>
                  <a:cubicBezTo>
                    <a:pt x="77" y="281"/>
                    <a:pt x="222" y="540"/>
                    <a:pt x="426" y="7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D400BCE7-F0D1-492A-9504-752002167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381" y="3755231"/>
              <a:ext cx="1610916" cy="466725"/>
            </a:xfrm>
            <a:custGeom>
              <a:avLst/>
              <a:gdLst>
                <a:gd name="T0" fmla="*/ 0 w 2617"/>
                <a:gd name="T1" fmla="*/ 0 h 757"/>
                <a:gd name="T2" fmla="*/ 15 w 2617"/>
                <a:gd name="T3" fmla="*/ 16 h 757"/>
                <a:gd name="T4" fmla="*/ 24 w 2617"/>
                <a:gd name="T5" fmla="*/ 26 h 757"/>
                <a:gd name="T6" fmla="*/ 62 w 2617"/>
                <a:gd name="T7" fmla="*/ 64 h 757"/>
                <a:gd name="T8" fmla="*/ 82 w 2617"/>
                <a:gd name="T9" fmla="*/ 87 h 757"/>
                <a:gd name="T10" fmla="*/ 497 w 2617"/>
                <a:gd name="T11" fmla="*/ 757 h 757"/>
                <a:gd name="T12" fmla="*/ 2120 w 2617"/>
                <a:gd name="T13" fmla="*/ 757 h 757"/>
                <a:gd name="T14" fmla="*/ 2535 w 2617"/>
                <a:gd name="T15" fmla="*/ 87 h 757"/>
                <a:gd name="T16" fmla="*/ 2535 w 2617"/>
                <a:gd name="T17" fmla="*/ 86 h 757"/>
                <a:gd name="T18" fmla="*/ 2546 w 2617"/>
                <a:gd name="T19" fmla="*/ 74 h 757"/>
                <a:gd name="T20" fmla="*/ 2594 w 2617"/>
                <a:gd name="T21" fmla="*/ 24 h 757"/>
                <a:gd name="T22" fmla="*/ 2602 w 2617"/>
                <a:gd name="T23" fmla="*/ 16 h 757"/>
                <a:gd name="T24" fmla="*/ 2617 w 2617"/>
                <a:gd name="T25" fmla="*/ 0 h 757"/>
                <a:gd name="T26" fmla="*/ 0 w 2617"/>
                <a:gd name="T27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7" h="757">
                  <a:moveTo>
                    <a:pt x="0" y="0"/>
                  </a:moveTo>
                  <a:cubicBezTo>
                    <a:pt x="5" y="5"/>
                    <a:pt x="10" y="10"/>
                    <a:pt x="15" y="16"/>
                  </a:cubicBezTo>
                  <a:lnTo>
                    <a:pt x="24" y="26"/>
                  </a:lnTo>
                  <a:cubicBezTo>
                    <a:pt x="37" y="39"/>
                    <a:pt x="50" y="52"/>
                    <a:pt x="62" y="64"/>
                  </a:cubicBezTo>
                  <a:lnTo>
                    <a:pt x="82" y="87"/>
                  </a:lnTo>
                  <a:cubicBezTo>
                    <a:pt x="308" y="332"/>
                    <a:pt x="430" y="570"/>
                    <a:pt x="497" y="757"/>
                  </a:cubicBezTo>
                  <a:lnTo>
                    <a:pt x="2120" y="757"/>
                  </a:lnTo>
                  <a:cubicBezTo>
                    <a:pt x="2187" y="570"/>
                    <a:pt x="2309" y="332"/>
                    <a:pt x="2535" y="87"/>
                  </a:cubicBezTo>
                  <a:lnTo>
                    <a:pt x="2535" y="86"/>
                  </a:lnTo>
                  <a:lnTo>
                    <a:pt x="2546" y="74"/>
                  </a:lnTo>
                  <a:cubicBezTo>
                    <a:pt x="2562" y="57"/>
                    <a:pt x="2578" y="41"/>
                    <a:pt x="2594" y="24"/>
                  </a:cubicBezTo>
                  <a:lnTo>
                    <a:pt x="2602" y="16"/>
                  </a:lnTo>
                  <a:cubicBezTo>
                    <a:pt x="2607" y="10"/>
                    <a:pt x="2612" y="5"/>
                    <a:pt x="26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4891878B-DB21-4CCE-976E-54D9EDFD5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650" y="4221957"/>
              <a:ext cx="997744" cy="465535"/>
            </a:xfrm>
            <a:custGeom>
              <a:avLst/>
              <a:gdLst>
                <a:gd name="T0" fmla="*/ 1544 w 1623"/>
                <a:gd name="T1" fmla="*/ 657 h 758"/>
                <a:gd name="T2" fmla="*/ 1544 w 1623"/>
                <a:gd name="T3" fmla="*/ 371 h 758"/>
                <a:gd name="T4" fmla="*/ 1623 w 1623"/>
                <a:gd name="T5" fmla="*/ 0 h 758"/>
                <a:gd name="T6" fmla="*/ 0 w 1623"/>
                <a:gd name="T7" fmla="*/ 0 h 758"/>
                <a:gd name="T8" fmla="*/ 79 w 1623"/>
                <a:gd name="T9" fmla="*/ 371 h 758"/>
                <a:gd name="T10" fmla="*/ 79 w 1623"/>
                <a:gd name="T11" fmla="*/ 380 h 758"/>
                <a:gd name="T12" fmla="*/ 79 w 1623"/>
                <a:gd name="T13" fmla="*/ 657 h 758"/>
                <a:gd name="T14" fmla="*/ 180 w 1623"/>
                <a:gd name="T15" fmla="*/ 758 h 758"/>
                <a:gd name="T16" fmla="*/ 1443 w 1623"/>
                <a:gd name="T17" fmla="*/ 758 h 758"/>
                <a:gd name="T18" fmla="*/ 1544 w 1623"/>
                <a:gd name="T19" fmla="*/ 65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3" h="758">
                  <a:moveTo>
                    <a:pt x="1544" y="657"/>
                  </a:moveTo>
                  <a:lnTo>
                    <a:pt x="1544" y="371"/>
                  </a:lnTo>
                  <a:cubicBezTo>
                    <a:pt x="1546" y="325"/>
                    <a:pt x="1556" y="188"/>
                    <a:pt x="1623" y="0"/>
                  </a:cubicBezTo>
                  <a:lnTo>
                    <a:pt x="0" y="0"/>
                  </a:lnTo>
                  <a:cubicBezTo>
                    <a:pt x="67" y="188"/>
                    <a:pt x="77" y="326"/>
                    <a:pt x="79" y="371"/>
                  </a:cubicBezTo>
                  <a:lnTo>
                    <a:pt x="79" y="380"/>
                  </a:lnTo>
                  <a:lnTo>
                    <a:pt x="79" y="657"/>
                  </a:lnTo>
                  <a:cubicBezTo>
                    <a:pt x="79" y="712"/>
                    <a:pt x="124" y="758"/>
                    <a:pt x="180" y="758"/>
                  </a:cubicBezTo>
                  <a:lnTo>
                    <a:pt x="1443" y="758"/>
                  </a:lnTo>
                  <a:cubicBezTo>
                    <a:pt x="1499" y="758"/>
                    <a:pt x="1544" y="712"/>
                    <a:pt x="1544" y="6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7593244F-DB88-4193-A6C2-2BD7F2D9FCA6}"/>
              </a:ext>
            </a:extLst>
          </p:cNvPr>
          <p:cNvSpPr/>
          <p:nvPr/>
        </p:nvSpPr>
        <p:spPr>
          <a:xfrm>
            <a:off x="195377" y="4454724"/>
            <a:ext cx="374404" cy="37440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D8B3FD-C380-4FC8-A422-BD6A1CDB5645}"/>
              </a:ext>
            </a:extLst>
          </p:cNvPr>
          <p:cNvSpPr/>
          <p:nvPr/>
        </p:nvSpPr>
        <p:spPr>
          <a:xfrm>
            <a:off x="8574220" y="4022043"/>
            <a:ext cx="374404" cy="37440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309488C-778D-4E39-B7C4-49D6BF83D04A}"/>
              </a:ext>
            </a:extLst>
          </p:cNvPr>
          <p:cNvSpPr/>
          <p:nvPr/>
        </p:nvSpPr>
        <p:spPr>
          <a:xfrm>
            <a:off x="8574220" y="3092362"/>
            <a:ext cx="374404" cy="37440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C3DB9DA-D19B-44D9-AD5D-4F8D7CAD0B9C}"/>
              </a:ext>
            </a:extLst>
          </p:cNvPr>
          <p:cNvSpPr/>
          <p:nvPr/>
        </p:nvSpPr>
        <p:spPr>
          <a:xfrm>
            <a:off x="195377" y="3540065"/>
            <a:ext cx="374404" cy="37440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3866E6B-C119-4BE1-917B-5B8302F6545D}"/>
              </a:ext>
            </a:extLst>
          </p:cNvPr>
          <p:cNvSpPr/>
          <p:nvPr/>
        </p:nvSpPr>
        <p:spPr>
          <a:xfrm>
            <a:off x="195376" y="2635531"/>
            <a:ext cx="374404" cy="37440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30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Bulb Diagram w/ 6 Layers for PowerPoint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854578BD-8AF0-4BA9-B326-105D83C30DB2}"/>
              </a:ext>
            </a:extLst>
          </p:cNvPr>
          <p:cNvSpPr>
            <a:spLocks/>
          </p:cNvSpPr>
          <p:nvPr/>
        </p:nvSpPr>
        <p:spPr bwMode="auto">
          <a:xfrm>
            <a:off x="0" y="2358629"/>
            <a:ext cx="4765478" cy="465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F9E52739-A807-43CB-B70E-D8805386C322}"/>
              </a:ext>
            </a:extLst>
          </p:cNvPr>
          <p:cNvSpPr>
            <a:spLocks/>
          </p:cNvSpPr>
          <p:nvPr/>
        </p:nvSpPr>
        <p:spPr bwMode="auto">
          <a:xfrm>
            <a:off x="4572001" y="2824163"/>
            <a:ext cx="4571999" cy="4655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4572000" y="1891904"/>
            <a:ext cx="4571999" cy="466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F23AE327-76EA-4AD9-BF82-FB9CEFC763A3}"/>
              </a:ext>
            </a:extLst>
          </p:cNvPr>
          <p:cNvSpPr>
            <a:spLocks/>
          </p:cNvSpPr>
          <p:nvPr/>
        </p:nvSpPr>
        <p:spPr bwMode="auto">
          <a:xfrm>
            <a:off x="-1" y="3289698"/>
            <a:ext cx="4572000" cy="4655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91FECAC6-17ED-4A23-A15E-BB0DE97D9507}"/>
              </a:ext>
            </a:extLst>
          </p:cNvPr>
          <p:cNvSpPr>
            <a:spLocks/>
          </p:cNvSpPr>
          <p:nvPr/>
        </p:nvSpPr>
        <p:spPr bwMode="auto">
          <a:xfrm>
            <a:off x="4572000" y="3755231"/>
            <a:ext cx="4571999" cy="4667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prstClr val="white"/>
                </a:solidFill>
              </a:rPr>
              <a:t>Lorem Ipsum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9638888B-B8C8-4B9A-824E-C7174DA1ADFB}"/>
              </a:ext>
            </a:extLst>
          </p:cNvPr>
          <p:cNvSpPr>
            <a:spLocks/>
          </p:cNvSpPr>
          <p:nvPr/>
        </p:nvSpPr>
        <p:spPr bwMode="auto">
          <a:xfrm>
            <a:off x="1" y="4221957"/>
            <a:ext cx="4765478" cy="4655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F2B72278-B8CF-4DE2-B835-8A42BB382AC0}"/>
              </a:ext>
            </a:extLst>
          </p:cNvPr>
          <p:cNvSpPr>
            <a:spLocks/>
          </p:cNvSpPr>
          <p:nvPr/>
        </p:nvSpPr>
        <p:spPr bwMode="auto">
          <a:xfrm>
            <a:off x="4114800" y="4729163"/>
            <a:ext cx="883444" cy="191691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1CC14434-A66B-4EC2-9E05-DBE0FD306E44}"/>
              </a:ext>
            </a:extLst>
          </p:cNvPr>
          <p:cNvSpPr>
            <a:spLocks/>
          </p:cNvSpPr>
          <p:nvPr/>
        </p:nvSpPr>
        <p:spPr bwMode="auto">
          <a:xfrm>
            <a:off x="4114800" y="4729163"/>
            <a:ext cx="280988" cy="191691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8">
            <a:extLst>
              <a:ext uri="{FF2B5EF4-FFF2-40B4-BE49-F238E27FC236}">
                <a16:creationId xmlns:a16="http://schemas.microsoft.com/office/drawing/2014/main" id="{D437F32C-B04C-40BF-996A-D27338E824D2}"/>
              </a:ext>
            </a:extLst>
          </p:cNvPr>
          <p:cNvSpPr>
            <a:spLocks/>
          </p:cNvSpPr>
          <p:nvPr/>
        </p:nvSpPr>
        <p:spPr bwMode="auto">
          <a:xfrm>
            <a:off x="4114800" y="4938713"/>
            <a:ext cx="883444" cy="192881"/>
          </a:xfrm>
          <a:custGeom>
            <a:avLst/>
            <a:gdLst>
              <a:gd name="T0" fmla="*/ 41 w 1437"/>
              <a:gd name="T1" fmla="*/ 313 h 313"/>
              <a:gd name="T2" fmla="*/ 0 w 1437"/>
              <a:gd name="T3" fmla="*/ 272 h 313"/>
              <a:gd name="T4" fmla="*/ 0 w 1437"/>
              <a:gd name="T5" fmla="*/ 41 h 313"/>
              <a:gd name="T6" fmla="*/ 41 w 1437"/>
              <a:gd name="T7" fmla="*/ 0 h 313"/>
              <a:gd name="T8" fmla="*/ 1396 w 1437"/>
              <a:gd name="T9" fmla="*/ 0 h 313"/>
              <a:gd name="T10" fmla="*/ 1437 w 1437"/>
              <a:gd name="T11" fmla="*/ 41 h 313"/>
              <a:gd name="T12" fmla="*/ 1437 w 1437"/>
              <a:gd name="T13" fmla="*/ 272 h 313"/>
              <a:gd name="T14" fmla="*/ 1396 w 1437"/>
              <a:gd name="T15" fmla="*/ 313 h 313"/>
              <a:gd name="T16" fmla="*/ 41 w 1437"/>
              <a:gd name="T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313">
                <a:moveTo>
                  <a:pt x="41" y="313"/>
                </a:moveTo>
                <a:cubicBezTo>
                  <a:pt x="18" y="313"/>
                  <a:pt x="0" y="295"/>
                  <a:pt x="0" y="272"/>
                </a:cubicBezTo>
                <a:lnTo>
                  <a:pt x="0" y="41"/>
                </a:lnTo>
                <a:cubicBezTo>
                  <a:pt x="0" y="18"/>
                  <a:pt x="18" y="0"/>
                  <a:pt x="41" y="0"/>
                </a:cubicBezTo>
                <a:lnTo>
                  <a:pt x="1396" y="0"/>
                </a:lnTo>
                <a:cubicBezTo>
                  <a:pt x="1419" y="0"/>
                  <a:pt x="1437" y="18"/>
                  <a:pt x="1437" y="41"/>
                </a:cubicBezTo>
                <a:lnTo>
                  <a:pt x="1437" y="272"/>
                </a:lnTo>
                <a:cubicBezTo>
                  <a:pt x="1437" y="295"/>
                  <a:pt x="1419" y="313"/>
                  <a:pt x="1396" y="313"/>
                </a:cubicBezTo>
                <a:lnTo>
                  <a:pt x="41" y="31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9">
            <a:extLst>
              <a:ext uri="{FF2B5EF4-FFF2-40B4-BE49-F238E27FC236}">
                <a16:creationId xmlns:a16="http://schemas.microsoft.com/office/drawing/2014/main" id="{9489EA51-42F7-424E-8D94-585F080C3AD2}"/>
              </a:ext>
            </a:extLst>
          </p:cNvPr>
          <p:cNvSpPr>
            <a:spLocks/>
          </p:cNvSpPr>
          <p:nvPr/>
        </p:nvSpPr>
        <p:spPr bwMode="auto">
          <a:xfrm>
            <a:off x="4114800" y="4938713"/>
            <a:ext cx="280988" cy="192881"/>
          </a:xfrm>
          <a:custGeom>
            <a:avLst/>
            <a:gdLst>
              <a:gd name="T0" fmla="*/ 416 w 457"/>
              <a:gd name="T1" fmla="*/ 272 h 313"/>
              <a:gd name="T2" fmla="*/ 416 w 457"/>
              <a:gd name="T3" fmla="*/ 41 h 313"/>
              <a:gd name="T4" fmla="*/ 457 w 457"/>
              <a:gd name="T5" fmla="*/ 0 h 313"/>
              <a:gd name="T6" fmla="*/ 41 w 457"/>
              <a:gd name="T7" fmla="*/ 0 h 313"/>
              <a:gd name="T8" fmla="*/ 0 w 457"/>
              <a:gd name="T9" fmla="*/ 41 h 313"/>
              <a:gd name="T10" fmla="*/ 0 w 457"/>
              <a:gd name="T11" fmla="*/ 272 h 313"/>
              <a:gd name="T12" fmla="*/ 41 w 457"/>
              <a:gd name="T13" fmla="*/ 313 h 313"/>
              <a:gd name="T14" fmla="*/ 457 w 457"/>
              <a:gd name="T15" fmla="*/ 313 h 313"/>
              <a:gd name="T16" fmla="*/ 416 w 457"/>
              <a:gd name="T17" fmla="*/ 27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7" h="313">
                <a:moveTo>
                  <a:pt x="416" y="272"/>
                </a:moveTo>
                <a:lnTo>
                  <a:pt x="416" y="41"/>
                </a:lnTo>
                <a:cubicBezTo>
                  <a:pt x="416" y="18"/>
                  <a:pt x="434" y="0"/>
                  <a:pt x="457" y="0"/>
                </a:cubicBezTo>
                <a:lnTo>
                  <a:pt x="41" y="0"/>
                </a:lnTo>
                <a:cubicBezTo>
                  <a:pt x="18" y="0"/>
                  <a:pt x="0" y="18"/>
                  <a:pt x="0" y="41"/>
                </a:cubicBezTo>
                <a:lnTo>
                  <a:pt x="0" y="272"/>
                </a:lnTo>
                <a:cubicBezTo>
                  <a:pt x="0" y="295"/>
                  <a:pt x="18" y="313"/>
                  <a:pt x="41" y="313"/>
                </a:cubicBezTo>
                <a:lnTo>
                  <a:pt x="457" y="313"/>
                </a:lnTo>
                <a:cubicBezTo>
                  <a:pt x="434" y="313"/>
                  <a:pt x="416" y="295"/>
                  <a:pt x="416" y="27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B98062FE-9781-47E0-BF02-3BBAE6ACF0E4}"/>
              </a:ext>
            </a:extLst>
          </p:cNvPr>
          <p:cNvSpPr>
            <a:spLocks/>
          </p:cNvSpPr>
          <p:nvPr/>
        </p:nvSpPr>
        <p:spPr bwMode="auto">
          <a:xfrm>
            <a:off x="4243388" y="5149454"/>
            <a:ext cx="626269" cy="172641"/>
          </a:xfrm>
          <a:custGeom>
            <a:avLst/>
            <a:gdLst>
              <a:gd name="T0" fmla="*/ 509 w 1017"/>
              <a:gd name="T1" fmla="*/ 281 h 281"/>
              <a:gd name="T2" fmla="*/ 0 w 1017"/>
              <a:gd name="T3" fmla="*/ 0 h 281"/>
              <a:gd name="T4" fmla="*/ 1017 w 1017"/>
              <a:gd name="T5" fmla="*/ 0 h 281"/>
              <a:gd name="T6" fmla="*/ 509 w 1017"/>
              <a:gd name="T7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7" h="281">
                <a:moveTo>
                  <a:pt x="509" y="281"/>
                </a:moveTo>
                <a:cubicBezTo>
                  <a:pt x="243" y="281"/>
                  <a:pt x="24" y="157"/>
                  <a:pt x="0" y="0"/>
                </a:cubicBezTo>
                <a:lnTo>
                  <a:pt x="1017" y="0"/>
                </a:lnTo>
                <a:cubicBezTo>
                  <a:pt x="993" y="157"/>
                  <a:pt x="774" y="281"/>
                  <a:pt x="509" y="28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E72DEC6E-BA52-4EA5-81E6-F19900ECC749}"/>
              </a:ext>
            </a:extLst>
          </p:cNvPr>
          <p:cNvSpPr>
            <a:spLocks/>
          </p:cNvSpPr>
          <p:nvPr/>
        </p:nvSpPr>
        <p:spPr bwMode="auto">
          <a:xfrm>
            <a:off x="4243388" y="5149454"/>
            <a:ext cx="440531" cy="172641"/>
          </a:xfrm>
          <a:custGeom>
            <a:avLst/>
            <a:gdLst>
              <a:gd name="T0" fmla="*/ 416 w 716"/>
              <a:gd name="T1" fmla="*/ 0 h 281"/>
              <a:gd name="T2" fmla="*/ 0 w 716"/>
              <a:gd name="T3" fmla="*/ 0 h 281"/>
              <a:gd name="T4" fmla="*/ 509 w 716"/>
              <a:gd name="T5" fmla="*/ 281 h 281"/>
              <a:gd name="T6" fmla="*/ 716 w 716"/>
              <a:gd name="T7" fmla="*/ 254 h 281"/>
              <a:gd name="T8" fmla="*/ 416 w 716"/>
              <a:gd name="T9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6" h="281">
                <a:moveTo>
                  <a:pt x="416" y="0"/>
                </a:moveTo>
                <a:lnTo>
                  <a:pt x="0" y="0"/>
                </a:lnTo>
                <a:cubicBezTo>
                  <a:pt x="24" y="157"/>
                  <a:pt x="243" y="281"/>
                  <a:pt x="509" y="281"/>
                </a:cubicBezTo>
                <a:cubicBezTo>
                  <a:pt x="582" y="281"/>
                  <a:pt x="653" y="272"/>
                  <a:pt x="716" y="254"/>
                </a:cubicBezTo>
                <a:cubicBezTo>
                  <a:pt x="552" y="210"/>
                  <a:pt x="433" y="113"/>
                  <a:pt x="41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12">
            <a:extLst>
              <a:ext uri="{FF2B5EF4-FFF2-40B4-BE49-F238E27FC236}">
                <a16:creationId xmlns:a16="http://schemas.microsoft.com/office/drawing/2014/main" id="{80ABFBCE-0827-49AA-B25E-F4295AFBBE96}"/>
              </a:ext>
            </a:extLst>
          </p:cNvPr>
          <p:cNvSpPr>
            <a:spLocks/>
          </p:cNvSpPr>
          <p:nvPr/>
        </p:nvSpPr>
        <p:spPr bwMode="auto">
          <a:xfrm>
            <a:off x="3402807" y="2358629"/>
            <a:ext cx="2183606" cy="465535"/>
          </a:xfrm>
          <a:custGeom>
            <a:avLst/>
            <a:gdLst>
              <a:gd name="T0" fmla="*/ 0 w 3551"/>
              <a:gd name="T1" fmla="*/ 757 h 757"/>
              <a:gd name="T2" fmla="*/ 3551 w 3551"/>
              <a:gd name="T3" fmla="*/ 757 h 757"/>
              <a:gd name="T4" fmla="*/ 3241 w 3551"/>
              <a:gd name="T5" fmla="*/ 0 h 757"/>
              <a:gd name="T6" fmla="*/ 310 w 3551"/>
              <a:gd name="T7" fmla="*/ 0 h 757"/>
              <a:gd name="T8" fmla="*/ 0 w 3551"/>
              <a:gd name="T9" fmla="*/ 757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51" h="757">
                <a:moveTo>
                  <a:pt x="0" y="757"/>
                </a:moveTo>
                <a:lnTo>
                  <a:pt x="3551" y="757"/>
                </a:lnTo>
                <a:cubicBezTo>
                  <a:pt x="3506" y="478"/>
                  <a:pt x="3398" y="221"/>
                  <a:pt x="3241" y="0"/>
                </a:cubicBezTo>
                <a:lnTo>
                  <a:pt x="310" y="0"/>
                </a:lnTo>
                <a:cubicBezTo>
                  <a:pt x="153" y="221"/>
                  <a:pt x="45" y="478"/>
                  <a:pt x="0" y="75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13">
            <a:extLst>
              <a:ext uri="{FF2B5EF4-FFF2-40B4-BE49-F238E27FC236}">
                <a16:creationId xmlns:a16="http://schemas.microsoft.com/office/drawing/2014/main" id="{8AC6E8BB-341C-4247-8B8E-67037EC34CDC}"/>
              </a:ext>
            </a:extLst>
          </p:cNvPr>
          <p:cNvSpPr>
            <a:spLocks/>
          </p:cNvSpPr>
          <p:nvPr/>
        </p:nvSpPr>
        <p:spPr bwMode="auto">
          <a:xfrm>
            <a:off x="3512344" y="2824163"/>
            <a:ext cx="2210991" cy="465535"/>
          </a:xfrm>
          <a:custGeom>
            <a:avLst/>
            <a:gdLst>
              <a:gd name="T0" fmla="*/ 0 w 3595"/>
              <a:gd name="T1" fmla="*/ 283 h 758"/>
              <a:gd name="T2" fmla="*/ 63 w 3595"/>
              <a:gd name="T3" fmla="*/ 758 h 758"/>
              <a:gd name="T4" fmla="*/ 3532 w 3595"/>
              <a:gd name="T5" fmla="*/ 758 h 758"/>
              <a:gd name="T6" fmla="*/ 3595 w 3595"/>
              <a:gd name="T7" fmla="*/ 283 h 758"/>
              <a:gd name="T8" fmla="*/ 3573 w 3595"/>
              <a:gd name="T9" fmla="*/ 0 h 758"/>
              <a:gd name="T10" fmla="*/ 22 w 3595"/>
              <a:gd name="T11" fmla="*/ 0 h 758"/>
              <a:gd name="T12" fmla="*/ 0 w 3595"/>
              <a:gd name="T13" fmla="*/ 283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95" h="758">
                <a:moveTo>
                  <a:pt x="0" y="283"/>
                </a:moveTo>
                <a:cubicBezTo>
                  <a:pt x="0" y="445"/>
                  <a:pt x="22" y="605"/>
                  <a:pt x="63" y="758"/>
                </a:cubicBezTo>
                <a:lnTo>
                  <a:pt x="3532" y="758"/>
                </a:lnTo>
                <a:cubicBezTo>
                  <a:pt x="3573" y="605"/>
                  <a:pt x="3595" y="445"/>
                  <a:pt x="3595" y="283"/>
                </a:cubicBezTo>
                <a:cubicBezTo>
                  <a:pt x="3595" y="187"/>
                  <a:pt x="3587" y="92"/>
                  <a:pt x="3573" y="0"/>
                </a:cubicBezTo>
                <a:lnTo>
                  <a:pt x="22" y="0"/>
                </a:lnTo>
                <a:cubicBezTo>
                  <a:pt x="8" y="92"/>
                  <a:pt x="0" y="187"/>
                  <a:pt x="0" y="28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14">
            <a:extLst>
              <a:ext uri="{FF2B5EF4-FFF2-40B4-BE49-F238E27FC236}">
                <a16:creationId xmlns:a16="http://schemas.microsoft.com/office/drawing/2014/main" id="{219F3402-A77F-4F33-BCAF-782016C7DFDC}"/>
              </a:ext>
            </a:extLst>
          </p:cNvPr>
          <p:cNvSpPr>
            <a:spLocks/>
          </p:cNvSpPr>
          <p:nvPr/>
        </p:nvSpPr>
        <p:spPr bwMode="auto">
          <a:xfrm>
            <a:off x="3715942" y="1891904"/>
            <a:ext cx="1803797" cy="466725"/>
          </a:xfrm>
          <a:custGeom>
            <a:avLst/>
            <a:gdLst>
              <a:gd name="T0" fmla="*/ 0 w 2931"/>
              <a:gd name="T1" fmla="*/ 758 h 758"/>
              <a:gd name="T2" fmla="*/ 2931 w 2931"/>
              <a:gd name="T3" fmla="*/ 758 h 758"/>
              <a:gd name="T4" fmla="*/ 1465 w 2931"/>
              <a:gd name="T5" fmla="*/ 0 h 758"/>
              <a:gd name="T6" fmla="*/ 0 w 2931"/>
              <a:gd name="T7" fmla="*/ 758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1" h="758">
                <a:moveTo>
                  <a:pt x="0" y="758"/>
                </a:moveTo>
                <a:lnTo>
                  <a:pt x="2931" y="758"/>
                </a:lnTo>
                <a:cubicBezTo>
                  <a:pt x="2605" y="300"/>
                  <a:pt x="2069" y="0"/>
                  <a:pt x="1465" y="0"/>
                </a:cubicBezTo>
                <a:cubicBezTo>
                  <a:pt x="862" y="0"/>
                  <a:pt x="326" y="300"/>
                  <a:pt x="0" y="7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78" name="Freeform 15">
            <a:extLst>
              <a:ext uri="{FF2B5EF4-FFF2-40B4-BE49-F238E27FC236}">
                <a16:creationId xmlns:a16="http://schemas.microsoft.com/office/drawing/2014/main" id="{74F5667A-80AB-4DDE-B7D6-92FC3CAC44E1}"/>
              </a:ext>
            </a:extLst>
          </p:cNvPr>
          <p:cNvSpPr>
            <a:spLocks/>
          </p:cNvSpPr>
          <p:nvPr/>
        </p:nvSpPr>
        <p:spPr bwMode="auto">
          <a:xfrm>
            <a:off x="3427810" y="3289698"/>
            <a:ext cx="2133600" cy="465535"/>
          </a:xfrm>
          <a:custGeom>
            <a:avLst/>
            <a:gdLst>
              <a:gd name="T0" fmla="*/ 426 w 3469"/>
              <a:gd name="T1" fmla="*/ 757 h 757"/>
              <a:gd name="T2" fmla="*/ 3043 w 3469"/>
              <a:gd name="T3" fmla="*/ 757 h 757"/>
              <a:gd name="T4" fmla="*/ 3469 w 3469"/>
              <a:gd name="T5" fmla="*/ 0 h 757"/>
              <a:gd name="T6" fmla="*/ 0 w 3469"/>
              <a:gd name="T7" fmla="*/ 0 h 757"/>
              <a:gd name="T8" fmla="*/ 426 w 3469"/>
              <a:gd name="T9" fmla="*/ 757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69" h="757">
                <a:moveTo>
                  <a:pt x="426" y="757"/>
                </a:moveTo>
                <a:lnTo>
                  <a:pt x="3043" y="757"/>
                </a:lnTo>
                <a:cubicBezTo>
                  <a:pt x="3247" y="540"/>
                  <a:pt x="3392" y="281"/>
                  <a:pt x="3469" y="0"/>
                </a:cubicBezTo>
                <a:lnTo>
                  <a:pt x="0" y="0"/>
                </a:lnTo>
                <a:cubicBezTo>
                  <a:pt x="77" y="281"/>
                  <a:pt x="222" y="540"/>
                  <a:pt x="426" y="7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16">
            <a:extLst>
              <a:ext uri="{FF2B5EF4-FFF2-40B4-BE49-F238E27FC236}">
                <a16:creationId xmlns:a16="http://schemas.microsoft.com/office/drawing/2014/main" id="{041827AF-761B-496C-B57C-8D798138942E}"/>
              </a:ext>
            </a:extLst>
          </p:cNvPr>
          <p:cNvSpPr>
            <a:spLocks/>
          </p:cNvSpPr>
          <p:nvPr/>
        </p:nvSpPr>
        <p:spPr bwMode="auto">
          <a:xfrm>
            <a:off x="3812381" y="3755231"/>
            <a:ext cx="1610916" cy="466725"/>
          </a:xfrm>
          <a:custGeom>
            <a:avLst/>
            <a:gdLst>
              <a:gd name="T0" fmla="*/ 0 w 2617"/>
              <a:gd name="T1" fmla="*/ 0 h 757"/>
              <a:gd name="T2" fmla="*/ 15 w 2617"/>
              <a:gd name="T3" fmla="*/ 16 h 757"/>
              <a:gd name="T4" fmla="*/ 24 w 2617"/>
              <a:gd name="T5" fmla="*/ 26 h 757"/>
              <a:gd name="T6" fmla="*/ 62 w 2617"/>
              <a:gd name="T7" fmla="*/ 64 h 757"/>
              <a:gd name="T8" fmla="*/ 82 w 2617"/>
              <a:gd name="T9" fmla="*/ 87 h 757"/>
              <a:gd name="T10" fmla="*/ 497 w 2617"/>
              <a:gd name="T11" fmla="*/ 757 h 757"/>
              <a:gd name="T12" fmla="*/ 2120 w 2617"/>
              <a:gd name="T13" fmla="*/ 757 h 757"/>
              <a:gd name="T14" fmla="*/ 2535 w 2617"/>
              <a:gd name="T15" fmla="*/ 87 h 757"/>
              <a:gd name="T16" fmla="*/ 2535 w 2617"/>
              <a:gd name="T17" fmla="*/ 86 h 757"/>
              <a:gd name="T18" fmla="*/ 2546 w 2617"/>
              <a:gd name="T19" fmla="*/ 74 h 757"/>
              <a:gd name="T20" fmla="*/ 2594 w 2617"/>
              <a:gd name="T21" fmla="*/ 24 h 757"/>
              <a:gd name="T22" fmla="*/ 2602 w 2617"/>
              <a:gd name="T23" fmla="*/ 16 h 757"/>
              <a:gd name="T24" fmla="*/ 2617 w 2617"/>
              <a:gd name="T25" fmla="*/ 0 h 757"/>
              <a:gd name="T26" fmla="*/ 0 w 2617"/>
              <a:gd name="T27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17" h="757">
                <a:moveTo>
                  <a:pt x="0" y="0"/>
                </a:moveTo>
                <a:cubicBezTo>
                  <a:pt x="5" y="5"/>
                  <a:pt x="10" y="10"/>
                  <a:pt x="15" y="16"/>
                </a:cubicBezTo>
                <a:lnTo>
                  <a:pt x="24" y="26"/>
                </a:lnTo>
                <a:cubicBezTo>
                  <a:pt x="37" y="39"/>
                  <a:pt x="50" y="52"/>
                  <a:pt x="62" y="64"/>
                </a:cubicBezTo>
                <a:lnTo>
                  <a:pt x="82" y="87"/>
                </a:lnTo>
                <a:cubicBezTo>
                  <a:pt x="308" y="332"/>
                  <a:pt x="430" y="570"/>
                  <a:pt x="497" y="757"/>
                </a:cubicBezTo>
                <a:lnTo>
                  <a:pt x="2120" y="757"/>
                </a:lnTo>
                <a:cubicBezTo>
                  <a:pt x="2187" y="570"/>
                  <a:pt x="2309" y="332"/>
                  <a:pt x="2535" y="87"/>
                </a:cubicBezTo>
                <a:lnTo>
                  <a:pt x="2535" y="86"/>
                </a:lnTo>
                <a:lnTo>
                  <a:pt x="2546" y="74"/>
                </a:lnTo>
                <a:cubicBezTo>
                  <a:pt x="2562" y="57"/>
                  <a:pt x="2578" y="41"/>
                  <a:pt x="2594" y="24"/>
                </a:cubicBezTo>
                <a:lnTo>
                  <a:pt x="2602" y="16"/>
                </a:lnTo>
                <a:cubicBezTo>
                  <a:pt x="2607" y="10"/>
                  <a:pt x="2612" y="5"/>
                  <a:pt x="26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17">
            <a:extLst>
              <a:ext uri="{FF2B5EF4-FFF2-40B4-BE49-F238E27FC236}">
                <a16:creationId xmlns:a16="http://schemas.microsoft.com/office/drawing/2014/main" id="{913D1858-FC9B-4A80-8316-83C64C259457}"/>
              </a:ext>
            </a:extLst>
          </p:cNvPr>
          <p:cNvSpPr>
            <a:spLocks/>
          </p:cNvSpPr>
          <p:nvPr/>
        </p:nvSpPr>
        <p:spPr bwMode="auto">
          <a:xfrm>
            <a:off x="4057650" y="4221957"/>
            <a:ext cx="997744" cy="465535"/>
          </a:xfrm>
          <a:custGeom>
            <a:avLst/>
            <a:gdLst>
              <a:gd name="T0" fmla="*/ 1544 w 1623"/>
              <a:gd name="T1" fmla="*/ 657 h 758"/>
              <a:gd name="T2" fmla="*/ 1544 w 1623"/>
              <a:gd name="T3" fmla="*/ 371 h 758"/>
              <a:gd name="T4" fmla="*/ 1623 w 1623"/>
              <a:gd name="T5" fmla="*/ 0 h 758"/>
              <a:gd name="T6" fmla="*/ 0 w 1623"/>
              <a:gd name="T7" fmla="*/ 0 h 758"/>
              <a:gd name="T8" fmla="*/ 79 w 1623"/>
              <a:gd name="T9" fmla="*/ 371 h 758"/>
              <a:gd name="T10" fmla="*/ 79 w 1623"/>
              <a:gd name="T11" fmla="*/ 380 h 758"/>
              <a:gd name="T12" fmla="*/ 79 w 1623"/>
              <a:gd name="T13" fmla="*/ 657 h 758"/>
              <a:gd name="T14" fmla="*/ 180 w 1623"/>
              <a:gd name="T15" fmla="*/ 758 h 758"/>
              <a:gd name="T16" fmla="*/ 1443 w 1623"/>
              <a:gd name="T17" fmla="*/ 758 h 758"/>
              <a:gd name="T18" fmla="*/ 1544 w 1623"/>
              <a:gd name="T19" fmla="*/ 6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3" h="758">
                <a:moveTo>
                  <a:pt x="1544" y="657"/>
                </a:moveTo>
                <a:lnTo>
                  <a:pt x="1544" y="371"/>
                </a:lnTo>
                <a:cubicBezTo>
                  <a:pt x="1546" y="325"/>
                  <a:pt x="1556" y="188"/>
                  <a:pt x="1623" y="0"/>
                </a:cubicBezTo>
                <a:lnTo>
                  <a:pt x="0" y="0"/>
                </a:lnTo>
                <a:cubicBezTo>
                  <a:pt x="67" y="188"/>
                  <a:pt x="77" y="326"/>
                  <a:pt x="79" y="371"/>
                </a:cubicBezTo>
                <a:lnTo>
                  <a:pt x="79" y="380"/>
                </a:lnTo>
                <a:lnTo>
                  <a:pt x="79" y="657"/>
                </a:lnTo>
                <a:cubicBezTo>
                  <a:pt x="79" y="712"/>
                  <a:pt x="124" y="758"/>
                  <a:pt x="180" y="758"/>
                </a:cubicBezTo>
                <a:lnTo>
                  <a:pt x="1443" y="758"/>
                </a:lnTo>
                <a:cubicBezTo>
                  <a:pt x="1499" y="758"/>
                  <a:pt x="1544" y="712"/>
                  <a:pt x="1544" y="65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742233-B229-4D7A-AB2F-0D582EBACD98}"/>
              </a:ext>
            </a:extLst>
          </p:cNvPr>
          <p:cNvSpPr/>
          <p:nvPr/>
        </p:nvSpPr>
        <p:spPr>
          <a:xfrm>
            <a:off x="195377" y="4454724"/>
            <a:ext cx="374404" cy="37440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BF2D30-70D5-444F-A466-41ACA6C9430B}"/>
              </a:ext>
            </a:extLst>
          </p:cNvPr>
          <p:cNvSpPr/>
          <p:nvPr/>
        </p:nvSpPr>
        <p:spPr>
          <a:xfrm>
            <a:off x="8574220" y="2162682"/>
            <a:ext cx="374404" cy="3744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43C3A10-CC16-4CEA-BB4B-5A4A18D36122}"/>
              </a:ext>
            </a:extLst>
          </p:cNvPr>
          <p:cNvSpPr/>
          <p:nvPr/>
        </p:nvSpPr>
        <p:spPr>
          <a:xfrm>
            <a:off x="8574220" y="4022043"/>
            <a:ext cx="374404" cy="37440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/>
              <a:t>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560BF40-D336-4FD0-BD9E-996F9D82B869}"/>
              </a:ext>
            </a:extLst>
          </p:cNvPr>
          <p:cNvSpPr/>
          <p:nvPr/>
        </p:nvSpPr>
        <p:spPr>
          <a:xfrm>
            <a:off x="8574220" y="3092362"/>
            <a:ext cx="374404" cy="37440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AF9CE2-A422-41A9-9969-B42AA0D5AD39}"/>
              </a:ext>
            </a:extLst>
          </p:cNvPr>
          <p:cNvSpPr/>
          <p:nvPr/>
        </p:nvSpPr>
        <p:spPr>
          <a:xfrm>
            <a:off x="195377" y="3540065"/>
            <a:ext cx="374404" cy="37440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878744-778A-4977-982B-C50BE8E0F076}"/>
              </a:ext>
            </a:extLst>
          </p:cNvPr>
          <p:cNvSpPr/>
          <p:nvPr/>
        </p:nvSpPr>
        <p:spPr>
          <a:xfrm>
            <a:off x="195376" y="2635531"/>
            <a:ext cx="374404" cy="37440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66E04B-D143-4FFE-8F28-A3EAA55AC90B}"/>
              </a:ext>
            </a:extLst>
          </p:cNvPr>
          <p:cNvSpPr txBox="1"/>
          <p:nvPr/>
        </p:nvSpPr>
        <p:spPr>
          <a:xfrm>
            <a:off x="7252805" y="5228498"/>
            <a:ext cx="15295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>
                <a:solidFill>
                  <a:schemeClr val="bg2"/>
                </a:solidFill>
              </a:rPr>
              <a:t>Design by </a:t>
            </a:r>
            <a:r>
              <a:rPr lang="en-US" sz="105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Showeet.com</a:t>
            </a:r>
            <a:endParaRPr lang="en-US" sz="105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7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10124</TotalTime>
  <Words>98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Bulb Diagram w/ 6 Layers for PowerPoint</vt:lpstr>
      <vt:lpstr>Bulb Diagram w/ 6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Bulb Diagram w/ 6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2018-11-28T04:25:17Z</dcterms:modified>
  <cp:category>Charts &amp; Diagrams</cp:category>
</cp:coreProperties>
</file>