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AF71"/>
    <a:srgbClr val="2B323B"/>
    <a:srgbClr val="EB1E42"/>
    <a:srgbClr val="FFDB55"/>
    <a:srgbClr val="05ACC7"/>
    <a:srgbClr val="C13018"/>
    <a:srgbClr val="F36F13"/>
    <a:srgbClr val="A2B969"/>
    <a:srgbClr val="063951"/>
    <a:srgbClr val="F16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25" d="100"/>
          <a:sy n="125" d="100"/>
        </p:scale>
        <p:origin x="1398" y="6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059349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2/8/2023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Business Crisis Metaphor – Slide Template</a:t>
            </a:r>
          </a:p>
        </p:txBody>
      </p:sp>
      <p:sp>
        <p:nvSpPr>
          <p:cNvPr id="3" name="Shape">
            <a:extLst>
              <a:ext uri="{FF2B5EF4-FFF2-40B4-BE49-F238E27FC236}">
                <a16:creationId xmlns:a16="http://schemas.microsoft.com/office/drawing/2014/main" id="{BD90711C-E9AA-D7D9-A316-C70F94557AA9}"/>
              </a:ext>
            </a:extLst>
          </p:cNvPr>
          <p:cNvSpPr/>
          <p:nvPr/>
        </p:nvSpPr>
        <p:spPr>
          <a:xfrm>
            <a:off x="2808966" y="2361091"/>
            <a:ext cx="8568079" cy="3484338"/>
          </a:xfrm>
          <a:custGeom>
            <a:avLst/>
            <a:gdLst/>
            <a:ahLst/>
            <a:cxnLst>
              <a:cxn ang="0">
                <a:pos x="wd2" y="hd2"/>
              </a:cxn>
              <a:cxn ang="5400000">
                <a:pos x="wd2" y="hd2"/>
              </a:cxn>
              <a:cxn ang="10800000">
                <a:pos x="wd2" y="hd2"/>
              </a:cxn>
              <a:cxn ang="16200000">
                <a:pos x="wd2" y="hd2"/>
              </a:cxn>
            </a:cxnLst>
            <a:rect l="0" t="0" r="r" b="b"/>
            <a:pathLst>
              <a:path w="21600" h="21600" extrusionOk="0">
                <a:moveTo>
                  <a:pt x="13873" y="11247"/>
                </a:moveTo>
                <a:lnTo>
                  <a:pt x="12885" y="11790"/>
                </a:lnTo>
                <a:lnTo>
                  <a:pt x="12649" y="13475"/>
                </a:lnTo>
                <a:lnTo>
                  <a:pt x="8996" y="8171"/>
                </a:lnTo>
                <a:lnTo>
                  <a:pt x="7971" y="8870"/>
                </a:lnTo>
                <a:lnTo>
                  <a:pt x="7801" y="9634"/>
                </a:lnTo>
                <a:lnTo>
                  <a:pt x="5607" y="3377"/>
                </a:lnTo>
                <a:lnTo>
                  <a:pt x="4486" y="4311"/>
                </a:lnTo>
                <a:lnTo>
                  <a:pt x="4401" y="4507"/>
                </a:lnTo>
                <a:lnTo>
                  <a:pt x="3687" y="777"/>
                </a:lnTo>
                <a:lnTo>
                  <a:pt x="2521" y="1790"/>
                </a:lnTo>
                <a:lnTo>
                  <a:pt x="2521" y="124"/>
                </a:lnTo>
                <a:lnTo>
                  <a:pt x="1280" y="0"/>
                </a:lnTo>
                <a:lnTo>
                  <a:pt x="0" y="1078"/>
                </a:lnTo>
                <a:lnTo>
                  <a:pt x="0" y="20516"/>
                </a:lnTo>
                <a:lnTo>
                  <a:pt x="1280" y="21600"/>
                </a:lnTo>
                <a:lnTo>
                  <a:pt x="2521" y="21469"/>
                </a:lnTo>
                <a:lnTo>
                  <a:pt x="2521" y="8641"/>
                </a:lnTo>
                <a:lnTo>
                  <a:pt x="4834" y="20411"/>
                </a:lnTo>
                <a:lnTo>
                  <a:pt x="6279" y="21411"/>
                </a:lnTo>
                <a:lnTo>
                  <a:pt x="7350" y="19876"/>
                </a:lnTo>
                <a:lnTo>
                  <a:pt x="6019" y="12946"/>
                </a:lnTo>
                <a:lnTo>
                  <a:pt x="8741" y="20490"/>
                </a:lnTo>
                <a:lnTo>
                  <a:pt x="10271" y="21345"/>
                </a:lnTo>
                <a:lnTo>
                  <a:pt x="11137" y="19138"/>
                </a:lnTo>
                <a:lnTo>
                  <a:pt x="9477" y="14409"/>
                </a:lnTo>
                <a:lnTo>
                  <a:pt x="13990" y="20731"/>
                </a:lnTo>
                <a:lnTo>
                  <a:pt x="15600" y="21352"/>
                </a:lnTo>
                <a:lnTo>
                  <a:pt x="16158" y="18569"/>
                </a:lnTo>
                <a:lnTo>
                  <a:pt x="14936" y="16799"/>
                </a:lnTo>
                <a:lnTo>
                  <a:pt x="19584" y="20914"/>
                </a:lnTo>
                <a:lnTo>
                  <a:pt x="21220" y="21384"/>
                </a:lnTo>
                <a:lnTo>
                  <a:pt x="21600" y="18413"/>
                </a:ln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426F7E45-6A26-21F9-D388-1DF39DA0A2D6}"/>
              </a:ext>
            </a:extLst>
          </p:cNvPr>
          <p:cNvSpPr/>
          <p:nvPr/>
        </p:nvSpPr>
        <p:spPr>
          <a:xfrm>
            <a:off x="8140307" y="4173325"/>
            <a:ext cx="3239897" cy="1635227"/>
          </a:xfrm>
          <a:custGeom>
            <a:avLst/>
            <a:gdLst/>
            <a:ahLst/>
            <a:cxnLst>
              <a:cxn ang="0">
                <a:pos x="wd2" y="hd2"/>
              </a:cxn>
              <a:cxn ang="5400000">
                <a:pos x="wd2" y="hd2"/>
              </a:cxn>
              <a:cxn ang="10800000">
                <a:pos x="wd2" y="hd2"/>
              </a:cxn>
              <a:cxn ang="16200000">
                <a:pos x="wd2" y="hd2"/>
              </a:cxn>
            </a:cxnLst>
            <a:rect l="0" t="0" r="r" b="b"/>
            <a:pathLst>
              <a:path w="21600" h="21600" extrusionOk="0">
                <a:moveTo>
                  <a:pt x="1166" y="0"/>
                </a:moveTo>
                <a:lnTo>
                  <a:pt x="21600" y="15268"/>
                </a:lnTo>
                <a:lnTo>
                  <a:pt x="20596" y="21600"/>
                </a:lnTo>
                <a:lnTo>
                  <a:pt x="0" y="6750"/>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77A2C76D-1410-99CF-27CC-72167D9CDCDF}"/>
              </a:ext>
            </a:extLst>
          </p:cNvPr>
          <p:cNvSpPr/>
          <p:nvPr/>
        </p:nvSpPr>
        <p:spPr>
          <a:xfrm>
            <a:off x="6127884" y="3678122"/>
            <a:ext cx="3094499" cy="2126216"/>
          </a:xfrm>
          <a:custGeom>
            <a:avLst/>
            <a:gdLst/>
            <a:ahLst/>
            <a:cxnLst>
              <a:cxn ang="0">
                <a:pos x="wd2" y="hd2"/>
              </a:cxn>
              <a:cxn ang="5400000">
                <a:pos x="wd2" y="hd2"/>
              </a:cxn>
              <a:cxn ang="10800000">
                <a:pos x="wd2" y="hd2"/>
              </a:cxn>
              <a:cxn ang="16200000">
                <a:pos x="wd2" y="hd2"/>
              </a:cxn>
            </a:cxnLst>
            <a:rect l="0" t="0" r="r" b="b"/>
            <a:pathLst>
              <a:path w="21600" h="21600" extrusionOk="0">
                <a:moveTo>
                  <a:pt x="1772" y="0"/>
                </a:moveTo>
                <a:lnTo>
                  <a:pt x="21600" y="17040"/>
                </a:lnTo>
                <a:lnTo>
                  <a:pt x="20056" y="21600"/>
                </a:lnTo>
                <a:lnTo>
                  <a:pt x="0" y="4774"/>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8B359D20-54E1-EE10-74A7-17C9F21E310B}"/>
              </a:ext>
            </a:extLst>
          </p:cNvPr>
          <p:cNvSpPr/>
          <p:nvPr/>
        </p:nvSpPr>
        <p:spPr>
          <a:xfrm>
            <a:off x="4652809" y="2908976"/>
            <a:ext cx="2574009" cy="2898523"/>
          </a:xfrm>
          <a:custGeom>
            <a:avLst/>
            <a:gdLst/>
            <a:ahLst/>
            <a:cxnLst>
              <a:cxn ang="0">
                <a:pos x="wd2" y="hd2"/>
              </a:cxn>
              <a:cxn ang="5400000">
                <a:pos x="wd2" y="hd2"/>
              </a:cxn>
              <a:cxn ang="10800000">
                <a:pos x="wd2" y="hd2"/>
              </a:cxn>
              <a:cxn ang="16200000">
                <a:pos x="wd2" y="hd2"/>
              </a:cxn>
            </a:cxnLst>
            <a:rect l="0" t="0" r="r" b="b"/>
            <a:pathLst>
              <a:path w="21600" h="21600" extrusionOk="0">
                <a:moveTo>
                  <a:pt x="3192" y="0"/>
                </a:moveTo>
                <a:lnTo>
                  <a:pt x="21600" y="18946"/>
                </a:lnTo>
                <a:lnTo>
                  <a:pt x="18718" y="21600"/>
                </a:lnTo>
                <a:lnTo>
                  <a:pt x="0" y="2638"/>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51BFC5F6-A44A-DC26-FACE-54A94B3AD0DA}"/>
              </a:ext>
            </a:extLst>
          </p:cNvPr>
          <p:cNvSpPr/>
          <p:nvPr/>
        </p:nvSpPr>
        <p:spPr>
          <a:xfrm>
            <a:off x="3820446" y="2487527"/>
            <a:ext cx="1908116" cy="3328401"/>
          </a:xfrm>
          <a:custGeom>
            <a:avLst/>
            <a:gdLst/>
            <a:ahLst/>
            <a:cxnLst>
              <a:cxn ang="0">
                <a:pos x="wd2" y="hd2"/>
              </a:cxn>
              <a:cxn ang="5400000">
                <a:pos x="wd2" y="hd2"/>
              </a:cxn>
              <a:cxn ang="10800000">
                <a:pos x="wd2" y="hd2"/>
              </a:cxn>
              <a:cxn ang="16200000">
                <a:pos x="wd2" y="hd2"/>
              </a:cxn>
            </a:cxnLst>
            <a:rect l="0" t="0" r="r" b="b"/>
            <a:pathLst>
              <a:path w="21600" h="21600" extrusionOk="0">
                <a:moveTo>
                  <a:pt x="5153" y="0"/>
                </a:moveTo>
                <a:lnTo>
                  <a:pt x="21600" y="19993"/>
                </a:lnTo>
                <a:lnTo>
                  <a:pt x="16793" y="21600"/>
                </a:lnTo>
                <a:lnTo>
                  <a:pt x="0" y="1456"/>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FFAFF1CE-E085-6ABB-F47E-66760BB58627}"/>
              </a:ext>
            </a:extLst>
          </p:cNvPr>
          <p:cNvSpPr/>
          <p:nvPr/>
        </p:nvSpPr>
        <p:spPr>
          <a:xfrm>
            <a:off x="3314706" y="2361091"/>
            <a:ext cx="492046" cy="3484338"/>
          </a:xfrm>
          <a:custGeom>
            <a:avLst/>
            <a:gdLst/>
            <a:ahLst/>
            <a:cxnLst>
              <a:cxn ang="0">
                <a:pos x="wd2" y="hd2"/>
              </a:cxn>
              <a:cxn ang="5400000">
                <a:pos x="wd2" y="hd2"/>
              </a:cxn>
              <a:cxn ang="10800000">
                <a:pos x="wd2" y="hd2"/>
              </a:cxn>
              <a:cxn ang="16200000">
                <a:pos x="wd2" y="hd2"/>
              </a:cxn>
            </a:cxnLst>
            <a:rect l="0" t="0" r="r" b="b"/>
            <a:pathLst>
              <a:path w="21600" h="21600" extrusionOk="0">
                <a:moveTo>
                  <a:pt x="21600" y="124"/>
                </a:moveTo>
                <a:lnTo>
                  <a:pt x="21600" y="21469"/>
                </a:lnTo>
                <a:lnTo>
                  <a:pt x="0" y="21600"/>
                </a:lnTo>
                <a:lnTo>
                  <a:pt x="0" y="0"/>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grpSp>
        <p:nvGrpSpPr>
          <p:cNvPr id="9" name="Group 8">
            <a:extLst>
              <a:ext uri="{FF2B5EF4-FFF2-40B4-BE49-F238E27FC236}">
                <a16:creationId xmlns:a16="http://schemas.microsoft.com/office/drawing/2014/main" id="{279415B2-D2B1-2664-CBDF-499FAD129C2D}"/>
              </a:ext>
            </a:extLst>
          </p:cNvPr>
          <p:cNvGrpSpPr/>
          <p:nvPr/>
        </p:nvGrpSpPr>
        <p:grpSpPr>
          <a:xfrm>
            <a:off x="263155" y="1821180"/>
            <a:ext cx="2805257" cy="4024249"/>
            <a:chOff x="912446" y="2395221"/>
            <a:chExt cx="2518731" cy="3613216"/>
          </a:xfrm>
        </p:grpSpPr>
        <p:sp>
          <p:nvSpPr>
            <p:cNvPr id="10" name="Shape">
              <a:extLst>
                <a:ext uri="{FF2B5EF4-FFF2-40B4-BE49-F238E27FC236}">
                  <a16:creationId xmlns:a16="http://schemas.microsoft.com/office/drawing/2014/main" id="{EB68BB36-6D95-3C0F-145D-468536173E9F}"/>
                </a:ext>
              </a:extLst>
            </p:cNvPr>
            <p:cNvSpPr/>
            <p:nvPr/>
          </p:nvSpPr>
          <p:spPr>
            <a:xfrm>
              <a:off x="2499893" y="2804257"/>
              <a:ext cx="249319" cy="528825"/>
            </a:xfrm>
            <a:custGeom>
              <a:avLst/>
              <a:gdLst/>
              <a:ahLst/>
              <a:cxnLst>
                <a:cxn ang="0">
                  <a:pos x="wd2" y="hd2"/>
                </a:cxn>
                <a:cxn ang="5400000">
                  <a:pos x="wd2" y="hd2"/>
                </a:cxn>
                <a:cxn ang="10800000">
                  <a:pos x="wd2" y="hd2"/>
                </a:cxn>
                <a:cxn ang="16200000">
                  <a:pos x="wd2" y="hd2"/>
                </a:cxn>
              </a:cxnLst>
              <a:rect l="0" t="0" r="r" b="b"/>
              <a:pathLst>
                <a:path w="21600" h="21600" extrusionOk="0">
                  <a:moveTo>
                    <a:pt x="18394" y="1710"/>
                  </a:moveTo>
                  <a:lnTo>
                    <a:pt x="18394" y="8513"/>
                  </a:lnTo>
                  <a:lnTo>
                    <a:pt x="21600" y="14758"/>
                  </a:lnTo>
                  <a:lnTo>
                    <a:pt x="11053" y="21600"/>
                  </a:lnTo>
                  <a:lnTo>
                    <a:pt x="0" y="2785"/>
                  </a:lnTo>
                  <a:lnTo>
                    <a:pt x="6244" y="0"/>
                  </a:lnTo>
                  <a:close/>
                </a:path>
              </a:pathLst>
            </a:custGeom>
            <a:solidFill>
              <a:srgbClr val="F4F5F5"/>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1284F64C-8B9F-58E8-14EB-BCBAE09626C5}"/>
                </a:ext>
              </a:extLst>
            </p:cNvPr>
            <p:cNvSpPr/>
            <p:nvPr/>
          </p:nvSpPr>
          <p:spPr>
            <a:xfrm>
              <a:off x="3249792" y="3437288"/>
              <a:ext cx="99340" cy="252201"/>
            </a:xfrm>
            <a:custGeom>
              <a:avLst/>
              <a:gdLst/>
              <a:ahLst/>
              <a:cxnLst>
                <a:cxn ang="0">
                  <a:pos x="wd2" y="hd2"/>
                </a:cxn>
                <a:cxn ang="5400000">
                  <a:pos x="wd2" y="hd2"/>
                </a:cxn>
                <a:cxn ang="10800000">
                  <a:pos x="wd2" y="hd2"/>
                </a:cxn>
                <a:cxn ang="16200000">
                  <a:pos x="wd2" y="hd2"/>
                </a:cxn>
              </a:cxnLst>
              <a:rect l="0" t="0" r="r" b="b"/>
              <a:pathLst>
                <a:path w="21600" h="21188" extrusionOk="0">
                  <a:moveTo>
                    <a:pt x="19693" y="9491"/>
                  </a:moveTo>
                  <a:cubicBezTo>
                    <a:pt x="19693" y="9491"/>
                    <a:pt x="19693" y="18655"/>
                    <a:pt x="18000" y="20127"/>
                  </a:cubicBezTo>
                  <a:cubicBezTo>
                    <a:pt x="16517" y="21600"/>
                    <a:pt x="2752" y="21109"/>
                    <a:pt x="2752" y="21109"/>
                  </a:cubicBezTo>
                  <a:lnTo>
                    <a:pt x="0" y="4909"/>
                  </a:lnTo>
                  <a:lnTo>
                    <a:pt x="3388" y="0"/>
                  </a:lnTo>
                  <a:lnTo>
                    <a:pt x="21600" y="4255"/>
                  </a:lnTo>
                  <a:lnTo>
                    <a:pt x="19693" y="9491"/>
                  </a:lnTo>
                  <a:close/>
                </a:path>
              </a:pathLst>
            </a:custGeom>
            <a:solidFill>
              <a:srgbClr val="F4F5F5"/>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0F1D7A41-354A-958F-8D39-C42A8D92DBF1}"/>
                </a:ext>
              </a:extLst>
            </p:cNvPr>
            <p:cNvSpPr/>
            <p:nvPr/>
          </p:nvSpPr>
          <p:spPr>
            <a:xfrm>
              <a:off x="2694672" y="3018514"/>
              <a:ext cx="109095" cy="1263364"/>
            </a:xfrm>
            <a:custGeom>
              <a:avLst/>
              <a:gdLst/>
              <a:ahLst/>
              <a:cxnLst>
                <a:cxn ang="0">
                  <a:pos x="wd2" y="hd2"/>
                </a:cxn>
                <a:cxn ang="5400000">
                  <a:pos x="wd2" y="hd2"/>
                </a:cxn>
                <a:cxn ang="10800000">
                  <a:pos x="wd2" y="hd2"/>
                </a:cxn>
                <a:cxn ang="16200000">
                  <a:pos x="wd2" y="hd2"/>
                </a:cxn>
              </a:cxnLst>
              <a:rect l="0" t="0" r="r" b="b"/>
              <a:pathLst>
                <a:path w="21413" h="21422" extrusionOk="0">
                  <a:moveTo>
                    <a:pt x="3632" y="0"/>
                  </a:moveTo>
                  <a:cubicBezTo>
                    <a:pt x="3632" y="0"/>
                    <a:pt x="6882" y="198"/>
                    <a:pt x="9366" y="446"/>
                  </a:cubicBezTo>
                  <a:cubicBezTo>
                    <a:pt x="11851" y="694"/>
                    <a:pt x="9366" y="1420"/>
                    <a:pt x="9366" y="1420"/>
                  </a:cubicBezTo>
                  <a:cubicBezTo>
                    <a:pt x="9366" y="1420"/>
                    <a:pt x="16630" y="1998"/>
                    <a:pt x="17968" y="2840"/>
                  </a:cubicBezTo>
                  <a:cubicBezTo>
                    <a:pt x="19307" y="3683"/>
                    <a:pt x="21218" y="21237"/>
                    <a:pt x="21409" y="21418"/>
                  </a:cubicBezTo>
                  <a:cubicBezTo>
                    <a:pt x="21600" y="21600"/>
                    <a:pt x="14718" y="15176"/>
                    <a:pt x="10895" y="12006"/>
                  </a:cubicBezTo>
                  <a:cubicBezTo>
                    <a:pt x="7072" y="8851"/>
                    <a:pt x="1911" y="1883"/>
                    <a:pt x="3440" y="1437"/>
                  </a:cubicBezTo>
                  <a:cubicBezTo>
                    <a:pt x="3440" y="1437"/>
                    <a:pt x="0" y="908"/>
                    <a:pt x="0" y="710"/>
                  </a:cubicBezTo>
                  <a:cubicBezTo>
                    <a:pt x="190" y="545"/>
                    <a:pt x="3632" y="0"/>
                    <a:pt x="3632" y="0"/>
                  </a:cubicBez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3" name="Line">
              <a:extLst>
                <a:ext uri="{FF2B5EF4-FFF2-40B4-BE49-F238E27FC236}">
                  <a16:creationId xmlns:a16="http://schemas.microsoft.com/office/drawing/2014/main" id="{A691A5D8-938B-D972-2D61-40C771CF058F}"/>
                </a:ext>
              </a:extLst>
            </p:cNvPr>
            <p:cNvSpPr/>
            <p:nvPr/>
          </p:nvSpPr>
          <p:spPr>
            <a:xfrm>
              <a:off x="912446" y="2852951"/>
              <a:ext cx="2384003" cy="3155486"/>
            </a:xfrm>
            <a:custGeom>
              <a:avLst/>
              <a:gdLst/>
              <a:ahLst/>
              <a:cxnLst>
                <a:cxn ang="0">
                  <a:pos x="wd2" y="hd2"/>
                </a:cxn>
                <a:cxn ang="5400000">
                  <a:pos x="wd2" y="hd2"/>
                </a:cxn>
                <a:cxn ang="10800000">
                  <a:pos x="wd2" y="hd2"/>
                </a:cxn>
                <a:cxn ang="16200000">
                  <a:pos x="wd2" y="hd2"/>
                </a:cxn>
              </a:cxnLst>
              <a:rect l="0" t="0" r="r" b="b"/>
              <a:pathLst>
                <a:path w="21538" h="21541" extrusionOk="0">
                  <a:moveTo>
                    <a:pt x="16003" y="1619"/>
                  </a:moveTo>
                  <a:cubicBezTo>
                    <a:pt x="15933" y="1427"/>
                    <a:pt x="15766" y="1267"/>
                    <a:pt x="15713" y="1068"/>
                  </a:cubicBezTo>
                  <a:cubicBezTo>
                    <a:pt x="15572" y="729"/>
                    <a:pt x="15238" y="509"/>
                    <a:pt x="14904" y="283"/>
                  </a:cubicBezTo>
                  <a:cubicBezTo>
                    <a:pt x="14851" y="250"/>
                    <a:pt x="14780" y="237"/>
                    <a:pt x="14754" y="177"/>
                  </a:cubicBezTo>
                  <a:cubicBezTo>
                    <a:pt x="14631" y="130"/>
                    <a:pt x="14508" y="97"/>
                    <a:pt x="14393" y="44"/>
                  </a:cubicBezTo>
                  <a:cubicBezTo>
                    <a:pt x="14270" y="-9"/>
                    <a:pt x="14164" y="-16"/>
                    <a:pt x="14041" y="37"/>
                  </a:cubicBezTo>
                  <a:cubicBezTo>
                    <a:pt x="13918" y="210"/>
                    <a:pt x="13760" y="330"/>
                    <a:pt x="13487" y="403"/>
                  </a:cubicBezTo>
                  <a:cubicBezTo>
                    <a:pt x="13161" y="496"/>
                    <a:pt x="12853" y="642"/>
                    <a:pt x="12581" y="808"/>
                  </a:cubicBezTo>
                  <a:cubicBezTo>
                    <a:pt x="12229" y="1021"/>
                    <a:pt x="11903" y="1254"/>
                    <a:pt x="11692" y="1566"/>
                  </a:cubicBezTo>
                  <a:cubicBezTo>
                    <a:pt x="11490" y="1865"/>
                    <a:pt x="11226" y="2138"/>
                    <a:pt x="11059" y="2457"/>
                  </a:cubicBezTo>
                  <a:cubicBezTo>
                    <a:pt x="10927" y="2716"/>
                    <a:pt x="10856" y="2989"/>
                    <a:pt x="10795" y="3262"/>
                  </a:cubicBezTo>
                  <a:cubicBezTo>
                    <a:pt x="10759" y="3414"/>
                    <a:pt x="10663" y="3561"/>
                    <a:pt x="10610" y="3720"/>
                  </a:cubicBezTo>
                  <a:cubicBezTo>
                    <a:pt x="10522" y="3966"/>
                    <a:pt x="10381" y="4206"/>
                    <a:pt x="10223" y="4425"/>
                  </a:cubicBezTo>
                  <a:cubicBezTo>
                    <a:pt x="10091" y="4618"/>
                    <a:pt x="10003" y="4824"/>
                    <a:pt x="9844" y="5010"/>
                  </a:cubicBezTo>
                  <a:cubicBezTo>
                    <a:pt x="9792" y="5070"/>
                    <a:pt x="9756" y="5136"/>
                    <a:pt x="9730" y="5203"/>
                  </a:cubicBezTo>
                  <a:cubicBezTo>
                    <a:pt x="9695" y="5316"/>
                    <a:pt x="9633" y="5429"/>
                    <a:pt x="9493" y="5502"/>
                  </a:cubicBezTo>
                  <a:cubicBezTo>
                    <a:pt x="9449" y="5529"/>
                    <a:pt x="9405" y="5562"/>
                    <a:pt x="9378" y="5602"/>
                  </a:cubicBezTo>
                  <a:cubicBezTo>
                    <a:pt x="9053" y="6074"/>
                    <a:pt x="8542" y="6433"/>
                    <a:pt x="8129" y="6852"/>
                  </a:cubicBezTo>
                  <a:cubicBezTo>
                    <a:pt x="7750" y="7237"/>
                    <a:pt x="7390" y="7629"/>
                    <a:pt x="7029" y="8022"/>
                  </a:cubicBezTo>
                  <a:cubicBezTo>
                    <a:pt x="6835" y="8234"/>
                    <a:pt x="6651" y="8447"/>
                    <a:pt x="6501" y="8680"/>
                  </a:cubicBezTo>
                  <a:cubicBezTo>
                    <a:pt x="6448" y="8766"/>
                    <a:pt x="6439" y="8819"/>
                    <a:pt x="6554" y="8873"/>
                  </a:cubicBezTo>
                  <a:cubicBezTo>
                    <a:pt x="6827" y="8992"/>
                    <a:pt x="6897" y="9159"/>
                    <a:pt x="6862" y="9404"/>
                  </a:cubicBezTo>
                  <a:cubicBezTo>
                    <a:pt x="6783" y="9943"/>
                    <a:pt x="6985" y="10455"/>
                    <a:pt x="7302" y="10940"/>
                  </a:cubicBezTo>
                  <a:cubicBezTo>
                    <a:pt x="7399" y="11086"/>
                    <a:pt x="7495" y="11233"/>
                    <a:pt x="7610" y="11366"/>
                  </a:cubicBezTo>
                  <a:cubicBezTo>
                    <a:pt x="7689" y="11459"/>
                    <a:pt x="7680" y="11578"/>
                    <a:pt x="7689" y="11691"/>
                  </a:cubicBezTo>
                  <a:cubicBezTo>
                    <a:pt x="7706" y="12263"/>
                    <a:pt x="7706" y="12835"/>
                    <a:pt x="7777" y="13407"/>
                  </a:cubicBezTo>
                  <a:cubicBezTo>
                    <a:pt x="7812" y="13752"/>
                    <a:pt x="7882" y="14091"/>
                    <a:pt x="7856" y="14437"/>
                  </a:cubicBezTo>
                  <a:cubicBezTo>
                    <a:pt x="7847" y="14550"/>
                    <a:pt x="7847" y="14643"/>
                    <a:pt x="7689" y="14716"/>
                  </a:cubicBezTo>
                  <a:cubicBezTo>
                    <a:pt x="7592" y="14763"/>
                    <a:pt x="7504" y="14856"/>
                    <a:pt x="7451" y="14929"/>
                  </a:cubicBezTo>
                  <a:cubicBezTo>
                    <a:pt x="7319" y="15082"/>
                    <a:pt x="7117" y="15115"/>
                    <a:pt x="6941" y="15162"/>
                  </a:cubicBezTo>
                  <a:cubicBezTo>
                    <a:pt x="6695" y="15228"/>
                    <a:pt x="6483" y="15335"/>
                    <a:pt x="6263" y="15441"/>
                  </a:cubicBezTo>
                  <a:cubicBezTo>
                    <a:pt x="5357" y="15860"/>
                    <a:pt x="4583" y="16405"/>
                    <a:pt x="3800" y="16937"/>
                  </a:cubicBezTo>
                  <a:cubicBezTo>
                    <a:pt x="3615" y="17063"/>
                    <a:pt x="3404" y="17170"/>
                    <a:pt x="3210" y="17296"/>
                  </a:cubicBezTo>
                  <a:cubicBezTo>
                    <a:pt x="3114" y="17356"/>
                    <a:pt x="2999" y="17416"/>
                    <a:pt x="2929" y="17489"/>
                  </a:cubicBezTo>
                  <a:cubicBezTo>
                    <a:pt x="2665" y="17775"/>
                    <a:pt x="2234" y="17941"/>
                    <a:pt x="1979" y="18213"/>
                  </a:cubicBezTo>
                  <a:cubicBezTo>
                    <a:pt x="1750" y="18453"/>
                    <a:pt x="1442" y="18592"/>
                    <a:pt x="1169" y="18778"/>
                  </a:cubicBezTo>
                  <a:cubicBezTo>
                    <a:pt x="1064" y="18852"/>
                    <a:pt x="984" y="18958"/>
                    <a:pt x="808" y="18931"/>
                  </a:cubicBezTo>
                  <a:cubicBezTo>
                    <a:pt x="791" y="18931"/>
                    <a:pt x="756" y="18951"/>
                    <a:pt x="738" y="18971"/>
                  </a:cubicBezTo>
                  <a:cubicBezTo>
                    <a:pt x="562" y="19164"/>
                    <a:pt x="333" y="19337"/>
                    <a:pt x="237" y="19570"/>
                  </a:cubicBezTo>
                  <a:cubicBezTo>
                    <a:pt x="210" y="19623"/>
                    <a:pt x="175" y="19683"/>
                    <a:pt x="184" y="19736"/>
                  </a:cubicBezTo>
                  <a:cubicBezTo>
                    <a:pt x="201" y="19862"/>
                    <a:pt x="149" y="19975"/>
                    <a:pt x="61" y="20075"/>
                  </a:cubicBezTo>
                  <a:cubicBezTo>
                    <a:pt x="-45" y="20208"/>
                    <a:pt x="-10" y="20308"/>
                    <a:pt x="149" y="20394"/>
                  </a:cubicBezTo>
                  <a:cubicBezTo>
                    <a:pt x="448" y="20560"/>
                    <a:pt x="808" y="20633"/>
                    <a:pt x="1152" y="20720"/>
                  </a:cubicBezTo>
                  <a:cubicBezTo>
                    <a:pt x="1213" y="20733"/>
                    <a:pt x="1275" y="20740"/>
                    <a:pt x="1336" y="20760"/>
                  </a:cubicBezTo>
                  <a:cubicBezTo>
                    <a:pt x="1512" y="20819"/>
                    <a:pt x="1644" y="20806"/>
                    <a:pt x="1706" y="20653"/>
                  </a:cubicBezTo>
                  <a:cubicBezTo>
                    <a:pt x="1741" y="20573"/>
                    <a:pt x="1803" y="20567"/>
                    <a:pt x="1891" y="20607"/>
                  </a:cubicBezTo>
                  <a:cubicBezTo>
                    <a:pt x="2058" y="20673"/>
                    <a:pt x="2234" y="20726"/>
                    <a:pt x="2383" y="20813"/>
                  </a:cubicBezTo>
                  <a:cubicBezTo>
                    <a:pt x="2419" y="20826"/>
                    <a:pt x="2454" y="20833"/>
                    <a:pt x="2489" y="20846"/>
                  </a:cubicBezTo>
                  <a:cubicBezTo>
                    <a:pt x="2779" y="20992"/>
                    <a:pt x="3061" y="21145"/>
                    <a:pt x="3360" y="21285"/>
                  </a:cubicBezTo>
                  <a:cubicBezTo>
                    <a:pt x="3606" y="21404"/>
                    <a:pt x="3897" y="21424"/>
                    <a:pt x="4178" y="21438"/>
                  </a:cubicBezTo>
                  <a:cubicBezTo>
                    <a:pt x="4530" y="21444"/>
                    <a:pt x="4856" y="21338"/>
                    <a:pt x="5172" y="21218"/>
                  </a:cubicBezTo>
                  <a:cubicBezTo>
                    <a:pt x="5331" y="21159"/>
                    <a:pt x="5489" y="21085"/>
                    <a:pt x="5639" y="21019"/>
                  </a:cubicBezTo>
                  <a:cubicBezTo>
                    <a:pt x="5771" y="20926"/>
                    <a:pt x="5929" y="20853"/>
                    <a:pt x="5859" y="20673"/>
                  </a:cubicBezTo>
                  <a:cubicBezTo>
                    <a:pt x="5788" y="20487"/>
                    <a:pt x="5709" y="20434"/>
                    <a:pt x="5454" y="20487"/>
                  </a:cubicBezTo>
                  <a:cubicBezTo>
                    <a:pt x="5164" y="20547"/>
                    <a:pt x="4873" y="20607"/>
                    <a:pt x="4557" y="20600"/>
                  </a:cubicBezTo>
                  <a:cubicBezTo>
                    <a:pt x="4319" y="20593"/>
                    <a:pt x="4134" y="20554"/>
                    <a:pt x="4002" y="20387"/>
                  </a:cubicBezTo>
                  <a:cubicBezTo>
                    <a:pt x="3905" y="20261"/>
                    <a:pt x="3791" y="20141"/>
                    <a:pt x="3659" y="20028"/>
                  </a:cubicBezTo>
                  <a:cubicBezTo>
                    <a:pt x="3430" y="19842"/>
                    <a:pt x="3518" y="19590"/>
                    <a:pt x="3853" y="19437"/>
                  </a:cubicBezTo>
                  <a:cubicBezTo>
                    <a:pt x="3958" y="19390"/>
                    <a:pt x="4037" y="19324"/>
                    <a:pt x="4117" y="19257"/>
                  </a:cubicBezTo>
                  <a:cubicBezTo>
                    <a:pt x="4152" y="19224"/>
                    <a:pt x="4196" y="19191"/>
                    <a:pt x="4240" y="19171"/>
                  </a:cubicBezTo>
                  <a:cubicBezTo>
                    <a:pt x="5208" y="18732"/>
                    <a:pt x="6043" y="18167"/>
                    <a:pt x="6888" y="17602"/>
                  </a:cubicBezTo>
                  <a:cubicBezTo>
                    <a:pt x="7240" y="17369"/>
                    <a:pt x="7636" y="17183"/>
                    <a:pt x="8041" y="17003"/>
                  </a:cubicBezTo>
                  <a:cubicBezTo>
                    <a:pt x="8674" y="16718"/>
                    <a:pt x="9308" y="16432"/>
                    <a:pt x="9941" y="16146"/>
                  </a:cubicBezTo>
                  <a:cubicBezTo>
                    <a:pt x="10293" y="15986"/>
                    <a:pt x="10425" y="15700"/>
                    <a:pt x="10583" y="15441"/>
                  </a:cubicBezTo>
                  <a:cubicBezTo>
                    <a:pt x="10812" y="15075"/>
                    <a:pt x="10874" y="14677"/>
                    <a:pt x="10962" y="14284"/>
                  </a:cubicBezTo>
                  <a:cubicBezTo>
                    <a:pt x="11032" y="13978"/>
                    <a:pt x="11085" y="13666"/>
                    <a:pt x="11155" y="13340"/>
                  </a:cubicBezTo>
                  <a:cubicBezTo>
                    <a:pt x="11314" y="13407"/>
                    <a:pt x="11454" y="13460"/>
                    <a:pt x="11586" y="13520"/>
                  </a:cubicBezTo>
                  <a:cubicBezTo>
                    <a:pt x="12141" y="13786"/>
                    <a:pt x="12686" y="14065"/>
                    <a:pt x="13205" y="14371"/>
                  </a:cubicBezTo>
                  <a:cubicBezTo>
                    <a:pt x="13346" y="14450"/>
                    <a:pt x="13293" y="14550"/>
                    <a:pt x="13276" y="14643"/>
                  </a:cubicBezTo>
                  <a:cubicBezTo>
                    <a:pt x="13197" y="15009"/>
                    <a:pt x="12950" y="15328"/>
                    <a:pt x="12801" y="15680"/>
                  </a:cubicBezTo>
                  <a:cubicBezTo>
                    <a:pt x="12651" y="16039"/>
                    <a:pt x="12501" y="16385"/>
                    <a:pt x="12431" y="16757"/>
                  </a:cubicBezTo>
                  <a:cubicBezTo>
                    <a:pt x="12369" y="17123"/>
                    <a:pt x="12202" y="17469"/>
                    <a:pt x="12035" y="17814"/>
                  </a:cubicBezTo>
                  <a:cubicBezTo>
                    <a:pt x="11947" y="17994"/>
                    <a:pt x="11859" y="18167"/>
                    <a:pt x="11824" y="18360"/>
                  </a:cubicBezTo>
                  <a:cubicBezTo>
                    <a:pt x="11789" y="18552"/>
                    <a:pt x="11630" y="18719"/>
                    <a:pt x="11578" y="18911"/>
                  </a:cubicBezTo>
                  <a:cubicBezTo>
                    <a:pt x="11516" y="19124"/>
                    <a:pt x="11402" y="19330"/>
                    <a:pt x="11384" y="19550"/>
                  </a:cubicBezTo>
                  <a:cubicBezTo>
                    <a:pt x="11375" y="19649"/>
                    <a:pt x="11340" y="19762"/>
                    <a:pt x="11164" y="19789"/>
                  </a:cubicBezTo>
                  <a:cubicBezTo>
                    <a:pt x="11120" y="19796"/>
                    <a:pt x="11085" y="19822"/>
                    <a:pt x="11076" y="19855"/>
                  </a:cubicBezTo>
                  <a:cubicBezTo>
                    <a:pt x="10988" y="20135"/>
                    <a:pt x="10812" y="20407"/>
                    <a:pt x="10856" y="20706"/>
                  </a:cubicBezTo>
                  <a:cubicBezTo>
                    <a:pt x="10865" y="20760"/>
                    <a:pt x="10883" y="20813"/>
                    <a:pt x="10891" y="20859"/>
                  </a:cubicBezTo>
                  <a:cubicBezTo>
                    <a:pt x="10997" y="20919"/>
                    <a:pt x="10927" y="21006"/>
                    <a:pt x="10944" y="21079"/>
                  </a:cubicBezTo>
                  <a:cubicBezTo>
                    <a:pt x="10953" y="21139"/>
                    <a:pt x="10962" y="21198"/>
                    <a:pt x="11023" y="21252"/>
                  </a:cubicBezTo>
                  <a:cubicBezTo>
                    <a:pt x="11164" y="21365"/>
                    <a:pt x="11322" y="21444"/>
                    <a:pt x="11534" y="21451"/>
                  </a:cubicBezTo>
                  <a:cubicBezTo>
                    <a:pt x="11806" y="21464"/>
                    <a:pt x="12079" y="21464"/>
                    <a:pt x="12343" y="21478"/>
                  </a:cubicBezTo>
                  <a:cubicBezTo>
                    <a:pt x="12431" y="21478"/>
                    <a:pt x="12501" y="21458"/>
                    <a:pt x="12554" y="21404"/>
                  </a:cubicBezTo>
                  <a:cubicBezTo>
                    <a:pt x="12625" y="21311"/>
                    <a:pt x="12721" y="21285"/>
                    <a:pt x="12862" y="21331"/>
                  </a:cubicBezTo>
                  <a:cubicBezTo>
                    <a:pt x="12959" y="21358"/>
                    <a:pt x="13056" y="21365"/>
                    <a:pt x="13153" y="21391"/>
                  </a:cubicBezTo>
                  <a:cubicBezTo>
                    <a:pt x="13856" y="21584"/>
                    <a:pt x="14578" y="21571"/>
                    <a:pt x="15299" y="21464"/>
                  </a:cubicBezTo>
                  <a:cubicBezTo>
                    <a:pt x="15739" y="21404"/>
                    <a:pt x="16170" y="21325"/>
                    <a:pt x="16584" y="21212"/>
                  </a:cubicBezTo>
                  <a:cubicBezTo>
                    <a:pt x="16742" y="21159"/>
                    <a:pt x="16909" y="21105"/>
                    <a:pt x="17050" y="21026"/>
                  </a:cubicBezTo>
                  <a:cubicBezTo>
                    <a:pt x="17226" y="20926"/>
                    <a:pt x="17261" y="20800"/>
                    <a:pt x="17156" y="20600"/>
                  </a:cubicBezTo>
                  <a:cubicBezTo>
                    <a:pt x="17085" y="20460"/>
                    <a:pt x="16918" y="20494"/>
                    <a:pt x="16777" y="20507"/>
                  </a:cubicBezTo>
                  <a:cubicBezTo>
                    <a:pt x="16478" y="20547"/>
                    <a:pt x="16179" y="20593"/>
                    <a:pt x="15880" y="20514"/>
                  </a:cubicBezTo>
                  <a:cubicBezTo>
                    <a:pt x="15352" y="20374"/>
                    <a:pt x="14833" y="20214"/>
                    <a:pt x="14375" y="19955"/>
                  </a:cubicBezTo>
                  <a:cubicBezTo>
                    <a:pt x="14261" y="19889"/>
                    <a:pt x="14103" y="19849"/>
                    <a:pt x="14094" y="19709"/>
                  </a:cubicBezTo>
                  <a:cubicBezTo>
                    <a:pt x="14094" y="19676"/>
                    <a:pt x="14076" y="19643"/>
                    <a:pt x="14103" y="19609"/>
                  </a:cubicBezTo>
                  <a:cubicBezTo>
                    <a:pt x="14446" y="19217"/>
                    <a:pt x="14516" y="18752"/>
                    <a:pt x="14719" y="18326"/>
                  </a:cubicBezTo>
                  <a:cubicBezTo>
                    <a:pt x="15238" y="17269"/>
                    <a:pt x="15625" y="16172"/>
                    <a:pt x="16232" y="15135"/>
                  </a:cubicBezTo>
                  <a:cubicBezTo>
                    <a:pt x="16390" y="14869"/>
                    <a:pt x="16584" y="14617"/>
                    <a:pt x="16645" y="14324"/>
                  </a:cubicBezTo>
                  <a:cubicBezTo>
                    <a:pt x="16681" y="14145"/>
                    <a:pt x="16637" y="13985"/>
                    <a:pt x="16557" y="13826"/>
                  </a:cubicBezTo>
                  <a:cubicBezTo>
                    <a:pt x="16346" y="13387"/>
                    <a:pt x="16030" y="12995"/>
                    <a:pt x="15660" y="12622"/>
                  </a:cubicBezTo>
                  <a:cubicBezTo>
                    <a:pt x="15115" y="12077"/>
                    <a:pt x="14551" y="11532"/>
                    <a:pt x="13980" y="11007"/>
                  </a:cubicBezTo>
                  <a:cubicBezTo>
                    <a:pt x="13962" y="10993"/>
                    <a:pt x="13953" y="10973"/>
                    <a:pt x="13927" y="10967"/>
                  </a:cubicBezTo>
                  <a:cubicBezTo>
                    <a:pt x="13751" y="10880"/>
                    <a:pt x="13777" y="10814"/>
                    <a:pt x="13900" y="10688"/>
                  </a:cubicBezTo>
                  <a:cubicBezTo>
                    <a:pt x="14120" y="10455"/>
                    <a:pt x="14261" y="10176"/>
                    <a:pt x="14375" y="9896"/>
                  </a:cubicBezTo>
                  <a:cubicBezTo>
                    <a:pt x="14499" y="9604"/>
                    <a:pt x="14683" y="9338"/>
                    <a:pt x="14771" y="9032"/>
                  </a:cubicBezTo>
                  <a:cubicBezTo>
                    <a:pt x="14798" y="8946"/>
                    <a:pt x="14851" y="8859"/>
                    <a:pt x="14956" y="8793"/>
                  </a:cubicBezTo>
                  <a:cubicBezTo>
                    <a:pt x="15035" y="8740"/>
                    <a:pt x="15106" y="8660"/>
                    <a:pt x="15035" y="8567"/>
                  </a:cubicBezTo>
                  <a:cubicBezTo>
                    <a:pt x="15000" y="8520"/>
                    <a:pt x="15035" y="8474"/>
                    <a:pt x="15053" y="8427"/>
                  </a:cubicBezTo>
                  <a:cubicBezTo>
                    <a:pt x="15247" y="8015"/>
                    <a:pt x="15423" y="7596"/>
                    <a:pt x="15572" y="7171"/>
                  </a:cubicBezTo>
                  <a:cubicBezTo>
                    <a:pt x="15598" y="7091"/>
                    <a:pt x="15651" y="7024"/>
                    <a:pt x="15722" y="6958"/>
                  </a:cubicBezTo>
                  <a:cubicBezTo>
                    <a:pt x="15792" y="6891"/>
                    <a:pt x="15836" y="6825"/>
                    <a:pt x="15810" y="6719"/>
                  </a:cubicBezTo>
                  <a:cubicBezTo>
                    <a:pt x="15783" y="6599"/>
                    <a:pt x="15880" y="6473"/>
                    <a:pt x="15959" y="6353"/>
                  </a:cubicBezTo>
                  <a:cubicBezTo>
                    <a:pt x="15986" y="6313"/>
                    <a:pt x="16021" y="6313"/>
                    <a:pt x="16065" y="6346"/>
                  </a:cubicBezTo>
                  <a:cubicBezTo>
                    <a:pt x="16390" y="6592"/>
                    <a:pt x="16795" y="6665"/>
                    <a:pt x="17235" y="6665"/>
                  </a:cubicBezTo>
                  <a:lnTo>
                    <a:pt x="17385" y="6659"/>
                  </a:lnTo>
                  <a:cubicBezTo>
                    <a:pt x="17543" y="6599"/>
                    <a:pt x="17719" y="6592"/>
                    <a:pt x="17895" y="6572"/>
                  </a:cubicBezTo>
                  <a:cubicBezTo>
                    <a:pt x="18889" y="6439"/>
                    <a:pt x="19892" y="6340"/>
                    <a:pt x="20886" y="6187"/>
                  </a:cubicBezTo>
                  <a:cubicBezTo>
                    <a:pt x="21027" y="6167"/>
                    <a:pt x="21062" y="6127"/>
                    <a:pt x="21027" y="6027"/>
                  </a:cubicBezTo>
                  <a:cubicBezTo>
                    <a:pt x="20983" y="5901"/>
                    <a:pt x="21036" y="5868"/>
                    <a:pt x="21203" y="5888"/>
                  </a:cubicBezTo>
                  <a:cubicBezTo>
                    <a:pt x="21458" y="5921"/>
                    <a:pt x="21449" y="5914"/>
                    <a:pt x="21493" y="5715"/>
                  </a:cubicBezTo>
                  <a:cubicBezTo>
                    <a:pt x="21555" y="5409"/>
                    <a:pt x="21537" y="5103"/>
                    <a:pt x="21529" y="4797"/>
                  </a:cubicBezTo>
                  <a:cubicBezTo>
                    <a:pt x="21520" y="4631"/>
                    <a:pt x="21458" y="4452"/>
                    <a:pt x="21273" y="4325"/>
                  </a:cubicBezTo>
                  <a:cubicBezTo>
                    <a:pt x="21168" y="4279"/>
                    <a:pt x="21045" y="4285"/>
                    <a:pt x="20930" y="4292"/>
                  </a:cubicBezTo>
                  <a:cubicBezTo>
                    <a:pt x="20640" y="4279"/>
                    <a:pt x="20341" y="4272"/>
                    <a:pt x="20050" y="4239"/>
                  </a:cubicBezTo>
                  <a:cubicBezTo>
                    <a:pt x="19998" y="4232"/>
                    <a:pt x="19936" y="4219"/>
                    <a:pt x="19883" y="4226"/>
                  </a:cubicBezTo>
                  <a:cubicBezTo>
                    <a:pt x="19523" y="4312"/>
                    <a:pt x="19188" y="4232"/>
                    <a:pt x="18845" y="4159"/>
                  </a:cubicBezTo>
                  <a:cubicBezTo>
                    <a:pt x="18537" y="4093"/>
                    <a:pt x="18238" y="3999"/>
                    <a:pt x="17921" y="3960"/>
                  </a:cubicBezTo>
                  <a:cubicBezTo>
                    <a:pt x="17605" y="3920"/>
                    <a:pt x="17429" y="3740"/>
                    <a:pt x="17200" y="3614"/>
                  </a:cubicBezTo>
                  <a:cubicBezTo>
                    <a:pt x="17173" y="3601"/>
                    <a:pt x="17147" y="3567"/>
                    <a:pt x="17147" y="3541"/>
                  </a:cubicBezTo>
                </a:path>
              </a:pathLst>
            </a:custGeom>
            <a:solidFill>
              <a:srgbClr val="060708"/>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EED7841E-0023-1795-402C-ED16E88326AE}"/>
                </a:ext>
              </a:extLst>
            </p:cNvPr>
            <p:cNvSpPr/>
            <p:nvPr/>
          </p:nvSpPr>
          <p:spPr>
            <a:xfrm>
              <a:off x="2470676" y="2473133"/>
              <a:ext cx="481184" cy="543803"/>
            </a:xfrm>
            <a:custGeom>
              <a:avLst/>
              <a:gdLst/>
              <a:ahLst/>
              <a:cxnLst>
                <a:cxn ang="0">
                  <a:pos x="wd2" y="hd2"/>
                </a:cxn>
                <a:cxn ang="5400000">
                  <a:pos x="wd2" y="hd2"/>
                </a:cxn>
                <a:cxn ang="10800000">
                  <a:pos x="wd2" y="hd2"/>
                </a:cxn>
                <a:cxn ang="16200000">
                  <a:pos x="wd2" y="hd2"/>
                </a:cxn>
              </a:cxnLst>
              <a:rect l="0" t="0" r="r" b="b"/>
              <a:pathLst>
                <a:path w="21387" h="21423" extrusionOk="0">
                  <a:moveTo>
                    <a:pt x="19868" y="7074"/>
                  </a:moveTo>
                  <a:cubicBezTo>
                    <a:pt x="20128" y="6652"/>
                    <a:pt x="19998" y="6192"/>
                    <a:pt x="19911" y="5731"/>
                  </a:cubicBezTo>
                  <a:cubicBezTo>
                    <a:pt x="19695" y="4465"/>
                    <a:pt x="19435" y="3238"/>
                    <a:pt x="19089" y="2010"/>
                  </a:cubicBezTo>
                  <a:cubicBezTo>
                    <a:pt x="18050" y="1473"/>
                    <a:pt x="17011" y="974"/>
                    <a:pt x="15929" y="437"/>
                  </a:cubicBezTo>
                  <a:cubicBezTo>
                    <a:pt x="14977" y="-62"/>
                    <a:pt x="13852" y="-177"/>
                    <a:pt x="12986" y="322"/>
                  </a:cubicBezTo>
                  <a:cubicBezTo>
                    <a:pt x="12120" y="821"/>
                    <a:pt x="12337" y="1856"/>
                    <a:pt x="12640" y="2700"/>
                  </a:cubicBezTo>
                  <a:cubicBezTo>
                    <a:pt x="12683" y="2854"/>
                    <a:pt x="12769" y="3007"/>
                    <a:pt x="12813" y="3161"/>
                  </a:cubicBezTo>
                  <a:cubicBezTo>
                    <a:pt x="13289" y="4082"/>
                    <a:pt x="13678" y="4964"/>
                    <a:pt x="12510" y="5770"/>
                  </a:cubicBezTo>
                  <a:cubicBezTo>
                    <a:pt x="12250" y="5962"/>
                    <a:pt x="12077" y="6422"/>
                    <a:pt x="12077" y="6729"/>
                  </a:cubicBezTo>
                  <a:cubicBezTo>
                    <a:pt x="12120" y="7496"/>
                    <a:pt x="11384" y="7765"/>
                    <a:pt x="10951" y="8187"/>
                  </a:cubicBezTo>
                  <a:cubicBezTo>
                    <a:pt x="10648" y="8455"/>
                    <a:pt x="10259" y="8532"/>
                    <a:pt x="9956" y="8033"/>
                  </a:cubicBezTo>
                  <a:cubicBezTo>
                    <a:pt x="9610" y="7458"/>
                    <a:pt x="8960" y="7074"/>
                    <a:pt x="8354" y="6690"/>
                  </a:cubicBezTo>
                  <a:cubicBezTo>
                    <a:pt x="7618" y="6230"/>
                    <a:pt x="5930" y="6345"/>
                    <a:pt x="5324" y="6959"/>
                  </a:cubicBezTo>
                  <a:cubicBezTo>
                    <a:pt x="4675" y="7650"/>
                    <a:pt x="4155" y="8417"/>
                    <a:pt x="4026" y="9376"/>
                  </a:cubicBezTo>
                  <a:cubicBezTo>
                    <a:pt x="3852" y="10642"/>
                    <a:pt x="4242" y="12177"/>
                    <a:pt x="2337" y="12791"/>
                  </a:cubicBezTo>
                  <a:cubicBezTo>
                    <a:pt x="2294" y="12791"/>
                    <a:pt x="2294" y="12906"/>
                    <a:pt x="2294" y="12944"/>
                  </a:cubicBezTo>
                  <a:cubicBezTo>
                    <a:pt x="2640" y="13673"/>
                    <a:pt x="2034" y="13711"/>
                    <a:pt x="1515" y="13942"/>
                  </a:cubicBezTo>
                  <a:cubicBezTo>
                    <a:pt x="995" y="14172"/>
                    <a:pt x="390" y="14402"/>
                    <a:pt x="0" y="14862"/>
                  </a:cubicBezTo>
                  <a:cubicBezTo>
                    <a:pt x="0" y="14978"/>
                    <a:pt x="43" y="15093"/>
                    <a:pt x="43" y="15169"/>
                  </a:cubicBezTo>
                  <a:cubicBezTo>
                    <a:pt x="649" y="14862"/>
                    <a:pt x="1169" y="14901"/>
                    <a:pt x="1775" y="15208"/>
                  </a:cubicBezTo>
                  <a:cubicBezTo>
                    <a:pt x="2337" y="15515"/>
                    <a:pt x="2944" y="15745"/>
                    <a:pt x="3550" y="15975"/>
                  </a:cubicBezTo>
                  <a:cubicBezTo>
                    <a:pt x="4761" y="16244"/>
                    <a:pt x="5627" y="17011"/>
                    <a:pt x="6623" y="17625"/>
                  </a:cubicBezTo>
                  <a:cubicBezTo>
                    <a:pt x="7878" y="18354"/>
                    <a:pt x="9220" y="19006"/>
                    <a:pt x="10042" y="20234"/>
                  </a:cubicBezTo>
                  <a:cubicBezTo>
                    <a:pt x="10302" y="20617"/>
                    <a:pt x="10475" y="21001"/>
                    <a:pt x="10735" y="21423"/>
                  </a:cubicBezTo>
                  <a:cubicBezTo>
                    <a:pt x="11038" y="20963"/>
                    <a:pt x="10562" y="20541"/>
                    <a:pt x="10908" y="20042"/>
                  </a:cubicBezTo>
                  <a:cubicBezTo>
                    <a:pt x="11731" y="18929"/>
                    <a:pt x="12683" y="18546"/>
                    <a:pt x="14111" y="18852"/>
                  </a:cubicBezTo>
                  <a:cubicBezTo>
                    <a:pt x="14761" y="19006"/>
                    <a:pt x="15453" y="18929"/>
                    <a:pt x="16146" y="18929"/>
                  </a:cubicBezTo>
                  <a:cubicBezTo>
                    <a:pt x="17358" y="18929"/>
                    <a:pt x="17748" y="18584"/>
                    <a:pt x="17877" y="17548"/>
                  </a:cubicBezTo>
                  <a:cubicBezTo>
                    <a:pt x="17921" y="17241"/>
                    <a:pt x="17964" y="17011"/>
                    <a:pt x="18224" y="16819"/>
                  </a:cubicBezTo>
                  <a:cubicBezTo>
                    <a:pt x="18656" y="16512"/>
                    <a:pt x="18959" y="16128"/>
                    <a:pt x="18743" y="15591"/>
                  </a:cubicBezTo>
                  <a:cubicBezTo>
                    <a:pt x="18700" y="15476"/>
                    <a:pt x="18743" y="15246"/>
                    <a:pt x="18786" y="15208"/>
                  </a:cubicBezTo>
                  <a:cubicBezTo>
                    <a:pt x="19695" y="14901"/>
                    <a:pt x="19436" y="14172"/>
                    <a:pt x="19652" y="13596"/>
                  </a:cubicBezTo>
                  <a:cubicBezTo>
                    <a:pt x="19739" y="13289"/>
                    <a:pt x="20128" y="13213"/>
                    <a:pt x="20475" y="13136"/>
                  </a:cubicBezTo>
                  <a:cubicBezTo>
                    <a:pt x="21340" y="12944"/>
                    <a:pt x="21600" y="12522"/>
                    <a:pt x="21210" y="11793"/>
                  </a:cubicBezTo>
                  <a:cubicBezTo>
                    <a:pt x="20821" y="11064"/>
                    <a:pt x="20518" y="10335"/>
                    <a:pt x="20042" y="9645"/>
                  </a:cubicBezTo>
                  <a:cubicBezTo>
                    <a:pt x="20042" y="9645"/>
                    <a:pt x="19522" y="8609"/>
                    <a:pt x="19522" y="8225"/>
                  </a:cubicBezTo>
                  <a:cubicBezTo>
                    <a:pt x="19565" y="7841"/>
                    <a:pt x="19868" y="7074"/>
                    <a:pt x="19868" y="7074"/>
                  </a:cubicBezTo>
                  <a:close/>
                </a:path>
              </a:pathLst>
            </a:custGeom>
            <a:solidFill>
              <a:srgbClr val="FCAF71"/>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82E8AFFF-6817-7708-5779-3ADE721E0FFD}"/>
                </a:ext>
              </a:extLst>
            </p:cNvPr>
            <p:cNvSpPr/>
            <p:nvPr/>
          </p:nvSpPr>
          <p:spPr>
            <a:xfrm>
              <a:off x="2431721" y="2395221"/>
              <a:ext cx="488717" cy="453092"/>
            </a:xfrm>
            <a:custGeom>
              <a:avLst/>
              <a:gdLst/>
              <a:ahLst/>
              <a:cxnLst>
                <a:cxn ang="0">
                  <a:pos x="wd2" y="hd2"/>
                </a:cxn>
                <a:cxn ang="5400000">
                  <a:pos x="wd2" y="hd2"/>
                </a:cxn>
                <a:cxn ang="10800000">
                  <a:pos x="wd2" y="hd2"/>
                </a:cxn>
                <a:cxn ang="16200000">
                  <a:pos x="wd2" y="hd2"/>
                </a:cxn>
              </a:cxnLst>
              <a:rect l="0" t="0" r="r" b="b"/>
              <a:pathLst>
                <a:path w="21212" h="21472" extrusionOk="0">
                  <a:moveTo>
                    <a:pt x="1675" y="21472"/>
                  </a:moveTo>
                  <a:cubicBezTo>
                    <a:pt x="2055" y="20918"/>
                    <a:pt x="2647" y="20687"/>
                    <a:pt x="3154" y="20364"/>
                  </a:cubicBezTo>
                  <a:cubicBezTo>
                    <a:pt x="3662" y="20087"/>
                    <a:pt x="4253" y="20041"/>
                    <a:pt x="3915" y="19164"/>
                  </a:cubicBezTo>
                  <a:cubicBezTo>
                    <a:pt x="3915" y="19118"/>
                    <a:pt x="3915" y="18980"/>
                    <a:pt x="3957" y="18980"/>
                  </a:cubicBezTo>
                  <a:cubicBezTo>
                    <a:pt x="5817" y="18241"/>
                    <a:pt x="5395" y="16395"/>
                    <a:pt x="5606" y="14872"/>
                  </a:cubicBezTo>
                  <a:cubicBezTo>
                    <a:pt x="5733" y="13718"/>
                    <a:pt x="6240" y="12795"/>
                    <a:pt x="6874" y="11964"/>
                  </a:cubicBezTo>
                  <a:cubicBezTo>
                    <a:pt x="7423" y="11226"/>
                    <a:pt x="9114" y="11041"/>
                    <a:pt x="9833" y="11641"/>
                  </a:cubicBezTo>
                  <a:cubicBezTo>
                    <a:pt x="10425" y="12103"/>
                    <a:pt x="11059" y="12564"/>
                    <a:pt x="11397" y="13257"/>
                  </a:cubicBezTo>
                  <a:cubicBezTo>
                    <a:pt x="11693" y="13903"/>
                    <a:pt x="12073" y="13810"/>
                    <a:pt x="12369" y="13441"/>
                  </a:cubicBezTo>
                  <a:cubicBezTo>
                    <a:pt x="12792" y="12934"/>
                    <a:pt x="13510" y="12657"/>
                    <a:pt x="13468" y="11687"/>
                  </a:cubicBezTo>
                  <a:cubicBezTo>
                    <a:pt x="13468" y="11272"/>
                    <a:pt x="13595" y="10718"/>
                    <a:pt x="13891" y="10534"/>
                  </a:cubicBezTo>
                  <a:cubicBezTo>
                    <a:pt x="15074" y="9564"/>
                    <a:pt x="14652" y="8503"/>
                    <a:pt x="14187" y="7395"/>
                  </a:cubicBezTo>
                  <a:cubicBezTo>
                    <a:pt x="14102" y="7210"/>
                    <a:pt x="14060" y="7026"/>
                    <a:pt x="14018" y="6841"/>
                  </a:cubicBezTo>
                  <a:cubicBezTo>
                    <a:pt x="13764" y="5826"/>
                    <a:pt x="13510" y="4626"/>
                    <a:pt x="14356" y="3980"/>
                  </a:cubicBezTo>
                  <a:cubicBezTo>
                    <a:pt x="15159" y="3380"/>
                    <a:pt x="16300" y="3564"/>
                    <a:pt x="17230" y="4118"/>
                  </a:cubicBezTo>
                  <a:cubicBezTo>
                    <a:pt x="18244" y="4764"/>
                    <a:pt x="19259" y="5364"/>
                    <a:pt x="20316" y="6010"/>
                  </a:cubicBezTo>
                  <a:cubicBezTo>
                    <a:pt x="21457" y="5318"/>
                    <a:pt x="21330" y="4810"/>
                    <a:pt x="20907" y="3518"/>
                  </a:cubicBezTo>
                  <a:cubicBezTo>
                    <a:pt x="20527" y="2318"/>
                    <a:pt x="19597" y="2734"/>
                    <a:pt x="19005" y="2364"/>
                  </a:cubicBezTo>
                  <a:cubicBezTo>
                    <a:pt x="16089" y="518"/>
                    <a:pt x="12792" y="195"/>
                    <a:pt x="9495" y="10"/>
                  </a:cubicBezTo>
                  <a:cubicBezTo>
                    <a:pt x="7212" y="-128"/>
                    <a:pt x="5564" y="1072"/>
                    <a:pt x="3915" y="2687"/>
                  </a:cubicBezTo>
                  <a:cubicBezTo>
                    <a:pt x="1379" y="5087"/>
                    <a:pt x="533" y="8226"/>
                    <a:pt x="68" y="11595"/>
                  </a:cubicBezTo>
                  <a:cubicBezTo>
                    <a:pt x="-143" y="13026"/>
                    <a:pt x="153" y="14457"/>
                    <a:pt x="702" y="15749"/>
                  </a:cubicBezTo>
                  <a:cubicBezTo>
                    <a:pt x="1379" y="17318"/>
                    <a:pt x="1590" y="18887"/>
                    <a:pt x="1548" y="20549"/>
                  </a:cubicBezTo>
                  <a:cubicBezTo>
                    <a:pt x="1464" y="20964"/>
                    <a:pt x="1379" y="21241"/>
                    <a:pt x="1675" y="21472"/>
                  </a:cubicBezTo>
                  <a:close/>
                </a:path>
              </a:pathLst>
            </a:custGeom>
            <a:solidFill>
              <a:srgbClr val="060708"/>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724E5D69-572D-A2AA-C582-F749B7CF8732}"/>
                </a:ext>
              </a:extLst>
            </p:cNvPr>
            <p:cNvSpPr/>
            <p:nvPr/>
          </p:nvSpPr>
          <p:spPr>
            <a:xfrm>
              <a:off x="3230315" y="3164598"/>
              <a:ext cx="200862" cy="405941"/>
            </a:xfrm>
            <a:custGeom>
              <a:avLst/>
              <a:gdLst/>
              <a:ahLst/>
              <a:cxnLst>
                <a:cxn ang="0">
                  <a:pos x="wd2" y="hd2"/>
                </a:cxn>
                <a:cxn ang="5400000">
                  <a:pos x="wd2" y="hd2"/>
                </a:cxn>
                <a:cxn ang="10800000">
                  <a:pos x="wd2" y="hd2"/>
                </a:cxn>
                <a:cxn ang="16200000">
                  <a:pos x="wd2" y="hd2"/>
                </a:cxn>
              </a:cxnLst>
              <a:rect l="0" t="0" r="r" b="b"/>
              <a:pathLst>
                <a:path w="21522" h="21386" extrusionOk="0">
                  <a:moveTo>
                    <a:pt x="0" y="16524"/>
                  </a:moveTo>
                  <a:cubicBezTo>
                    <a:pt x="1356" y="16524"/>
                    <a:pt x="2818" y="16421"/>
                    <a:pt x="4070" y="16781"/>
                  </a:cubicBezTo>
                  <a:cubicBezTo>
                    <a:pt x="7409" y="16421"/>
                    <a:pt x="8661" y="16729"/>
                    <a:pt x="9704" y="18217"/>
                  </a:cubicBezTo>
                  <a:cubicBezTo>
                    <a:pt x="10226" y="19038"/>
                    <a:pt x="10852" y="19808"/>
                    <a:pt x="10748" y="20680"/>
                  </a:cubicBezTo>
                  <a:cubicBezTo>
                    <a:pt x="10748" y="21552"/>
                    <a:pt x="11582" y="21501"/>
                    <a:pt x="12626" y="21142"/>
                  </a:cubicBezTo>
                  <a:cubicBezTo>
                    <a:pt x="15130" y="20321"/>
                    <a:pt x="16487" y="19038"/>
                    <a:pt x="17843" y="17755"/>
                  </a:cubicBezTo>
                  <a:cubicBezTo>
                    <a:pt x="20139" y="15703"/>
                    <a:pt x="20035" y="13446"/>
                    <a:pt x="20557" y="11239"/>
                  </a:cubicBezTo>
                  <a:cubicBezTo>
                    <a:pt x="21287" y="8264"/>
                    <a:pt x="20765" y="5288"/>
                    <a:pt x="21496" y="2312"/>
                  </a:cubicBezTo>
                  <a:cubicBezTo>
                    <a:pt x="21600" y="1799"/>
                    <a:pt x="21391" y="1286"/>
                    <a:pt x="20869" y="824"/>
                  </a:cubicBezTo>
                  <a:cubicBezTo>
                    <a:pt x="20452" y="516"/>
                    <a:pt x="20557" y="-48"/>
                    <a:pt x="19409" y="3"/>
                  </a:cubicBezTo>
                  <a:cubicBezTo>
                    <a:pt x="18470" y="55"/>
                    <a:pt x="18052" y="465"/>
                    <a:pt x="17634" y="824"/>
                  </a:cubicBezTo>
                  <a:cubicBezTo>
                    <a:pt x="17322" y="1132"/>
                    <a:pt x="17113" y="1440"/>
                    <a:pt x="16800" y="1748"/>
                  </a:cubicBezTo>
                  <a:cubicBezTo>
                    <a:pt x="16591" y="1902"/>
                    <a:pt x="16487" y="2158"/>
                    <a:pt x="15861" y="2056"/>
                  </a:cubicBezTo>
                  <a:cubicBezTo>
                    <a:pt x="12417" y="1696"/>
                    <a:pt x="11791" y="1953"/>
                    <a:pt x="10643" y="3543"/>
                  </a:cubicBezTo>
                  <a:cubicBezTo>
                    <a:pt x="8661" y="6263"/>
                    <a:pt x="6052" y="8879"/>
                    <a:pt x="3130" y="11393"/>
                  </a:cubicBezTo>
                  <a:cubicBezTo>
                    <a:pt x="1461" y="12984"/>
                    <a:pt x="313" y="14677"/>
                    <a:pt x="0" y="16524"/>
                  </a:cubicBezTo>
                  <a:close/>
                </a:path>
              </a:pathLst>
            </a:custGeom>
            <a:solidFill>
              <a:srgbClr val="FCAF71"/>
            </a:solidFill>
            <a:ln w="12700">
              <a:miter lim="400000"/>
            </a:ln>
          </p:spPr>
          <p:txBody>
            <a:bodyPr lIns="38100" tIns="38100" rIns="38100" bIns="38100" anchor="ctr"/>
            <a:lstStyle/>
            <a:p>
              <a:pPr>
                <a:defRPr sz="3000">
                  <a:solidFill>
                    <a:srgbClr val="FFFFFF"/>
                  </a:solidFill>
                </a:defRPr>
              </a:pPr>
              <a:endParaRPr/>
            </a:p>
          </p:txBody>
        </p:sp>
      </p:grpSp>
      <p:grpSp>
        <p:nvGrpSpPr>
          <p:cNvPr id="18" name="Group 17">
            <a:extLst>
              <a:ext uri="{FF2B5EF4-FFF2-40B4-BE49-F238E27FC236}">
                <a16:creationId xmlns:a16="http://schemas.microsoft.com/office/drawing/2014/main" id="{E8DFD9E7-860E-C0F2-C864-D3115892F124}"/>
              </a:ext>
            </a:extLst>
          </p:cNvPr>
          <p:cNvGrpSpPr/>
          <p:nvPr/>
        </p:nvGrpSpPr>
        <p:grpSpPr>
          <a:xfrm>
            <a:off x="5742256" y="1242541"/>
            <a:ext cx="5462245" cy="1813373"/>
            <a:chOff x="332936" y="2627766"/>
            <a:chExt cx="2926080" cy="1813373"/>
          </a:xfrm>
        </p:grpSpPr>
        <p:sp>
          <p:nvSpPr>
            <p:cNvPr id="19" name="TextBox 18">
              <a:extLst>
                <a:ext uri="{FF2B5EF4-FFF2-40B4-BE49-F238E27FC236}">
                  <a16:creationId xmlns:a16="http://schemas.microsoft.com/office/drawing/2014/main" id="{4062F378-2843-32D9-962C-7E868E5F7A4D}"/>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20" name="TextBox 19">
              <a:extLst>
                <a:ext uri="{FF2B5EF4-FFF2-40B4-BE49-F238E27FC236}">
                  <a16:creationId xmlns:a16="http://schemas.microsoft.com/office/drawing/2014/main" id="{ADA785F8-B9D9-EC65-741A-968F70802577}"/>
                </a:ext>
              </a:extLst>
            </p:cNvPr>
            <p:cNvSpPr txBox="1"/>
            <p:nvPr/>
          </p:nvSpPr>
          <p:spPr>
            <a:xfrm>
              <a:off x="332936" y="3086922"/>
              <a:ext cx="2926080" cy="135421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Business Crisis Metaphor – Slide Template</a:t>
            </a:r>
          </a:p>
        </p:txBody>
      </p:sp>
      <p:sp>
        <p:nvSpPr>
          <p:cNvPr id="3" name="Shape">
            <a:extLst>
              <a:ext uri="{FF2B5EF4-FFF2-40B4-BE49-F238E27FC236}">
                <a16:creationId xmlns:a16="http://schemas.microsoft.com/office/drawing/2014/main" id="{BD90711C-E9AA-D7D9-A316-C70F94557AA9}"/>
              </a:ext>
            </a:extLst>
          </p:cNvPr>
          <p:cNvSpPr/>
          <p:nvPr/>
        </p:nvSpPr>
        <p:spPr>
          <a:xfrm>
            <a:off x="2808966" y="2361091"/>
            <a:ext cx="8568079" cy="3484338"/>
          </a:xfrm>
          <a:custGeom>
            <a:avLst/>
            <a:gdLst/>
            <a:ahLst/>
            <a:cxnLst>
              <a:cxn ang="0">
                <a:pos x="wd2" y="hd2"/>
              </a:cxn>
              <a:cxn ang="5400000">
                <a:pos x="wd2" y="hd2"/>
              </a:cxn>
              <a:cxn ang="10800000">
                <a:pos x="wd2" y="hd2"/>
              </a:cxn>
              <a:cxn ang="16200000">
                <a:pos x="wd2" y="hd2"/>
              </a:cxn>
            </a:cxnLst>
            <a:rect l="0" t="0" r="r" b="b"/>
            <a:pathLst>
              <a:path w="21600" h="21600" extrusionOk="0">
                <a:moveTo>
                  <a:pt x="13873" y="11247"/>
                </a:moveTo>
                <a:lnTo>
                  <a:pt x="12885" y="11790"/>
                </a:lnTo>
                <a:lnTo>
                  <a:pt x="12649" y="13475"/>
                </a:lnTo>
                <a:lnTo>
                  <a:pt x="8996" y="8171"/>
                </a:lnTo>
                <a:lnTo>
                  <a:pt x="7971" y="8870"/>
                </a:lnTo>
                <a:lnTo>
                  <a:pt x="7801" y="9634"/>
                </a:lnTo>
                <a:lnTo>
                  <a:pt x="5607" y="3377"/>
                </a:lnTo>
                <a:lnTo>
                  <a:pt x="4486" y="4311"/>
                </a:lnTo>
                <a:lnTo>
                  <a:pt x="4401" y="4507"/>
                </a:lnTo>
                <a:lnTo>
                  <a:pt x="3687" y="777"/>
                </a:lnTo>
                <a:lnTo>
                  <a:pt x="2521" y="1790"/>
                </a:lnTo>
                <a:lnTo>
                  <a:pt x="2521" y="124"/>
                </a:lnTo>
                <a:lnTo>
                  <a:pt x="1280" y="0"/>
                </a:lnTo>
                <a:lnTo>
                  <a:pt x="0" y="1078"/>
                </a:lnTo>
                <a:lnTo>
                  <a:pt x="0" y="20516"/>
                </a:lnTo>
                <a:lnTo>
                  <a:pt x="1280" y="21600"/>
                </a:lnTo>
                <a:lnTo>
                  <a:pt x="2521" y="21469"/>
                </a:lnTo>
                <a:lnTo>
                  <a:pt x="2521" y="8641"/>
                </a:lnTo>
                <a:lnTo>
                  <a:pt x="4834" y="20411"/>
                </a:lnTo>
                <a:lnTo>
                  <a:pt x="6279" y="21411"/>
                </a:lnTo>
                <a:lnTo>
                  <a:pt x="7350" y="19876"/>
                </a:lnTo>
                <a:lnTo>
                  <a:pt x="6019" y="12946"/>
                </a:lnTo>
                <a:lnTo>
                  <a:pt x="8741" y="20490"/>
                </a:lnTo>
                <a:lnTo>
                  <a:pt x="10271" y="21345"/>
                </a:lnTo>
                <a:lnTo>
                  <a:pt x="11137" y="19138"/>
                </a:lnTo>
                <a:lnTo>
                  <a:pt x="9477" y="14409"/>
                </a:lnTo>
                <a:lnTo>
                  <a:pt x="13990" y="20731"/>
                </a:lnTo>
                <a:lnTo>
                  <a:pt x="15600" y="21352"/>
                </a:lnTo>
                <a:lnTo>
                  <a:pt x="16158" y="18569"/>
                </a:lnTo>
                <a:lnTo>
                  <a:pt x="14936" y="16799"/>
                </a:lnTo>
                <a:lnTo>
                  <a:pt x="19584" y="20914"/>
                </a:lnTo>
                <a:lnTo>
                  <a:pt x="21220" y="21384"/>
                </a:lnTo>
                <a:lnTo>
                  <a:pt x="21600" y="18413"/>
                </a:ln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426F7E45-6A26-21F9-D388-1DF39DA0A2D6}"/>
              </a:ext>
            </a:extLst>
          </p:cNvPr>
          <p:cNvSpPr/>
          <p:nvPr/>
        </p:nvSpPr>
        <p:spPr>
          <a:xfrm>
            <a:off x="8140307" y="4173325"/>
            <a:ext cx="3239897" cy="1635227"/>
          </a:xfrm>
          <a:custGeom>
            <a:avLst/>
            <a:gdLst/>
            <a:ahLst/>
            <a:cxnLst>
              <a:cxn ang="0">
                <a:pos x="wd2" y="hd2"/>
              </a:cxn>
              <a:cxn ang="5400000">
                <a:pos x="wd2" y="hd2"/>
              </a:cxn>
              <a:cxn ang="10800000">
                <a:pos x="wd2" y="hd2"/>
              </a:cxn>
              <a:cxn ang="16200000">
                <a:pos x="wd2" y="hd2"/>
              </a:cxn>
            </a:cxnLst>
            <a:rect l="0" t="0" r="r" b="b"/>
            <a:pathLst>
              <a:path w="21600" h="21600" extrusionOk="0">
                <a:moveTo>
                  <a:pt x="1166" y="0"/>
                </a:moveTo>
                <a:lnTo>
                  <a:pt x="21600" y="15268"/>
                </a:lnTo>
                <a:lnTo>
                  <a:pt x="20596" y="21600"/>
                </a:lnTo>
                <a:lnTo>
                  <a:pt x="0" y="6750"/>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77A2C76D-1410-99CF-27CC-72167D9CDCDF}"/>
              </a:ext>
            </a:extLst>
          </p:cNvPr>
          <p:cNvSpPr/>
          <p:nvPr/>
        </p:nvSpPr>
        <p:spPr>
          <a:xfrm>
            <a:off x="6127884" y="3678122"/>
            <a:ext cx="3094499" cy="2126216"/>
          </a:xfrm>
          <a:custGeom>
            <a:avLst/>
            <a:gdLst/>
            <a:ahLst/>
            <a:cxnLst>
              <a:cxn ang="0">
                <a:pos x="wd2" y="hd2"/>
              </a:cxn>
              <a:cxn ang="5400000">
                <a:pos x="wd2" y="hd2"/>
              </a:cxn>
              <a:cxn ang="10800000">
                <a:pos x="wd2" y="hd2"/>
              </a:cxn>
              <a:cxn ang="16200000">
                <a:pos x="wd2" y="hd2"/>
              </a:cxn>
            </a:cxnLst>
            <a:rect l="0" t="0" r="r" b="b"/>
            <a:pathLst>
              <a:path w="21600" h="21600" extrusionOk="0">
                <a:moveTo>
                  <a:pt x="1772" y="0"/>
                </a:moveTo>
                <a:lnTo>
                  <a:pt x="21600" y="17040"/>
                </a:lnTo>
                <a:lnTo>
                  <a:pt x="20056" y="21600"/>
                </a:lnTo>
                <a:lnTo>
                  <a:pt x="0" y="4774"/>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8B359D20-54E1-EE10-74A7-17C9F21E310B}"/>
              </a:ext>
            </a:extLst>
          </p:cNvPr>
          <p:cNvSpPr/>
          <p:nvPr/>
        </p:nvSpPr>
        <p:spPr>
          <a:xfrm>
            <a:off x="4652809" y="2908976"/>
            <a:ext cx="2574009" cy="2898523"/>
          </a:xfrm>
          <a:custGeom>
            <a:avLst/>
            <a:gdLst/>
            <a:ahLst/>
            <a:cxnLst>
              <a:cxn ang="0">
                <a:pos x="wd2" y="hd2"/>
              </a:cxn>
              <a:cxn ang="5400000">
                <a:pos x="wd2" y="hd2"/>
              </a:cxn>
              <a:cxn ang="10800000">
                <a:pos x="wd2" y="hd2"/>
              </a:cxn>
              <a:cxn ang="16200000">
                <a:pos x="wd2" y="hd2"/>
              </a:cxn>
            </a:cxnLst>
            <a:rect l="0" t="0" r="r" b="b"/>
            <a:pathLst>
              <a:path w="21600" h="21600" extrusionOk="0">
                <a:moveTo>
                  <a:pt x="3192" y="0"/>
                </a:moveTo>
                <a:lnTo>
                  <a:pt x="21600" y="18946"/>
                </a:lnTo>
                <a:lnTo>
                  <a:pt x="18718" y="21600"/>
                </a:lnTo>
                <a:lnTo>
                  <a:pt x="0" y="2638"/>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51BFC5F6-A44A-DC26-FACE-54A94B3AD0DA}"/>
              </a:ext>
            </a:extLst>
          </p:cNvPr>
          <p:cNvSpPr/>
          <p:nvPr/>
        </p:nvSpPr>
        <p:spPr>
          <a:xfrm>
            <a:off x="3820446" y="2487527"/>
            <a:ext cx="1908116" cy="3328401"/>
          </a:xfrm>
          <a:custGeom>
            <a:avLst/>
            <a:gdLst/>
            <a:ahLst/>
            <a:cxnLst>
              <a:cxn ang="0">
                <a:pos x="wd2" y="hd2"/>
              </a:cxn>
              <a:cxn ang="5400000">
                <a:pos x="wd2" y="hd2"/>
              </a:cxn>
              <a:cxn ang="10800000">
                <a:pos x="wd2" y="hd2"/>
              </a:cxn>
              <a:cxn ang="16200000">
                <a:pos x="wd2" y="hd2"/>
              </a:cxn>
            </a:cxnLst>
            <a:rect l="0" t="0" r="r" b="b"/>
            <a:pathLst>
              <a:path w="21600" h="21600" extrusionOk="0">
                <a:moveTo>
                  <a:pt x="5153" y="0"/>
                </a:moveTo>
                <a:lnTo>
                  <a:pt x="21600" y="19993"/>
                </a:lnTo>
                <a:lnTo>
                  <a:pt x="16793" y="21600"/>
                </a:lnTo>
                <a:lnTo>
                  <a:pt x="0" y="1456"/>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FFAFF1CE-E085-6ABB-F47E-66760BB58627}"/>
              </a:ext>
            </a:extLst>
          </p:cNvPr>
          <p:cNvSpPr/>
          <p:nvPr/>
        </p:nvSpPr>
        <p:spPr>
          <a:xfrm>
            <a:off x="3314706" y="2361091"/>
            <a:ext cx="492046" cy="3484338"/>
          </a:xfrm>
          <a:custGeom>
            <a:avLst/>
            <a:gdLst/>
            <a:ahLst/>
            <a:cxnLst>
              <a:cxn ang="0">
                <a:pos x="wd2" y="hd2"/>
              </a:cxn>
              <a:cxn ang="5400000">
                <a:pos x="wd2" y="hd2"/>
              </a:cxn>
              <a:cxn ang="10800000">
                <a:pos x="wd2" y="hd2"/>
              </a:cxn>
              <a:cxn ang="16200000">
                <a:pos x="wd2" y="hd2"/>
              </a:cxn>
            </a:cxnLst>
            <a:rect l="0" t="0" r="r" b="b"/>
            <a:pathLst>
              <a:path w="21600" h="21600" extrusionOk="0">
                <a:moveTo>
                  <a:pt x="21600" y="124"/>
                </a:moveTo>
                <a:lnTo>
                  <a:pt x="21600" y="21469"/>
                </a:lnTo>
                <a:lnTo>
                  <a:pt x="0" y="21600"/>
                </a:lnTo>
                <a:lnTo>
                  <a:pt x="0" y="0"/>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grpSp>
        <p:nvGrpSpPr>
          <p:cNvPr id="9" name="Group 8">
            <a:extLst>
              <a:ext uri="{FF2B5EF4-FFF2-40B4-BE49-F238E27FC236}">
                <a16:creationId xmlns:a16="http://schemas.microsoft.com/office/drawing/2014/main" id="{279415B2-D2B1-2664-CBDF-499FAD129C2D}"/>
              </a:ext>
            </a:extLst>
          </p:cNvPr>
          <p:cNvGrpSpPr/>
          <p:nvPr/>
        </p:nvGrpSpPr>
        <p:grpSpPr>
          <a:xfrm>
            <a:off x="263155" y="1821180"/>
            <a:ext cx="2805257" cy="4024249"/>
            <a:chOff x="912446" y="2395221"/>
            <a:chExt cx="2518731" cy="3613216"/>
          </a:xfrm>
        </p:grpSpPr>
        <p:sp>
          <p:nvSpPr>
            <p:cNvPr id="10" name="Shape">
              <a:extLst>
                <a:ext uri="{FF2B5EF4-FFF2-40B4-BE49-F238E27FC236}">
                  <a16:creationId xmlns:a16="http://schemas.microsoft.com/office/drawing/2014/main" id="{EB68BB36-6D95-3C0F-145D-468536173E9F}"/>
                </a:ext>
              </a:extLst>
            </p:cNvPr>
            <p:cNvSpPr/>
            <p:nvPr/>
          </p:nvSpPr>
          <p:spPr>
            <a:xfrm>
              <a:off x="2499893" y="2804257"/>
              <a:ext cx="249319" cy="528825"/>
            </a:xfrm>
            <a:custGeom>
              <a:avLst/>
              <a:gdLst/>
              <a:ahLst/>
              <a:cxnLst>
                <a:cxn ang="0">
                  <a:pos x="wd2" y="hd2"/>
                </a:cxn>
                <a:cxn ang="5400000">
                  <a:pos x="wd2" y="hd2"/>
                </a:cxn>
                <a:cxn ang="10800000">
                  <a:pos x="wd2" y="hd2"/>
                </a:cxn>
                <a:cxn ang="16200000">
                  <a:pos x="wd2" y="hd2"/>
                </a:cxn>
              </a:cxnLst>
              <a:rect l="0" t="0" r="r" b="b"/>
              <a:pathLst>
                <a:path w="21600" h="21600" extrusionOk="0">
                  <a:moveTo>
                    <a:pt x="18394" y="1710"/>
                  </a:moveTo>
                  <a:lnTo>
                    <a:pt x="18394" y="8513"/>
                  </a:lnTo>
                  <a:lnTo>
                    <a:pt x="21600" y="14758"/>
                  </a:lnTo>
                  <a:lnTo>
                    <a:pt x="11053" y="21600"/>
                  </a:lnTo>
                  <a:lnTo>
                    <a:pt x="0" y="2785"/>
                  </a:lnTo>
                  <a:lnTo>
                    <a:pt x="6244" y="0"/>
                  </a:lnTo>
                  <a:close/>
                </a:path>
              </a:pathLst>
            </a:custGeom>
            <a:solidFill>
              <a:srgbClr val="F4F5F5"/>
            </a:solidFill>
            <a:ln w="12700">
              <a:miter lim="400000"/>
            </a:ln>
          </p:spPr>
          <p:txBody>
            <a:bodyPr lIns="38100" tIns="38100" rIns="38100" bIns="38100" anchor="ctr"/>
            <a:lstStyle/>
            <a:p>
              <a:pPr>
                <a:defRPr sz="3000">
                  <a:solidFill>
                    <a:srgbClr val="FFFFFF"/>
                  </a:solidFill>
                </a:defRPr>
              </a:pPr>
              <a:endParaRPr/>
            </a:p>
          </p:txBody>
        </p:sp>
        <p:sp>
          <p:nvSpPr>
            <p:cNvPr id="11" name="Shape">
              <a:extLst>
                <a:ext uri="{FF2B5EF4-FFF2-40B4-BE49-F238E27FC236}">
                  <a16:creationId xmlns:a16="http://schemas.microsoft.com/office/drawing/2014/main" id="{1284F64C-8B9F-58E8-14EB-BCBAE09626C5}"/>
                </a:ext>
              </a:extLst>
            </p:cNvPr>
            <p:cNvSpPr/>
            <p:nvPr/>
          </p:nvSpPr>
          <p:spPr>
            <a:xfrm>
              <a:off x="3249792" y="3437288"/>
              <a:ext cx="99340" cy="252201"/>
            </a:xfrm>
            <a:custGeom>
              <a:avLst/>
              <a:gdLst/>
              <a:ahLst/>
              <a:cxnLst>
                <a:cxn ang="0">
                  <a:pos x="wd2" y="hd2"/>
                </a:cxn>
                <a:cxn ang="5400000">
                  <a:pos x="wd2" y="hd2"/>
                </a:cxn>
                <a:cxn ang="10800000">
                  <a:pos x="wd2" y="hd2"/>
                </a:cxn>
                <a:cxn ang="16200000">
                  <a:pos x="wd2" y="hd2"/>
                </a:cxn>
              </a:cxnLst>
              <a:rect l="0" t="0" r="r" b="b"/>
              <a:pathLst>
                <a:path w="21600" h="21188" extrusionOk="0">
                  <a:moveTo>
                    <a:pt x="19693" y="9491"/>
                  </a:moveTo>
                  <a:cubicBezTo>
                    <a:pt x="19693" y="9491"/>
                    <a:pt x="19693" y="18655"/>
                    <a:pt x="18000" y="20127"/>
                  </a:cubicBezTo>
                  <a:cubicBezTo>
                    <a:pt x="16517" y="21600"/>
                    <a:pt x="2752" y="21109"/>
                    <a:pt x="2752" y="21109"/>
                  </a:cubicBezTo>
                  <a:lnTo>
                    <a:pt x="0" y="4909"/>
                  </a:lnTo>
                  <a:lnTo>
                    <a:pt x="3388" y="0"/>
                  </a:lnTo>
                  <a:lnTo>
                    <a:pt x="21600" y="4255"/>
                  </a:lnTo>
                  <a:lnTo>
                    <a:pt x="19693" y="9491"/>
                  </a:lnTo>
                  <a:close/>
                </a:path>
              </a:pathLst>
            </a:custGeom>
            <a:solidFill>
              <a:srgbClr val="F4F5F5"/>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0F1D7A41-354A-958F-8D39-C42A8D92DBF1}"/>
                </a:ext>
              </a:extLst>
            </p:cNvPr>
            <p:cNvSpPr/>
            <p:nvPr/>
          </p:nvSpPr>
          <p:spPr>
            <a:xfrm>
              <a:off x="2694672" y="3018514"/>
              <a:ext cx="109095" cy="1263364"/>
            </a:xfrm>
            <a:custGeom>
              <a:avLst/>
              <a:gdLst/>
              <a:ahLst/>
              <a:cxnLst>
                <a:cxn ang="0">
                  <a:pos x="wd2" y="hd2"/>
                </a:cxn>
                <a:cxn ang="5400000">
                  <a:pos x="wd2" y="hd2"/>
                </a:cxn>
                <a:cxn ang="10800000">
                  <a:pos x="wd2" y="hd2"/>
                </a:cxn>
                <a:cxn ang="16200000">
                  <a:pos x="wd2" y="hd2"/>
                </a:cxn>
              </a:cxnLst>
              <a:rect l="0" t="0" r="r" b="b"/>
              <a:pathLst>
                <a:path w="21413" h="21422" extrusionOk="0">
                  <a:moveTo>
                    <a:pt x="3632" y="0"/>
                  </a:moveTo>
                  <a:cubicBezTo>
                    <a:pt x="3632" y="0"/>
                    <a:pt x="6882" y="198"/>
                    <a:pt x="9366" y="446"/>
                  </a:cubicBezTo>
                  <a:cubicBezTo>
                    <a:pt x="11851" y="694"/>
                    <a:pt x="9366" y="1420"/>
                    <a:pt x="9366" y="1420"/>
                  </a:cubicBezTo>
                  <a:cubicBezTo>
                    <a:pt x="9366" y="1420"/>
                    <a:pt x="16630" y="1998"/>
                    <a:pt x="17968" y="2840"/>
                  </a:cubicBezTo>
                  <a:cubicBezTo>
                    <a:pt x="19307" y="3683"/>
                    <a:pt x="21218" y="21237"/>
                    <a:pt x="21409" y="21418"/>
                  </a:cubicBezTo>
                  <a:cubicBezTo>
                    <a:pt x="21600" y="21600"/>
                    <a:pt x="14718" y="15176"/>
                    <a:pt x="10895" y="12006"/>
                  </a:cubicBezTo>
                  <a:cubicBezTo>
                    <a:pt x="7072" y="8851"/>
                    <a:pt x="1911" y="1883"/>
                    <a:pt x="3440" y="1437"/>
                  </a:cubicBezTo>
                  <a:cubicBezTo>
                    <a:pt x="3440" y="1437"/>
                    <a:pt x="0" y="908"/>
                    <a:pt x="0" y="710"/>
                  </a:cubicBezTo>
                  <a:cubicBezTo>
                    <a:pt x="190" y="545"/>
                    <a:pt x="3632" y="0"/>
                    <a:pt x="3632" y="0"/>
                  </a:cubicBezTo>
                  <a:close/>
                </a:path>
              </a:pathLst>
            </a:cu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13" name="Line">
              <a:extLst>
                <a:ext uri="{FF2B5EF4-FFF2-40B4-BE49-F238E27FC236}">
                  <a16:creationId xmlns:a16="http://schemas.microsoft.com/office/drawing/2014/main" id="{A691A5D8-938B-D972-2D61-40C771CF058F}"/>
                </a:ext>
              </a:extLst>
            </p:cNvPr>
            <p:cNvSpPr/>
            <p:nvPr/>
          </p:nvSpPr>
          <p:spPr>
            <a:xfrm>
              <a:off x="912446" y="2852951"/>
              <a:ext cx="2384003" cy="3155486"/>
            </a:xfrm>
            <a:custGeom>
              <a:avLst/>
              <a:gdLst/>
              <a:ahLst/>
              <a:cxnLst>
                <a:cxn ang="0">
                  <a:pos x="wd2" y="hd2"/>
                </a:cxn>
                <a:cxn ang="5400000">
                  <a:pos x="wd2" y="hd2"/>
                </a:cxn>
                <a:cxn ang="10800000">
                  <a:pos x="wd2" y="hd2"/>
                </a:cxn>
                <a:cxn ang="16200000">
                  <a:pos x="wd2" y="hd2"/>
                </a:cxn>
              </a:cxnLst>
              <a:rect l="0" t="0" r="r" b="b"/>
              <a:pathLst>
                <a:path w="21538" h="21541" extrusionOk="0">
                  <a:moveTo>
                    <a:pt x="16003" y="1619"/>
                  </a:moveTo>
                  <a:cubicBezTo>
                    <a:pt x="15933" y="1427"/>
                    <a:pt x="15766" y="1267"/>
                    <a:pt x="15713" y="1068"/>
                  </a:cubicBezTo>
                  <a:cubicBezTo>
                    <a:pt x="15572" y="729"/>
                    <a:pt x="15238" y="509"/>
                    <a:pt x="14904" y="283"/>
                  </a:cubicBezTo>
                  <a:cubicBezTo>
                    <a:pt x="14851" y="250"/>
                    <a:pt x="14780" y="237"/>
                    <a:pt x="14754" y="177"/>
                  </a:cubicBezTo>
                  <a:cubicBezTo>
                    <a:pt x="14631" y="130"/>
                    <a:pt x="14508" y="97"/>
                    <a:pt x="14393" y="44"/>
                  </a:cubicBezTo>
                  <a:cubicBezTo>
                    <a:pt x="14270" y="-9"/>
                    <a:pt x="14164" y="-16"/>
                    <a:pt x="14041" y="37"/>
                  </a:cubicBezTo>
                  <a:cubicBezTo>
                    <a:pt x="13918" y="210"/>
                    <a:pt x="13760" y="330"/>
                    <a:pt x="13487" y="403"/>
                  </a:cubicBezTo>
                  <a:cubicBezTo>
                    <a:pt x="13161" y="496"/>
                    <a:pt x="12853" y="642"/>
                    <a:pt x="12581" y="808"/>
                  </a:cubicBezTo>
                  <a:cubicBezTo>
                    <a:pt x="12229" y="1021"/>
                    <a:pt x="11903" y="1254"/>
                    <a:pt x="11692" y="1566"/>
                  </a:cubicBezTo>
                  <a:cubicBezTo>
                    <a:pt x="11490" y="1865"/>
                    <a:pt x="11226" y="2138"/>
                    <a:pt x="11059" y="2457"/>
                  </a:cubicBezTo>
                  <a:cubicBezTo>
                    <a:pt x="10927" y="2716"/>
                    <a:pt x="10856" y="2989"/>
                    <a:pt x="10795" y="3262"/>
                  </a:cubicBezTo>
                  <a:cubicBezTo>
                    <a:pt x="10759" y="3414"/>
                    <a:pt x="10663" y="3561"/>
                    <a:pt x="10610" y="3720"/>
                  </a:cubicBezTo>
                  <a:cubicBezTo>
                    <a:pt x="10522" y="3966"/>
                    <a:pt x="10381" y="4206"/>
                    <a:pt x="10223" y="4425"/>
                  </a:cubicBezTo>
                  <a:cubicBezTo>
                    <a:pt x="10091" y="4618"/>
                    <a:pt x="10003" y="4824"/>
                    <a:pt x="9844" y="5010"/>
                  </a:cubicBezTo>
                  <a:cubicBezTo>
                    <a:pt x="9792" y="5070"/>
                    <a:pt x="9756" y="5136"/>
                    <a:pt x="9730" y="5203"/>
                  </a:cubicBezTo>
                  <a:cubicBezTo>
                    <a:pt x="9695" y="5316"/>
                    <a:pt x="9633" y="5429"/>
                    <a:pt x="9493" y="5502"/>
                  </a:cubicBezTo>
                  <a:cubicBezTo>
                    <a:pt x="9449" y="5529"/>
                    <a:pt x="9405" y="5562"/>
                    <a:pt x="9378" y="5602"/>
                  </a:cubicBezTo>
                  <a:cubicBezTo>
                    <a:pt x="9053" y="6074"/>
                    <a:pt x="8542" y="6433"/>
                    <a:pt x="8129" y="6852"/>
                  </a:cubicBezTo>
                  <a:cubicBezTo>
                    <a:pt x="7750" y="7237"/>
                    <a:pt x="7390" y="7629"/>
                    <a:pt x="7029" y="8022"/>
                  </a:cubicBezTo>
                  <a:cubicBezTo>
                    <a:pt x="6835" y="8234"/>
                    <a:pt x="6651" y="8447"/>
                    <a:pt x="6501" y="8680"/>
                  </a:cubicBezTo>
                  <a:cubicBezTo>
                    <a:pt x="6448" y="8766"/>
                    <a:pt x="6439" y="8819"/>
                    <a:pt x="6554" y="8873"/>
                  </a:cubicBezTo>
                  <a:cubicBezTo>
                    <a:pt x="6827" y="8992"/>
                    <a:pt x="6897" y="9159"/>
                    <a:pt x="6862" y="9404"/>
                  </a:cubicBezTo>
                  <a:cubicBezTo>
                    <a:pt x="6783" y="9943"/>
                    <a:pt x="6985" y="10455"/>
                    <a:pt x="7302" y="10940"/>
                  </a:cubicBezTo>
                  <a:cubicBezTo>
                    <a:pt x="7399" y="11086"/>
                    <a:pt x="7495" y="11233"/>
                    <a:pt x="7610" y="11366"/>
                  </a:cubicBezTo>
                  <a:cubicBezTo>
                    <a:pt x="7689" y="11459"/>
                    <a:pt x="7680" y="11578"/>
                    <a:pt x="7689" y="11691"/>
                  </a:cubicBezTo>
                  <a:cubicBezTo>
                    <a:pt x="7706" y="12263"/>
                    <a:pt x="7706" y="12835"/>
                    <a:pt x="7777" y="13407"/>
                  </a:cubicBezTo>
                  <a:cubicBezTo>
                    <a:pt x="7812" y="13752"/>
                    <a:pt x="7882" y="14091"/>
                    <a:pt x="7856" y="14437"/>
                  </a:cubicBezTo>
                  <a:cubicBezTo>
                    <a:pt x="7847" y="14550"/>
                    <a:pt x="7847" y="14643"/>
                    <a:pt x="7689" y="14716"/>
                  </a:cubicBezTo>
                  <a:cubicBezTo>
                    <a:pt x="7592" y="14763"/>
                    <a:pt x="7504" y="14856"/>
                    <a:pt x="7451" y="14929"/>
                  </a:cubicBezTo>
                  <a:cubicBezTo>
                    <a:pt x="7319" y="15082"/>
                    <a:pt x="7117" y="15115"/>
                    <a:pt x="6941" y="15162"/>
                  </a:cubicBezTo>
                  <a:cubicBezTo>
                    <a:pt x="6695" y="15228"/>
                    <a:pt x="6483" y="15335"/>
                    <a:pt x="6263" y="15441"/>
                  </a:cubicBezTo>
                  <a:cubicBezTo>
                    <a:pt x="5357" y="15860"/>
                    <a:pt x="4583" y="16405"/>
                    <a:pt x="3800" y="16937"/>
                  </a:cubicBezTo>
                  <a:cubicBezTo>
                    <a:pt x="3615" y="17063"/>
                    <a:pt x="3404" y="17170"/>
                    <a:pt x="3210" y="17296"/>
                  </a:cubicBezTo>
                  <a:cubicBezTo>
                    <a:pt x="3114" y="17356"/>
                    <a:pt x="2999" y="17416"/>
                    <a:pt x="2929" y="17489"/>
                  </a:cubicBezTo>
                  <a:cubicBezTo>
                    <a:pt x="2665" y="17775"/>
                    <a:pt x="2234" y="17941"/>
                    <a:pt x="1979" y="18213"/>
                  </a:cubicBezTo>
                  <a:cubicBezTo>
                    <a:pt x="1750" y="18453"/>
                    <a:pt x="1442" y="18592"/>
                    <a:pt x="1169" y="18778"/>
                  </a:cubicBezTo>
                  <a:cubicBezTo>
                    <a:pt x="1064" y="18852"/>
                    <a:pt x="984" y="18958"/>
                    <a:pt x="808" y="18931"/>
                  </a:cubicBezTo>
                  <a:cubicBezTo>
                    <a:pt x="791" y="18931"/>
                    <a:pt x="756" y="18951"/>
                    <a:pt x="738" y="18971"/>
                  </a:cubicBezTo>
                  <a:cubicBezTo>
                    <a:pt x="562" y="19164"/>
                    <a:pt x="333" y="19337"/>
                    <a:pt x="237" y="19570"/>
                  </a:cubicBezTo>
                  <a:cubicBezTo>
                    <a:pt x="210" y="19623"/>
                    <a:pt x="175" y="19683"/>
                    <a:pt x="184" y="19736"/>
                  </a:cubicBezTo>
                  <a:cubicBezTo>
                    <a:pt x="201" y="19862"/>
                    <a:pt x="149" y="19975"/>
                    <a:pt x="61" y="20075"/>
                  </a:cubicBezTo>
                  <a:cubicBezTo>
                    <a:pt x="-45" y="20208"/>
                    <a:pt x="-10" y="20308"/>
                    <a:pt x="149" y="20394"/>
                  </a:cubicBezTo>
                  <a:cubicBezTo>
                    <a:pt x="448" y="20560"/>
                    <a:pt x="808" y="20633"/>
                    <a:pt x="1152" y="20720"/>
                  </a:cubicBezTo>
                  <a:cubicBezTo>
                    <a:pt x="1213" y="20733"/>
                    <a:pt x="1275" y="20740"/>
                    <a:pt x="1336" y="20760"/>
                  </a:cubicBezTo>
                  <a:cubicBezTo>
                    <a:pt x="1512" y="20819"/>
                    <a:pt x="1644" y="20806"/>
                    <a:pt x="1706" y="20653"/>
                  </a:cubicBezTo>
                  <a:cubicBezTo>
                    <a:pt x="1741" y="20573"/>
                    <a:pt x="1803" y="20567"/>
                    <a:pt x="1891" y="20607"/>
                  </a:cubicBezTo>
                  <a:cubicBezTo>
                    <a:pt x="2058" y="20673"/>
                    <a:pt x="2234" y="20726"/>
                    <a:pt x="2383" y="20813"/>
                  </a:cubicBezTo>
                  <a:cubicBezTo>
                    <a:pt x="2419" y="20826"/>
                    <a:pt x="2454" y="20833"/>
                    <a:pt x="2489" y="20846"/>
                  </a:cubicBezTo>
                  <a:cubicBezTo>
                    <a:pt x="2779" y="20992"/>
                    <a:pt x="3061" y="21145"/>
                    <a:pt x="3360" y="21285"/>
                  </a:cubicBezTo>
                  <a:cubicBezTo>
                    <a:pt x="3606" y="21404"/>
                    <a:pt x="3897" y="21424"/>
                    <a:pt x="4178" y="21438"/>
                  </a:cubicBezTo>
                  <a:cubicBezTo>
                    <a:pt x="4530" y="21444"/>
                    <a:pt x="4856" y="21338"/>
                    <a:pt x="5172" y="21218"/>
                  </a:cubicBezTo>
                  <a:cubicBezTo>
                    <a:pt x="5331" y="21159"/>
                    <a:pt x="5489" y="21085"/>
                    <a:pt x="5639" y="21019"/>
                  </a:cubicBezTo>
                  <a:cubicBezTo>
                    <a:pt x="5771" y="20926"/>
                    <a:pt x="5929" y="20853"/>
                    <a:pt x="5859" y="20673"/>
                  </a:cubicBezTo>
                  <a:cubicBezTo>
                    <a:pt x="5788" y="20487"/>
                    <a:pt x="5709" y="20434"/>
                    <a:pt x="5454" y="20487"/>
                  </a:cubicBezTo>
                  <a:cubicBezTo>
                    <a:pt x="5164" y="20547"/>
                    <a:pt x="4873" y="20607"/>
                    <a:pt x="4557" y="20600"/>
                  </a:cubicBezTo>
                  <a:cubicBezTo>
                    <a:pt x="4319" y="20593"/>
                    <a:pt x="4134" y="20554"/>
                    <a:pt x="4002" y="20387"/>
                  </a:cubicBezTo>
                  <a:cubicBezTo>
                    <a:pt x="3905" y="20261"/>
                    <a:pt x="3791" y="20141"/>
                    <a:pt x="3659" y="20028"/>
                  </a:cubicBezTo>
                  <a:cubicBezTo>
                    <a:pt x="3430" y="19842"/>
                    <a:pt x="3518" y="19590"/>
                    <a:pt x="3853" y="19437"/>
                  </a:cubicBezTo>
                  <a:cubicBezTo>
                    <a:pt x="3958" y="19390"/>
                    <a:pt x="4037" y="19324"/>
                    <a:pt x="4117" y="19257"/>
                  </a:cubicBezTo>
                  <a:cubicBezTo>
                    <a:pt x="4152" y="19224"/>
                    <a:pt x="4196" y="19191"/>
                    <a:pt x="4240" y="19171"/>
                  </a:cubicBezTo>
                  <a:cubicBezTo>
                    <a:pt x="5208" y="18732"/>
                    <a:pt x="6043" y="18167"/>
                    <a:pt x="6888" y="17602"/>
                  </a:cubicBezTo>
                  <a:cubicBezTo>
                    <a:pt x="7240" y="17369"/>
                    <a:pt x="7636" y="17183"/>
                    <a:pt x="8041" y="17003"/>
                  </a:cubicBezTo>
                  <a:cubicBezTo>
                    <a:pt x="8674" y="16718"/>
                    <a:pt x="9308" y="16432"/>
                    <a:pt x="9941" y="16146"/>
                  </a:cubicBezTo>
                  <a:cubicBezTo>
                    <a:pt x="10293" y="15986"/>
                    <a:pt x="10425" y="15700"/>
                    <a:pt x="10583" y="15441"/>
                  </a:cubicBezTo>
                  <a:cubicBezTo>
                    <a:pt x="10812" y="15075"/>
                    <a:pt x="10874" y="14677"/>
                    <a:pt x="10962" y="14284"/>
                  </a:cubicBezTo>
                  <a:cubicBezTo>
                    <a:pt x="11032" y="13978"/>
                    <a:pt x="11085" y="13666"/>
                    <a:pt x="11155" y="13340"/>
                  </a:cubicBezTo>
                  <a:cubicBezTo>
                    <a:pt x="11314" y="13407"/>
                    <a:pt x="11454" y="13460"/>
                    <a:pt x="11586" y="13520"/>
                  </a:cubicBezTo>
                  <a:cubicBezTo>
                    <a:pt x="12141" y="13786"/>
                    <a:pt x="12686" y="14065"/>
                    <a:pt x="13205" y="14371"/>
                  </a:cubicBezTo>
                  <a:cubicBezTo>
                    <a:pt x="13346" y="14450"/>
                    <a:pt x="13293" y="14550"/>
                    <a:pt x="13276" y="14643"/>
                  </a:cubicBezTo>
                  <a:cubicBezTo>
                    <a:pt x="13197" y="15009"/>
                    <a:pt x="12950" y="15328"/>
                    <a:pt x="12801" y="15680"/>
                  </a:cubicBezTo>
                  <a:cubicBezTo>
                    <a:pt x="12651" y="16039"/>
                    <a:pt x="12501" y="16385"/>
                    <a:pt x="12431" y="16757"/>
                  </a:cubicBezTo>
                  <a:cubicBezTo>
                    <a:pt x="12369" y="17123"/>
                    <a:pt x="12202" y="17469"/>
                    <a:pt x="12035" y="17814"/>
                  </a:cubicBezTo>
                  <a:cubicBezTo>
                    <a:pt x="11947" y="17994"/>
                    <a:pt x="11859" y="18167"/>
                    <a:pt x="11824" y="18360"/>
                  </a:cubicBezTo>
                  <a:cubicBezTo>
                    <a:pt x="11789" y="18552"/>
                    <a:pt x="11630" y="18719"/>
                    <a:pt x="11578" y="18911"/>
                  </a:cubicBezTo>
                  <a:cubicBezTo>
                    <a:pt x="11516" y="19124"/>
                    <a:pt x="11402" y="19330"/>
                    <a:pt x="11384" y="19550"/>
                  </a:cubicBezTo>
                  <a:cubicBezTo>
                    <a:pt x="11375" y="19649"/>
                    <a:pt x="11340" y="19762"/>
                    <a:pt x="11164" y="19789"/>
                  </a:cubicBezTo>
                  <a:cubicBezTo>
                    <a:pt x="11120" y="19796"/>
                    <a:pt x="11085" y="19822"/>
                    <a:pt x="11076" y="19855"/>
                  </a:cubicBezTo>
                  <a:cubicBezTo>
                    <a:pt x="10988" y="20135"/>
                    <a:pt x="10812" y="20407"/>
                    <a:pt x="10856" y="20706"/>
                  </a:cubicBezTo>
                  <a:cubicBezTo>
                    <a:pt x="10865" y="20760"/>
                    <a:pt x="10883" y="20813"/>
                    <a:pt x="10891" y="20859"/>
                  </a:cubicBezTo>
                  <a:cubicBezTo>
                    <a:pt x="10997" y="20919"/>
                    <a:pt x="10927" y="21006"/>
                    <a:pt x="10944" y="21079"/>
                  </a:cubicBezTo>
                  <a:cubicBezTo>
                    <a:pt x="10953" y="21139"/>
                    <a:pt x="10962" y="21198"/>
                    <a:pt x="11023" y="21252"/>
                  </a:cubicBezTo>
                  <a:cubicBezTo>
                    <a:pt x="11164" y="21365"/>
                    <a:pt x="11322" y="21444"/>
                    <a:pt x="11534" y="21451"/>
                  </a:cubicBezTo>
                  <a:cubicBezTo>
                    <a:pt x="11806" y="21464"/>
                    <a:pt x="12079" y="21464"/>
                    <a:pt x="12343" y="21478"/>
                  </a:cubicBezTo>
                  <a:cubicBezTo>
                    <a:pt x="12431" y="21478"/>
                    <a:pt x="12501" y="21458"/>
                    <a:pt x="12554" y="21404"/>
                  </a:cubicBezTo>
                  <a:cubicBezTo>
                    <a:pt x="12625" y="21311"/>
                    <a:pt x="12721" y="21285"/>
                    <a:pt x="12862" y="21331"/>
                  </a:cubicBezTo>
                  <a:cubicBezTo>
                    <a:pt x="12959" y="21358"/>
                    <a:pt x="13056" y="21365"/>
                    <a:pt x="13153" y="21391"/>
                  </a:cubicBezTo>
                  <a:cubicBezTo>
                    <a:pt x="13856" y="21584"/>
                    <a:pt x="14578" y="21571"/>
                    <a:pt x="15299" y="21464"/>
                  </a:cubicBezTo>
                  <a:cubicBezTo>
                    <a:pt x="15739" y="21404"/>
                    <a:pt x="16170" y="21325"/>
                    <a:pt x="16584" y="21212"/>
                  </a:cubicBezTo>
                  <a:cubicBezTo>
                    <a:pt x="16742" y="21159"/>
                    <a:pt x="16909" y="21105"/>
                    <a:pt x="17050" y="21026"/>
                  </a:cubicBezTo>
                  <a:cubicBezTo>
                    <a:pt x="17226" y="20926"/>
                    <a:pt x="17261" y="20800"/>
                    <a:pt x="17156" y="20600"/>
                  </a:cubicBezTo>
                  <a:cubicBezTo>
                    <a:pt x="17085" y="20460"/>
                    <a:pt x="16918" y="20494"/>
                    <a:pt x="16777" y="20507"/>
                  </a:cubicBezTo>
                  <a:cubicBezTo>
                    <a:pt x="16478" y="20547"/>
                    <a:pt x="16179" y="20593"/>
                    <a:pt x="15880" y="20514"/>
                  </a:cubicBezTo>
                  <a:cubicBezTo>
                    <a:pt x="15352" y="20374"/>
                    <a:pt x="14833" y="20214"/>
                    <a:pt x="14375" y="19955"/>
                  </a:cubicBezTo>
                  <a:cubicBezTo>
                    <a:pt x="14261" y="19889"/>
                    <a:pt x="14103" y="19849"/>
                    <a:pt x="14094" y="19709"/>
                  </a:cubicBezTo>
                  <a:cubicBezTo>
                    <a:pt x="14094" y="19676"/>
                    <a:pt x="14076" y="19643"/>
                    <a:pt x="14103" y="19609"/>
                  </a:cubicBezTo>
                  <a:cubicBezTo>
                    <a:pt x="14446" y="19217"/>
                    <a:pt x="14516" y="18752"/>
                    <a:pt x="14719" y="18326"/>
                  </a:cubicBezTo>
                  <a:cubicBezTo>
                    <a:pt x="15238" y="17269"/>
                    <a:pt x="15625" y="16172"/>
                    <a:pt x="16232" y="15135"/>
                  </a:cubicBezTo>
                  <a:cubicBezTo>
                    <a:pt x="16390" y="14869"/>
                    <a:pt x="16584" y="14617"/>
                    <a:pt x="16645" y="14324"/>
                  </a:cubicBezTo>
                  <a:cubicBezTo>
                    <a:pt x="16681" y="14145"/>
                    <a:pt x="16637" y="13985"/>
                    <a:pt x="16557" y="13826"/>
                  </a:cubicBezTo>
                  <a:cubicBezTo>
                    <a:pt x="16346" y="13387"/>
                    <a:pt x="16030" y="12995"/>
                    <a:pt x="15660" y="12622"/>
                  </a:cubicBezTo>
                  <a:cubicBezTo>
                    <a:pt x="15115" y="12077"/>
                    <a:pt x="14551" y="11532"/>
                    <a:pt x="13980" y="11007"/>
                  </a:cubicBezTo>
                  <a:cubicBezTo>
                    <a:pt x="13962" y="10993"/>
                    <a:pt x="13953" y="10973"/>
                    <a:pt x="13927" y="10967"/>
                  </a:cubicBezTo>
                  <a:cubicBezTo>
                    <a:pt x="13751" y="10880"/>
                    <a:pt x="13777" y="10814"/>
                    <a:pt x="13900" y="10688"/>
                  </a:cubicBezTo>
                  <a:cubicBezTo>
                    <a:pt x="14120" y="10455"/>
                    <a:pt x="14261" y="10176"/>
                    <a:pt x="14375" y="9896"/>
                  </a:cubicBezTo>
                  <a:cubicBezTo>
                    <a:pt x="14499" y="9604"/>
                    <a:pt x="14683" y="9338"/>
                    <a:pt x="14771" y="9032"/>
                  </a:cubicBezTo>
                  <a:cubicBezTo>
                    <a:pt x="14798" y="8946"/>
                    <a:pt x="14851" y="8859"/>
                    <a:pt x="14956" y="8793"/>
                  </a:cubicBezTo>
                  <a:cubicBezTo>
                    <a:pt x="15035" y="8740"/>
                    <a:pt x="15106" y="8660"/>
                    <a:pt x="15035" y="8567"/>
                  </a:cubicBezTo>
                  <a:cubicBezTo>
                    <a:pt x="15000" y="8520"/>
                    <a:pt x="15035" y="8474"/>
                    <a:pt x="15053" y="8427"/>
                  </a:cubicBezTo>
                  <a:cubicBezTo>
                    <a:pt x="15247" y="8015"/>
                    <a:pt x="15423" y="7596"/>
                    <a:pt x="15572" y="7171"/>
                  </a:cubicBezTo>
                  <a:cubicBezTo>
                    <a:pt x="15598" y="7091"/>
                    <a:pt x="15651" y="7024"/>
                    <a:pt x="15722" y="6958"/>
                  </a:cubicBezTo>
                  <a:cubicBezTo>
                    <a:pt x="15792" y="6891"/>
                    <a:pt x="15836" y="6825"/>
                    <a:pt x="15810" y="6719"/>
                  </a:cubicBezTo>
                  <a:cubicBezTo>
                    <a:pt x="15783" y="6599"/>
                    <a:pt x="15880" y="6473"/>
                    <a:pt x="15959" y="6353"/>
                  </a:cubicBezTo>
                  <a:cubicBezTo>
                    <a:pt x="15986" y="6313"/>
                    <a:pt x="16021" y="6313"/>
                    <a:pt x="16065" y="6346"/>
                  </a:cubicBezTo>
                  <a:cubicBezTo>
                    <a:pt x="16390" y="6592"/>
                    <a:pt x="16795" y="6665"/>
                    <a:pt x="17235" y="6665"/>
                  </a:cubicBezTo>
                  <a:lnTo>
                    <a:pt x="17385" y="6659"/>
                  </a:lnTo>
                  <a:cubicBezTo>
                    <a:pt x="17543" y="6599"/>
                    <a:pt x="17719" y="6592"/>
                    <a:pt x="17895" y="6572"/>
                  </a:cubicBezTo>
                  <a:cubicBezTo>
                    <a:pt x="18889" y="6439"/>
                    <a:pt x="19892" y="6340"/>
                    <a:pt x="20886" y="6187"/>
                  </a:cubicBezTo>
                  <a:cubicBezTo>
                    <a:pt x="21027" y="6167"/>
                    <a:pt x="21062" y="6127"/>
                    <a:pt x="21027" y="6027"/>
                  </a:cubicBezTo>
                  <a:cubicBezTo>
                    <a:pt x="20983" y="5901"/>
                    <a:pt x="21036" y="5868"/>
                    <a:pt x="21203" y="5888"/>
                  </a:cubicBezTo>
                  <a:cubicBezTo>
                    <a:pt x="21458" y="5921"/>
                    <a:pt x="21449" y="5914"/>
                    <a:pt x="21493" y="5715"/>
                  </a:cubicBezTo>
                  <a:cubicBezTo>
                    <a:pt x="21555" y="5409"/>
                    <a:pt x="21537" y="5103"/>
                    <a:pt x="21529" y="4797"/>
                  </a:cubicBezTo>
                  <a:cubicBezTo>
                    <a:pt x="21520" y="4631"/>
                    <a:pt x="21458" y="4452"/>
                    <a:pt x="21273" y="4325"/>
                  </a:cubicBezTo>
                  <a:cubicBezTo>
                    <a:pt x="21168" y="4279"/>
                    <a:pt x="21045" y="4285"/>
                    <a:pt x="20930" y="4292"/>
                  </a:cubicBezTo>
                  <a:cubicBezTo>
                    <a:pt x="20640" y="4279"/>
                    <a:pt x="20341" y="4272"/>
                    <a:pt x="20050" y="4239"/>
                  </a:cubicBezTo>
                  <a:cubicBezTo>
                    <a:pt x="19998" y="4232"/>
                    <a:pt x="19936" y="4219"/>
                    <a:pt x="19883" y="4226"/>
                  </a:cubicBezTo>
                  <a:cubicBezTo>
                    <a:pt x="19523" y="4312"/>
                    <a:pt x="19188" y="4232"/>
                    <a:pt x="18845" y="4159"/>
                  </a:cubicBezTo>
                  <a:cubicBezTo>
                    <a:pt x="18537" y="4093"/>
                    <a:pt x="18238" y="3999"/>
                    <a:pt x="17921" y="3960"/>
                  </a:cubicBezTo>
                  <a:cubicBezTo>
                    <a:pt x="17605" y="3920"/>
                    <a:pt x="17429" y="3740"/>
                    <a:pt x="17200" y="3614"/>
                  </a:cubicBezTo>
                  <a:cubicBezTo>
                    <a:pt x="17173" y="3601"/>
                    <a:pt x="17147" y="3567"/>
                    <a:pt x="17147" y="3541"/>
                  </a:cubicBezTo>
                </a:path>
              </a:pathLst>
            </a:custGeom>
            <a:solidFill>
              <a:schemeClr val="tx1">
                <a:lumMod val="50000"/>
                <a:lumOff val="50000"/>
              </a:schemeClr>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EED7841E-0023-1795-402C-ED16E88326AE}"/>
                </a:ext>
              </a:extLst>
            </p:cNvPr>
            <p:cNvSpPr/>
            <p:nvPr/>
          </p:nvSpPr>
          <p:spPr>
            <a:xfrm>
              <a:off x="2470676" y="2473133"/>
              <a:ext cx="481184" cy="543803"/>
            </a:xfrm>
            <a:custGeom>
              <a:avLst/>
              <a:gdLst/>
              <a:ahLst/>
              <a:cxnLst>
                <a:cxn ang="0">
                  <a:pos x="wd2" y="hd2"/>
                </a:cxn>
                <a:cxn ang="5400000">
                  <a:pos x="wd2" y="hd2"/>
                </a:cxn>
                <a:cxn ang="10800000">
                  <a:pos x="wd2" y="hd2"/>
                </a:cxn>
                <a:cxn ang="16200000">
                  <a:pos x="wd2" y="hd2"/>
                </a:cxn>
              </a:cxnLst>
              <a:rect l="0" t="0" r="r" b="b"/>
              <a:pathLst>
                <a:path w="21387" h="21423" extrusionOk="0">
                  <a:moveTo>
                    <a:pt x="19868" y="7074"/>
                  </a:moveTo>
                  <a:cubicBezTo>
                    <a:pt x="20128" y="6652"/>
                    <a:pt x="19998" y="6192"/>
                    <a:pt x="19911" y="5731"/>
                  </a:cubicBezTo>
                  <a:cubicBezTo>
                    <a:pt x="19695" y="4465"/>
                    <a:pt x="19435" y="3238"/>
                    <a:pt x="19089" y="2010"/>
                  </a:cubicBezTo>
                  <a:cubicBezTo>
                    <a:pt x="18050" y="1473"/>
                    <a:pt x="17011" y="974"/>
                    <a:pt x="15929" y="437"/>
                  </a:cubicBezTo>
                  <a:cubicBezTo>
                    <a:pt x="14977" y="-62"/>
                    <a:pt x="13852" y="-177"/>
                    <a:pt x="12986" y="322"/>
                  </a:cubicBezTo>
                  <a:cubicBezTo>
                    <a:pt x="12120" y="821"/>
                    <a:pt x="12337" y="1856"/>
                    <a:pt x="12640" y="2700"/>
                  </a:cubicBezTo>
                  <a:cubicBezTo>
                    <a:pt x="12683" y="2854"/>
                    <a:pt x="12769" y="3007"/>
                    <a:pt x="12813" y="3161"/>
                  </a:cubicBezTo>
                  <a:cubicBezTo>
                    <a:pt x="13289" y="4082"/>
                    <a:pt x="13678" y="4964"/>
                    <a:pt x="12510" y="5770"/>
                  </a:cubicBezTo>
                  <a:cubicBezTo>
                    <a:pt x="12250" y="5962"/>
                    <a:pt x="12077" y="6422"/>
                    <a:pt x="12077" y="6729"/>
                  </a:cubicBezTo>
                  <a:cubicBezTo>
                    <a:pt x="12120" y="7496"/>
                    <a:pt x="11384" y="7765"/>
                    <a:pt x="10951" y="8187"/>
                  </a:cubicBezTo>
                  <a:cubicBezTo>
                    <a:pt x="10648" y="8455"/>
                    <a:pt x="10259" y="8532"/>
                    <a:pt x="9956" y="8033"/>
                  </a:cubicBezTo>
                  <a:cubicBezTo>
                    <a:pt x="9610" y="7458"/>
                    <a:pt x="8960" y="7074"/>
                    <a:pt x="8354" y="6690"/>
                  </a:cubicBezTo>
                  <a:cubicBezTo>
                    <a:pt x="7618" y="6230"/>
                    <a:pt x="5930" y="6345"/>
                    <a:pt x="5324" y="6959"/>
                  </a:cubicBezTo>
                  <a:cubicBezTo>
                    <a:pt x="4675" y="7650"/>
                    <a:pt x="4155" y="8417"/>
                    <a:pt x="4026" y="9376"/>
                  </a:cubicBezTo>
                  <a:cubicBezTo>
                    <a:pt x="3852" y="10642"/>
                    <a:pt x="4242" y="12177"/>
                    <a:pt x="2337" y="12791"/>
                  </a:cubicBezTo>
                  <a:cubicBezTo>
                    <a:pt x="2294" y="12791"/>
                    <a:pt x="2294" y="12906"/>
                    <a:pt x="2294" y="12944"/>
                  </a:cubicBezTo>
                  <a:cubicBezTo>
                    <a:pt x="2640" y="13673"/>
                    <a:pt x="2034" y="13711"/>
                    <a:pt x="1515" y="13942"/>
                  </a:cubicBezTo>
                  <a:cubicBezTo>
                    <a:pt x="995" y="14172"/>
                    <a:pt x="390" y="14402"/>
                    <a:pt x="0" y="14862"/>
                  </a:cubicBezTo>
                  <a:cubicBezTo>
                    <a:pt x="0" y="14978"/>
                    <a:pt x="43" y="15093"/>
                    <a:pt x="43" y="15169"/>
                  </a:cubicBezTo>
                  <a:cubicBezTo>
                    <a:pt x="649" y="14862"/>
                    <a:pt x="1169" y="14901"/>
                    <a:pt x="1775" y="15208"/>
                  </a:cubicBezTo>
                  <a:cubicBezTo>
                    <a:pt x="2337" y="15515"/>
                    <a:pt x="2944" y="15745"/>
                    <a:pt x="3550" y="15975"/>
                  </a:cubicBezTo>
                  <a:cubicBezTo>
                    <a:pt x="4761" y="16244"/>
                    <a:pt x="5627" y="17011"/>
                    <a:pt x="6623" y="17625"/>
                  </a:cubicBezTo>
                  <a:cubicBezTo>
                    <a:pt x="7878" y="18354"/>
                    <a:pt x="9220" y="19006"/>
                    <a:pt x="10042" y="20234"/>
                  </a:cubicBezTo>
                  <a:cubicBezTo>
                    <a:pt x="10302" y="20617"/>
                    <a:pt x="10475" y="21001"/>
                    <a:pt x="10735" y="21423"/>
                  </a:cubicBezTo>
                  <a:cubicBezTo>
                    <a:pt x="11038" y="20963"/>
                    <a:pt x="10562" y="20541"/>
                    <a:pt x="10908" y="20042"/>
                  </a:cubicBezTo>
                  <a:cubicBezTo>
                    <a:pt x="11731" y="18929"/>
                    <a:pt x="12683" y="18546"/>
                    <a:pt x="14111" y="18852"/>
                  </a:cubicBezTo>
                  <a:cubicBezTo>
                    <a:pt x="14761" y="19006"/>
                    <a:pt x="15453" y="18929"/>
                    <a:pt x="16146" y="18929"/>
                  </a:cubicBezTo>
                  <a:cubicBezTo>
                    <a:pt x="17358" y="18929"/>
                    <a:pt x="17748" y="18584"/>
                    <a:pt x="17877" y="17548"/>
                  </a:cubicBezTo>
                  <a:cubicBezTo>
                    <a:pt x="17921" y="17241"/>
                    <a:pt x="17964" y="17011"/>
                    <a:pt x="18224" y="16819"/>
                  </a:cubicBezTo>
                  <a:cubicBezTo>
                    <a:pt x="18656" y="16512"/>
                    <a:pt x="18959" y="16128"/>
                    <a:pt x="18743" y="15591"/>
                  </a:cubicBezTo>
                  <a:cubicBezTo>
                    <a:pt x="18700" y="15476"/>
                    <a:pt x="18743" y="15246"/>
                    <a:pt x="18786" y="15208"/>
                  </a:cubicBezTo>
                  <a:cubicBezTo>
                    <a:pt x="19695" y="14901"/>
                    <a:pt x="19436" y="14172"/>
                    <a:pt x="19652" y="13596"/>
                  </a:cubicBezTo>
                  <a:cubicBezTo>
                    <a:pt x="19739" y="13289"/>
                    <a:pt x="20128" y="13213"/>
                    <a:pt x="20475" y="13136"/>
                  </a:cubicBezTo>
                  <a:cubicBezTo>
                    <a:pt x="21340" y="12944"/>
                    <a:pt x="21600" y="12522"/>
                    <a:pt x="21210" y="11793"/>
                  </a:cubicBezTo>
                  <a:cubicBezTo>
                    <a:pt x="20821" y="11064"/>
                    <a:pt x="20518" y="10335"/>
                    <a:pt x="20042" y="9645"/>
                  </a:cubicBezTo>
                  <a:cubicBezTo>
                    <a:pt x="20042" y="9645"/>
                    <a:pt x="19522" y="8609"/>
                    <a:pt x="19522" y="8225"/>
                  </a:cubicBezTo>
                  <a:cubicBezTo>
                    <a:pt x="19565" y="7841"/>
                    <a:pt x="19868" y="7074"/>
                    <a:pt x="19868" y="7074"/>
                  </a:cubicBezTo>
                  <a:close/>
                </a:path>
              </a:pathLst>
            </a:custGeom>
            <a:solidFill>
              <a:srgbClr val="FCAF71"/>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82E8AFFF-6817-7708-5779-3ADE721E0FFD}"/>
                </a:ext>
              </a:extLst>
            </p:cNvPr>
            <p:cNvSpPr/>
            <p:nvPr/>
          </p:nvSpPr>
          <p:spPr>
            <a:xfrm>
              <a:off x="2431721" y="2395221"/>
              <a:ext cx="488717" cy="453092"/>
            </a:xfrm>
            <a:custGeom>
              <a:avLst/>
              <a:gdLst/>
              <a:ahLst/>
              <a:cxnLst>
                <a:cxn ang="0">
                  <a:pos x="wd2" y="hd2"/>
                </a:cxn>
                <a:cxn ang="5400000">
                  <a:pos x="wd2" y="hd2"/>
                </a:cxn>
                <a:cxn ang="10800000">
                  <a:pos x="wd2" y="hd2"/>
                </a:cxn>
                <a:cxn ang="16200000">
                  <a:pos x="wd2" y="hd2"/>
                </a:cxn>
              </a:cxnLst>
              <a:rect l="0" t="0" r="r" b="b"/>
              <a:pathLst>
                <a:path w="21212" h="21472" extrusionOk="0">
                  <a:moveTo>
                    <a:pt x="1675" y="21472"/>
                  </a:moveTo>
                  <a:cubicBezTo>
                    <a:pt x="2055" y="20918"/>
                    <a:pt x="2647" y="20687"/>
                    <a:pt x="3154" y="20364"/>
                  </a:cubicBezTo>
                  <a:cubicBezTo>
                    <a:pt x="3662" y="20087"/>
                    <a:pt x="4253" y="20041"/>
                    <a:pt x="3915" y="19164"/>
                  </a:cubicBezTo>
                  <a:cubicBezTo>
                    <a:pt x="3915" y="19118"/>
                    <a:pt x="3915" y="18980"/>
                    <a:pt x="3957" y="18980"/>
                  </a:cubicBezTo>
                  <a:cubicBezTo>
                    <a:pt x="5817" y="18241"/>
                    <a:pt x="5395" y="16395"/>
                    <a:pt x="5606" y="14872"/>
                  </a:cubicBezTo>
                  <a:cubicBezTo>
                    <a:pt x="5733" y="13718"/>
                    <a:pt x="6240" y="12795"/>
                    <a:pt x="6874" y="11964"/>
                  </a:cubicBezTo>
                  <a:cubicBezTo>
                    <a:pt x="7423" y="11226"/>
                    <a:pt x="9114" y="11041"/>
                    <a:pt x="9833" y="11641"/>
                  </a:cubicBezTo>
                  <a:cubicBezTo>
                    <a:pt x="10425" y="12103"/>
                    <a:pt x="11059" y="12564"/>
                    <a:pt x="11397" y="13257"/>
                  </a:cubicBezTo>
                  <a:cubicBezTo>
                    <a:pt x="11693" y="13903"/>
                    <a:pt x="12073" y="13810"/>
                    <a:pt x="12369" y="13441"/>
                  </a:cubicBezTo>
                  <a:cubicBezTo>
                    <a:pt x="12792" y="12934"/>
                    <a:pt x="13510" y="12657"/>
                    <a:pt x="13468" y="11687"/>
                  </a:cubicBezTo>
                  <a:cubicBezTo>
                    <a:pt x="13468" y="11272"/>
                    <a:pt x="13595" y="10718"/>
                    <a:pt x="13891" y="10534"/>
                  </a:cubicBezTo>
                  <a:cubicBezTo>
                    <a:pt x="15074" y="9564"/>
                    <a:pt x="14652" y="8503"/>
                    <a:pt x="14187" y="7395"/>
                  </a:cubicBezTo>
                  <a:cubicBezTo>
                    <a:pt x="14102" y="7210"/>
                    <a:pt x="14060" y="7026"/>
                    <a:pt x="14018" y="6841"/>
                  </a:cubicBezTo>
                  <a:cubicBezTo>
                    <a:pt x="13764" y="5826"/>
                    <a:pt x="13510" y="4626"/>
                    <a:pt x="14356" y="3980"/>
                  </a:cubicBezTo>
                  <a:cubicBezTo>
                    <a:pt x="15159" y="3380"/>
                    <a:pt x="16300" y="3564"/>
                    <a:pt x="17230" y="4118"/>
                  </a:cubicBezTo>
                  <a:cubicBezTo>
                    <a:pt x="18244" y="4764"/>
                    <a:pt x="19259" y="5364"/>
                    <a:pt x="20316" y="6010"/>
                  </a:cubicBezTo>
                  <a:cubicBezTo>
                    <a:pt x="21457" y="5318"/>
                    <a:pt x="21330" y="4810"/>
                    <a:pt x="20907" y="3518"/>
                  </a:cubicBezTo>
                  <a:cubicBezTo>
                    <a:pt x="20527" y="2318"/>
                    <a:pt x="19597" y="2734"/>
                    <a:pt x="19005" y="2364"/>
                  </a:cubicBezTo>
                  <a:cubicBezTo>
                    <a:pt x="16089" y="518"/>
                    <a:pt x="12792" y="195"/>
                    <a:pt x="9495" y="10"/>
                  </a:cubicBezTo>
                  <a:cubicBezTo>
                    <a:pt x="7212" y="-128"/>
                    <a:pt x="5564" y="1072"/>
                    <a:pt x="3915" y="2687"/>
                  </a:cubicBezTo>
                  <a:cubicBezTo>
                    <a:pt x="1379" y="5087"/>
                    <a:pt x="533" y="8226"/>
                    <a:pt x="68" y="11595"/>
                  </a:cubicBezTo>
                  <a:cubicBezTo>
                    <a:pt x="-143" y="13026"/>
                    <a:pt x="153" y="14457"/>
                    <a:pt x="702" y="15749"/>
                  </a:cubicBezTo>
                  <a:cubicBezTo>
                    <a:pt x="1379" y="17318"/>
                    <a:pt x="1590" y="18887"/>
                    <a:pt x="1548" y="20549"/>
                  </a:cubicBezTo>
                  <a:cubicBezTo>
                    <a:pt x="1464" y="20964"/>
                    <a:pt x="1379" y="21241"/>
                    <a:pt x="1675" y="21472"/>
                  </a:cubicBezTo>
                  <a:close/>
                </a:path>
              </a:pathLst>
            </a:custGeom>
            <a:solidFill>
              <a:srgbClr val="060708"/>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724E5D69-572D-A2AA-C582-F749B7CF8732}"/>
                </a:ext>
              </a:extLst>
            </p:cNvPr>
            <p:cNvSpPr/>
            <p:nvPr/>
          </p:nvSpPr>
          <p:spPr>
            <a:xfrm>
              <a:off x="3230315" y="3164598"/>
              <a:ext cx="200862" cy="405941"/>
            </a:xfrm>
            <a:custGeom>
              <a:avLst/>
              <a:gdLst/>
              <a:ahLst/>
              <a:cxnLst>
                <a:cxn ang="0">
                  <a:pos x="wd2" y="hd2"/>
                </a:cxn>
                <a:cxn ang="5400000">
                  <a:pos x="wd2" y="hd2"/>
                </a:cxn>
                <a:cxn ang="10800000">
                  <a:pos x="wd2" y="hd2"/>
                </a:cxn>
                <a:cxn ang="16200000">
                  <a:pos x="wd2" y="hd2"/>
                </a:cxn>
              </a:cxnLst>
              <a:rect l="0" t="0" r="r" b="b"/>
              <a:pathLst>
                <a:path w="21522" h="21386" extrusionOk="0">
                  <a:moveTo>
                    <a:pt x="0" y="16524"/>
                  </a:moveTo>
                  <a:cubicBezTo>
                    <a:pt x="1356" y="16524"/>
                    <a:pt x="2818" y="16421"/>
                    <a:pt x="4070" y="16781"/>
                  </a:cubicBezTo>
                  <a:cubicBezTo>
                    <a:pt x="7409" y="16421"/>
                    <a:pt x="8661" y="16729"/>
                    <a:pt x="9704" y="18217"/>
                  </a:cubicBezTo>
                  <a:cubicBezTo>
                    <a:pt x="10226" y="19038"/>
                    <a:pt x="10852" y="19808"/>
                    <a:pt x="10748" y="20680"/>
                  </a:cubicBezTo>
                  <a:cubicBezTo>
                    <a:pt x="10748" y="21552"/>
                    <a:pt x="11582" y="21501"/>
                    <a:pt x="12626" y="21142"/>
                  </a:cubicBezTo>
                  <a:cubicBezTo>
                    <a:pt x="15130" y="20321"/>
                    <a:pt x="16487" y="19038"/>
                    <a:pt x="17843" y="17755"/>
                  </a:cubicBezTo>
                  <a:cubicBezTo>
                    <a:pt x="20139" y="15703"/>
                    <a:pt x="20035" y="13446"/>
                    <a:pt x="20557" y="11239"/>
                  </a:cubicBezTo>
                  <a:cubicBezTo>
                    <a:pt x="21287" y="8264"/>
                    <a:pt x="20765" y="5288"/>
                    <a:pt x="21496" y="2312"/>
                  </a:cubicBezTo>
                  <a:cubicBezTo>
                    <a:pt x="21600" y="1799"/>
                    <a:pt x="21391" y="1286"/>
                    <a:pt x="20869" y="824"/>
                  </a:cubicBezTo>
                  <a:cubicBezTo>
                    <a:pt x="20452" y="516"/>
                    <a:pt x="20557" y="-48"/>
                    <a:pt x="19409" y="3"/>
                  </a:cubicBezTo>
                  <a:cubicBezTo>
                    <a:pt x="18470" y="55"/>
                    <a:pt x="18052" y="465"/>
                    <a:pt x="17634" y="824"/>
                  </a:cubicBezTo>
                  <a:cubicBezTo>
                    <a:pt x="17322" y="1132"/>
                    <a:pt x="17113" y="1440"/>
                    <a:pt x="16800" y="1748"/>
                  </a:cubicBezTo>
                  <a:cubicBezTo>
                    <a:pt x="16591" y="1902"/>
                    <a:pt x="16487" y="2158"/>
                    <a:pt x="15861" y="2056"/>
                  </a:cubicBezTo>
                  <a:cubicBezTo>
                    <a:pt x="12417" y="1696"/>
                    <a:pt x="11791" y="1953"/>
                    <a:pt x="10643" y="3543"/>
                  </a:cubicBezTo>
                  <a:cubicBezTo>
                    <a:pt x="8661" y="6263"/>
                    <a:pt x="6052" y="8879"/>
                    <a:pt x="3130" y="11393"/>
                  </a:cubicBezTo>
                  <a:cubicBezTo>
                    <a:pt x="1461" y="12984"/>
                    <a:pt x="313" y="14677"/>
                    <a:pt x="0" y="16524"/>
                  </a:cubicBezTo>
                  <a:close/>
                </a:path>
              </a:pathLst>
            </a:custGeom>
            <a:solidFill>
              <a:srgbClr val="FCAF71"/>
            </a:solidFill>
            <a:ln w="12700">
              <a:miter lim="400000"/>
            </a:ln>
          </p:spPr>
          <p:txBody>
            <a:bodyPr lIns="38100" tIns="38100" rIns="38100" bIns="38100" anchor="ctr"/>
            <a:lstStyle/>
            <a:p>
              <a:pPr>
                <a:defRPr sz="3000">
                  <a:solidFill>
                    <a:srgbClr val="FFFFFF"/>
                  </a:solidFill>
                </a:defRPr>
              </a:pPr>
              <a:endParaRPr/>
            </a:p>
          </p:txBody>
        </p:sp>
      </p:grpSp>
      <p:grpSp>
        <p:nvGrpSpPr>
          <p:cNvPr id="21" name="Group 20">
            <a:extLst>
              <a:ext uri="{FF2B5EF4-FFF2-40B4-BE49-F238E27FC236}">
                <a16:creationId xmlns:a16="http://schemas.microsoft.com/office/drawing/2014/main" id="{F0938C90-E67F-E04B-2176-13CD924925E4}"/>
              </a:ext>
            </a:extLst>
          </p:cNvPr>
          <p:cNvGrpSpPr/>
          <p:nvPr/>
        </p:nvGrpSpPr>
        <p:grpSpPr>
          <a:xfrm>
            <a:off x="5742256" y="1242541"/>
            <a:ext cx="5462245" cy="1813373"/>
            <a:chOff x="332936" y="2627766"/>
            <a:chExt cx="2926080" cy="1813373"/>
          </a:xfrm>
        </p:grpSpPr>
        <p:sp>
          <p:nvSpPr>
            <p:cNvPr id="22" name="TextBox 21">
              <a:extLst>
                <a:ext uri="{FF2B5EF4-FFF2-40B4-BE49-F238E27FC236}">
                  <a16:creationId xmlns:a16="http://schemas.microsoft.com/office/drawing/2014/main" id="{70AC898D-7384-AA27-8DE9-3073A4CF3B44}"/>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23" name="TextBox 22">
              <a:extLst>
                <a:ext uri="{FF2B5EF4-FFF2-40B4-BE49-F238E27FC236}">
                  <a16:creationId xmlns:a16="http://schemas.microsoft.com/office/drawing/2014/main" id="{B1A38FFE-E139-7065-DAAF-0FC65F9C98CD}"/>
                </a:ext>
              </a:extLst>
            </p:cNvPr>
            <p:cNvSpPr txBox="1"/>
            <p:nvPr/>
          </p:nvSpPr>
          <p:spPr>
            <a:xfrm>
              <a:off x="332936" y="3086922"/>
              <a:ext cx="2926080" cy="135421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599846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8488</TotalTime>
  <Words>215</Words>
  <Application>Microsoft Office PowerPoint</Application>
  <PresentationFormat>Widescreen</PresentationFormat>
  <Paragraphs>14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Business Crisis Metaphor – Slide Template</vt:lpstr>
      <vt:lpstr>Business Crisis Metaphor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Crisis Metaphor</dc:title>
  <dc:creator>PresentationGO.com</dc:creator>
  <dc:description>© Copyright PresentationGO.com - Do not distribute or sale without written permission.</dc:description>
  <cp:lastModifiedBy>Christophe Barroche</cp:lastModifiedBy>
  <cp:revision>14</cp:revision>
  <dcterms:created xsi:type="dcterms:W3CDTF">2014-11-26T05:14:11Z</dcterms:created>
  <dcterms:modified xsi:type="dcterms:W3CDTF">2023-02-09T01:01:29Z</dcterms:modified>
  <cp:category>Graphics &amp; Metaphors</cp:category>
</cp:coreProperties>
</file>