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357" autoAdjust="0"/>
  </p:normalViewPr>
  <p:slideViewPr>
    <p:cSldViewPr snapToGrid="0" showGuides="1">
      <p:cViewPr>
        <p:scale>
          <a:sx n="100" d="100"/>
          <a:sy n="100" d="100"/>
        </p:scale>
        <p:origin x="204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66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374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2 Business People Shake Hands for PowerPoint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F6D809E-4DD2-4B16-BFC8-D96490350708}"/>
              </a:ext>
            </a:extLst>
          </p:cNvPr>
          <p:cNvGrpSpPr/>
          <p:nvPr/>
        </p:nvGrpSpPr>
        <p:grpSpPr>
          <a:xfrm>
            <a:off x="9439539" y="2870633"/>
            <a:ext cx="2419525" cy="1474819"/>
            <a:chOff x="9439539" y="2947244"/>
            <a:chExt cx="2419525" cy="1474819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26C12B9F-1A22-4046-A3A0-CE75550F5010}"/>
                </a:ext>
              </a:extLst>
            </p:cNvPr>
            <p:cNvSpPr txBox="1"/>
            <p:nvPr/>
          </p:nvSpPr>
          <p:spPr>
            <a:xfrm>
              <a:off x="9439539" y="2947244"/>
              <a:ext cx="2419525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DF4449C9-6ED6-439F-9B90-6D138ABE121B}"/>
                </a:ext>
              </a:extLst>
            </p:cNvPr>
            <p:cNvSpPr txBox="1"/>
            <p:nvPr/>
          </p:nvSpPr>
          <p:spPr>
            <a:xfrm>
              <a:off x="9445960" y="3406400"/>
              <a:ext cx="2413104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9A8AC0A2-33FC-4ED9-8BCF-96582E87D8B4}"/>
              </a:ext>
            </a:extLst>
          </p:cNvPr>
          <p:cNvGrpSpPr/>
          <p:nvPr/>
        </p:nvGrpSpPr>
        <p:grpSpPr>
          <a:xfrm>
            <a:off x="8921977" y="4490880"/>
            <a:ext cx="2937088" cy="1290153"/>
            <a:chOff x="8921977" y="4073386"/>
            <a:chExt cx="2937088" cy="1290153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26568092-EE32-49A3-81B3-F30562DCD271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FA31A514-81B9-4E7B-A972-B951B351FC18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76B5C86-BE53-4A44-B5B3-EC381E57D50E}"/>
              </a:ext>
            </a:extLst>
          </p:cNvPr>
          <p:cNvGrpSpPr/>
          <p:nvPr/>
        </p:nvGrpSpPr>
        <p:grpSpPr>
          <a:xfrm>
            <a:off x="332936" y="2870633"/>
            <a:ext cx="2419170" cy="1474819"/>
            <a:chOff x="332936" y="2947244"/>
            <a:chExt cx="2419170" cy="1474819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54CBA611-06BC-4809-B912-923FCEA661DF}"/>
                </a:ext>
              </a:extLst>
            </p:cNvPr>
            <p:cNvSpPr txBox="1"/>
            <p:nvPr/>
          </p:nvSpPr>
          <p:spPr>
            <a:xfrm>
              <a:off x="332936" y="2947244"/>
              <a:ext cx="241917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B8C6D587-4D17-4B17-8AA8-F66EE88AF1F8}"/>
                </a:ext>
              </a:extLst>
            </p:cNvPr>
            <p:cNvSpPr txBox="1"/>
            <p:nvPr/>
          </p:nvSpPr>
          <p:spPr>
            <a:xfrm>
              <a:off x="339356" y="3406400"/>
              <a:ext cx="241275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BC1F1A1-97B5-4AD3-8899-4DBA850AC230}"/>
              </a:ext>
            </a:extLst>
          </p:cNvPr>
          <p:cNvGrpSpPr/>
          <p:nvPr/>
        </p:nvGrpSpPr>
        <p:grpSpPr>
          <a:xfrm>
            <a:off x="332935" y="4490880"/>
            <a:ext cx="2937088" cy="1290153"/>
            <a:chOff x="332936" y="4652338"/>
            <a:chExt cx="2937088" cy="1290153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C4C9C20B-1098-4490-89FF-C421180A1A72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55A625FB-2BFE-4613-B001-9F49E0CB5C8A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6E4A8A32-0FB3-470D-83A4-31D28F026E10}"/>
              </a:ext>
            </a:extLst>
          </p:cNvPr>
          <p:cNvGrpSpPr/>
          <p:nvPr/>
        </p:nvGrpSpPr>
        <p:grpSpPr>
          <a:xfrm>
            <a:off x="8929772" y="1435052"/>
            <a:ext cx="2937088" cy="1290153"/>
            <a:chOff x="8921977" y="1466725"/>
            <a:chExt cx="2937088" cy="1290153"/>
          </a:xfrm>
        </p:grpSpPr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90984E6C-4EAC-48B9-8B41-0849956F104E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70C9E57F-46AA-4048-AEBC-13B6FCEB6B4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1C808066-0457-4F2B-970F-C7793706F8B0}"/>
              </a:ext>
            </a:extLst>
          </p:cNvPr>
          <p:cNvGrpSpPr/>
          <p:nvPr/>
        </p:nvGrpSpPr>
        <p:grpSpPr>
          <a:xfrm>
            <a:off x="340731" y="1435052"/>
            <a:ext cx="2937088" cy="1290153"/>
            <a:chOff x="332936" y="2627766"/>
            <a:chExt cx="2937088" cy="1290153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F8F7C30C-E6E7-449F-A3DA-0BB4A0101CF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B8C925D3-1486-47D3-8373-B9DE23AD97F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D08E459C-2E17-4E98-94B3-0A2428CC0EEC}"/>
              </a:ext>
            </a:extLst>
          </p:cNvPr>
          <p:cNvGrpSpPr/>
          <p:nvPr/>
        </p:nvGrpSpPr>
        <p:grpSpPr>
          <a:xfrm>
            <a:off x="3167768" y="1161948"/>
            <a:ext cx="5856465" cy="4876902"/>
            <a:chOff x="2952277" y="866673"/>
            <a:chExt cx="6287446" cy="5235796"/>
          </a:xfrm>
        </p:grpSpPr>
        <p:sp>
          <p:nvSpPr>
            <p:cNvPr id="101" name="Block Arc 100">
              <a:extLst>
                <a:ext uri="{FF2B5EF4-FFF2-40B4-BE49-F238E27FC236}">
                  <a16:creationId xmlns:a16="http://schemas.microsoft.com/office/drawing/2014/main" id="{81C961B7-5E54-433F-8410-682762CC94DC}"/>
                </a:ext>
              </a:extLst>
            </p:cNvPr>
            <p:cNvSpPr/>
            <p:nvPr/>
          </p:nvSpPr>
          <p:spPr>
            <a:xfrm flipH="1">
              <a:off x="3496937" y="866673"/>
              <a:ext cx="5197772" cy="5235796"/>
            </a:xfrm>
            <a:prstGeom prst="blockArc">
              <a:avLst>
                <a:gd name="adj1" fmla="val 3879942"/>
                <a:gd name="adj2" fmla="val 3876966"/>
                <a:gd name="adj3" fmla="val 229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45A6F33-BC3F-4F59-8500-F0D4AAC21AC5}"/>
                </a:ext>
              </a:extLst>
            </p:cNvPr>
            <p:cNvSpPr/>
            <p:nvPr/>
          </p:nvSpPr>
          <p:spPr>
            <a:xfrm>
              <a:off x="7324445" y="1308050"/>
              <a:ext cx="1381373" cy="133512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68481268-340F-48FF-9847-F2DD607C6DD9}"/>
                </a:ext>
              </a:extLst>
            </p:cNvPr>
            <p:cNvSpPr/>
            <p:nvPr/>
          </p:nvSpPr>
          <p:spPr>
            <a:xfrm>
              <a:off x="7858350" y="2826954"/>
              <a:ext cx="1381373" cy="133512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FA6F0AB-39D6-41E8-AE7F-3BA414EC50FC}"/>
                </a:ext>
              </a:extLst>
            </p:cNvPr>
            <p:cNvSpPr/>
            <p:nvPr/>
          </p:nvSpPr>
          <p:spPr>
            <a:xfrm>
              <a:off x="7324445" y="4367325"/>
              <a:ext cx="1381373" cy="133512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4BB18D9F-2726-4D80-BE1E-AF7AF17C0D2D}"/>
                </a:ext>
              </a:extLst>
            </p:cNvPr>
            <p:cNvSpPr/>
            <p:nvPr/>
          </p:nvSpPr>
          <p:spPr>
            <a:xfrm flipH="1">
              <a:off x="3486152" y="1308050"/>
              <a:ext cx="1381295" cy="133512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0E7B4AD5-08FD-4555-AAC4-F9A9A791633D}"/>
                </a:ext>
              </a:extLst>
            </p:cNvPr>
            <p:cNvSpPr/>
            <p:nvPr/>
          </p:nvSpPr>
          <p:spPr>
            <a:xfrm flipH="1">
              <a:off x="2952277" y="2826954"/>
              <a:ext cx="1381295" cy="133512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0F4D008A-7158-4361-B1D7-6D1919F10C70}"/>
                </a:ext>
              </a:extLst>
            </p:cNvPr>
            <p:cNvSpPr/>
            <p:nvPr/>
          </p:nvSpPr>
          <p:spPr>
            <a:xfrm flipH="1">
              <a:off x="3486152" y="4367325"/>
              <a:ext cx="1381295" cy="133512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96E91C44-18EF-4154-87B5-6248E2552899}"/>
                </a:ext>
              </a:extLst>
            </p:cNvPr>
            <p:cNvSpPr/>
            <p:nvPr/>
          </p:nvSpPr>
          <p:spPr>
            <a:xfrm>
              <a:off x="6248796" y="1539238"/>
              <a:ext cx="1513597" cy="3710324"/>
            </a:xfrm>
            <a:custGeom>
              <a:avLst/>
              <a:gdLst>
                <a:gd name="connsiteX0" fmla="*/ 588668 w 1154242"/>
                <a:gd name="connsiteY0" fmla="*/ 2890 h 2829427"/>
                <a:gd name="connsiteX1" fmla="*/ 655781 w 1154242"/>
                <a:gd name="connsiteY1" fmla="*/ 4839 h 2829427"/>
                <a:gd name="connsiteX2" fmla="*/ 755869 w 1154242"/>
                <a:gd name="connsiteY2" fmla="*/ 93690 h 2829427"/>
                <a:gd name="connsiteX3" fmla="*/ 768812 w 1154242"/>
                <a:gd name="connsiteY3" fmla="*/ 224207 h 2829427"/>
                <a:gd name="connsiteX4" fmla="*/ 738295 w 1154242"/>
                <a:gd name="connsiteY4" fmla="*/ 322320 h 2829427"/>
                <a:gd name="connsiteX5" fmla="*/ 775337 w 1154242"/>
                <a:gd name="connsiteY5" fmla="*/ 365857 h 2829427"/>
                <a:gd name="connsiteX6" fmla="*/ 929090 w 1154242"/>
                <a:gd name="connsiteY6" fmla="*/ 476903 h 2829427"/>
                <a:gd name="connsiteX7" fmla="*/ 1030014 w 1154242"/>
                <a:gd name="connsiteY7" fmla="*/ 676824 h 2829427"/>
                <a:gd name="connsiteX8" fmla="*/ 1056013 w 1154242"/>
                <a:gd name="connsiteY8" fmla="*/ 883259 h 2829427"/>
                <a:gd name="connsiteX9" fmla="*/ 1043071 w 1154242"/>
                <a:gd name="connsiteY9" fmla="*/ 1013776 h 2829427"/>
                <a:gd name="connsiteX10" fmla="*/ 1074537 w 1154242"/>
                <a:gd name="connsiteY10" fmla="*/ 1469023 h 2829427"/>
                <a:gd name="connsiteX11" fmla="*/ 1006029 w 1154242"/>
                <a:gd name="connsiteY11" fmla="*/ 1509718 h 2829427"/>
                <a:gd name="connsiteX12" fmla="*/ 960556 w 1154242"/>
                <a:gd name="connsiteY12" fmla="*/ 1533784 h 2829427"/>
                <a:gd name="connsiteX13" fmla="*/ 952452 w 1154242"/>
                <a:gd name="connsiteY13" fmla="*/ 1597417 h 2829427"/>
                <a:gd name="connsiteX14" fmla="*/ 952383 w 1154242"/>
                <a:gd name="connsiteY14" fmla="*/ 1602493 h 2829427"/>
                <a:gd name="connsiteX15" fmla="*/ 977363 w 1154242"/>
                <a:gd name="connsiteY15" fmla="*/ 1602493 h 2829427"/>
                <a:gd name="connsiteX16" fmla="*/ 991254 w 1154242"/>
                <a:gd name="connsiteY16" fmla="*/ 1602493 h 2829427"/>
                <a:gd name="connsiteX17" fmla="*/ 1108892 w 1154242"/>
                <a:gd name="connsiteY17" fmla="*/ 1602493 h 2829427"/>
                <a:gd name="connsiteX18" fmla="*/ 1109726 w 1154242"/>
                <a:gd name="connsiteY18" fmla="*/ 1602493 h 2829427"/>
                <a:gd name="connsiteX19" fmla="*/ 1110676 w 1154242"/>
                <a:gd name="connsiteY19" fmla="*/ 1602493 h 2829427"/>
                <a:gd name="connsiteX20" fmla="*/ 1111625 w 1154242"/>
                <a:gd name="connsiteY20" fmla="*/ 1602493 h 2829427"/>
                <a:gd name="connsiteX21" fmla="*/ 1112575 w 1154242"/>
                <a:gd name="connsiteY21" fmla="*/ 1602493 h 2829427"/>
                <a:gd name="connsiteX22" fmla="*/ 1112575 w 1154242"/>
                <a:gd name="connsiteY22" fmla="*/ 1603442 h 2829427"/>
                <a:gd name="connsiteX23" fmla="*/ 1113403 w 1154242"/>
                <a:gd name="connsiteY23" fmla="*/ 1603442 h 2829427"/>
                <a:gd name="connsiteX24" fmla="*/ 1114353 w 1154242"/>
                <a:gd name="connsiteY24" fmla="*/ 1603442 h 2829427"/>
                <a:gd name="connsiteX25" fmla="*/ 1115302 w 1154242"/>
                <a:gd name="connsiteY25" fmla="*/ 1603442 h 2829427"/>
                <a:gd name="connsiteX26" fmla="*/ 1116252 w 1154242"/>
                <a:gd name="connsiteY26" fmla="*/ 1603442 h 2829427"/>
                <a:gd name="connsiteX27" fmla="*/ 1117201 w 1154242"/>
                <a:gd name="connsiteY27" fmla="*/ 1603442 h 2829427"/>
                <a:gd name="connsiteX28" fmla="*/ 1118036 w 1154242"/>
                <a:gd name="connsiteY28" fmla="*/ 1603442 h 2829427"/>
                <a:gd name="connsiteX29" fmla="*/ 1118985 w 1154242"/>
                <a:gd name="connsiteY29" fmla="*/ 1604387 h 2829427"/>
                <a:gd name="connsiteX30" fmla="*/ 1154242 w 1154242"/>
                <a:gd name="connsiteY30" fmla="*/ 1648763 h 2829427"/>
                <a:gd name="connsiteX31" fmla="*/ 1154242 w 1154242"/>
                <a:gd name="connsiteY31" fmla="*/ 1991276 h 2829427"/>
                <a:gd name="connsiteX32" fmla="*/ 1108892 w 1154242"/>
                <a:gd name="connsiteY32" fmla="*/ 2037546 h 2829427"/>
                <a:gd name="connsiteX33" fmla="*/ 989298 w 1154242"/>
                <a:gd name="connsiteY33" fmla="*/ 2037546 h 2829427"/>
                <a:gd name="connsiteX34" fmla="*/ 978433 w 1154242"/>
                <a:gd name="connsiteY34" fmla="*/ 2037546 h 2829427"/>
                <a:gd name="connsiteX35" fmla="*/ 992666 w 1154242"/>
                <a:gd name="connsiteY35" fmla="*/ 2126231 h 2829427"/>
                <a:gd name="connsiteX36" fmla="*/ 999498 w 1154242"/>
                <a:gd name="connsiteY36" fmla="*/ 2219674 h 2829427"/>
                <a:gd name="connsiteX37" fmla="*/ 975399 w 1154242"/>
                <a:gd name="connsiteY37" fmla="*/ 2717629 h 2829427"/>
                <a:gd name="connsiteX38" fmla="*/ 977299 w 1154242"/>
                <a:gd name="connsiteY38" fmla="*/ 2796294 h 2829427"/>
                <a:gd name="connsiteX39" fmla="*/ 907722 w 1154242"/>
                <a:gd name="connsiteY39" fmla="*/ 2802808 h 2829427"/>
                <a:gd name="connsiteX40" fmla="*/ 910572 w 1154242"/>
                <a:gd name="connsiteY40" fmla="*/ 2783361 h 2829427"/>
                <a:gd name="connsiteX41" fmla="*/ 766081 w 1154242"/>
                <a:gd name="connsiteY41" fmla="*/ 2828675 h 2829427"/>
                <a:gd name="connsiteX42" fmla="*/ 603066 w 1154242"/>
                <a:gd name="connsiteY42" fmla="*/ 2800913 h 2829427"/>
                <a:gd name="connsiteX43" fmla="*/ 627165 w 1154242"/>
                <a:gd name="connsiteY43" fmla="*/ 2757376 h 2829427"/>
                <a:gd name="connsiteX44" fmla="*/ 683680 w 1154242"/>
                <a:gd name="connsiteY44" fmla="*/ 2733405 h 2829427"/>
                <a:gd name="connsiteX45" fmla="*/ 675249 w 1154242"/>
                <a:gd name="connsiteY45" fmla="*/ 2713957 h 2829427"/>
                <a:gd name="connsiteX46" fmla="*/ 528977 w 1154242"/>
                <a:gd name="connsiteY46" fmla="*/ 2726891 h 2829427"/>
                <a:gd name="connsiteX47" fmla="*/ 403003 w 1154242"/>
                <a:gd name="connsiteY47" fmla="*/ 2696263 h 2829427"/>
                <a:gd name="connsiteX48" fmla="*/ 448363 w 1154242"/>
                <a:gd name="connsiteY48" fmla="*/ 2650120 h 2829427"/>
                <a:gd name="connsiteX49" fmla="*/ 540019 w 1154242"/>
                <a:gd name="connsiteY49" fmla="*/ 2641687 h 2829427"/>
                <a:gd name="connsiteX50" fmla="*/ 585373 w 1154242"/>
                <a:gd name="connsiteY50" fmla="*/ 2617621 h 2829427"/>
                <a:gd name="connsiteX51" fmla="*/ 620634 w 1154242"/>
                <a:gd name="connsiteY51" fmla="*/ 2425991 h 2829427"/>
                <a:gd name="connsiteX52" fmla="*/ 646638 w 1154242"/>
                <a:gd name="connsiteY52" fmla="*/ 2284459 h 2829427"/>
                <a:gd name="connsiteX53" fmla="*/ 594754 w 1154242"/>
                <a:gd name="connsiteY53" fmla="*/ 2039224 h 2829427"/>
                <a:gd name="connsiteX54" fmla="*/ 594736 w 1154242"/>
                <a:gd name="connsiteY54" fmla="*/ 2037546 h 2829427"/>
                <a:gd name="connsiteX55" fmla="*/ 541101 w 1154242"/>
                <a:gd name="connsiteY55" fmla="*/ 2037546 h 2829427"/>
                <a:gd name="connsiteX56" fmla="*/ 495756 w 1154242"/>
                <a:gd name="connsiteY56" fmla="*/ 1991276 h 2829427"/>
                <a:gd name="connsiteX57" fmla="*/ 495756 w 1154242"/>
                <a:gd name="connsiteY57" fmla="*/ 1648763 h 2829427"/>
                <a:gd name="connsiteX58" fmla="*/ 505593 w 1154242"/>
                <a:gd name="connsiteY58" fmla="*/ 1620346 h 2829427"/>
                <a:gd name="connsiteX59" fmla="*/ 527058 w 1154242"/>
                <a:gd name="connsiteY59" fmla="*/ 1606278 h 2829427"/>
                <a:gd name="connsiteX60" fmla="*/ 514708 w 1154242"/>
                <a:gd name="connsiteY60" fmla="*/ 1517761 h 2829427"/>
                <a:gd name="connsiteX61" fmla="*/ 509503 w 1154242"/>
                <a:gd name="connsiteY61" fmla="*/ 1406133 h 2829427"/>
                <a:gd name="connsiteX62" fmla="*/ 502978 w 1154242"/>
                <a:gd name="connsiteY62" fmla="*/ 1211802 h 2829427"/>
                <a:gd name="connsiteX63" fmla="*/ 502116 w 1154242"/>
                <a:gd name="connsiteY63" fmla="*/ 1189354 h 2829427"/>
                <a:gd name="connsiteX64" fmla="*/ 490044 w 1154242"/>
                <a:gd name="connsiteY64" fmla="*/ 1189413 h 2829427"/>
                <a:gd name="connsiteX65" fmla="*/ 288019 w 1154242"/>
                <a:gd name="connsiteY65" fmla="*/ 1191749 h 2829427"/>
                <a:gd name="connsiteX66" fmla="*/ 263082 w 1154242"/>
                <a:gd name="connsiteY66" fmla="*/ 1156624 h 2829427"/>
                <a:gd name="connsiteX67" fmla="*/ 251920 w 1154242"/>
                <a:gd name="connsiteY67" fmla="*/ 1114023 h 2829427"/>
                <a:gd name="connsiteX68" fmla="*/ 146366 w 1154242"/>
                <a:gd name="connsiteY68" fmla="*/ 1147368 h 2829427"/>
                <a:gd name="connsiteX69" fmla="*/ 66696 w 1154242"/>
                <a:gd name="connsiteY69" fmla="*/ 1150098 h 2829427"/>
                <a:gd name="connsiteX70" fmla="*/ 2694 w 1154242"/>
                <a:gd name="connsiteY70" fmla="*/ 1106665 h 2829427"/>
                <a:gd name="connsiteX71" fmla="*/ 144468 w 1154242"/>
                <a:gd name="connsiteY71" fmla="*/ 964031 h 2829427"/>
                <a:gd name="connsiteX72" fmla="*/ 97212 w 1154242"/>
                <a:gd name="connsiteY72" fmla="*/ 850231 h 2829427"/>
                <a:gd name="connsiteX73" fmla="*/ 208344 w 1154242"/>
                <a:gd name="connsiteY73" fmla="*/ 940890 h 2829427"/>
                <a:gd name="connsiteX74" fmla="*/ 282556 w 1154242"/>
                <a:gd name="connsiteY74" fmla="*/ 994645 h 2829427"/>
                <a:gd name="connsiteX75" fmla="*/ 493444 w 1154242"/>
                <a:gd name="connsiteY75" fmla="*/ 966511 h 2829427"/>
                <a:gd name="connsiteX76" fmla="*/ 503246 w 1154242"/>
                <a:gd name="connsiteY76" fmla="*/ 966350 h 2829427"/>
                <a:gd name="connsiteX77" fmla="*/ 509372 w 1154242"/>
                <a:gd name="connsiteY77" fmla="*/ 871448 h 2829427"/>
                <a:gd name="connsiteX78" fmla="*/ 537289 w 1154242"/>
                <a:gd name="connsiteY78" fmla="*/ 662943 h 2829427"/>
                <a:gd name="connsiteX79" fmla="*/ 557707 w 1154242"/>
                <a:gd name="connsiteY79" fmla="*/ 543465 h 2829427"/>
                <a:gd name="connsiteX80" fmla="*/ 566849 w 1154242"/>
                <a:gd name="connsiteY80" fmla="*/ 465770 h 2829427"/>
                <a:gd name="connsiteX81" fmla="*/ 555812 w 1154242"/>
                <a:gd name="connsiteY81" fmla="*/ 425075 h 2829427"/>
                <a:gd name="connsiteX82" fmla="*/ 494666 w 1154242"/>
                <a:gd name="connsiteY82" fmla="*/ 379738 h 2829427"/>
                <a:gd name="connsiteX83" fmla="*/ 438151 w 1154242"/>
                <a:gd name="connsiteY83" fmla="*/ 353753 h 2829427"/>
                <a:gd name="connsiteX84" fmla="*/ 442782 w 1154242"/>
                <a:gd name="connsiteY84" fmla="*/ 315782 h 2829427"/>
                <a:gd name="connsiteX85" fmla="*/ 449313 w 1154242"/>
                <a:gd name="connsiteY85" fmla="*/ 301901 h 2829427"/>
                <a:gd name="connsiteX86" fmla="*/ 435420 w 1154242"/>
                <a:gd name="connsiteY86" fmla="*/ 283401 h 2829427"/>
                <a:gd name="connsiteX87" fmla="*/ 413215 w 1154242"/>
                <a:gd name="connsiteY87" fmla="*/ 269521 h 2829427"/>
                <a:gd name="connsiteX88" fmla="*/ 428889 w 1154242"/>
                <a:gd name="connsiteY88" fmla="*/ 219564 h 2829427"/>
                <a:gd name="connsiteX89" fmla="*/ 442782 w 1154242"/>
                <a:gd name="connsiteY89" fmla="*/ 176027 h 2829427"/>
                <a:gd name="connsiteX90" fmla="*/ 460349 w 1154242"/>
                <a:gd name="connsiteY90" fmla="*/ 115885 h 2829427"/>
                <a:gd name="connsiteX91" fmla="*/ 459399 w 1154242"/>
                <a:gd name="connsiteY91" fmla="*/ 58562 h 2829427"/>
                <a:gd name="connsiteX92" fmla="*/ 485404 w 1154242"/>
                <a:gd name="connsiteY92" fmla="*/ 34495 h 2829427"/>
                <a:gd name="connsiteX93" fmla="*/ 527077 w 1154242"/>
                <a:gd name="connsiteY93" fmla="*/ 11353 h 2829427"/>
                <a:gd name="connsiteX94" fmla="*/ 588668 w 1154242"/>
                <a:gd name="connsiteY94" fmla="*/ 2890 h 2829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1154242" h="2829427">
                  <a:moveTo>
                    <a:pt x="588668" y="2890"/>
                  </a:moveTo>
                  <a:cubicBezTo>
                    <a:pt x="611346" y="-473"/>
                    <a:pt x="634944" y="-2102"/>
                    <a:pt x="655781" y="4839"/>
                  </a:cubicBezTo>
                  <a:cubicBezTo>
                    <a:pt x="696623" y="17748"/>
                    <a:pt x="731764" y="45534"/>
                    <a:pt x="755869" y="93690"/>
                  </a:cubicBezTo>
                  <a:cubicBezTo>
                    <a:pt x="779968" y="141870"/>
                    <a:pt x="783649" y="185289"/>
                    <a:pt x="768812" y="224207"/>
                  </a:cubicBezTo>
                  <a:cubicBezTo>
                    <a:pt x="753138" y="263125"/>
                    <a:pt x="738295" y="322320"/>
                    <a:pt x="738295" y="322320"/>
                  </a:cubicBezTo>
                  <a:cubicBezTo>
                    <a:pt x="738295" y="322320"/>
                    <a:pt x="742926" y="341767"/>
                    <a:pt x="775337" y="365857"/>
                  </a:cubicBezTo>
                  <a:cubicBezTo>
                    <a:pt x="807753" y="389829"/>
                    <a:pt x="871630" y="418538"/>
                    <a:pt x="929090" y="476903"/>
                  </a:cubicBezTo>
                  <a:cubicBezTo>
                    <a:pt x="985605" y="536121"/>
                    <a:pt x="1006029" y="635182"/>
                    <a:pt x="1030014" y="676824"/>
                  </a:cubicBezTo>
                  <a:cubicBezTo>
                    <a:pt x="1054113" y="718466"/>
                    <a:pt x="1036540" y="831431"/>
                    <a:pt x="1056013" y="883259"/>
                  </a:cubicBezTo>
                  <a:cubicBezTo>
                    <a:pt x="1075368" y="935940"/>
                    <a:pt x="1043071" y="994329"/>
                    <a:pt x="1043071" y="1013776"/>
                  </a:cubicBezTo>
                  <a:cubicBezTo>
                    <a:pt x="1043071" y="1034077"/>
                    <a:pt x="1068006" y="1443038"/>
                    <a:pt x="1074537" y="1469023"/>
                  </a:cubicBezTo>
                  <a:cubicBezTo>
                    <a:pt x="1080949" y="1494890"/>
                    <a:pt x="1064325" y="1495837"/>
                    <a:pt x="1006029" y="1509718"/>
                  </a:cubicBezTo>
                  <a:cubicBezTo>
                    <a:pt x="946664" y="1522651"/>
                    <a:pt x="968868" y="1517179"/>
                    <a:pt x="960556" y="1533784"/>
                  </a:cubicBezTo>
                  <a:cubicBezTo>
                    <a:pt x="955925" y="1542572"/>
                    <a:pt x="953610" y="1568261"/>
                    <a:pt x="952452" y="1597417"/>
                  </a:cubicBezTo>
                  <a:lnTo>
                    <a:pt x="952383" y="1602493"/>
                  </a:lnTo>
                  <a:lnTo>
                    <a:pt x="977363" y="1602493"/>
                  </a:lnTo>
                  <a:cubicBezTo>
                    <a:pt x="977363" y="1602493"/>
                    <a:pt x="977363" y="1602493"/>
                    <a:pt x="991254" y="1602493"/>
                  </a:cubicBezTo>
                  <a:cubicBezTo>
                    <a:pt x="991254" y="1602493"/>
                    <a:pt x="991254" y="1602493"/>
                    <a:pt x="1108892" y="1602493"/>
                  </a:cubicBezTo>
                  <a:cubicBezTo>
                    <a:pt x="1108892" y="1602493"/>
                    <a:pt x="1108892" y="1602493"/>
                    <a:pt x="1109726" y="1602493"/>
                  </a:cubicBezTo>
                  <a:cubicBezTo>
                    <a:pt x="1109726" y="1602493"/>
                    <a:pt x="1109726" y="1602493"/>
                    <a:pt x="1110676" y="1602493"/>
                  </a:cubicBezTo>
                  <a:cubicBezTo>
                    <a:pt x="1110676" y="1602493"/>
                    <a:pt x="1110676" y="1602493"/>
                    <a:pt x="1111625" y="1602493"/>
                  </a:cubicBezTo>
                  <a:cubicBezTo>
                    <a:pt x="1111625" y="1602493"/>
                    <a:pt x="1111625" y="1602493"/>
                    <a:pt x="1112575" y="1602493"/>
                  </a:cubicBezTo>
                  <a:cubicBezTo>
                    <a:pt x="1112575" y="1602493"/>
                    <a:pt x="1112575" y="1602493"/>
                    <a:pt x="1112575" y="1603442"/>
                  </a:cubicBezTo>
                  <a:cubicBezTo>
                    <a:pt x="1112575" y="1603442"/>
                    <a:pt x="1112575" y="1603442"/>
                    <a:pt x="1113403" y="1603442"/>
                  </a:cubicBezTo>
                  <a:cubicBezTo>
                    <a:pt x="1113403" y="1603442"/>
                    <a:pt x="1113403" y="1603442"/>
                    <a:pt x="1114353" y="1603442"/>
                  </a:cubicBezTo>
                  <a:cubicBezTo>
                    <a:pt x="1114353" y="1603442"/>
                    <a:pt x="1114353" y="1603442"/>
                    <a:pt x="1115302" y="1603442"/>
                  </a:cubicBezTo>
                  <a:cubicBezTo>
                    <a:pt x="1115302" y="1603442"/>
                    <a:pt x="1115302" y="1603442"/>
                    <a:pt x="1116252" y="1603442"/>
                  </a:cubicBezTo>
                  <a:cubicBezTo>
                    <a:pt x="1116252" y="1603442"/>
                    <a:pt x="1116252" y="1603442"/>
                    <a:pt x="1117201" y="1603442"/>
                  </a:cubicBezTo>
                  <a:cubicBezTo>
                    <a:pt x="1117201" y="1603442"/>
                    <a:pt x="1117201" y="1603442"/>
                    <a:pt x="1118036" y="1603442"/>
                  </a:cubicBezTo>
                  <a:cubicBezTo>
                    <a:pt x="1118036" y="1603442"/>
                    <a:pt x="1118036" y="1603442"/>
                    <a:pt x="1118985" y="1604387"/>
                  </a:cubicBezTo>
                  <a:cubicBezTo>
                    <a:pt x="1139402" y="1609017"/>
                    <a:pt x="1154242" y="1627522"/>
                    <a:pt x="1154242" y="1648763"/>
                  </a:cubicBezTo>
                  <a:cubicBezTo>
                    <a:pt x="1154242" y="1648763"/>
                    <a:pt x="1154242" y="1648763"/>
                    <a:pt x="1154242" y="1991276"/>
                  </a:cubicBezTo>
                  <a:cubicBezTo>
                    <a:pt x="1154242" y="2016310"/>
                    <a:pt x="1133826" y="2037546"/>
                    <a:pt x="1108892" y="2037546"/>
                  </a:cubicBezTo>
                  <a:cubicBezTo>
                    <a:pt x="1108892" y="2037546"/>
                    <a:pt x="1108892" y="2037546"/>
                    <a:pt x="989298" y="2037546"/>
                  </a:cubicBezTo>
                  <a:lnTo>
                    <a:pt x="978433" y="2037546"/>
                  </a:lnTo>
                  <a:lnTo>
                    <a:pt x="992666" y="2126231"/>
                  </a:lnTo>
                  <a:cubicBezTo>
                    <a:pt x="997198" y="2161106"/>
                    <a:pt x="999973" y="2193511"/>
                    <a:pt x="999498" y="2219674"/>
                  </a:cubicBezTo>
                  <a:cubicBezTo>
                    <a:pt x="997598" y="2324206"/>
                    <a:pt x="973499" y="2678711"/>
                    <a:pt x="975399" y="2717629"/>
                  </a:cubicBezTo>
                  <a:cubicBezTo>
                    <a:pt x="977299" y="2757376"/>
                    <a:pt x="977299" y="2796294"/>
                    <a:pt x="977299" y="2796294"/>
                  </a:cubicBezTo>
                  <a:cubicBezTo>
                    <a:pt x="907722" y="2802808"/>
                    <a:pt x="907722" y="2802808"/>
                    <a:pt x="907722" y="2802808"/>
                  </a:cubicBezTo>
                  <a:cubicBezTo>
                    <a:pt x="910572" y="2783361"/>
                    <a:pt x="910572" y="2783361"/>
                    <a:pt x="910572" y="2783361"/>
                  </a:cubicBezTo>
                  <a:cubicBezTo>
                    <a:pt x="910572" y="2783361"/>
                    <a:pt x="862368" y="2824056"/>
                    <a:pt x="766081" y="2828675"/>
                  </a:cubicBezTo>
                  <a:cubicBezTo>
                    <a:pt x="670618" y="2833294"/>
                    <a:pt x="614108" y="2815742"/>
                    <a:pt x="603066" y="2800913"/>
                  </a:cubicBezTo>
                  <a:cubicBezTo>
                    <a:pt x="591904" y="2785138"/>
                    <a:pt x="596535" y="2757376"/>
                    <a:pt x="627165" y="2757376"/>
                  </a:cubicBezTo>
                  <a:cubicBezTo>
                    <a:pt x="657681" y="2757376"/>
                    <a:pt x="672518" y="2741719"/>
                    <a:pt x="683680" y="2733405"/>
                  </a:cubicBezTo>
                  <a:cubicBezTo>
                    <a:pt x="694723" y="2724143"/>
                    <a:pt x="675249" y="2713957"/>
                    <a:pt x="675249" y="2713957"/>
                  </a:cubicBezTo>
                  <a:cubicBezTo>
                    <a:pt x="675249" y="2713957"/>
                    <a:pt x="601166" y="2733405"/>
                    <a:pt x="528977" y="2726891"/>
                  </a:cubicBezTo>
                  <a:cubicBezTo>
                    <a:pt x="457619" y="2720353"/>
                    <a:pt x="407634" y="2709315"/>
                    <a:pt x="403003" y="2696263"/>
                  </a:cubicBezTo>
                  <a:cubicBezTo>
                    <a:pt x="398378" y="2683330"/>
                    <a:pt x="409415" y="2650120"/>
                    <a:pt x="448363" y="2650120"/>
                  </a:cubicBezTo>
                  <a:cubicBezTo>
                    <a:pt x="488135" y="2650120"/>
                    <a:pt x="516034" y="2654621"/>
                    <a:pt x="540019" y="2641687"/>
                  </a:cubicBezTo>
                  <a:cubicBezTo>
                    <a:pt x="564118" y="2628754"/>
                    <a:pt x="585373" y="2617621"/>
                    <a:pt x="585373" y="2617621"/>
                  </a:cubicBezTo>
                  <a:cubicBezTo>
                    <a:pt x="585373" y="2617621"/>
                    <a:pt x="596535" y="2498261"/>
                    <a:pt x="620634" y="2425991"/>
                  </a:cubicBezTo>
                  <a:cubicBezTo>
                    <a:pt x="644738" y="2354810"/>
                    <a:pt x="664206" y="2306654"/>
                    <a:pt x="646638" y="2284459"/>
                  </a:cubicBezTo>
                  <a:cubicBezTo>
                    <a:pt x="628945" y="2263093"/>
                    <a:pt x="591904" y="2113247"/>
                    <a:pt x="594754" y="2039224"/>
                  </a:cubicBezTo>
                  <a:lnTo>
                    <a:pt x="594736" y="2037546"/>
                  </a:lnTo>
                  <a:lnTo>
                    <a:pt x="541101" y="2037546"/>
                  </a:lnTo>
                  <a:cubicBezTo>
                    <a:pt x="516173" y="2037546"/>
                    <a:pt x="495756" y="2016310"/>
                    <a:pt x="495756" y="1991276"/>
                  </a:cubicBezTo>
                  <a:cubicBezTo>
                    <a:pt x="495756" y="1991276"/>
                    <a:pt x="495756" y="1991276"/>
                    <a:pt x="495756" y="1648763"/>
                  </a:cubicBezTo>
                  <a:cubicBezTo>
                    <a:pt x="495756" y="1638143"/>
                    <a:pt x="499465" y="1628206"/>
                    <a:pt x="505593" y="1620346"/>
                  </a:cubicBezTo>
                  <a:lnTo>
                    <a:pt x="527058" y="1606278"/>
                  </a:lnTo>
                  <a:lnTo>
                    <a:pt x="514708" y="1517761"/>
                  </a:lnTo>
                  <a:cubicBezTo>
                    <a:pt x="510492" y="1476678"/>
                    <a:pt x="508347" y="1438046"/>
                    <a:pt x="509503" y="1406133"/>
                  </a:cubicBezTo>
                  <a:cubicBezTo>
                    <a:pt x="514134" y="1277535"/>
                    <a:pt x="504878" y="1242407"/>
                    <a:pt x="502978" y="1211802"/>
                  </a:cubicBezTo>
                  <a:lnTo>
                    <a:pt x="502116" y="1189354"/>
                  </a:lnTo>
                  <a:lnTo>
                    <a:pt x="490044" y="1189413"/>
                  </a:lnTo>
                  <a:cubicBezTo>
                    <a:pt x="409842" y="1189848"/>
                    <a:pt x="307163" y="1190636"/>
                    <a:pt x="288019" y="1191749"/>
                  </a:cubicBezTo>
                  <a:cubicBezTo>
                    <a:pt x="257503" y="1193646"/>
                    <a:pt x="264864" y="1170509"/>
                    <a:pt x="263082" y="1156624"/>
                  </a:cubicBezTo>
                  <a:cubicBezTo>
                    <a:pt x="261184" y="1141789"/>
                    <a:pt x="267714" y="1114023"/>
                    <a:pt x="251920" y="1114023"/>
                  </a:cubicBezTo>
                  <a:cubicBezTo>
                    <a:pt x="237082" y="1114023"/>
                    <a:pt x="196356" y="1121500"/>
                    <a:pt x="146366" y="1147368"/>
                  </a:cubicBezTo>
                  <a:cubicBezTo>
                    <a:pt x="95430" y="1174186"/>
                    <a:pt x="90798" y="1147368"/>
                    <a:pt x="66696" y="1150098"/>
                  </a:cubicBezTo>
                  <a:cubicBezTo>
                    <a:pt x="42590" y="1151996"/>
                    <a:pt x="29651" y="1160302"/>
                    <a:pt x="2694" y="1106665"/>
                  </a:cubicBezTo>
                  <a:cubicBezTo>
                    <a:pt x="-23068" y="1053860"/>
                    <a:pt x="144468" y="999273"/>
                    <a:pt x="144468" y="964031"/>
                  </a:cubicBezTo>
                  <a:cubicBezTo>
                    <a:pt x="144468" y="929857"/>
                    <a:pt x="75955" y="868743"/>
                    <a:pt x="97212" y="850231"/>
                  </a:cubicBezTo>
                  <a:cubicBezTo>
                    <a:pt x="118463" y="831721"/>
                    <a:pt x="163937" y="912174"/>
                    <a:pt x="208344" y="940890"/>
                  </a:cubicBezTo>
                  <a:cubicBezTo>
                    <a:pt x="252871" y="969609"/>
                    <a:pt x="237082" y="994645"/>
                    <a:pt x="282556" y="994645"/>
                  </a:cubicBezTo>
                  <a:cubicBezTo>
                    <a:pt x="273471" y="973820"/>
                    <a:pt x="419741" y="968080"/>
                    <a:pt x="493444" y="966511"/>
                  </a:cubicBezTo>
                  <a:lnTo>
                    <a:pt x="503246" y="966350"/>
                  </a:lnTo>
                  <a:lnTo>
                    <a:pt x="509372" y="871448"/>
                  </a:lnTo>
                  <a:cubicBezTo>
                    <a:pt x="515976" y="799951"/>
                    <a:pt x="525712" y="735616"/>
                    <a:pt x="537289" y="662943"/>
                  </a:cubicBezTo>
                  <a:cubicBezTo>
                    <a:pt x="544650" y="612039"/>
                    <a:pt x="557707" y="572174"/>
                    <a:pt x="557707" y="543465"/>
                  </a:cubicBezTo>
                  <a:cubicBezTo>
                    <a:pt x="557707" y="515703"/>
                    <a:pt x="566849" y="465770"/>
                    <a:pt x="566849" y="465770"/>
                  </a:cubicBezTo>
                  <a:cubicBezTo>
                    <a:pt x="566849" y="465770"/>
                    <a:pt x="575280" y="456508"/>
                    <a:pt x="555812" y="425075"/>
                  </a:cubicBezTo>
                  <a:cubicBezTo>
                    <a:pt x="537289" y="393619"/>
                    <a:pt x="533608" y="377843"/>
                    <a:pt x="494666" y="379738"/>
                  </a:cubicBezTo>
                  <a:cubicBezTo>
                    <a:pt x="456669" y="381514"/>
                    <a:pt x="429839" y="380567"/>
                    <a:pt x="438151" y="353753"/>
                  </a:cubicBezTo>
                  <a:cubicBezTo>
                    <a:pt x="446462" y="327886"/>
                    <a:pt x="435420" y="322320"/>
                    <a:pt x="442782" y="315782"/>
                  </a:cubicBezTo>
                  <a:cubicBezTo>
                    <a:pt x="449313" y="309386"/>
                    <a:pt x="457619" y="305715"/>
                    <a:pt x="449313" y="301901"/>
                  </a:cubicBezTo>
                  <a:cubicBezTo>
                    <a:pt x="441831" y="297282"/>
                    <a:pt x="435420" y="298230"/>
                    <a:pt x="435420" y="283401"/>
                  </a:cubicBezTo>
                  <a:cubicBezTo>
                    <a:pt x="435420" y="269521"/>
                    <a:pt x="421527" y="277006"/>
                    <a:pt x="413215" y="269521"/>
                  </a:cubicBezTo>
                  <a:cubicBezTo>
                    <a:pt x="403840" y="263125"/>
                    <a:pt x="416896" y="239983"/>
                    <a:pt x="428889" y="219564"/>
                  </a:cubicBezTo>
                  <a:cubicBezTo>
                    <a:pt x="440881" y="198340"/>
                    <a:pt x="449313" y="191803"/>
                    <a:pt x="442782" y="176027"/>
                  </a:cubicBezTo>
                  <a:cubicBezTo>
                    <a:pt x="435420" y="160370"/>
                    <a:pt x="446462" y="144594"/>
                    <a:pt x="460349" y="115885"/>
                  </a:cubicBezTo>
                  <a:cubicBezTo>
                    <a:pt x="474242" y="88123"/>
                    <a:pt x="482673" y="79809"/>
                    <a:pt x="459399" y="58562"/>
                  </a:cubicBezTo>
                  <a:cubicBezTo>
                    <a:pt x="448363" y="45534"/>
                    <a:pt x="464150" y="34495"/>
                    <a:pt x="485404" y="34495"/>
                  </a:cubicBezTo>
                  <a:cubicBezTo>
                    <a:pt x="507609" y="34495"/>
                    <a:pt x="491935" y="11353"/>
                    <a:pt x="527077" y="11353"/>
                  </a:cubicBezTo>
                  <a:cubicBezTo>
                    <a:pt x="544232" y="11353"/>
                    <a:pt x="565990" y="6254"/>
                    <a:pt x="588668" y="289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wrap="square" lIns="121850" tIns="60925" rIns="121850" bIns="609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rtl="0">
                <a:spcBef>
                  <a:spcPts val="0"/>
                </a:spcBef>
                <a:buNone/>
              </a:pPr>
              <a:endParaRPr sz="36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8ACCBC23-D8E1-4D06-A06F-7DA98C03E710}"/>
                </a:ext>
              </a:extLst>
            </p:cNvPr>
            <p:cNvSpPr/>
            <p:nvPr/>
          </p:nvSpPr>
          <p:spPr>
            <a:xfrm>
              <a:off x="4533743" y="1650380"/>
              <a:ext cx="1505470" cy="3668382"/>
            </a:xfrm>
            <a:custGeom>
              <a:avLst/>
              <a:gdLst>
                <a:gd name="connsiteX0" fmla="*/ 398704 w 1148045"/>
                <a:gd name="connsiteY0" fmla="*/ 120 h 2797443"/>
                <a:gd name="connsiteX1" fmla="*/ 485311 w 1148045"/>
                <a:gd name="connsiteY1" fmla="*/ 11943 h 2797443"/>
                <a:gd name="connsiteX2" fmla="*/ 571380 w 1148045"/>
                <a:gd name="connsiteY2" fmla="*/ 68409 h 2797443"/>
                <a:gd name="connsiteX3" fmla="*/ 564024 w 1148045"/>
                <a:gd name="connsiteY3" fmla="*/ 204497 h 2797443"/>
                <a:gd name="connsiteX4" fmla="*/ 565920 w 1148045"/>
                <a:gd name="connsiteY4" fmla="*/ 242464 h 2797443"/>
                <a:gd name="connsiteX5" fmla="*/ 526034 w 1148045"/>
                <a:gd name="connsiteY5" fmla="*/ 361824 h 2797443"/>
                <a:gd name="connsiteX6" fmla="*/ 472373 w 1148045"/>
                <a:gd name="connsiteY6" fmla="*/ 390530 h 2797443"/>
                <a:gd name="connsiteX7" fmla="*/ 441744 w 1148045"/>
                <a:gd name="connsiteY7" fmla="*/ 469205 h 2797443"/>
                <a:gd name="connsiteX8" fmla="*/ 467744 w 1148045"/>
                <a:gd name="connsiteY8" fmla="*/ 547030 h 2797443"/>
                <a:gd name="connsiteX9" fmla="*/ 586220 w 1148045"/>
                <a:gd name="connsiteY9" fmla="*/ 699727 h 2797443"/>
                <a:gd name="connsiteX10" fmla="*/ 593699 w 1148045"/>
                <a:gd name="connsiteY10" fmla="*/ 895967 h 2797443"/>
                <a:gd name="connsiteX11" fmla="*/ 579298 w 1148045"/>
                <a:gd name="connsiteY11" fmla="*/ 925244 h 2797443"/>
                <a:gd name="connsiteX12" fmla="*/ 589310 w 1148045"/>
                <a:gd name="connsiteY12" fmla="*/ 925583 h 2797443"/>
                <a:gd name="connsiteX13" fmla="*/ 816972 w 1148045"/>
                <a:gd name="connsiteY13" fmla="*/ 928287 h 2797443"/>
                <a:gd name="connsiteX14" fmla="*/ 833586 w 1148045"/>
                <a:gd name="connsiteY14" fmla="*/ 945857 h 2797443"/>
                <a:gd name="connsiteX15" fmla="*/ 963324 w 1148045"/>
                <a:gd name="connsiteY15" fmla="*/ 940277 h 2797443"/>
                <a:gd name="connsiteX16" fmla="*/ 1034550 w 1148045"/>
                <a:gd name="connsiteY16" fmla="*/ 911549 h 2797443"/>
                <a:gd name="connsiteX17" fmla="*/ 1051281 w 1148045"/>
                <a:gd name="connsiteY17" fmla="*/ 919859 h 2797443"/>
                <a:gd name="connsiteX18" fmla="*/ 1043803 w 1148045"/>
                <a:gd name="connsiteY18" fmla="*/ 957964 h 2797443"/>
                <a:gd name="connsiteX19" fmla="*/ 1131760 w 1148045"/>
                <a:gd name="connsiteY19" fmla="*/ 1008772 h 2797443"/>
                <a:gd name="connsiteX20" fmla="*/ 1133658 w 1148045"/>
                <a:gd name="connsiteY20" fmla="*/ 1031089 h 2797443"/>
                <a:gd name="connsiteX21" fmla="*/ 1147551 w 1148045"/>
                <a:gd name="connsiteY21" fmla="*/ 1057916 h 2797443"/>
                <a:gd name="connsiteX22" fmla="*/ 1136510 w 1148045"/>
                <a:gd name="connsiteY22" fmla="*/ 1085694 h 2797443"/>
                <a:gd name="connsiteX23" fmla="*/ 1091047 w 1148045"/>
                <a:gd name="connsiteY23" fmla="*/ 1082965 h 2797443"/>
                <a:gd name="connsiteX24" fmla="*/ 1078107 w 1148045"/>
                <a:gd name="connsiteY24" fmla="*/ 1097684 h 2797443"/>
                <a:gd name="connsiteX25" fmla="*/ 977217 w 1148045"/>
                <a:gd name="connsiteY25" fmla="*/ 1082014 h 2797443"/>
                <a:gd name="connsiteX26" fmla="*/ 909555 w 1148045"/>
                <a:gd name="connsiteY26" fmla="*/ 1044028 h 2797443"/>
                <a:gd name="connsiteX27" fmla="*/ 882729 w 1148045"/>
                <a:gd name="connsiteY27" fmla="*/ 1042129 h 2797443"/>
                <a:gd name="connsiteX28" fmla="*/ 842962 w 1148045"/>
                <a:gd name="connsiteY28" fmla="*/ 1100533 h 2797443"/>
                <a:gd name="connsiteX29" fmla="*/ 633462 w 1148045"/>
                <a:gd name="connsiteY29" fmla="*/ 1128227 h 2797443"/>
                <a:gd name="connsiteX30" fmla="*/ 554940 w 1148045"/>
                <a:gd name="connsiteY30" fmla="*/ 1130379 h 2797443"/>
                <a:gd name="connsiteX31" fmla="*/ 555708 w 1148045"/>
                <a:gd name="connsiteY31" fmla="*/ 1205046 h 2797443"/>
                <a:gd name="connsiteX32" fmla="*/ 562580 w 1148045"/>
                <a:gd name="connsiteY32" fmla="*/ 1359363 h 2797443"/>
                <a:gd name="connsiteX33" fmla="*/ 563883 w 1148045"/>
                <a:gd name="connsiteY33" fmla="*/ 1378777 h 2797443"/>
                <a:gd name="connsiteX34" fmla="*/ 570509 w 1148045"/>
                <a:gd name="connsiteY34" fmla="*/ 1378777 h 2797443"/>
                <a:gd name="connsiteX35" fmla="*/ 579772 w 1148045"/>
                <a:gd name="connsiteY35" fmla="*/ 1388984 h 2797443"/>
                <a:gd name="connsiteX36" fmla="*/ 579772 w 1148045"/>
                <a:gd name="connsiteY36" fmla="*/ 1397287 h 2797443"/>
                <a:gd name="connsiteX37" fmla="*/ 625129 w 1148045"/>
                <a:gd name="connsiteY37" fmla="*/ 1397287 h 2797443"/>
                <a:gd name="connsiteX38" fmla="*/ 639020 w 1148045"/>
                <a:gd name="connsiteY38" fmla="*/ 1397287 h 2797443"/>
                <a:gd name="connsiteX39" fmla="*/ 756680 w 1148045"/>
                <a:gd name="connsiteY39" fmla="*/ 1397287 h 2797443"/>
                <a:gd name="connsiteX40" fmla="*/ 757626 w 1148045"/>
                <a:gd name="connsiteY40" fmla="*/ 1397287 h 2797443"/>
                <a:gd name="connsiteX41" fmla="*/ 758577 w 1148045"/>
                <a:gd name="connsiteY41" fmla="*/ 1397287 h 2797443"/>
                <a:gd name="connsiteX42" fmla="*/ 759407 w 1148045"/>
                <a:gd name="connsiteY42" fmla="*/ 1397287 h 2797443"/>
                <a:gd name="connsiteX43" fmla="*/ 760358 w 1148045"/>
                <a:gd name="connsiteY43" fmla="*/ 1397287 h 2797443"/>
                <a:gd name="connsiteX44" fmla="*/ 761309 w 1148045"/>
                <a:gd name="connsiteY44" fmla="*/ 1397287 h 2797443"/>
                <a:gd name="connsiteX45" fmla="*/ 762260 w 1148045"/>
                <a:gd name="connsiteY45" fmla="*/ 1397287 h 2797443"/>
                <a:gd name="connsiteX46" fmla="*/ 763090 w 1148045"/>
                <a:gd name="connsiteY46" fmla="*/ 1398235 h 2797443"/>
                <a:gd name="connsiteX47" fmla="*/ 764041 w 1148045"/>
                <a:gd name="connsiteY47" fmla="*/ 1398235 h 2797443"/>
                <a:gd name="connsiteX48" fmla="*/ 764986 w 1148045"/>
                <a:gd name="connsiteY48" fmla="*/ 1398235 h 2797443"/>
                <a:gd name="connsiteX49" fmla="*/ 765937 w 1148045"/>
                <a:gd name="connsiteY49" fmla="*/ 1398235 h 2797443"/>
                <a:gd name="connsiteX50" fmla="*/ 766888 w 1148045"/>
                <a:gd name="connsiteY50" fmla="*/ 1398235 h 2797443"/>
                <a:gd name="connsiteX51" fmla="*/ 767718 w 1148045"/>
                <a:gd name="connsiteY51" fmla="*/ 1398235 h 2797443"/>
                <a:gd name="connsiteX52" fmla="*/ 802982 w 1148045"/>
                <a:gd name="connsiteY52" fmla="*/ 1443558 h 2797443"/>
                <a:gd name="connsiteX53" fmla="*/ 802982 w 1148045"/>
                <a:gd name="connsiteY53" fmla="*/ 1785140 h 2797443"/>
                <a:gd name="connsiteX54" fmla="*/ 756680 w 1148045"/>
                <a:gd name="connsiteY54" fmla="*/ 1831411 h 2797443"/>
                <a:gd name="connsiteX55" fmla="*/ 566822 w 1148045"/>
                <a:gd name="connsiteY55" fmla="*/ 1831411 h 2797443"/>
                <a:gd name="connsiteX56" fmla="*/ 543410 w 1148045"/>
                <a:gd name="connsiteY56" fmla="*/ 1831411 h 2797443"/>
                <a:gd name="connsiteX57" fmla="*/ 537194 w 1148045"/>
                <a:gd name="connsiteY57" fmla="*/ 1872299 h 2797443"/>
                <a:gd name="connsiteX58" fmla="*/ 504780 w 1148045"/>
                <a:gd name="connsiteY58" fmla="*/ 2001038 h 2797443"/>
                <a:gd name="connsiteX59" fmla="*/ 506682 w 1148045"/>
                <a:gd name="connsiteY59" fmla="*/ 2075059 h 2797443"/>
                <a:gd name="connsiteX60" fmla="*/ 528884 w 1148045"/>
                <a:gd name="connsiteY60" fmla="*/ 2240703 h 2797443"/>
                <a:gd name="connsiteX61" fmla="*/ 593699 w 1148045"/>
                <a:gd name="connsiteY61" fmla="*/ 2515595 h 2797443"/>
                <a:gd name="connsiteX62" fmla="*/ 684403 w 1148045"/>
                <a:gd name="connsiteY62" fmla="*/ 2698911 h 2797443"/>
                <a:gd name="connsiteX63" fmla="*/ 760377 w 1148045"/>
                <a:gd name="connsiteY63" fmla="*/ 2715520 h 2797443"/>
                <a:gd name="connsiteX64" fmla="*/ 657572 w 1148045"/>
                <a:gd name="connsiteY64" fmla="*/ 2793345 h 2797443"/>
                <a:gd name="connsiteX65" fmla="*/ 559389 w 1148045"/>
                <a:gd name="connsiteY65" fmla="*/ 2729389 h 2797443"/>
                <a:gd name="connsiteX66" fmla="*/ 470470 w 1148045"/>
                <a:gd name="connsiteY66" fmla="*/ 2652627 h 2797443"/>
                <a:gd name="connsiteX67" fmla="*/ 465011 w 1148045"/>
                <a:gd name="connsiteY67" fmla="*/ 2717410 h 2797443"/>
                <a:gd name="connsiteX68" fmla="*/ 472373 w 1148045"/>
                <a:gd name="connsiteY68" fmla="*/ 2793345 h 2797443"/>
                <a:gd name="connsiteX69" fmla="*/ 446373 w 1148045"/>
                <a:gd name="connsiteY69" fmla="*/ 2793345 h 2797443"/>
                <a:gd name="connsiteX70" fmla="*/ 446373 w 1148045"/>
                <a:gd name="connsiteY70" fmla="*/ 2736878 h 2797443"/>
                <a:gd name="connsiteX71" fmla="*/ 426073 w 1148045"/>
                <a:gd name="connsiteY71" fmla="*/ 2642420 h 2797443"/>
                <a:gd name="connsiteX72" fmla="*/ 420490 w 1148045"/>
                <a:gd name="connsiteY72" fmla="*/ 2546214 h 2797443"/>
                <a:gd name="connsiteX73" fmla="*/ 448275 w 1148045"/>
                <a:gd name="connsiteY73" fmla="*/ 2472170 h 2797443"/>
                <a:gd name="connsiteX74" fmla="*/ 355675 w 1148045"/>
                <a:gd name="connsiteY74" fmla="*/ 2232387 h 2797443"/>
                <a:gd name="connsiteX75" fmla="*/ 339881 w 1148045"/>
                <a:gd name="connsiteY75" fmla="*/ 2101875 h 2797443"/>
                <a:gd name="connsiteX76" fmla="*/ 291802 w 1148045"/>
                <a:gd name="connsiteY76" fmla="*/ 2224094 h 2797443"/>
                <a:gd name="connsiteX77" fmla="*/ 206564 w 1148045"/>
                <a:gd name="connsiteY77" fmla="*/ 2479541 h 2797443"/>
                <a:gd name="connsiteX78" fmla="*/ 214873 w 1148045"/>
                <a:gd name="connsiteY78" fmla="*/ 2657258 h 2797443"/>
                <a:gd name="connsiteX79" fmla="*/ 299163 w 1148045"/>
                <a:gd name="connsiteY79" fmla="*/ 2686932 h 2797443"/>
                <a:gd name="connsiteX80" fmla="*/ 247287 w 1148045"/>
                <a:gd name="connsiteY80" fmla="*/ 2757150 h 2797443"/>
                <a:gd name="connsiteX81" fmla="*/ 134264 w 1148045"/>
                <a:gd name="connsiteY81" fmla="*/ 2717410 h 2797443"/>
                <a:gd name="connsiteX82" fmla="*/ 62088 w 1148045"/>
                <a:gd name="connsiteY82" fmla="*/ 2608139 h 2797443"/>
                <a:gd name="connsiteX83" fmla="*/ 25876 w 1148045"/>
                <a:gd name="connsiteY83" fmla="*/ 2674812 h 2797443"/>
                <a:gd name="connsiteX84" fmla="*/ 25876 w 1148045"/>
                <a:gd name="connsiteY84" fmla="*/ 2739595 h 2797443"/>
                <a:gd name="connsiteX85" fmla="*/ 9257 w 1148045"/>
                <a:gd name="connsiteY85" fmla="*/ 2734964 h 2797443"/>
                <a:gd name="connsiteX86" fmla="*/ 9257 w 1148045"/>
                <a:gd name="connsiteY86" fmla="*/ 2672922 h 2797443"/>
                <a:gd name="connsiteX87" fmla="*/ 0 w 1148045"/>
                <a:gd name="connsiteY87" fmla="*/ 2534118 h 2797443"/>
                <a:gd name="connsiteX88" fmla="*/ 75974 w 1148045"/>
                <a:gd name="connsiteY88" fmla="*/ 2454497 h 2797443"/>
                <a:gd name="connsiteX89" fmla="*/ 152785 w 1148045"/>
                <a:gd name="connsiteY89" fmla="*/ 2185181 h 2797443"/>
                <a:gd name="connsiteX90" fmla="*/ 252863 w 1148045"/>
                <a:gd name="connsiteY90" fmla="*/ 1929734 h 2797443"/>
                <a:gd name="connsiteX91" fmla="*/ 282884 w 1148045"/>
                <a:gd name="connsiteY91" fmla="*/ 1848847 h 2797443"/>
                <a:gd name="connsiteX92" fmla="*/ 284965 w 1148045"/>
                <a:gd name="connsiteY92" fmla="*/ 1831411 h 2797443"/>
                <a:gd name="connsiteX93" fmla="*/ 283336 w 1148045"/>
                <a:gd name="connsiteY93" fmla="*/ 1831411 h 2797443"/>
                <a:gd name="connsiteX94" fmla="*/ 189751 w 1148045"/>
                <a:gd name="connsiteY94" fmla="*/ 1831411 h 2797443"/>
                <a:gd name="connsiteX95" fmla="*/ 143449 w 1148045"/>
                <a:gd name="connsiteY95" fmla="*/ 1785140 h 2797443"/>
                <a:gd name="connsiteX96" fmla="*/ 143449 w 1148045"/>
                <a:gd name="connsiteY96" fmla="*/ 1443558 h 2797443"/>
                <a:gd name="connsiteX97" fmla="*/ 178707 w 1148045"/>
                <a:gd name="connsiteY97" fmla="*/ 1399187 h 2797443"/>
                <a:gd name="connsiteX98" fmla="*/ 178707 w 1148045"/>
                <a:gd name="connsiteY98" fmla="*/ 1398235 h 2797443"/>
                <a:gd name="connsiteX99" fmla="*/ 179658 w 1148045"/>
                <a:gd name="connsiteY99" fmla="*/ 1398235 h 2797443"/>
                <a:gd name="connsiteX100" fmla="*/ 180488 w 1148045"/>
                <a:gd name="connsiteY100" fmla="*/ 1398235 h 2797443"/>
                <a:gd name="connsiteX101" fmla="*/ 181439 w 1148045"/>
                <a:gd name="connsiteY101" fmla="*/ 1398235 h 2797443"/>
                <a:gd name="connsiteX102" fmla="*/ 182390 w 1148045"/>
                <a:gd name="connsiteY102" fmla="*/ 1398235 h 2797443"/>
                <a:gd name="connsiteX103" fmla="*/ 183341 w 1148045"/>
                <a:gd name="connsiteY103" fmla="*/ 1398235 h 2797443"/>
                <a:gd name="connsiteX104" fmla="*/ 183341 w 1148045"/>
                <a:gd name="connsiteY104" fmla="*/ 1397287 h 2797443"/>
                <a:gd name="connsiteX105" fmla="*/ 184287 w 1148045"/>
                <a:gd name="connsiteY105" fmla="*/ 1397287 h 2797443"/>
                <a:gd name="connsiteX106" fmla="*/ 185117 w 1148045"/>
                <a:gd name="connsiteY106" fmla="*/ 1397287 h 2797443"/>
                <a:gd name="connsiteX107" fmla="*/ 186068 w 1148045"/>
                <a:gd name="connsiteY107" fmla="*/ 1397287 h 2797443"/>
                <a:gd name="connsiteX108" fmla="*/ 187019 w 1148045"/>
                <a:gd name="connsiteY108" fmla="*/ 1397287 h 2797443"/>
                <a:gd name="connsiteX109" fmla="*/ 187970 w 1148045"/>
                <a:gd name="connsiteY109" fmla="*/ 1397287 h 2797443"/>
                <a:gd name="connsiteX110" fmla="*/ 188921 w 1148045"/>
                <a:gd name="connsiteY110" fmla="*/ 1397287 h 2797443"/>
                <a:gd name="connsiteX111" fmla="*/ 189751 w 1148045"/>
                <a:gd name="connsiteY111" fmla="*/ 1397287 h 2797443"/>
                <a:gd name="connsiteX112" fmla="*/ 218244 w 1148045"/>
                <a:gd name="connsiteY112" fmla="*/ 1397287 h 2797443"/>
                <a:gd name="connsiteX113" fmla="*/ 221825 w 1148045"/>
                <a:gd name="connsiteY113" fmla="*/ 1397287 h 2797443"/>
                <a:gd name="connsiteX114" fmla="*/ 205688 w 1148045"/>
                <a:gd name="connsiteY114" fmla="*/ 1328713 h 2797443"/>
                <a:gd name="connsiteX115" fmla="*/ 229714 w 1148045"/>
                <a:gd name="connsiteY115" fmla="*/ 1082945 h 2797443"/>
                <a:gd name="connsiteX116" fmla="*/ 193502 w 1148045"/>
                <a:gd name="connsiteY116" fmla="*/ 601607 h 2797443"/>
                <a:gd name="connsiteX117" fmla="*/ 209297 w 1148045"/>
                <a:gd name="connsiteY117" fmla="*/ 527586 h 2797443"/>
                <a:gd name="connsiteX118" fmla="*/ 192671 w 1148045"/>
                <a:gd name="connsiteY118" fmla="*/ 389585 h 2797443"/>
                <a:gd name="connsiteX119" fmla="*/ 208342 w 1148045"/>
                <a:gd name="connsiteY119" fmla="*/ 247095 h 2797443"/>
                <a:gd name="connsiteX120" fmla="*/ 268652 w 1148045"/>
                <a:gd name="connsiteY120" fmla="*/ 136051 h 2797443"/>
                <a:gd name="connsiteX121" fmla="*/ 398704 w 1148045"/>
                <a:gd name="connsiteY121" fmla="*/ 120 h 2797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1148045" h="2797443">
                  <a:moveTo>
                    <a:pt x="398704" y="120"/>
                  </a:moveTo>
                  <a:cubicBezTo>
                    <a:pt x="425575" y="-757"/>
                    <a:pt x="454979" y="3165"/>
                    <a:pt x="485311" y="11943"/>
                  </a:cubicBezTo>
                  <a:cubicBezTo>
                    <a:pt x="518672" y="20235"/>
                    <a:pt x="550132" y="38876"/>
                    <a:pt x="571380" y="68409"/>
                  </a:cubicBezTo>
                  <a:cubicBezTo>
                    <a:pt x="597379" y="104487"/>
                    <a:pt x="588122" y="168443"/>
                    <a:pt x="564024" y="204497"/>
                  </a:cubicBezTo>
                  <a:cubicBezTo>
                    <a:pt x="564972" y="211868"/>
                    <a:pt x="566868" y="223020"/>
                    <a:pt x="565920" y="242464"/>
                  </a:cubicBezTo>
                  <a:cubicBezTo>
                    <a:pt x="564024" y="279486"/>
                    <a:pt x="537194" y="333236"/>
                    <a:pt x="526034" y="361824"/>
                  </a:cubicBezTo>
                  <a:cubicBezTo>
                    <a:pt x="514992" y="390530"/>
                    <a:pt x="494575" y="393389"/>
                    <a:pt x="472373" y="390530"/>
                  </a:cubicBezTo>
                  <a:cubicBezTo>
                    <a:pt x="450171" y="388758"/>
                    <a:pt x="450171" y="433128"/>
                    <a:pt x="441744" y="469205"/>
                  </a:cubicBezTo>
                  <a:cubicBezTo>
                    <a:pt x="432480" y="504432"/>
                    <a:pt x="437115" y="506228"/>
                    <a:pt x="467744" y="547030"/>
                  </a:cubicBezTo>
                  <a:cubicBezTo>
                    <a:pt x="499203" y="586770"/>
                    <a:pt x="548353" y="637684"/>
                    <a:pt x="586220" y="699727"/>
                  </a:cubicBezTo>
                  <a:cubicBezTo>
                    <a:pt x="623262" y="762620"/>
                    <a:pt x="632637" y="839500"/>
                    <a:pt x="593699" y="895967"/>
                  </a:cubicBezTo>
                  <a:lnTo>
                    <a:pt x="579298" y="925244"/>
                  </a:lnTo>
                  <a:lnTo>
                    <a:pt x="589310" y="925583"/>
                  </a:lnTo>
                  <a:cubicBezTo>
                    <a:pt x="687827" y="928575"/>
                    <a:pt x="805397" y="930587"/>
                    <a:pt x="816972" y="928287"/>
                  </a:cubicBezTo>
                  <a:cubicBezTo>
                    <a:pt x="836437" y="923656"/>
                    <a:pt x="831811" y="941226"/>
                    <a:pt x="833586" y="945857"/>
                  </a:cubicBezTo>
                  <a:cubicBezTo>
                    <a:pt x="836437" y="950485"/>
                    <a:pt x="942913" y="942175"/>
                    <a:pt x="963324" y="940277"/>
                  </a:cubicBezTo>
                  <a:cubicBezTo>
                    <a:pt x="983626" y="938495"/>
                    <a:pt x="1029917" y="928287"/>
                    <a:pt x="1034550" y="911549"/>
                  </a:cubicBezTo>
                  <a:cubicBezTo>
                    <a:pt x="1040129" y="893981"/>
                    <a:pt x="1050335" y="902290"/>
                    <a:pt x="1051281" y="919859"/>
                  </a:cubicBezTo>
                  <a:cubicBezTo>
                    <a:pt x="1052234" y="936597"/>
                    <a:pt x="1026237" y="957014"/>
                    <a:pt x="1043803" y="957964"/>
                  </a:cubicBezTo>
                  <a:cubicBezTo>
                    <a:pt x="1061377" y="958796"/>
                    <a:pt x="1118827" y="999630"/>
                    <a:pt x="1131760" y="1008772"/>
                  </a:cubicBezTo>
                  <a:cubicBezTo>
                    <a:pt x="1144817" y="1018980"/>
                    <a:pt x="1145653" y="1030139"/>
                    <a:pt x="1133658" y="1031089"/>
                  </a:cubicBezTo>
                  <a:cubicBezTo>
                    <a:pt x="1122507" y="1032038"/>
                    <a:pt x="1152178" y="1050437"/>
                    <a:pt x="1147551" y="1057916"/>
                  </a:cubicBezTo>
                  <a:cubicBezTo>
                    <a:pt x="1143871" y="1065276"/>
                    <a:pt x="1151232" y="1072755"/>
                    <a:pt x="1136510" y="1085694"/>
                  </a:cubicBezTo>
                  <a:cubicBezTo>
                    <a:pt x="1122507" y="1099584"/>
                    <a:pt x="1103158" y="1086645"/>
                    <a:pt x="1091047" y="1082965"/>
                  </a:cubicBezTo>
                  <a:cubicBezTo>
                    <a:pt x="1079060" y="1079166"/>
                    <a:pt x="1100307" y="1097684"/>
                    <a:pt x="1078107" y="1097684"/>
                  </a:cubicBezTo>
                  <a:cubicBezTo>
                    <a:pt x="1056860" y="1096853"/>
                    <a:pt x="995730" y="1082965"/>
                    <a:pt x="977217" y="1082014"/>
                  </a:cubicBezTo>
                  <a:cubicBezTo>
                    <a:pt x="958698" y="1080115"/>
                    <a:pt x="912283" y="1056017"/>
                    <a:pt x="909555" y="1044028"/>
                  </a:cubicBezTo>
                  <a:cubicBezTo>
                    <a:pt x="906827" y="1032038"/>
                    <a:pt x="901248" y="1040349"/>
                    <a:pt x="882729" y="1042129"/>
                  </a:cubicBezTo>
                  <a:cubicBezTo>
                    <a:pt x="864209" y="1044028"/>
                    <a:pt x="848425" y="1072755"/>
                    <a:pt x="842962" y="1100533"/>
                  </a:cubicBezTo>
                  <a:cubicBezTo>
                    <a:pt x="838778" y="1121366"/>
                    <a:pt x="738182" y="1125506"/>
                    <a:pt x="633462" y="1128227"/>
                  </a:cubicBezTo>
                  <a:lnTo>
                    <a:pt x="554940" y="1130379"/>
                  </a:lnTo>
                  <a:lnTo>
                    <a:pt x="555708" y="1205046"/>
                  </a:lnTo>
                  <a:cubicBezTo>
                    <a:pt x="556867" y="1254312"/>
                    <a:pt x="559413" y="1306538"/>
                    <a:pt x="562580" y="1359363"/>
                  </a:cubicBezTo>
                  <a:lnTo>
                    <a:pt x="563883" y="1378777"/>
                  </a:lnTo>
                  <a:lnTo>
                    <a:pt x="570509" y="1378777"/>
                  </a:lnTo>
                  <a:cubicBezTo>
                    <a:pt x="575973" y="1378777"/>
                    <a:pt x="579772" y="1383407"/>
                    <a:pt x="579772" y="1388984"/>
                  </a:cubicBezTo>
                  <a:cubicBezTo>
                    <a:pt x="579772" y="1388984"/>
                    <a:pt x="579772" y="1388984"/>
                    <a:pt x="579772" y="1397287"/>
                  </a:cubicBezTo>
                  <a:cubicBezTo>
                    <a:pt x="579772" y="1397287"/>
                    <a:pt x="579772" y="1397287"/>
                    <a:pt x="625129" y="1397287"/>
                  </a:cubicBezTo>
                  <a:cubicBezTo>
                    <a:pt x="625129" y="1397287"/>
                    <a:pt x="625129" y="1397287"/>
                    <a:pt x="639020" y="1397287"/>
                  </a:cubicBezTo>
                  <a:cubicBezTo>
                    <a:pt x="639020" y="1397287"/>
                    <a:pt x="639020" y="1397287"/>
                    <a:pt x="756680" y="1397287"/>
                  </a:cubicBezTo>
                  <a:cubicBezTo>
                    <a:pt x="756680" y="1397287"/>
                    <a:pt x="756680" y="1397287"/>
                    <a:pt x="757626" y="1397287"/>
                  </a:cubicBezTo>
                  <a:cubicBezTo>
                    <a:pt x="757626" y="1397287"/>
                    <a:pt x="757626" y="1397287"/>
                    <a:pt x="758577" y="1397287"/>
                  </a:cubicBezTo>
                  <a:cubicBezTo>
                    <a:pt x="758577" y="1397287"/>
                    <a:pt x="758577" y="1397287"/>
                    <a:pt x="759407" y="1397287"/>
                  </a:cubicBezTo>
                  <a:cubicBezTo>
                    <a:pt x="759407" y="1397287"/>
                    <a:pt x="759407" y="1397287"/>
                    <a:pt x="760358" y="1397287"/>
                  </a:cubicBezTo>
                  <a:cubicBezTo>
                    <a:pt x="760358" y="1397287"/>
                    <a:pt x="760358" y="1397287"/>
                    <a:pt x="761309" y="1397287"/>
                  </a:cubicBezTo>
                  <a:cubicBezTo>
                    <a:pt x="761309" y="1397287"/>
                    <a:pt x="761309" y="1397287"/>
                    <a:pt x="762260" y="1397287"/>
                  </a:cubicBezTo>
                  <a:cubicBezTo>
                    <a:pt x="762260" y="1397287"/>
                    <a:pt x="762260" y="1397287"/>
                    <a:pt x="763090" y="1398235"/>
                  </a:cubicBezTo>
                  <a:cubicBezTo>
                    <a:pt x="763090" y="1398235"/>
                    <a:pt x="763090" y="1398235"/>
                    <a:pt x="764041" y="1398235"/>
                  </a:cubicBezTo>
                  <a:cubicBezTo>
                    <a:pt x="764041" y="1398235"/>
                    <a:pt x="764041" y="1398235"/>
                    <a:pt x="764986" y="1398235"/>
                  </a:cubicBezTo>
                  <a:cubicBezTo>
                    <a:pt x="764986" y="1398235"/>
                    <a:pt x="764986" y="1398235"/>
                    <a:pt x="765937" y="1398235"/>
                  </a:cubicBezTo>
                  <a:cubicBezTo>
                    <a:pt x="765937" y="1398235"/>
                    <a:pt x="765937" y="1398235"/>
                    <a:pt x="766888" y="1398235"/>
                  </a:cubicBezTo>
                  <a:cubicBezTo>
                    <a:pt x="766888" y="1398235"/>
                    <a:pt x="766888" y="1398235"/>
                    <a:pt x="767718" y="1398235"/>
                  </a:cubicBezTo>
                  <a:cubicBezTo>
                    <a:pt x="787189" y="1403812"/>
                    <a:pt x="802982" y="1422322"/>
                    <a:pt x="802982" y="1443558"/>
                  </a:cubicBezTo>
                  <a:cubicBezTo>
                    <a:pt x="802982" y="1443558"/>
                    <a:pt x="802982" y="1443558"/>
                    <a:pt x="802982" y="1785140"/>
                  </a:cubicBezTo>
                  <a:cubicBezTo>
                    <a:pt x="802982" y="1811006"/>
                    <a:pt x="781730" y="1831411"/>
                    <a:pt x="756680" y="1831411"/>
                  </a:cubicBezTo>
                  <a:cubicBezTo>
                    <a:pt x="756680" y="1831411"/>
                    <a:pt x="756680" y="1831411"/>
                    <a:pt x="566822" y="1831411"/>
                  </a:cubicBezTo>
                  <a:lnTo>
                    <a:pt x="543410" y="1831411"/>
                  </a:lnTo>
                  <a:lnTo>
                    <a:pt x="537194" y="1872299"/>
                  </a:lnTo>
                  <a:cubicBezTo>
                    <a:pt x="528884" y="1910266"/>
                    <a:pt x="504780" y="2001038"/>
                    <a:pt x="504780" y="2001038"/>
                  </a:cubicBezTo>
                  <a:cubicBezTo>
                    <a:pt x="504780" y="2001038"/>
                    <a:pt x="504780" y="2049094"/>
                    <a:pt x="506682" y="2075059"/>
                  </a:cubicBezTo>
                  <a:cubicBezTo>
                    <a:pt x="509409" y="2101875"/>
                    <a:pt x="521399" y="2162028"/>
                    <a:pt x="528884" y="2240703"/>
                  </a:cubicBezTo>
                  <a:cubicBezTo>
                    <a:pt x="537194" y="2318410"/>
                    <a:pt x="567699" y="2451756"/>
                    <a:pt x="593699" y="2515595"/>
                  </a:cubicBezTo>
                  <a:cubicBezTo>
                    <a:pt x="619582" y="2580378"/>
                    <a:pt x="662201" y="2686932"/>
                    <a:pt x="684403" y="2698911"/>
                  </a:cubicBezTo>
                  <a:cubicBezTo>
                    <a:pt x="706722" y="2710889"/>
                    <a:pt x="742810" y="2693335"/>
                    <a:pt x="760377" y="2715520"/>
                  </a:cubicBezTo>
                  <a:cubicBezTo>
                    <a:pt x="778898" y="2736878"/>
                    <a:pt x="730702" y="2775791"/>
                    <a:pt x="657572" y="2793345"/>
                  </a:cubicBezTo>
                  <a:cubicBezTo>
                    <a:pt x="585389" y="2811844"/>
                    <a:pt x="581591" y="2763694"/>
                    <a:pt x="559389" y="2729389"/>
                  </a:cubicBezTo>
                  <a:cubicBezTo>
                    <a:pt x="537194" y="2695225"/>
                    <a:pt x="482584" y="2647051"/>
                    <a:pt x="470470" y="2652627"/>
                  </a:cubicBezTo>
                  <a:cubicBezTo>
                    <a:pt x="458480" y="2659030"/>
                    <a:pt x="465011" y="2683128"/>
                    <a:pt x="465011" y="2717410"/>
                  </a:cubicBezTo>
                  <a:cubicBezTo>
                    <a:pt x="465011" y="2751692"/>
                    <a:pt x="472373" y="2793345"/>
                    <a:pt x="472373" y="2793345"/>
                  </a:cubicBezTo>
                  <a:cubicBezTo>
                    <a:pt x="472373" y="2793345"/>
                    <a:pt x="472373" y="2793345"/>
                    <a:pt x="446373" y="2793345"/>
                  </a:cubicBezTo>
                  <a:cubicBezTo>
                    <a:pt x="446373" y="2793345"/>
                    <a:pt x="446373" y="2755378"/>
                    <a:pt x="446373" y="2736878"/>
                  </a:cubicBezTo>
                  <a:cubicBezTo>
                    <a:pt x="446373" y="2719182"/>
                    <a:pt x="440913" y="2676726"/>
                    <a:pt x="426073" y="2642420"/>
                  </a:cubicBezTo>
                  <a:cubicBezTo>
                    <a:pt x="412180" y="2608139"/>
                    <a:pt x="401975" y="2564714"/>
                    <a:pt x="420490" y="2546214"/>
                  </a:cubicBezTo>
                  <a:cubicBezTo>
                    <a:pt x="438063" y="2527691"/>
                    <a:pt x="460265" y="2505388"/>
                    <a:pt x="448275" y="2472170"/>
                  </a:cubicBezTo>
                  <a:cubicBezTo>
                    <a:pt x="436284" y="2437888"/>
                    <a:pt x="374190" y="2274985"/>
                    <a:pt x="355675" y="2232387"/>
                  </a:cubicBezTo>
                  <a:cubicBezTo>
                    <a:pt x="338102" y="2189788"/>
                    <a:pt x="339881" y="2101875"/>
                    <a:pt x="339881" y="2101875"/>
                  </a:cubicBezTo>
                  <a:cubicBezTo>
                    <a:pt x="339881" y="2101875"/>
                    <a:pt x="311154" y="2167603"/>
                    <a:pt x="291802" y="2224094"/>
                  </a:cubicBezTo>
                  <a:cubicBezTo>
                    <a:pt x="271385" y="2280561"/>
                    <a:pt x="221404" y="2431367"/>
                    <a:pt x="206564" y="2479541"/>
                  </a:cubicBezTo>
                  <a:cubicBezTo>
                    <a:pt x="192671" y="2527691"/>
                    <a:pt x="206564" y="2620235"/>
                    <a:pt x="214873" y="2657258"/>
                  </a:cubicBezTo>
                  <a:cubicBezTo>
                    <a:pt x="223183" y="2693335"/>
                    <a:pt x="265802" y="2676726"/>
                    <a:pt x="299163" y="2686932"/>
                  </a:cubicBezTo>
                  <a:cubicBezTo>
                    <a:pt x="333473" y="2696997"/>
                    <a:pt x="311154" y="2739595"/>
                    <a:pt x="247287" y="2757150"/>
                  </a:cubicBezTo>
                  <a:cubicBezTo>
                    <a:pt x="182466" y="2775791"/>
                    <a:pt x="151006" y="2747085"/>
                    <a:pt x="134264" y="2717410"/>
                  </a:cubicBezTo>
                  <a:cubicBezTo>
                    <a:pt x="118593" y="2686932"/>
                    <a:pt x="84283" y="2622976"/>
                    <a:pt x="62088" y="2608139"/>
                  </a:cubicBezTo>
                  <a:cubicBezTo>
                    <a:pt x="39886" y="2594270"/>
                    <a:pt x="29674" y="2640530"/>
                    <a:pt x="25876" y="2674812"/>
                  </a:cubicBezTo>
                  <a:cubicBezTo>
                    <a:pt x="21248" y="2709117"/>
                    <a:pt x="25876" y="2739595"/>
                    <a:pt x="25876" y="2739595"/>
                  </a:cubicBezTo>
                  <a:cubicBezTo>
                    <a:pt x="25876" y="2739595"/>
                    <a:pt x="25876" y="2739595"/>
                    <a:pt x="9257" y="2734964"/>
                  </a:cubicBezTo>
                  <a:cubicBezTo>
                    <a:pt x="9257" y="2734964"/>
                    <a:pt x="9257" y="2698911"/>
                    <a:pt x="9257" y="2672922"/>
                  </a:cubicBezTo>
                  <a:cubicBezTo>
                    <a:pt x="9257" y="2647051"/>
                    <a:pt x="0" y="2585954"/>
                    <a:pt x="0" y="2534118"/>
                  </a:cubicBezTo>
                  <a:cubicBezTo>
                    <a:pt x="0" y="2481431"/>
                    <a:pt x="37984" y="2485117"/>
                    <a:pt x="75974" y="2454497"/>
                  </a:cubicBezTo>
                  <a:cubicBezTo>
                    <a:pt x="113964" y="2423051"/>
                    <a:pt x="141743" y="2312952"/>
                    <a:pt x="152785" y="2185181"/>
                  </a:cubicBezTo>
                  <a:cubicBezTo>
                    <a:pt x="162997" y="2057505"/>
                    <a:pt x="217606" y="1977908"/>
                    <a:pt x="252863" y="1929734"/>
                  </a:cubicBezTo>
                  <a:cubicBezTo>
                    <a:pt x="270018" y="1905175"/>
                    <a:pt x="278595" y="1873941"/>
                    <a:pt x="282884" y="1848847"/>
                  </a:cubicBezTo>
                  <a:lnTo>
                    <a:pt x="284965" y="1831411"/>
                  </a:lnTo>
                  <a:lnTo>
                    <a:pt x="283336" y="1831411"/>
                  </a:lnTo>
                  <a:cubicBezTo>
                    <a:pt x="256202" y="1831411"/>
                    <a:pt x="225191" y="1831411"/>
                    <a:pt x="189751" y="1831411"/>
                  </a:cubicBezTo>
                  <a:cubicBezTo>
                    <a:pt x="163865" y="1831411"/>
                    <a:pt x="143449" y="1811006"/>
                    <a:pt x="143449" y="1785140"/>
                  </a:cubicBezTo>
                  <a:cubicBezTo>
                    <a:pt x="143449" y="1785140"/>
                    <a:pt x="143449" y="1785140"/>
                    <a:pt x="143449" y="1443558"/>
                  </a:cubicBezTo>
                  <a:cubicBezTo>
                    <a:pt x="143449" y="1422322"/>
                    <a:pt x="158285" y="1403812"/>
                    <a:pt x="178707" y="1399187"/>
                  </a:cubicBezTo>
                  <a:cubicBezTo>
                    <a:pt x="178707" y="1399187"/>
                    <a:pt x="178707" y="1399187"/>
                    <a:pt x="178707" y="1398235"/>
                  </a:cubicBezTo>
                  <a:cubicBezTo>
                    <a:pt x="178707" y="1398235"/>
                    <a:pt x="178707" y="1398235"/>
                    <a:pt x="179658" y="1398235"/>
                  </a:cubicBezTo>
                  <a:cubicBezTo>
                    <a:pt x="179658" y="1398235"/>
                    <a:pt x="179658" y="1398235"/>
                    <a:pt x="180488" y="1398235"/>
                  </a:cubicBezTo>
                  <a:cubicBezTo>
                    <a:pt x="180488" y="1398235"/>
                    <a:pt x="180488" y="1398235"/>
                    <a:pt x="181439" y="1398235"/>
                  </a:cubicBezTo>
                  <a:cubicBezTo>
                    <a:pt x="181439" y="1398235"/>
                    <a:pt x="181439" y="1398235"/>
                    <a:pt x="182390" y="1398235"/>
                  </a:cubicBezTo>
                  <a:cubicBezTo>
                    <a:pt x="182390" y="1398235"/>
                    <a:pt x="182390" y="1398235"/>
                    <a:pt x="183341" y="1398235"/>
                  </a:cubicBezTo>
                  <a:cubicBezTo>
                    <a:pt x="183341" y="1398235"/>
                    <a:pt x="183341" y="1398235"/>
                    <a:pt x="183341" y="1397287"/>
                  </a:cubicBezTo>
                  <a:cubicBezTo>
                    <a:pt x="183341" y="1397287"/>
                    <a:pt x="183341" y="1397287"/>
                    <a:pt x="184287" y="1397287"/>
                  </a:cubicBezTo>
                  <a:cubicBezTo>
                    <a:pt x="184287" y="1397287"/>
                    <a:pt x="184287" y="1397287"/>
                    <a:pt x="185117" y="1397287"/>
                  </a:cubicBezTo>
                  <a:cubicBezTo>
                    <a:pt x="185117" y="1397287"/>
                    <a:pt x="185117" y="1397287"/>
                    <a:pt x="186068" y="1397287"/>
                  </a:cubicBezTo>
                  <a:cubicBezTo>
                    <a:pt x="186068" y="1397287"/>
                    <a:pt x="186068" y="1397287"/>
                    <a:pt x="187019" y="1397287"/>
                  </a:cubicBezTo>
                  <a:cubicBezTo>
                    <a:pt x="187019" y="1397287"/>
                    <a:pt x="187019" y="1397287"/>
                    <a:pt x="187970" y="1397287"/>
                  </a:cubicBezTo>
                  <a:cubicBezTo>
                    <a:pt x="187970" y="1397287"/>
                    <a:pt x="187970" y="1397287"/>
                    <a:pt x="188921" y="1397287"/>
                  </a:cubicBezTo>
                  <a:cubicBezTo>
                    <a:pt x="188921" y="1397287"/>
                    <a:pt x="188921" y="1397287"/>
                    <a:pt x="189751" y="1397287"/>
                  </a:cubicBezTo>
                  <a:cubicBezTo>
                    <a:pt x="189751" y="1397287"/>
                    <a:pt x="189751" y="1397287"/>
                    <a:pt x="218244" y="1397287"/>
                  </a:cubicBezTo>
                  <a:lnTo>
                    <a:pt x="221825" y="1397287"/>
                  </a:lnTo>
                  <a:lnTo>
                    <a:pt x="205688" y="1328713"/>
                  </a:lnTo>
                  <a:cubicBezTo>
                    <a:pt x="193363" y="1249129"/>
                    <a:pt x="197750" y="1157173"/>
                    <a:pt x="229714" y="1082945"/>
                  </a:cubicBezTo>
                  <a:cubicBezTo>
                    <a:pt x="278746" y="967153"/>
                    <a:pt x="193502" y="671966"/>
                    <a:pt x="193502" y="601607"/>
                  </a:cubicBezTo>
                  <a:cubicBezTo>
                    <a:pt x="193502" y="570160"/>
                    <a:pt x="201935" y="544195"/>
                    <a:pt x="209297" y="527586"/>
                  </a:cubicBezTo>
                  <a:cubicBezTo>
                    <a:pt x="175935" y="471095"/>
                    <a:pt x="224137" y="457227"/>
                    <a:pt x="192671" y="389585"/>
                  </a:cubicBezTo>
                  <a:cubicBezTo>
                    <a:pt x="161212" y="322084"/>
                    <a:pt x="223183" y="341529"/>
                    <a:pt x="208342" y="247095"/>
                  </a:cubicBezTo>
                  <a:cubicBezTo>
                    <a:pt x="193502" y="162867"/>
                    <a:pt x="274111" y="207355"/>
                    <a:pt x="268652" y="136051"/>
                  </a:cubicBezTo>
                  <a:cubicBezTo>
                    <a:pt x="260282" y="48569"/>
                    <a:pt x="318091" y="2751"/>
                    <a:pt x="398704" y="12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wrap="square" lIns="121850" tIns="60925" rIns="121850" bIns="609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rtl="0">
                <a:spcBef>
                  <a:spcPts val="0"/>
                </a:spcBef>
                <a:buNone/>
              </a:pPr>
              <a:endParaRPr sz="36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pic>
          <p:nvPicPr>
            <p:cNvPr id="24" name="Graphic 23" descr="Handshake">
              <a:extLst>
                <a:ext uri="{FF2B5EF4-FFF2-40B4-BE49-F238E27FC236}">
                  <a16:creationId xmlns:a16="http://schemas.microsoft.com/office/drawing/2014/main" id="{74D1A814-DEA8-4C4E-8A4A-E942B2A9A2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719599" y="1518414"/>
              <a:ext cx="914400" cy="914400"/>
            </a:xfrm>
            <a:prstGeom prst="rect">
              <a:avLst/>
            </a:prstGeom>
          </p:spPr>
        </p:pic>
        <p:pic>
          <p:nvPicPr>
            <p:cNvPr id="26" name="Graphic 25" descr="Daily Calendar">
              <a:extLst>
                <a:ext uri="{FF2B5EF4-FFF2-40B4-BE49-F238E27FC236}">
                  <a16:creationId xmlns:a16="http://schemas.microsoft.com/office/drawing/2014/main" id="{D6B65515-EA39-4FF5-8E58-F1C4CFEE3AB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185724" y="3037318"/>
              <a:ext cx="914400" cy="914400"/>
            </a:xfrm>
            <a:prstGeom prst="rect">
              <a:avLst/>
            </a:prstGeom>
          </p:spPr>
        </p:pic>
        <p:pic>
          <p:nvPicPr>
            <p:cNvPr id="28" name="Graphic 27" descr="Pie chart">
              <a:extLst>
                <a:ext uri="{FF2B5EF4-FFF2-40B4-BE49-F238E27FC236}">
                  <a16:creationId xmlns:a16="http://schemas.microsoft.com/office/drawing/2014/main" id="{FA0CCF18-364F-4A91-AF58-9233DAC5F6A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719599" y="4577689"/>
              <a:ext cx="914400" cy="914400"/>
            </a:xfrm>
            <a:prstGeom prst="rect">
              <a:avLst/>
            </a:prstGeom>
          </p:spPr>
        </p:pic>
        <p:pic>
          <p:nvPicPr>
            <p:cNvPr id="30" name="Graphic 29" descr="Coins">
              <a:extLst>
                <a:ext uri="{FF2B5EF4-FFF2-40B4-BE49-F238E27FC236}">
                  <a16:creationId xmlns:a16="http://schemas.microsoft.com/office/drawing/2014/main" id="{24EDF5A8-FC79-4FB8-966D-C8279389295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7557931" y="1518414"/>
              <a:ext cx="914400" cy="914400"/>
            </a:xfrm>
            <a:prstGeom prst="rect">
              <a:avLst/>
            </a:prstGeom>
          </p:spPr>
        </p:pic>
        <p:pic>
          <p:nvPicPr>
            <p:cNvPr id="32" name="Graphic 31" descr="Clock">
              <a:extLst>
                <a:ext uri="{FF2B5EF4-FFF2-40B4-BE49-F238E27FC236}">
                  <a16:creationId xmlns:a16="http://schemas.microsoft.com/office/drawing/2014/main" id="{04CA6E55-18CE-4ED1-8A60-8EFFBBA9673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8091836" y="3037318"/>
              <a:ext cx="914400" cy="914400"/>
            </a:xfrm>
            <a:prstGeom prst="rect">
              <a:avLst/>
            </a:prstGeom>
          </p:spPr>
        </p:pic>
        <p:pic>
          <p:nvPicPr>
            <p:cNvPr id="121" name="Graphic 120" descr="Thumbs Up Sign">
              <a:extLst>
                <a:ext uri="{FF2B5EF4-FFF2-40B4-BE49-F238E27FC236}">
                  <a16:creationId xmlns:a16="http://schemas.microsoft.com/office/drawing/2014/main" id="{E135CDDD-C5FE-492B-B9D1-8C0745AC8E87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7557931" y="4577689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54956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2 Business People Shake Hands for PowerPoint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F6D809E-4DD2-4B16-BFC8-D96490350708}"/>
              </a:ext>
            </a:extLst>
          </p:cNvPr>
          <p:cNvGrpSpPr/>
          <p:nvPr/>
        </p:nvGrpSpPr>
        <p:grpSpPr>
          <a:xfrm>
            <a:off x="9439539" y="2870633"/>
            <a:ext cx="2419525" cy="1474819"/>
            <a:chOff x="9439539" y="2947244"/>
            <a:chExt cx="2419525" cy="1474819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26C12B9F-1A22-4046-A3A0-CE75550F5010}"/>
                </a:ext>
              </a:extLst>
            </p:cNvPr>
            <p:cNvSpPr txBox="1"/>
            <p:nvPr/>
          </p:nvSpPr>
          <p:spPr>
            <a:xfrm>
              <a:off x="9439539" y="2947244"/>
              <a:ext cx="2419525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DF4449C9-6ED6-439F-9B90-6D138ABE121B}"/>
                </a:ext>
              </a:extLst>
            </p:cNvPr>
            <p:cNvSpPr txBox="1"/>
            <p:nvPr/>
          </p:nvSpPr>
          <p:spPr>
            <a:xfrm>
              <a:off x="9445960" y="3406400"/>
              <a:ext cx="2413104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9A8AC0A2-33FC-4ED9-8BCF-96582E87D8B4}"/>
              </a:ext>
            </a:extLst>
          </p:cNvPr>
          <p:cNvGrpSpPr/>
          <p:nvPr/>
        </p:nvGrpSpPr>
        <p:grpSpPr>
          <a:xfrm>
            <a:off x="8921977" y="4490880"/>
            <a:ext cx="2937088" cy="1290153"/>
            <a:chOff x="8921977" y="4073386"/>
            <a:chExt cx="2937088" cy="1290153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26568092-EE32-49A3-81B3-F30562DCD271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FA31A514-81B9-4E7B-A972-B951B351FC18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76B5C86-BE53-4A44-B5B3-EC381E57D50E}"/>
              </a:ext>
            </a:extLst>
          </p:cNvPr>
          <p:cNvGrpSpPr/>
          <p:nvPr/>
        </p:nvGrpSpPr>
        <p:grpSpPr>
          <a:xfrm>
            <a:off x="332936" y="2870633"/>
            <a:ext cx="2419170" cy="1474819"/>
            <a:chOff x="332936" y="2947244"/>
            <a:chExt cx="2419170" cy="1474819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54CBA611-06BC-4809-B912-923FCEA661DF}"/>
                </a:ext>
              </a:extLst>
            </p:cNvPr>
            <p:cNvSpPr txBox="1"/>
            <p:nvPr/>
          </p:nvSpPr>
          <p:spPr>
            <a:xfrm>
              <a:off x="332936" y="2947244"/>
              <a:ext cx="241917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B8C6D587-4D17-4B17-8AA8-F66EE88AF1F8}"/>
                </a:ext>
              </a:extLst>
            </p:cNvPr>
            <p:cNvSpPr txBox="1"/>
            <p:nvPr/>
          </p:nvSpPr>
          <p:spPr>
            <a:xfrm>
              <a:off x="339356" y="3406400"/>
              <a:ext cx="241275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BC1F1A1-97B5-4AD3-8899-4DBA850AC230}"/>
              </a:ext>
            </a:extLst>
          </p:cNvPr>
          <p:cNvGrpSpPr/>
          <p:nvPr/>
        </p:nvGrpSpPr>
        <p:grpSpPr>
          <a:xfrm>
            <a:off x="332935" y="4490880"/>
            <a:ext cx="2937088" cy="1290153"/>
            <a:chOff x="332936" y="4652338"/>
            <a:chExt cx="2937088" cy="1290153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C4C9C20B-1098-4490-89FF-C421180A1A72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55A625FB-2BFE-4613-B001-9F49E0CB5C8A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6E4A8A32-0FB3-470D-83A4-31D28F026E10}"/>
              </a:ext>
            </a:extLst>
          </p:cNvPr>
          <p:cNvGrpSpPr/>
          <p:nvPr/>
        </p:nvGrpSpPr>
        <p:grpSpPr>
          <a:xfrm>
            <a:off x="8929772" y="1435052"/>
            <a:ext cx="2937088" cy="1290153"/>
            <a:chOff x="8921977" y="1466725"/>
            <a:chExt cx="2937088" cy="1290153"/>
          </a:xfrm>
        </p:grpSpPr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90984E6C-4EAC-48B9-8B41-0849956F104E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70C9E57F-46AA-4048-AEBC-13B6FCEB6B4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1C808066-0457-4F2B-970F-C7793706F8B0}"/>
              </a:ext>
            </a:extLst>
          </p:cNvPr>
          <p:cNvGrpSpPr/>
          <p:nvPr/>
        </p:nvGrpSpPr>
        <p:grpSpPr>
          <a:xfrm>
            <a:off x="340731" y="1435052"/>
            <a:ext cx="2937088" cy="1290153"/>
            <a:chOff x="332936" y="2627766"/>
            <a:chExt cx="2937088" cy="1290153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F8F7C30C-E6E7-449F-A3DA-0BB4A0101CF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B8C925D3-1486-47D3-8373-B9DE23AD97F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D08E459C-2E17-4E98-94B3-0A2428CC0EEC}"/>
              </a:ext>
            </a:extLst>
          </p:cNvPr>
          <p:cNvGrpSpPr/>
          <p:nvPr/>
        </p:nvGrpSpPr>
        <p:grpSpPr>
          <a:xfrm>
            <a:off x="3167768" y="1161948"/>
            <a:ext cx="5856465" cy="4876902"/>
            <a:chOff x="2952277" y="866673"/>
            <a:chExt cx="6287446" cy="5235796"/>
          </a:xfrm>
        </p:grpSpPr>
        <p:sp>
          <p:nvSpPr>
            <p:cNvPr id="101" name="Block Arc 100">
              <a:extLst>
                <a:ext uri="{FF2B5EF4-FFF2-40B4-BE49-F238E27FC236}">
                  <a16:creationId xmlns:a16="http://schemas.microsoft.com/office/drawing/2014/main" id="{81C961B7-5E54-433F-8410-682762CC94DC}"/>
                </a:ext>
              </a:extLst>
            </p:cNvPr>
            <p:cNvSpPr/>
            <p:nvPr/>
          </p:nvSpPr>
          <p:spPr>
            <a:xfrm flipH="1">
              <a:off x="3496937" y="866673"/>
              <a:ext cx="5197772" cy="5235796"/>
            </a:xfrm>
            <a:prstGeom prst="blockArc">
              <a:avLst>
                <a:gd name="adj1" fmla="val 3879942"/>
                <a:gd name="adj2" fmla="val 3876966"/>
                <a:gd name="adj3" fmla="val 229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45A6F33-BC3F-4F59-8500-F0D4AAC21AC5}"/>
                </a:ext>
              </a:extLst>
            </p:cNvPr>
            <p:cNvSpPr/>
            <p:nvPr/>
          </p:nvSpPr>
          <p:spPr>
            <a:xfrm>
              <a:off x="7324445" y="1308050"/>
              <a:ext cx="1381373" cy="133512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68481268-340F-48FF-9847-F2DD607C6DD9}"/>
                </a:ext>
              </a:extLst>
            </p:cNvPr>
            <p:cNvSpPr/>
            <p:nvPr/>
          </p:nvSpPr>
          <p:spPr>
            <a:xfrm>
              <a:off x="7858350" y="2826954"/>
              <a:ext cx="1381373" cy="133512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FA6F0AB-39D6-41E8-AE7F-3BA414EC50FC}"/>
                </a:ext>
              </a:extLst>
            </p:cNvPr>
            <p:cNvSpPr/>
            <p:nvPr/>
          </p:nvSpPr>
          <p:spPr>
            <a:xfrm>
              <a:off x="7324445" y="4367325"/>
              <a:ext cx="1381373" cy="133512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4BB18D9F-2726-4D80-BE1E-AF7AF17C0D2D}"/>
                </a:ext>
              </a:extLst>
            </p:cNvPr>
            <p:cNvSpPr/>
            <p:nvPr/>
          </p:nvSpPr>
          <p:spPr>
            <a:xfrm flipH="1">
              <a:off x="3486152" y="1308050"/>
              <a:ext cx="1381295" cy="133512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0E7B4AD5-08FD-4555-AAC4-F9A9A791633D}"/>
                </a:ext>
              </a:extLst>
            </p:cNvPr>
            <p:cNvSpPr/>
            <p:nvPr/>
          </p:nvSpPr>
          <p:spPr>
            <a:xfrm flipH="1">
              <a:off x="2952277" y="2826954"/>
              <a:ext cx="1381295" cy="133512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0F4D008A-7158-4361-B1D7-6D1919F10C70}"/>
                </a:ext>
              </a:extLst>
            </p:cNvPr>
            <p:cNvSpPr/>
            <p:nvPr/>
          </p:nvSpPr>
          <p:spPr>
            <a:xfrm flipH="1">
              <a:off x="3486152" y="4367325"/>
              <a:ext cx="1381295" cy="133512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96E91C44-18EF-4154-87B5-6248E2552899}"/>
                </a:ext>
              </a:extLst>
            </p:cNvPr>
            <p:cNvSpPr/>
            <p:nvPr/>
          </p:nvSpPr>
          <p:spPr>
            <a:xfrm>
              <a:off x="6248796" y="1539238"/>
              <a:ext cx="1513597" cy="3710324"/>
            </a:xfrm>
            <a:custGeom>
              <a:avLst/>
              <a:gdLst>
                <a:gd name="connsiteX0" fmla="*/ 588668 w 1154242"/>
                <a:gd name="connsiteY0" fmla="*/ 2890 h 2829427"/>
                <a:gd name="connsiteX1" fmla="*/ 655781 w 1154242"/>
                <a:gd name="connsiteY1" fmla="*/ 4839 h 2829427"/>
                <a:gd name="connsiteX2" fmla="*/ 755869 w 1154242"/>
                <a:gd name="connsiteY2" fmla="*/ 93690 h 2829427"/>
                <a:gd name="connsiteX3" fmla="*/ 768812 w 1154242"/>
                <a:gd name="connsiteY3" fmla="*/ 224207 h 2829427"/>
                <a:gd name="connsiteX4" fmla="*/ 738295 w 1154242"/>
                <a:gd name="connsiteY4" fmla="*/ 322320 h 2829427"/>
                <a:gd name="connsiteX5" fmla="*/ 775337 w 1154242"/>
                <a:gd name="connsiteY5" fmla="*/ 365857 h 2829427"/>
                <a:gd name="connsiteX6" fmla="*/ 929090 w 1154242"/>
                <a:gd name="connsiteY6" fmla="*/ 476903 h 2829427"/>
                <a:gd name="connsiteX7" fmla="*/ 1030014 w 1154242"/>
                <a:gd name="connsiteY7" fmla="*/ 676824 h 2829427"/>
                <a:gd name="connsiteX8" fmla="*/ 1056013 w 1154242"/>
                <a:gd name="connsiteY8" fmla="*/ 883259 h 2829427"/>
                <a:gd name="connsiteX9" fmla="*/ 1043071 w 1154242"/>
                <a:gd name="connsiteY9" fmla="*/ 1013776 h 2829427"/>
                <a:gd name="connsiteX10" fmla="*/ 1074537 w 1154242"/>
                <a:gd name="connsiteY10" fmla="*/ 1469023 h 2829427"/>
                <a:gd name="connsiteX11" fmla="*/ 1006029 w 1154242"/>
                <a:gd name="connsiteY11" fmla="*/ 1509718 h 2829427"/>
                <a:gd name="connsiteX12" fmla="*/ 960556 w 1154242"/>
                <a:gd name="connsiteY12" fmla="*/ 1533784 h 2829427"/>
                <a:gd name="connsiteX13" fmla="*/ 952452 w 1154242"/>
                <a:gd name="connsiteY13" fmla="*/ 1597417 h 2829427"/>
                <a:gd name="connsiteX14" fmla="*/ 952383 w 1154242"/>
                <a:gd name="connsiteY14" fmla="*/ 1602493 h 2829427"/>
                <a:gd name="connsiteX15" fmla="*/ 977363 w 1154242"/>
                <a:gd name="connsiteY15" fmla="*/ 1602493 h 2829427"/>
                <a:gd name="connsiteX16" fmla="*/ 991254 w 1154242"/>
                <a:gd name="connsiteY16" fmla="*/ 1602493 h 2829427"/>
                <a:gd name="connsiteX17" fmla="*/ 1108892 w 1154242"/>
                <a:gd name="connsiteY17" fmla="*/ 1602493 h 2829427"/>
                <a:gd name="connsiteX18" fmla="*/ 1109726 w 1154242"/>
                <a:gd name="connsiteY18" fmla="*/ 1602493 h 2829427"/>
                <a:gd name="connsiteX19" fmla="*/ 1110676 w 1154242"/>
                <a:gd name="connsiteY19" fmla="*/ 1602493 h 2829427"/>
                <a:gd name="connsiteX20" fmla="*/ 1111625 w 1154242"/>
                <a:gd name="connsiteY20" fmla="*/ 1602493 h 2829427"/>
                <a:gd name="connsiteX21" fmla="*/ 1112575 w 1154242"/>
                <a:gd name="connsiteY21" fmla="*/ 1602493 h 2829427"/>
                <a:gd name="connsiteX22" fmla="*/ 1112575 w 1154242"/>
                <a:gd name="connsiteY22" fmla="*/ 1603442 h 2829427"/>
                <a:gd name="connsiteX23" fmla="*/ 1113403 w 1154242"/>
                <a:gd name="connsiteY23" fmla="*/ 1603442 h 2829427"/>
                <a:gd name="connsiteX24" fmla="*/ 1114353 w 1154242"/>
                <a:gd name="connsiteY24" fmla="*/ 1603442 h 2829427"/>
                <a:gd name="connsiteX25" fmla="*/ 1115302 w 1154242"/>
                <a:gd name="connsiteY25" fmla="*/ 1603442 h 2829427"/>
                <a:gd name="connsiteX26" fmla="*/ 1116252 w 1154242"/>
                <a:gd name="connsiteY26" fmla="*/ 1603442 h 2829427"/>
                <a:gd name="connsiteX27" fmla="*/ 1117201 w 1154242"/>
                <a:gd name="connsiteY27" fmla="*/ 1603442 h 2829427"/>
                <a:gd name="connsiteX28" fmla="*/ 1118036 w 1154242"/>
                <a:gd name="connsiteY28" fmla="*/ 1603442 h 2829427"/>
                <a:gd name="connsiteX29" fmla="*/ 1118985 w 1154242"/>
                <a:gd name="connsiteY29" fmla="*/ 1604387 h 2829427"/>
                <a:gd name="connsiteX30" fmla="*/ 1154242 w 1154242"/>
                <a:gd name="connsiteY30" fmla="*/ 1648763 h 2829427"/>
                <a:gd name="connsiteX31" fmla="*/ 1154242 w 1154242"/>
                <a:gd name="connsiteY31" fmla="*/ 1991276 h 2829427"/>
                <a:gd name="connsiteX32" fmla="*/ 1108892 w 1154242"/>
                <a:gd name="connsiteY32" fmla="*/ 2037546 h 2829427"/>
                <a:gd name="connsiteX33" fmla="*/ 989298 w 1154242"/>
                <a:gd name="connsiteY33" fmla="*/ 2037546 h 2829427"/>
                <a:gd name="connsiteX34" fmla="*/ 978433 w 1154242"/>
                <a:gd name="connsiteY34" fmla="*/ 2037546 h 2829427"/>
                <a:gd name="connsiteX35" fmla="*/ 992666 w 1154242"/>
                <a:gd name="connsiteY35" fmla="*/ 2126231 h 2829427"/>
                <a:gd name="connsiteX36" fmla="*/ 999498 w 1154242"/>
                <a:gd name="connsiteY36" fmla="*/ 2219674 h 2829427"/>
                <a:gd name="connsiteX37" fmla="*/ 975399 w 1154242"/>
                <a:gd name="connsiteY37" fmla="*/ 2717629 h 2829427"/>
                <a:gd name="connsiteX38" fmla="*/ 977299 w 1154242"/>
                <a:gd name="connsiteY38" fmla="*/ 2796294 h 2829427"/>
                <a:gd name="connsiteX39" fmla="*/ 907722 w 1154242"/>
                <a:gd name="connsiteY39" fmla="*/ 2802808 h 2829427"/>
                <a:gd name="connsiteX40" fmla="*/ 910572 w 1154242"/>
                <a:gd name="connsiteY40" fmla="*/ 2783361 h 2829427"/>
                <a:gd name="connsiteX41" fmla="*/ 766081 w 1154242"/>
                <a:gd name="connsiteY41" fmla="*/ 2828675 h 2829427"/>
                <a:gd name="connsiteX42" fmla="*/ 603066 w 1154242"/>
                <a:gd name="connsiteY42" fmla="*/ 2800913 h 2829427"/>
                <a:gd name="connsiteX43" fmla="*/ 627165 w 1154242"/>
                <a:gd name="connsiteY43" fmla="*/ 2757376 h 2829427"/>
                <a:gd name="connsiteX44" fmla="*/ 683680 w 1154242"/>
                <a:gd name="connsiteY44" fmla="*/ 2733405 h 2829427"/>
                <a:gd name="connsiteX45" fmla="*/ 675249 w 1154242"/>
                <a:gd name="connsiteY45" fmla="*/ 2713957 h 2829427"/>
                <a:gd name="connsiteX46" fmla="*/ 528977 w 1154242"/>
                <a:gd name="connsiteY46" fmla="*/ 2726891 h 2829427"/>
                <a:gd name="connsiteX47" fmla="*/ 403003 w 1154242"/>
                <a:gd name="connsiteY47" fmla="*/ 2696263 h 2829427"/>
                <a:gd name="connsiteX48" fmla="*/ 448363 w 1154242"/>
                <a:gd name="connsiteY48" fmla="*/ 2650120 h 2829427"/>
                <a:gd name="connsiteX49" fmla="*/ 540019 w 1154242"/>
                <a:gd name="connsiteY49" fmla="*/ 2641687 h 2829427"/>
                <a:gd name="connsiteX50" fmla="*/ 585373 w 1154242"/>
                <a:gd name="connsiteY50" fmla="*/ 2617621 h 2829427"/>
                <a:gd name="connsiteX51" fmla="*/ 620634 w 1154242"/>
                <a:gd name="connsiteY51" fmla="*/ 2425991 h 2829427"/>
                <a:gd name="connsiteX52" fmla="*/ 646638 w 1154242"/>
                <a:gd name="connsiteY52" fmla="*/ 2284459 h 2829427"/>
                <a:gd name="connsiteX53" fmla="*/ 594754 w 1154242"/>
                <a:gd name="connsiteY53" fmla="*/ 2039224 h 2829427"/>
                <a:gd name="connsiteX54" fmla="*/ 594736 w 1154242"/>
                <a:gd name="connsiteY54" fmla="*/ 2037546 h 2829427"/>
                <a:gd name="connsiteX55" fmla="*/ 541101 w 1154242"/>
                <a:gd name="connsiteY55" fmla="*/ 2037546 h 2829427"/>
                <a:gd name="connsiteX56" fmla="*/ 495756 w 1154242"/>
                <a:gd name="connsiteY56" fmla="*/ 1991276 h 2829427"/>
                <a:gd name="connsiteX57" fmla="*/ 495756 w 1154242"/>
                <a:gd name="connsiteY57" fmla="*/ 1648763 h 2829427"/>
                <a:gd name="connsiteX58" fmla="*/ 505593 w 1154242"/>
                <a:gd name="connsiteY58" fmla="*/ 1620346 h 2829427"/>
                <a:gd name="connsiteX59" fmla="*/ 527058 w 1154242"/>
                <a:gd name="connsiteY59" fmla="*/ 1606278 h 2829427"/>
                <a:gd name="connsiteX60" fmla="*/ 514708 w 1154242"/>
                <a:gd name="connsiteY60" fmla="*/ 1517761 h 2829427"/>
                <a:gd name="connsiteX61" fmla="*/ 509503 w 1154242"/>
                <a:gd name="connsiteY61" fmla="*/ 1406133 h 2829427"/>
                <a:gd name="connsiteX62" fmla="*/ 502978 w 1154242"/>
                <a:gd name="connsiteY62" fmla="*/ 1211802 h 2829427"/>
                <a:gd name="connsiteX63" fmla="*/ 502116 w 1154242"/>
                <a:gd name="connsiteY63" fmla="*/ 1189354 h 2829427"/>
                <a:gd name="connsiteX64" fmla="*/ 490044 w 1154242"/>
                <a:gd name="connsiteY64" fmla="*/ 1189413 h 2829427"/>
                <a:gd name="connsiteX65" fmla="*/ 288019 w 1154242"/>
                <a:gd name="connsiteY65" fmla="*/ 1191749 h 2829427"/>
                <a:gd name="connsiteX66" fmla="*/ 263082 w 1154242"/>
                <a:gd name="connsiteY66" fmla="*/ 1156624 h 2829427"/>
                <a:gd name="connsiteX67" fmla="*/ 251920 w 1154242"/>
                <a:gd name="connsiteY67" fmla="*/ 1114023 h 2829427"/>
                <a:gd name="connsiteX68" fmla="*/ 146366 w 1154242"/>
                <a:gd name="connsiteY68" fmla="*/ 1147368 h 2829427"/>
                <a:gd name="connsiteX69" fmla="*/ 66696 w 1154242"/>
                <a:gd name="connsiteY69" fmla="*/ 1150098 h 2829427"/>
                <a:gd name="connsiteX70" fmla="*/ 2694 w 1154242"/>
                <a:gd name="connsiteY70" fmla="*/ 1106665 h 2829427"/>
                <a:gd name="connsiteX71" fmla="*/ 144468 w 1154242"/>
                <a:gd name="connsiteY71" fmla="*/ 964031 h 2829427"/>
                <a:gd name="connsiteX72" fmla="*/ 97212 w 1154242"/>
                <a:gd name="connsiteY72" fmla="*/ 850231 h 2829427"/>
                <a:gd name="connsiteX73" fmla="*/ 208344 w 1154242"/>
                <a:gd name="connsiteY73" fmla="*/ 940890 h 2829427"/>
                <a:gd name="connsiteX74" fmla="*/ 282556 w 1154242"/>
                <a:gd name="connsiteY74" fmla="*/ 994645 h 2829427"/>
                <a:gd name="connsiteX75" fmla="*/ 493444 w 1154242"/>
                <a:gd name="connsiteY75" fmla="*/ 966511 h 2829427"/>
                <a:gd name="connsiteX76" fmla="*/ 503246 w 1154242"/>
                <a:gd name="connsiteY76" fmla="*/ 966350 h 2829427"/>
                <a:gd name="connsiteX77" fmla="*/ 509372 w 1154242"/>
                <a:gd name="connsiteY77" fmla="*/ 871448 h 2829427"/>
                <a:gd name="connsiteX78" fmla="*/ 537289 w 1154242"/>
                <a:gd name="connsiteY78" fmla="*/ 662943 h 2829427"/>
                <a:gd name="connsiteX79" fmla="*/ 557707 w 1154242"/>
                <a:gd name="connsiteY79" fmla="*/ 543465 h 2829427"/>
                <a:gd name="connsiteX80" fmla="*/ 566849 w 1154242"/>
                <a:gd name="connsiteY80" fmla="*/ 465770 h 2829427"/>
                <a:gd name="connsiteX81" fmla="*/ 555812 w 1154242"/>
                <a:gd name="connsiteY81" fmla="*/ 425075 h 2829427"/>
                <a:gd name="connsiteX82" fmla="*/ 494666 w 1154242"/>
                <a:gd name="connsiteY82" fmla="*/ 379738 h 2829427"/>
                <a:gd name="connsiteX83" fmla="*/ 438151 w 1154242"/>
                <a:gd name="connsiteY83" fmla="*/ 353753 h 2829427"/>
                <a:gd name="connsiteX84" fmla="*/ 442782 w 1154242"/>
                <a:gd name="connsiteY84" fmla="*/ 315782 h 2829427"/>
                <a:gd name="connsiteX85" fmla="*/ 449313 w 1154242"/>
                <a:gd name="connsiteY85" fmla="*/ 301901 h 2829427"/>
                <a:gd name="connsiteX86" fmla="*/ 435420 w 1154242"/>
                <a:gd name="connsiteY86" fmla="*/ 283401 h 2829427"/>
                <a:gd name="connsiteX87" fmla="*/ 413215 w 1154242"/>
                <a:gd name="connsiteY87" fmla="*/ 269521 h 2829427"/>
                <a:gd name="connsiteX88" fmla="*/ 428889 w 1154242"/>
                <a:gd name="connsiteY88" fmla="*/ 219564 h 2829427"/>
                <a:gd name="connsiteX89" fmla="*/ 442782 w 1154242"/>
                <a:gd name="connsiteY89" fmla="*/ 176027 h 2829427"/>
                <a:gd name="connsiteX90" fmla="*/ 460349 w 1154242"/>
                <a:gd name="connsiteY90" fmla="*/ 115885 h 2829427"/>
                <a:gd name="connsiteX91" fmla="*/ 459399 w 1154242"/>
                <a:gd name="connsiteY91" fmla="*/ 58562 h 2829427"/>
                <a:gd name="connsiteX92" fmla="*/ 485404 w 1154242"/>
                <a:gd name="connsiteY92" fmla="*/ 34495 h 2829427"/>
                <a:gd name="connsiteX93" fmla="*/ 527077 w 1154242"/>
                <a:gd name="connsiteY93" fmla="*/ 11353 h 2829427"/>
                <a:gd name="connsiteX94" fmla="*/ 588668 w 1154242"/>
                <a:gd name="connsiteY94" fmla="*/ 2890 h 2829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1154242" h="2829427">
                  <a:moveTo>
                    <a:pt x="588668" y="2890"/>
                  </a:moveTo>
                  <a:cubicBezTo>
                    <a:pt x="611346" y="-473"/>
                    <a:pt x="634944" y="-2102"/>
                    <a:pt x="655781" y="4839"/>
                  </a:cubicBezTo>
                  <a:cubicBezTo>
                    <a:pt x="696623" y="17748"/>
                    <a:pt x="731764" y="45534"/>
                    <a:pt x="755869" y="93690"/>
                  </a:cubicBezTo>
                  <a:cubicBezTo>
                    <a:pt x="779968" y="141870"/>
                    <a:pt x="783649" y="185289"/>
                    <a:pt x="768812" y="224207"/>
                  </a:cubicBezTo>
                  <a:cubicBezTo>
                    <a:pt x="753138" y="263125"/>
                    <a:pt x="738295" y="322320"/>
                    <a:pt x="738295" y="322320"/>
                  </a:cubicBezTo>
                  <a:cubicBezTo>
                    <a:pt x="738295" y="322320"/>
                    <a:pt x="742926" y="341767"/>
                    <a:pt x="775337" y="365857"/>
                  </a:cubicBezTo>
                  <a:cubicBezTo>
                    <a:pt x="807753" y="389829"/>
                    <a:pt x="871630" y="418538"/>
                    <a:pt x="929090" y="476903"/>
                  </a:cubicBezTo>
                  <a:cubicBezTo>
                    <a:pt x="985605" y="536121"/>
                    <a:pt x="1006029" y="635182"/>
                    <a:pt x="1030014" y="676824"/>
                  </a:cubicBezTo>
                  <a:cubicBezTo>
                    <a:pt x="1054113" y="718466"/>
                    <a:pt x="1036540" y="831431"/>
                    <a:pt x="1056013" y="883259"/>
                  </a:cubicBezTo>
                  <a:cubicBezTo>
                    <a:pt x="1075368" y="935940"/>
                    <a:pt x="1043071" y="994329"/>
                    <a:pt x="1043071" y="1013776"/>
                  </a:cubicBezTo>
                  <a:cubicBezTo>
                    <a:pt x="1043071" y="1034077"/>
                    <a:pt x="1068006" y="1443038"/>
                    <a:pt x="1074537" y="1469023"/>
                  </a:cubicBezTo>
                  <a:cubicBezTo>
                    <a:pt x="1080949" y="1494890"/>
                    <a:pt x="1064325" y="1495837"/>
                    <a:pt x="1006029" y="1509718"/>
                  </a:cubicBezTo>
                  <a:cubicBezTo>
                    <a:pt x="946664" y="1522651"/>
                    <a:pt x="968868" y="1517179"/>
                    <a:pt x="960556" y="1533784"/>
                  </a:cubicBezTo>
                  <a:cubicBezTo>
                    <a:pt x="955925" y="1542572"/>
                    <a:pt x="953610" y="1568261"/>
                    <a:pt x="952452" y="1597417"/>
                  </a:cubicBezTo>
                  <a:lnTo>
                    <a:pt x="952383" y="1602493"/>
                  </a:lnTo>
                  <a:lnTo>
                    <a:pt x="977363" y="1602493"/>
                  </a:lnTo>
                  <a:cubicBezTo>
                    <a:pt x="977363" y="1602493"/>
                    <a:pt x="977363" y="1602493"/>
                    <a:pt x="991254" y="1602493"/>
                  </a:cubicBezTo>
                  <a:cubicBezTo>
                    <a:pt x="991254" y="1602493"/>
                    <a:pt x="991254" y="1602493"/>
                    <a:pt x="1108892" y="1602493"/>
                  </a:cubicBezTo>
                  <a:cubicBezTo>
                    <a:pt x="1108892" y="1602493"/>
                    <a:pt x="1108892" y="1602493"/>
                    <a:pt x="1109726" y="1602493"/>
                  </a:cubicBezTo>
                  <a:cubicBezTo>
                    <a:pt x="1109726" y="1602493"/>
                    <a:pt x="1109726" y="1602493"/>
                    <a:pt x="1110676" y="1602493"/>
                  </a:cubicBezTo>
                  <a:cubicBezTo>
                    <a:pt x="1110676" y="1602493"/>
                    <a:pt x="1110676" y="1602493"/>
                    <a:pt x="1111625" y="1602493"/>
                  </a:cubicBezTo>
                  <a:cubicBezTo>
                    <a:pt x="1111625" y="1602493"/>
                    <a:pt x="1111625" y="1602493"/>
                    <a:pt x="1112575" y="1602493"/>
                  </a:cubicBezTo>
                  <a:cubicBezTo>
                    <a:pt x="1112575" y="1602493"/>
                    <a:pt x="1112575" y="1602493"/>
                    <a:pt x="1112575" y="1603442"/>
                  </a:cubicBezTo>
                  <a:cubicBezTo>
                    <a:pt x="1112575" y="1603442"/>
                    <a:pt x="1112575" y="1603442"/>
                    <a:pt x="1113403" y="1603442"/>
                  </a:cubicBezTo>
                  <a:cubicBezTo>
                    <a:pt x="1113403" y="1603442"/>
                    <a:pt x="1113403" y="1603442"/>
                    <a:pt x="1114353" y="1603442"/>
                  </a:cubicBezTo>
                  <a:cubicBezTo>
                    <a:pt x="1114353" y="1603442"/>
                    <a:pt x="1114353" y="1603442"/>
                    <a:pt x="1115302" y="1603442"/>
                  </a:cubicBezTo>
                  <a:cubicBezTo>
                    <a:pt x="1115302" y="1603442"/>
                    <a:pt x="1115302" y="1603442"/>
                    <a:pt x="1116252" y="1603442"/>
                  </a:cubicBezTo>
                  <a:cubicBezTo>
                    <a:pt x="1116252" y="1603442"/>
                    <a:pt x="1116252" y="1603442"/>
                    <a:pt x="1117201" y="1603442"/>
                  </a:cubicBezTo>
                  <a:cubicBezTo>
                    <a:pt x="1117201" y="1603442"/>
                    <a:pt x="1117201" y="1603442"/>
                    <a:pt x="1118036" y="1603442"/>
                  </a:cubicBezTo>
                  <a:cubicBezTo>
                    <a:pt x="1118036" y="1603442"/>
                    <a:pt x="1118036" y="1603442"/>
                    <a:pt x="1118985" y="1604387"/>
                  </a:cubicBezTo>
                  <a:cubicBezTo>
                    <a:pt x="1139402" y="1609017"/>
                    <a:pt x="1154242" y="1627522"/>
                    <a:pt x="1154242" y="1648763"/>
                  </a:cubicBezTo>
                  <a:cubicBezTo>
                    <a:pt x="1154242" y="1648763"/>
                    <a:pt x="1154242" y="1648763"/>
                    <a:pt x="1154242" y="1991276"/>
                  </a:cubicBezTo>
                  <a:cubicBezTo>
                    <a:pt x="1154242" y="2016310"/>
                    <a:pt x="1133826" y="2037546"/>
                    <a:pt x="1108892" y="2037546"/>
                  </a:cubicBezTo>
                  <a:cubicBezTo>
                    <a:pt x="1108892" y="2037546"/>
                    <a:pt x="1108892" y="2037546"/>
                    <a:pt x="989298" y="2037546"/>
                  </a:cubicBezTo>
                  <a:lnTo>
                    <a:pt x="978433" y="2037546"/>
                  </a:lnTo>
                  <a:lnTo>
                    <a:pt x="992666" y="2126231"/>
                  </a:lnTo>
                  <a:cubicBezTo>
                    <a:pt x="997198" y="2161106"/>
                    <a:pt x="999973" y="2193511"/>
                    <a:pt x="999498" y="2219674"/>
                  </a:cubicBezTo>
                  <a:cubicBezTo>
                    <a:pt x="997598" y="2324206"/>
                    <a:pt x="973499" y="2678711"/>
                    <a:pt x="975399" y="2717629"/>
                  </a:cubicBezTo>
                  <a:cubicBezTo>
                    <a:pt x="977299" y="2757376"/>
                    <a:pt x="977299" y="2796294"/>
                    <a:pt x="977299" y="2796294"/>
                  </a:cubicBezTo>
                  <a:cubicBezTo>
                    <a:pt x="907722" y="2802808"/>
                    <a:pt x="907722" y="2802808"/>
                    <a:pt x="907722" y="2802808"/>
                  </a:cubicBezTo>
                  <a:cubicBezTo>
                    <a:pt x="910572" y="2783361"/>
                    <a:pt x="910572" y="2783361"/>
                    <a:pt x="910572" y="2783361"/>
                  </a:cubicBezTo>
                  <a:cubicBezTo>
                    <a:pt x="910572" y="2783361"/>
                    <a:pt x="862368" y="2824056"/>
                    <a:pt x="766081" y="2828675"/>
                  </a:cubicBezTo>
                  <a:cubicBezTo>
                    <a:pt x="670618" y="2833294"/>
                    <a:pt x="614108" y="2815742"/>
                    <a:pt x="603066" y="2800913"/>
                  </a:cubicBezTo>
                  <a:cubicBezTo>
                    <a:pt x="591904" y="2785138"/>
                    <a:pt x="596535" y="2757376"/>
                    <a:pt x="627165" y="2757376"/>
                  </a:cubicBezTo>
                  <a:cubicBezTo>
                    <a:pt x="657681" y="2757376"/>
                    <a:pt x="672518" y="2741719"/>
                    <a:pt x="683680" y="2733405"/>
                  </a:cubicBezTo>
                  <a:cubicBezTo>
                    <a:pt x="694723" y="2724143"/>
                    <a:pt x="675249" y="2713957"/>
                    <a:pt x="675249" y="2713957"/>
                  </a:cubicBezTo>
                  <a:cubicBezTo>
                    <a:pt x="675249" y="2713957"/>
                    <a:pt x="601166" y="2733405"/>
                    <a:pt x="528977" y="2726891"/>
                  </a:cubicBezTo>
                  <a:cubicBezTo>
                    <a:pt x="457619" y="2720353"/>
                    <a:pt x="407634" y="2709315"/>
                    <a:pt x="403003" y="2696263"/>
                  </a:cubicBezTo>
                  <a:cubicBezTo>
                    <a:pt x="398378" y="2683330"/>
                    <a:pt x="409415" y="2650120"/>
                    <a:pt x="448363" y="2650120"/>
                  </a:cubicBezTo>
                  <a:cubicBezTo>
                    <a:pt x="488135" y="2650120"/>
                    <a:pt x="516034" y="2654621"/>
                    <a:pt x="540019" y="2641687"/>
                  </a:cubicBezTo>
                  <a:cubicBezTo>
                    <a:pt x="564118" y="2628754"/>
                    <a:pt x="585373" y="2617621"/>
                    <a:pt x="585373" y="2617621"/>
                  </a:cubicBezTo>
                  <a:cubicBezTo>
                    <a:pt x="585373" y="2617621"/>
                    <a:pt x="596535" y="2498261"/>
                    <a:pt x="620634" y="2425991"/>
                  </a:cubicBezTo>
                  <a:cubicBezTo>
                    <a:pt x="644738" y="2354810"/>
                    <a:pt x="664206" y="2306654"/>
                    <a:pt x="646638" y="2284459"/>
                  </a:cubicBezTo>
                  <a:cubicBezTo>
                    <a:pt x="628945" y="2263093"/>
                    <a:pt x="591904" y="2113247"/>
                    <a:pt x="594754" y="2039224"/>
                  </a:cubicBezTo>
                  <a:lnTo>
                    <a:pt x="594736" y="2037546"/>
                  </a:lnTo>
                  <a:lnTo>
                    <a:pt x="541101" y="2037546"/>
                  </a:lnTo>
                  <a:cubicBezTo>
                    <a:pt x="516173" y="2037546"/>
                    <a:pt x="495756" y="2016310"/>
                    <a:pt x="495756" y="1991276"/>
                  </a:cubicBezTo>
                  <a:cubicBezTo>
                    <a:pt x="495756" y="1991276"/>
                    <a:pt x="495756" y="1991276"/>
                    <a:pt x="495756" y="1648763"/>
                  </a:cubicBezTo>
                  <a:cubicBezTo>
                    <a:pt x="495756" y="1638143"/>
                    <a:pt x="499465" y="1628206"/>
                    <a:pt x="505593" y="1620346"/>
                  </a:cubicBezTo>
                  <a:lnTo>
                    <a:pt x="527058" y="1606278"/>
                  </a:lnTo>
                  <a:lnTo>
                    <a:pt x="514708" y="1517761"/>
                  </a:lnTo>
                  <a:cubicBezTo>
                    <a:pt x="510492" y="1476678"/>
                    <a:pt x="508347" y="1438046"/>
                    <a:pt x="509503" y="1406133"/>
                  </a:cubicBezTo>
                  <a:cubicBezTo>
                    <a:pt x="514134" y="1277535"/>
                    <a:pt x="504878" y="1242407"/>
                    <a:pt x="502978" y="1211802"/>
                  </a:cubicBezTo>
                  <a:lnTo>
                    <a:pt x="502116" y="1189354"/>
                  </a:lnTo>
                  <a:lnTo>
                    <a:pt x="490044" y="1189413"/>
                  </a:lnTo>
                  <a:cubicBezTo>
                    <a:pt x="409842" y="1189848"/>
                    <a:pt x="307163" y="1190636"/>
                    <a:pt x="288019" y="1191749"/>
                  </a:cubicBezTo>
                  <a:cubicBezTo>
                    <a:pt x="257503" y="1193646"/>
                    <a:pt x="264864" y="1170509"/>
                    <a:pt x="263082" y="1156624"/>
                  </a:cubicBezTo>
                  <a:cubicBezTo>
                    <a:pt x="261184" y="1141789"/>
                    <a:pt x="267714" y="1114023"/>
                    <a:pt x="251920" y="1114023"/>
                  </a:cubicBezTo>
                  <a:cubicBezTo>
                    <a:pt x="237082" y="1114023"/>
                    <a:pt x="196356" y="1121500"/>
                    <a:pt x="146366" y="1147368"/>
                  </a:cubicBezTo>
                  <a:cubicBezTo>
                    <a:pt x="95430" y="1174186"/>
                    <a:pt x="90798" y="1147368"/>
                    <a:pt x="66696" y="1150098"/>
                  </a:cubicBezTo>
                  <a:cubicBezTo>
                    <a:pt x="42590" y="1151996"/>
                    <a:pt x="29651" y="1160302"/>
                    <a:pt x="2694" y="1106665"/>
                  </a:cubicBezTo>
                  <a:cubicBezTo>
                    <a:pt x="-23068" y="1053860"/>
                    <a:pt x="144468" y="999273"/>
                    <a:pt x="144468" y="964031"/>
                  </a:cubicBezTo>
                  <a:cubicBezTo>
                    <a:pt x="144468" y="929857"/>
                    <a:pt x="75955" y="868743"/>
                    <a:pt x="97212" y="850231"/>
                  </a:cubicBezTo>
                  <a:cubicBezTo>
                    <a:pt x="118463" y="831721"/>
                    <a:pt x="163937" y="912174"/>
                    <a:pt x="208344" y="940890"/>
                  </a:cubicBezTo>
                  <a:cubicBezTo>
                    <a:pt x="252871" y="969609"/>
                    <a:pt x="237082" y="994645"/>
                    <a:pt x="282556" y="994645"/>
                  </a:cubicBezTo>
                  <a:cubicBezTo>
                    <a:pt x="273471" y="973820"/>
                    <a:pt x="419741" y="968080"/>
                    <a:pt x="493444" y="966511"/>
                  </a:cubicBezTo>
                  <a:lnTo>
                    <a:pt x="503246" y="966350"/>
                  </a:lnTo>
                  <a:lnTo>
                    <a:pt x="509372" y="871448"/>
                  </a:lnTo>
                  <a:cubicBezTo>
                    <a:pt x="515976" y="799951"/>
                    <a:pt x="525712" y="735616"/>
                    <a:pt x="537289" y="662943"/>
                  </a:cubicBezTo>
                  <a:cubicBezTo>
                    <a:pt x="544650" y="612039"/>
                    <a:pt x="557707" y="572174"/>
                    <a:pt x="557707" y="543465"/>
                  </a:cubicBezTo>
                  <a:cubicBezTo>
                    <a:pt x="557707" y="515703"/>
                    <a:pt x="566849" y="465770"/>
                    <a:pt x="566849" y="465770"/>
                  </a:cubicBezTo>
                  <a:cubicBezTo>
                    <a:pt x="566849" y="465770"/>
                    <a:pt x="575280" y="456508"/>
                    <a:pt x="555812" y="425075"/>
                  </a:cubicBezTo>
                  <a:cubicBezTo>
                    <a:pt x="537289" y="393619"/>
                    <a:pt x="533608" y="377843"/>
                    <a:pt x="494666" y="379738"/>
                  </a:cubicBezTo>
                  <a:cubicBezTo>
                    <a:pt x="456669" y="381514"/>
                    <a:pt x="429839" y="380567"/>
                    <a:pt x="438151" y="353753"/>
                  </a:cubicBezTo>
                  <a:cubicBezTo>
                    <a:pt x="446462" y="327886"/>
                    <a:pt x="435420" y="322320"/>
                    <a:pt x="442782" y="315782"/>
                  </a:cubicBezTo>
                  <a:cubicBezTo>
                    <a:pt x="449313" y="309386"/>
                    <a:pt x="457619" y="305715"/>
                    <a:pt x="449313" y="301901"/>
                  </a:cubicBezTo>
                  <a:cubicBezTo>
                    <a:pt x="441831" y="297282"/>
                    <a:pt x="435420" y="298230"/>
                    <a:pt x="435420" y="283401"/>
                  </a:cubicBezTo>
                  <a:cubicBezTo>
                    <a:pt x="435420" y="269521"/>
                    <a:pt x="421527" y="277006"/>
                    <a:pt x="413215" y="269521"/>
                  </a:cubicBezTo>
                  <a:cubicBezTo>
                    <a:pt x="403840" y="263125"/>
                    <a:pt x="416896" y="239983"/>
                    <a:pt x="428889" y="219564"/>
                  </a:cubicBezTo>
                  <a:cubicBezTo>
                    <a:pt x="440881" y="198340"/>
                    <a:pt x="449313" y="191803"/>
                    <a:pt x="442782" y="176027"/>
                  </a:cubicBezTo>
                  <a:cubicBezTo>
                    <a:pt x="435420" y="160370"/>
                    <a:pt x="446462" y="144594"/>
                    <a:pt x="460349" y="115885"/>
                  </a:cubicBezTo>
                  <a:cubicBezTo>
                    <a:pt x="474242" y="88123"/>
                    <a:pt x="482673" y="79809"/>
                    <a:pt x="459399" y="58562"/>
                  </a:cubicBezTo>
                  <a:cubicBezTo>
                    <a:pt x="448363" y="45534"/>
                    <a:pt x="464150" y="34495"/>
                    <a:pt x="485404" y="34495"/>
                  </a:cubicBezTo>
                  <a:cubicBezTo>
                    <a:pt x="507609" y="34495"/>
                    <a:pt x="491935" y="11353"/>
                    <a:pt x="527077" y="11353"/>
                  </a:cubicBezTo>
                  <a:cubicBezTo>
                    <a:pt x="544232" y="11353"/>
                    <a:pt x="565990" y="6254"/>
                    <a:pt x="588668" y="289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wrap="square" lIns="121850" tIns="60925" rIns="121850" bIns="609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rtl="0">
                <a:spcBef>
                  <a:spcPts val="0"/>
                </a:spcBef>
                <a:buNone/>
              </a:pPr>
              <a:endParaRPr sz="36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8ACCBC23-D8E1-4D06-A06F-7DA98C03E710}"/>
                </a:ext>
              </a:extLst>
            </p:cNvPr>
            <p:cNvSpPr/>
            <p:nvPr/>
          </p:nvSpPr>
          <p:spPr>
            <a:xfrm>
              <a:off x="4533743" y="1650380"/>
              <a:ext cx="1505470" cy="3668382"/>
            </a:xfrm>
            <a:custGeom>
              <a:avLst/>
              <a:gdLst>
                <a:gd name="connsiteX0" fmla="*/ 398704 w 1148045"/>
                <a:gd name="connsiteY0" fmla="*/ 120 h 2797443"/>
                <a:gd name="connsiteX1" fmla="*/ 485311 w 1148045"/>
                <a:gd name="connsiteY1" fmla="*/ 11943 h 2797443"/>
                <a:gd name="connsiteX2" fmla="*/ 571380 w 1148045"/>
                <a:gd name="connsiteY2" fmla="*/ 68409 h 2797443"/>
                <a:gd name="connsiteX3" fmla="*/ 564024 w 1148045"/>
                <a:gd name="connsiteY3" fmla="*/ 204497 h 2797443"/>
                <a:gd name="connsiteX4" fmla="*/ 565920 w 1148045"/>
                <a:gd name="connsiteY4" fmla="*/ 242464 h 2797443"/>
                <a:gd name="connsiteX5" fmla="*/ 526034 w 1148045"/>
                <a:gd name="connsiteY5" fmla="*/ 361824 h 2797443"/>
                <a:gd name="connsiteX6" fmla="*/ 472373 w 1148045"/>
                <a:gd name="connsiteY6" fmla="*/ 390530 h 2797443"/>
                <a:gd name="connsiteX7" fmla="*/ 441744 w 1148045"/>
                <a:gd name="connsiteY7" fmla="*/ 469205 h 2797443"/>
                <a:gd name="connsiteX8" fmla="*/ 467744 w 1148045"/>
                <a:gd name="connsiteY8" fmla="*/ 547030 h 2797443"/>
                <a:gd name="connsiteX9" fmla="*/ 586220 w 1148045"/>
                <a:gd name="connsiteY9" fmla="*/ 699727 h 2797443"/>
                <a:gd name="connsiteX10" fmla="*/ 593699 w 1148045"/>
                <a:gd name="connsiteY10" fmla="*/ 895967 h 2797443"/>
                <a:gd name="connsiteX11" fmla="*/ 579298 w 1148045"/>
                <a:gd name="connsiteY11" fmla="*/ 925244 h 2797443"/>
                <a:gd name="connsiteX12" fmla="*/ 589310 w 1148045"/>
                <a:gd name="connsiteY12" fmla="*/ 925583 h 2797443"/>
                <a:gd name="connsiteX13" fmla="*/ 816972 w 1148045"/>
                <a:gd name="connsiteY13" fmla="*/ 928287 h 2797443"/>
                <a:gd name="connsiteX14" fmla="*/ 833586 w 1148045"/>
                <a:gd name="connsiteY14" fmla="*/ 945857 h 2797443"/>
                <a:gd name="connsiteX15" fmla="*/ 963324 w 1148045"/>
                <a:gd name="connsiteY15" fmla="*/ 940277 h 2797443"/>
                <a:gd name="connsiteX16" fmla="*/ 1034550 w 1148045"/>
                <a:gd name="connsiteY16" fmla="*/ 911549 h 2797443"/>
                <a:gd name="connsiteX17" fmla="*/ 1051281 w 1148045"/>
                <a:gd name="connsiteY17" fmla="*/ 919859 h 2797443"/>
                <a:gd name="connsiteX18" fmla="*/ 1043803 w 1148045"/>
                <a:gd name="connsiteY18" fmla="*/ 957964 h 2797443"/>
                <a:gd name="connsiteX19" fmla="*/ 1131760 w 1148045"/>
                <a:gd name="connsiteY19" fmla="*/ 1008772 h 2797443"/>
                <a:gd name="connsiteX20" fmla="*/ 1133658 w 1148045"/>
                <a:gd name="connsiteY20" fmla="*/ 1031089 h 2797443"/>
                <a:gd name="connsiteX21" fmla="*/ 1147551 w 1148045"/>
                <a:gd name="connsiteY21" fmla="*/ 1057916 h 2797443"/>
                <a:gd name="connsiteX22" fmla="*/ 1136510 w 1148045"/>
                <a:gd name="connsiteY22" fmla="*/ 1085694 h 2797443"/>
                <a:gd name="connsiteX23" fmla="*/ 1091047 w 1148045"/>
                <a:gd name="connsiteY23" fmla="*/ 1082965 h 2797443"/>
                <a:gd name="connsiteX24" fmla="*/ 1078107 w 1148045"/>
                <a:gd name="connsiteY24" fmla="*/ 1097684 h 2797443"/>
                <a:gd name="connsiteX25" fmla="*/ 977217 w 1148045"/>
                <a:gd name="connsiteY25" fmla="*/ 1082014 h 2797443"/>
                <a:gd name="connsiteX26" fmla="*/ 909555 w 1148045"/>
                <a:gd name="connsiteY26" fmla="*/ 1044028 h 2797443"/>
                <a:gd name="connsiteX27" fmla="*/ 882729 w 1148045"/>
                <a:gd name="connsiteY27" fmla="*/ 1042129 h 2797443"/>
                <a:gd name="connsiteX28" fmla="*/ 842962 w 1148045"/>
                <a:gd name="connsiteY28" fmla="*/ 1100533 h 2797443"/>
                <a:gd name="connsiteX29" fmla="*/ 633462 w 1148045"/>
                <a:gd name="connsiteY29" fmla="*/ 1128227 h 2797443"/>
                <a:gd name="connsiteX30" fmla="*/ 554940 w 1148045"/>
                <a:gd name="connsiteY30" fmla="*/ 1130379 h 2797443"/>
                <a:gd name="connsiteX31" fmla="*/ 555708 w 1148045"/>
                <a:gd name="connsiteY31" fmla="*/ 1205046 h 2797443"/>
                <a:gd name="connsiteX32" fmla="*/ 562580 w 1148045"/>
                <a:gd name="connsiteY32" fmla="*/ 1359363 h 2797443"/>
                <a:gd name="connsiteX33" fmla="*/ 563883 w 1148045"/>
                <a:gd name="connsiteY33" fmla="*/ 1378777 h 2797443"/>
                <a:gd name="connsiteX34" fmla="*/ 570509 w 1148045"/>
                <a:gd name="connsiteY34" fmla="*/ 1378777 h 2797443"/>
                <a:gd name="connsiteX35" fmla="*/ 579772 w 1148045"/>
                <a:gd name="connsiteY35" fmla="*/ 1388984 h 2797443"/>
                <a:gd name="connsiteX36" fmla="*/ 579772 w 1148045"/>
                <a:gd name="connsiteY36" fmla="*/ 1397287 h 2797443"/>
                <a:gd name="connsiteX37" fmla="*/ 625129 w 1148045"/>
                <a:gd name="connsiteY37" fmla="*/ 1397287 h 2797443"/>
                <a:gd name="connsiteX38" fmla="*/ 639020 w 1148045"/>
                <a:gd name="connsiteY38" fmla="*/ 1397287 h 2797443"/>
                <a:gd name="connsiteX39" fmla="*/ 756680 w 1148045"/>
                <a:gd name="connsiteY39" fmla="*/ 1397287 h 2797443"/>
                <a:gd name="connsiteX40" fmla="*/ 757626 w 1148045"/>
                <a:gd name="connsiteY40" fmla="*/ 1397287 h 2797443"/>
                <a:gd name="connsiteX41" fmla="*/ 758577 w 1148045"/>
                <a:gd name="connsiteY41" fmla="*/ 1397287 h 2797443"/>
                <a:gd name="connsiteX42" fmla="*/ 759407 w 1148045"/>
                <a:gd name="connsiteY42" fmla="*/ 1397287 h 2797443"/>
                <a:gd name="connsiteX43" fmla="*/ 760358 w 1148045"/>
                <a:gd name="connsiteY43" fmla="*/ 1397287 h 2797443"/>
                <a:gd name="connsiteX44" fmla="*/ 761309 w 1148045"/>
                <a:gd name="connsiteY44" fmla="*/ 1397287 h 2797443"/>
                <a:gd name="connsiteX45" fmla="*/ 762260 w 1148045"/>
                <a:gd name="connsiteY45" fmla="*/ 1397287 h 2797443"/>
                <a:gd name="connsiteX46" fmla="*/ 763090 w 1148045"/>
                <a:gd name="connsiteY46" fmla="*/ 1398235 h 2797443"/>
                <a:gd name="connsiteX47" fmla="*/ 764041 w 1148045"/>
                <a:gd name="connsiteY47" fmla="*/ 1398235 h 2797443"/>
                <a:gd name="connsiteX48" fmla="*/ 764986 w 1148045"/>
                <a:gd name="connsiteY48" fmla="*/ 1398235 h 2797443"/>
                <a:gd name="connsiteX49" fmla="*/ 765937 w 1148045"/>
                <a:gd name="connsiteY49" fmla="*/ 1398235 h 2797443"/>
                <a:gd name="connsiteX50" fmla="*/ 766888 w 1148045"/>
                <a:gd name="connsiteY50" fmla="*/ 1398235 h 2797443"/>
                <a:gd name="connsiteX51" fmla="*/ 767718 w 1148045"/>
                <a:gd name="connsiteY51" fmla="*/ 1398235 h 2797443"/>
                <a:gd name="connsiteX52" fmla="*/ 802982 w 1148045"/>
                <a:gd name="connsiteY52" fmla="*/ 1443558 h 2797443"/>
                <a:gd name="connsiteX53" fmla="*/ 802982 w 1148045"/>
                <a:gd name="connsiteY53" fmla="*/ 1785140 h 2797443"/>
                <a:gd name="connsiteX54" fmla="*/ 756680 w 1148045"/>
                <a:gd name="connsiteY54" fmla="*/ 1831411 h 2797443"/>
                <a:gd name="connsiteX55" fmla="*/ 566822 w 1148045"/>
                <a:gd name="connsiteY55" fmla="*/ 1831411 h 2797443"/>
                <a:gd name="connsiteX56" fmla="*/ 543410 w 1148045"/>
                <a:gd name="connsiteY56" fmla="*/ 1831411 h 2797443"/>
                <a:gd name="connsiteX57" fmla="*/ 537194 w 1148045"/>
                <a:gd name="connsiteY57" fmla="*/ 1872299 h 2797443"/>
                <a:gd name="connsiteX58" fmla="*/ 504780 w 1148045"/>
                <a:gd name="connsiteY58" fmla="*/ 2001038 h 2797443"/>
                <a:gd name="connsiteX59" fmla="*/ 506682 w 1148045"/>
                <a:gd name="connsiteY59" fmla="*/ 2075059 h 2797443"/>
                <a:gd name="connsiteX60" fmla="*/ 528884 w 1148045"/>
                <a:gd name="connsiteY60" fmla="*/ 2240703 h 2797443"/>
                <a:gd name="connsiteX61" fmla="*/ 593699 w 1148045"/>
                <a:gd name="connsiteY61" fmla="*/ 2515595 h 2797443"/>
                <a:gd name="connsiteX62" fmla="*/ 684403 w 1148045"/>
                <a:gd name="connsiteY62" fmla="*/ 2698911 h 2797443"/>
                <a:gd name="connsiteX63" fmla="*/ 760377 w 1148045"/>
                <a:gd name="connsiteY63" fmla="*/ 2715520 h 2797443"/>
                <a:gd name="connsiteX64" fmla="*/ 657572 w 1148045"/>
                <a:gd name="connsiteY64" fmla="*/ 2793345 h 2797443"/>
                <a:gd name="connsiteX65" fmla="*/ 559389 w 1148045"/>
                <a:gd name="connsiteY65" fmla="*/ 2729389 h 2797443"/>
                <a:gd name="connsiteX66" fmla="*/ 470470 w 1148045"/>
                <a:gd name="connsiteY66" fmla="*/ 2652627 h 2797443"/>
                <a:gd name="connsiteX67" fmla="*/ 465011 w 1148045"/>
                <a:gd name="connsiteY67" fmla="*/ 2717410 h 2797443"/>
                <a:gd name="connsiteX68" fmla="*/ 472373 w 1148045"/>
                <a:gd name="connsiteY68" fmla="*/ 2793345 h 2797443"/>
                <a:gd name="connsiteX69" fmla="*/ 446373 w 1148045"/>
                <a:gd name="connsiteY69" fmla="*/ 2793345 h 2797443"/>
                <a:gd name="connsiteX70" fmla="*/ 446373 w 1148045"/>
                <a:gd name="connsiteY70" fmla="*/ 2736878 h 2797443"/>
                <a:gd name="connsiteX71" fmla="*/ 426073 w 1148045"/>
                <a:gd name="connsiteY71" fmla="*/ 2642420 h 2797443"/>
                <a:gd name="connsiteX72" fmla="*/ 420490 w 1148045"/>
                <a:gd name="connsiteY72" fmla="*/ 2546214 h 2797443"/>
                <a:gd name="connsiteX73" fmla="*/ 448275 w 1148045"/>
                <a:gd name="connsiteY73" fmla="*/ 2472170 h 2797443"/>
                <a:gd name="connsiteX74" fmla="*/ 355675 w 1148045"/>
                <a:gd name="connsiteY74" fmla="*/ 2232387 h 2797443"/>
                <a:gd name="connsiteX75" fmla="*/ 339881 w 1148045"/>
                <a:gd name="connsiteY75" fmla="*/ 2101875 h 2797443"/>
                <a:gd name="connsiteX76" fmla="*/ 291802 w 1148045"/>
                <a:gd name="connsiteY76" fmla="*/ 2224094 h 2797443"/>
                <a:gd name="connsiteX77" fmla="*/ 206564 w 1148045"/>
                <a:gd name="connsiteY77" fmla="*/ 2479541 h 2797443"/>
                <a:gd name="connsiteX78" fmla="*/ 214873 w 1148045"/>
                <a:gd name="connsiteY78" fmla="*/ 2657258 h 2797443"/>
                <a:gd name="connsiteX79" fmla="*/ 299163 w 1148045"/>
                <a:gd name="connsiteY79" fmla="*/ 2686932 h 2797443"/>
                <a:gd name="connsiteX80" fmla="*/ 247287 w 1148045"/>
                <a:gd name="connsiteY80" fmla="*/ 2757150 h 2797443"/>
                <a:gd name="connsiteX81" fmla="*/ 134264 w 1148045"/>
                <a:gd name="connsiteY81" fmla="*/ 2717410 h 2797443"/>
                <a:gd name="connsiteX82" fmla="*/ 62088 w 1148045"/>
                <a:gd name="connsiteY82" fmla="*/ 2608139 h 2797443"/>
                <a:gd name="connsiteX83" fmla="*/ 25876 w 1148045"/>
                <a:gd name="connsiteY83" fmla="*/ 2674812 h 2797443"/>
                <a:gd name="connsiteX84" fmla="*/ 25876 w 1148045"/>
                <a:gd name="connsiteY84" fmla="*/ 2739595 h 2797443"/>
                <a:gd name="connsiteX85" fmla="*/ 9257 w 1148045"/>
                <a:gd name="connsiteY85" fmla="*/ 2734964 h 2797443"/>
                <a:gd name="connsiteX86" fmla="*/ 9257 w 1148045"/>
                <a:gd name="connsiteY86" fmla="*/ 2672922 h 2797443"/>
                <a:gd name="connsiteX87" fmla="*/ 0 w 1148045"/>
                <a:gd name="connsiteY87" fmla="*/ 2534118 h 2797443"/>
                <a:gd name="connsiteX88" fmla="*/ 75974 w 1148045"/>
                <a:gd name="connsiteY88" fmla="*/ 2454497 h 2797443"/>
                <a:gd name="connsiteX89" fmla="*/ 152785 w 1148045"/>
                <a:gd name="connsiteY89" fmla="*/ 2185181 h 2797443"/>
                <a:gd name="connsiteX90" fmla="*/ 252863 w 1148045"/>
                <a:gd name="connsiteY90" fmla="*/ 1929734 h 2797443"/>
                <a:gd name="connsiteX91" fmla="*/ 282884 w 1148045"/>
                <a:gd name="connsiteY91" fmla="*/ 1848847 h 2797443"/>
                <a:gd name="connsiteX92" fmla="*/ 284965 w 1148045"/>
                <a:gd name="connsiteY92" fmla="*/ 1831411 h 2797443"/>
                <a:gd name="connsiteX93" fmla="*/ 283336 w 1148045"/>
                <a:gd name="connsiteY93" fmla="*/ 1831411 h 2797443"/>
                <a:gd name="connsiteX94" fmla="*/ 189751 w 1148045"/>
                <a:gd name="connsiteY94" fmla="*/ 1831411 h 2797443"/>
                <a:gd name="connsiteX95" fmla="*/ 143449 w 1148045"/>
                <a:gd name="connsiteY95" fmla="*/ 1785140 h 2797443"/>
                <a:gd name="connsiteX96" fmla="*/ 143449 w 1148045"/>
                <a:gd name="connsiteY96" fmla="*/ 1443558 h 2797443"/>
                <a:gd name="connsiteX97" fmla="*/ 178707 w 1148045"/>
                <a:gd name="connsiteY97" fmla="*/ 1399187 h 2797443"/>
                <a:gd name="connsiteX98" fmla="*/ 178707 w 1148045"/>
                <a:gd name="connsiteY98" fmla="*/ 1398235 h 2797443"/>
                <a:gd name="connsiteX99" fmla="*/ 179658 w 1148045"/>
                <a:gd name="connsiteY99" fmla="*/ 1398235 h 2797443"/>
                <a:gd name="connsiteX100" fmla="*/ 180488 w 1148045"/>
                <a:gd name="connsiteY100" fmla="*/ 1398235 h 2797443"/>
                <a:gd name="connsiteX101" fmla="*/ 181439 w 1148045"/>
                <a:gd name="connsiteY101" fmla="*/ 1398235 h 2797443"/>
                <a:gd name="connsiteX102" fmla="*/ 182390 w 1148045"/>
                <a:gd name="connsiteY102" fmla="*/ 1398235 h 2797443"/>
                <a:gd name="connsiteX103" fmla="*/ 183341 w 1148045"/>
                <a:gd name="connsiteY103" fmla="*/ 1398235 h 2797443"/>
                <a:gd name="connsiteX104" fmla="*/ 183341 w 1148045"/>
                <a:gd name="connsiteY104" fmla="*/ 1397287 h 2797443"/>
                <a:gd name="connsiteX105" fmla="*/ 184287 w 1148045"/>
                <a:gd name="connsiteY105" fmla="*/ 1397287 h 2797443"/>
                <a:gd name="connsiteX106" fmla="*/ 185117 w 1148045"/>
                <a:gd name="connsiteY106" fmla="*/ 1397287 h 2797443"/>
                <a:gd name="connsiteX107" fmla="*/ 186068 w 1148045"/>
                <a:gd name="connsiteY107" fmla="*/ 1397287 h 2797443"/>
                <a:gd name="connsiteX108" fmla="*/ 187019 w 1148045"/>
                <a:gd name="connsiteY108" fmla="*/ 1397287 h 2797443"/>
                <a:gd name="connsiteX109" fmla="*/ 187970 w 1148045"/>
                <a:gd name="connsiteY109" fmla="*/ 1397287 h 2797443"/>
                <a:gd name="connsiteX110" fmla="*/ 188921 w 1148045"/>
                <a:gd name="connsiteY110" fmla="*/ 1397287 h 2797443"/>
                <a:gd name="connsiteX111" fmla="*/ 189751 w 1148045"/>
                <a:gd name="connsiteY111" fmla="*/ 1397287 h 2797443"/>
                <a:gd name="connsiteX112" fmla="*/ 218244 w 1148045"/>
                <a:gd name="connsiteY112" fmla="*/ 1397287 h 2797443"/>
                <a:gd name="connsiteX113" fmla="*/ 221825 w 1148045"/>
                <a:gd name="connsiteY113" fmla="*/ 1397287 h 2797443"/>
                <a:gd name="connsiteX114" fmla="*/ 205688 w 1148045"/>
                <a:gd name="connsiteY114" fmla="*/ 1328713 h 2797443"/>
                <a:gd name="connsiteX115" fmla="*/ 229714 w 1148045"/>
                <a:gd name="connsiteY115" fmla="*/ 1082945 h 2797443"/>
                <a:gd name="connsiteX116" fmla="*/ 193502 w 1148045"/>
                <a:gd name="connsiteY116" fmla="*/ 601607 h 2797443"/>
                <a:gd name="connsiteX117" fmla="*/ 209297 w 1148045"/>
                <a:gd name="connsiteY117" fmla="*/ 527586 h 2797443"/>
                <a:gd name="connsiteX118" fmla="*/ 192671 w 1148045"/>
                <a:gd name="connsiteY118" fmla="*/ 389585 h 2797443"/>
                <a:gd name="connsiteX119" fmla="*/ 208342 w 1148045"/>
                <a:gd name="connsiteY119" fmla="*/ 247095 h 2797443"/>
                <a:gd name="connsiteX120" fmla="*/ 268652 w 1148045"/>
                <a:gd name="connsiteY120" fmla="*/ 136051 h 2797443"/>
                <a:gd name="connsiteX121" fmla="*/ 398704 w 1148045"/>
                <a:gd name="connsiteY121" fmla="*/ 120 h 2797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1148045" h="2797443">
                  <a:moveTo>
                    <a:pt x="398704" y="120"/>
                  </a:moveTo>
                  <a:cubicBezTo>
                    <a:pt x="425575" y="-757"/>
                    <a:pt x="454979" y="3165"/>
                    <a:pt x="485311" y="11943"/>
                  </a:cubicBezTo>
                  <a:cubicBezTo>
                    <a:pt x="518672" y="20235"/>
                    <a:pt x="550132" y="38876"/>
                    <a:pt x="571380" y="68409"/>
                  </a:cubicBezTo>
                  <a:cubicBezTo>
                    <a:pt x="597379" y="104487"/>
                    <a:pt x="588122" y="168443"/>
                    <a:pt x="564024" y="204497"/>
                  </a:cubicBezTo>
                  <a:cubicBezTo>
                    <a:pt x="564972" y="211868"/>
                    <a:pt x="566868" y="223020"/>
                    <a:pt x="565920" y="242464"/>
                  </a:cubicBezTo>
                  <a:cubicBezTo>
                    <a:pt x="564024" y="279486"/>
                    <a:pt x="537194" y="333236"/>
                    <a:pt x="526034" y="361824"/>
                  </a:cubicBezTo>
                  <a:cubicBezTo>
                    <a:pt x="514992" y="390530"/>
                    <a:pt x="494575" y="393389"/>
                    <a:pt x="472373" y="390530"/>
                  </a:cubicBezTo>
                  <a:cubicBezTo>
                    <a:pt x="450171" y="388758"/>
                    <a:pt x="450171" y="433128"/>
                    <a:pt x="441744" y="469205"/>
                  </a:cubicBezTo>
                  <a:cubicBezTo>
                    <a:pt x="432480" y="504432"/>
                    <a:pt x="437115" y="506228"/>
                    <a:pt x="467744" y="547030"/>
                  </a:cubicBezTo>
                  <a:cubicBezTo>
                    <a:pt x="499203" y="586770"/>
                    <a:pt x="548353" y="637684"/>
                    <a:pt x="586220" y="699727"/>
                  </a:cubicBezTo>
                  <a:cubicBezTo>
                    <a:pt x="623262" y="762620"/>
                    <a:pt x="632637" y="839500"/>
                    <a:pt x="593699" y="895967"/>
                  </a:cubicBezTo>
                  <a:lnTo>
                    <a:pt x="579298" y="925244"/>
                  </a:lnTo>
                  <a:lnTo>
                    <a:pt x="589310" y="925583"/>
                  </a:lnTo>
                  <a:cubicBezTo>
                    <a:pt x="687827" y="928575"/>
                    <a:pt x="805397" y="930587"/>
                    <a:pt x="816972" y="928287"/>
                  </a:cubicBezTo>
                  <a:cubicBezTo>
                    <a:pt x="836437" y="923656"/>
                    <a:pt x="831811" y="941226"/>
                    <a:pt x="833586" y="945857"/>
                  </a:cubicBezTo>
                  <a:cubicBezTo>
                    <a:pt x="836437" y="950485"/>
                    <a:pt x="942913" y="942175"/>
                    <a:pt x="963324" y="940277"/>
                  </a:cubicBezTo>
                  <a:cubicBezTo>
                    <a:pt x="983626" y="938495"/>
                    <a:pt x="1029917" y="928287"/>
                    <a:pt x="1034550" y="911549"/>
                  </a:cubicBezTo>
                  <a:cubicBezTo>
                    <a:pt x="1040129" y="893981"/>
                    <a:pt x="1050335" y="902290"/>
                    <a:pt x="1051281" y="919859"/>
                  </a:cubicBezTo>
                  <a:cubicBezTo>
                    <a:pt x="1052234" y="936597"/>
                    <a:pt x="1026237" y="957014"/>
                    <a:pt x="1043803" y="957964"/>
                  </a:cubicBezTo>
                  <a:cubicBezTo>
                    <a:pt x="1061377" y="958796"/>
                    <a:pt x="1118827" y="999630"/>
                    <a:pt x="1131760" y="1008772"/>
                  </a:cubicBezTo>
                  <a:cubicBezTo>
                    <a:pt x="1144817" y="1018980"/>
                    <a:pt x="1145653" y="1030139"/>
                    <a:pt x="1133658" y="1031089"/>
                  </a:cubicBezTo>
                  <a:cubicBezTo>
                    <a:pt x="1122507" y="1032038"/>
                    <a:pt x="1152178" y="1050437"/>
                    <a:pt x="1147551" y="1057916"/>
                  </a:cubicBezTo>
                  <a:cubicBezTo>
                    <a:pt x="1143871" y="1065276"/>
                    <a:pt x="1151232" y="1072755"/>
                    <a:pt x="1136510" y="1085694"/>
                  </a:cubicBezTo>
                  <a:cubicBezTo>
                    <a:pt x="1122507" y="1099584"/>
                    <a:pt x="1103158" y="1086645"/>
                    <a:pt x="1091047" y="1082965"/>
                  </a:cubicBezTo>
                  <a:cubicBezTo>
                    <a:pt x="1079060" y="1079166"/>
                    <a:pt x="1100307" y="1097684"/>
                    <a:pt x="1078107" y="1097684"/>
                  </a:cubicBezTo>
                  <a:cubicBezTo>
                    <a:pt x="1056860" y="1096853"/>
                    <a:pt x="995730" y="1082965"/>
                    <a:pt x="977217" y="1082014"/>
                  </a:cubicBezTo>
                  <a:cubicBezTo>
                    <a:pt x="958698" y="1080115"/>
                    <a:pt x="912283" y="1056017"/>
                    <a:pt x="909555" y="1044028"/>
                  </a:cubicBezTo>
                  <a:cubicBezTo>
                    <a:pt x="906827" y="1032038"/>
                    <a:pt x="901248" y="1040349"/>
                    <a:pt x="882729" y="1042129"/>
                  </a:cubicBezTo>
                  <a:cubicBezTo>
                    <a:pt x="864209" y="1044028"/>
                    <a:pt x="848425" y="1072755"/>
                    <a:pt x="842962" y="1100533"/>
                  </a:cubicBezTo>
                  <a:cubicBezTo>
                    <a:pt x="838778" y="1121366"/>
                    <a:pt x="738182" y="1125506"/>
                    <a:pt x="633462" y="1128227"/>
                  </a:cubicBezTo>
                  <a:lnTo>
                    <a:pt x="554940" y="1130379"/>
                  </a:lnTo>
                  <a:lnTo>
                    <a:pt x="555708" y="1205046"/>
                  </a:lnTo>
                  <a:cubicBezTo>
                    <a:pt x="556867" y="1254312"/>
                    <a:pt x="559413" y="1306538"/>
                    <a:pt x="562580" y="1359363"/>
                  </a:cubicBezTo>
                  <a:lnTo>
                    <a:pt x="563883" y="1378777"/>
                  </a:lnTo>
                  <a:lnTo>
                    <a:pt x="570509" y="1378777"/>
                  </a:lnTo>
                  <a:cubicBezTo>
                    <a:pt x="575973" y="1378777"/>
                    <a:pt x="579772" y="1383407"/>
                    <a:pt x="579772" y="1388984"/>
                  </a:cubicBezTo>
                  <a:cubicBezTo>
                    <a:pt x="579772" y="1388984"/>
                    <a:pt x="579772" y="1388984"/>
                    <a:pt x="579772" y="1397287"/>
                  </a:cubicBezTo>
                  <a:cubicBezTo>
                    <a:pt x="579772" y="1397287"/>
                    <a:pt x="579772" y="1397287"/>
                    <a:pt x="625129" y="1397287"/>
                  </a:cubicBezTo>
                  <a:cubicBezTo>
                    <a:pt x="625129" y="1397287"/>
                    <a:pt x="625129" y="1397287"/>
                    <a:pt x="639020" y="1397287"/>
                  </a:cubicBezTo>
                  <a:cubicBezTo>
                    <a:pt x="639020" y="1397287"/>
                    <a:pt x="639020" y="1397287"/>
                    <a:pt x="756680" y="1397287"/>
                  </a:cubicBezTo>
                  <a:cubicBezTo>
                    <a:pt x="756680" y="1397287"/>
                    <a:pt x="756680" y="1397287"/>
                    <a:pt x="757626" y="1397287"/>
                  </a:cubicBezTo>
                  <a:cubicBezTo>
                    <a:pt x="757626" y="1397287"/>
                    <a:pt x="757626" y="1397287"/>
                    <a:pt x="758577" y="1397287"/>
                  </a:cubicBezTo>
                  <a:cubicBezTo>
                    <a:pt x="758577" y="1397287"/>
                    <a:pt x="758577" y="1397287"/>
                    <a:pt x="759407" y="1397287"/>
                  </a:cubicBezTo>
                  <a:cubicBezTo>
                    <a:pt x="759407" y="1397287"/>
                    <a:pt x="759407" y="1397287"/>
                    <a:pt x="760358" y="1397287"/>
                  </a:cubicBezTo>
                  <a:cubicBezTo>
                    <a:pt x="760358" y="1397287"/>
                    <a:pt x="760358" y="1397287"/>
                    <a:pt x="761309" y="1397287"/>
                  </a:cubicBezTo>
                  <a:cubicBezTo>
                    <a:pt x="761309" y="1397287"/>
                    <a:pt x="761309" y="1397287"/>
                    <a:pt x="762260" y="1397287"/>
                  </a:cubicBezTo>
                  <a:cubicBezTo>
                    <a:pt x="762260" y="1397287"/>
                    <a:pt x="762260" y="1397287"/>
                    <a:pt x="763090" y="1398235"/>
                  </a:cubicBezTo>
                  <a:cubicBezTo>
                    <a:pt x="763090" y="1398235"/>
                    <a:pt x="763090" y="1398235"/>
                    <a:pt x="764041" y="1398235"/>
                  </a:cubicBezTo>
                  <a:cubicBezTo>
                    <a:pt x="764041" y="1398235"/>
                    <a:pt x="764041" y="1398235"/>
                    <a:pt x="764986" y="1398235"/>
                  </a:cubicBezTo>
                  <a:cubicBezTo>
                    <a:pt x="764986" y="1398235"/>
                    <a:pt x="764986" y="1398235"/>
                    <a:pt x="765937" y="1398235"/>
                  </a:cubicBezTo>
                  <a:cubicBezTo>
                    <a:pt x="765937" y="1398235"/>
                    <a:pt x="765937" y="1398235"/>
                    <a:pt x="766888" y="1398235"/>
                  </a:cubicBezTo>
                  <a:cubicBezTo>
                    <a:pt x="766888" y="1398235"/>
                    <a:pt x="766888" y="1398235"/>
                    <a:pt x="767718" y="1398235"/>
                  </a:cubicBezTo>
                  <a:cubicBezTo>
                    <a:pt x="787189" y="1403812"/>
                    <a:pt x="802982" y="1422322"/>
                    <a:pt x="802982" y="1443558"/>
                  </a:cubicBezTo>
                  <a:cubicBezTo>
                    <a:pt x="802982" y="1443558"/>
                    <a:pt x="802982" y="1443558"/>
                    <a:pt x="802982" y="1785140"/>
                  </a:cubicBezTo>
                  <a:cubicBezTo>
                    <a:pt x="802982" y="1811006"/>
                    <a:pt x="781730" y="1831411"/>
                    <a:pt x="756680" y="1831411"/>
                  </a:cubicBezTo>
                  <a:cubicBezTo>
                    <a:pt x="756680" y="1831411"/>
                    <a:pt x="756680" y="1831411"/>
                    <a:pt x="566822" y="1831411"/>
                  </a:cubicBezTo>
                  <a:lnTo>
                    <a:pt x="543410" y="1831411"/>
                  </a:lnTo>
                  <a:lnTo>
                    <a:pt x="537194" y="1872299"/>
                  </a:lnTo>
                  <a:cubicBezTo>
                    <a:pt x="528884" y="1910266"/>
                    <a:pt x="504780" y="2001038"/>
                    <a:pt x="504780" y="2001038"/>
                  </a:cubicBezTo>
                  <a:cubicBezTo>
                    <a:pt x="504780" y="2001038"/>
                    <a:pt x="504780" y="2049094"/>
                    <a:pt x="506682" y="2075059"/>
                  </a:cubicBezTo>
                  <a:cubicBezTo>
                    <a:pt x="509409" y="2101875"/>
                    <a:pt x="521399" y="2162028"/>
                    <a:pt x="528884" y="2240703"/>
                  </a:cubicBezTo>
                  <a:cubicBezTo>
                    <a:pt x="537194" y="2318410"/>
                    <a:pt x="567699" y="2451756"/>
                    <a:pt x="593699" y="2515595"/>
                  </a:cubicBezTo>
                  <a:cubicBezTo>
                    <a:pt x="619582" y="2580378"/>
                    <a:pt x="662201" y="2686932"/>
                    <a:pt x="684403" y="2698911"/>
                  </a:cubicBezTo>
                  <a:cubicBezTo>
                    <a:pt x="706722" y="2710889"/>
                    <a:pt x="742810" y="2693335"/>
                    <a:pt x="760377" y="2715520"/>
                  </a:cubicBezTo>
                  <a:cubicBezTo>
                    <a:pt x="778898" y="2736878"/>
                    <a:pt x="730702" y="2775791"/>
                    <a:pt x="657572" y="2793345"/>
                  </a:cubicBezTo>
                  <a:cubicBezTo>
                    <a:pt x="585389" y="2811844"/>
                    <a:pt x="581591" y="2763694"/>
                    <a:pt x="559389" y="2729389"/>
                  </a:cubicBezTo>
                  <a:cubicBezTo>
                    <a:pt x="537194" y="2695225"/>
                    <a:pt x="482584" y="2647051"/>
                    <a:pt x="470470" y="2652627"/>
                  </a:cubicBezTo>
                  <a:cubicBezTo>
                    <a:pt x="458480" y="2659030"/>
                    <a:pt x="465011" y="2683128"/>
                    <a:pt x="465011" y="2717410"/>
                  </a:cubicBezTo>
                  <a:cubicBezTo>
                    <a:pt x="465011" y="2751692"/>
                    <a:pt x="472373" y="2793345"/>
                    <a:pt x="472373" y="2793345"/>
                  </a:cubicBezTo>
                  <a:cubicBezTo>
                    <a:pt x="472373" y="2793345"/>
                    <a:pt x="472373" y="2793345"/>
                    <a:pt x="446373" y="2793345"/>
                  </a:cubicBezTo>
                  <a:cubicBezTo>
                    <a:pt x="446373" y="2793345"/>
                    <a:pt x="446373" y="2755378"/>
                    <a:pt x="446373" y="2736878"/>
                  </a:cubicBezTo>
                  <a:cubicBezTo>
                    <a:pt x="446373" y="2719182"/>
                    <a:pt x="440913" y="2676726"/>
                    <a:pt x="426073" y="2642420"/>
                  </a:cubicBezTo>
                  <a:cubicBezTo>
                    <a:pt x="412180" y="2608139"/>
                    <a:pt x="401975" y="2564714"/>
                    <a:pt x="420490" y="2546214"/>
                  </a:cubicBezTo>
                  <a:cubicBezTo>
                    <a:pt x="438063" y="2527691"/>
                    <a:pt x="460265" y="2505388"/>
                    <a:pt x="448275" y="2472170"/>
                  </a:cubicBezTo>
                  <a:cubicBezTo>
                    <a:pt x="436284" y="2437888"/>
                    <a:pt x="374190" y="2274985"/>
                    <a:pt x="355675" y="2232387"/>
                  </a:cubicBezTo>
                  <a:cubicBezTo>
                    <a:pt x="338102" y="2189788"/>
                    <a:pt x="339881" y="2101875"/>
                    <a:pt x="339881" y="2101875"/>
                  </a:cubicBezTo>
                  <a:cubicBezTo>
                    <a:pt x="339881" y="2101875"/>
                    <a:pt x="311154" y="2167603"/>
                    <a:pt x="291802" y="2224094"/>
                  </a:cubicBezTo>
                  <a:cubicBezTo>
                    <a:pt x="271385" y="2280561"/>
                    <a:pt x="221404" y="2431367"/>
                    <a:pt x="206564" y="2479541"/>
                  </a:cubicBezTo>
                  <a:cubicBezTo>
                    <a:pt x="192671" y="2527691"/>
                    <a:pt x="206564" y="2620235"/>
                    <a:pt x="214873" y="2657258"/>
                  </a:cubicBezTo>
                  <a:cubicBezTo>
                    <a:pt x="223183" y="2693335"/>
                    <a:pt x="265802" y="2676726"/>
                    <a:pt x="299163" y="2686932"/>
                  </a:cubicBezTo>
                  <a:cubicBezTo>
                    <a:pt x="333473" y="2696997"/>
                    <a:pt x="311154" y="2739595"/>
                    <a:pt x="247287" y="2757150"/>
                  </a:cubicBezTo>
                  <a:cubicBezTo>
                    <a:pt x="182466" y="2775791"/>
                    <a:pt x="151006" y="2747085"/>
                    <a:pt x="134264" y="2717410"/>
                  </a:cubicBezTo>
                  <a:cubicBezTo>
                    <a:pt x="118593" y="2686932"/>
                    <a:pt x="84283" y="2622976"/>
                    <a:pt x="62088" y="2608139"/>
                  </a:cubicBezTo>
                  <a:cubicBezTo>
                    <a:pt x="39886" y="2594270"/>
                    <a:pt x="29674" y="2640530"/>
                    <a:pt x="25876" y="2674812"/>
                  </a:cubicBezTo>
                  <a:cubicBezTo>
                    <a:pt x="21248" y="2709117"/>
                    <a:pt x="25876" y="2739595"/>
                    <a:pt x="25876" y="2739595"/>
                  </a:cubicBezTo>
                  <a:cubicBezTo>
                    <a:pt x="25876" y="2739595"/>
                    <a:pt x="25876" y="2739595"/>
                    <a:pt x="9257" y="2734964"/>
                  </a:cubicBezTo>
                  <a:cubicBezTo>
                    <a:pt x="9257" y="2734964"/>
                    <a:pt x="9257" y="2698911"/>
                    <a:pt x="9257" y="2672922"/>
                  </a:cubicBezTo>
                  <a:cubicBezTo>
                    <a:pt x="9257" y="2647051"/>
                    <a:pt x="0" y="2585954"/>
                    <a:pt x="0" y="2534118"/>
                  </a:cubicBezTo>
                  <a:cubicBezTo>
                    <a:pt x="0" y="2481431"/>
                    <a:pt x="37984" y="2485117"/>
                    <a:pt x="75974" y="2454497"/>
                  </a:cubicBezTo>
                  <a:cubicBezTo>
                    <a:pt x="113964" y="2423051"/>
                    <a:pt x="141743" y="2312952"/>
                    <a:pt x="152785" y="2185181"/>
                  </a:cubicBezTo>
                  <a:cubicBezTo>
                    <a:pt x="162997" y="2057505"/>
                    <a:pt x="217606" y="1977908"/>
                    <a:pt x="252863" y="1929734"/>
                  </a:cubicBezTo>
                  <a:cubicBezTo>
                    <a:pt x="270018" y="1905175"/>
                    <a:pt x="278595" y="1873941"/>
                    <a:pt x="282884" y="1848847"/>
                  </a:cubicBezTo>
                  <a:lnTo>
                    <a:pt x="284965" y="1831411"/>
                  </a:lnTo>
                  <a:lnTo>
                    <a:pt x="283336" y="1831411"/>
                  </a:lnTo>
                  <a:cubicBezTo>
                    <a:pt x="256202" y="1831411"/>
                    <a:pt x="225191" y="1831411"/>
                    <a:pt x="189751" y="1831411"/>
                  </a:cubicBezTo>
                  <a:cubicBezTo>
                    <a:pt x="163865" y="1831411"/>
                    <a:pt x="143449" y="1811006"/>
                    <a:pt x="143449" y="1785140"/>
                  </a:cubicBezTo>
                  <a:cubicBezTo>
                    <a:pt x="143449" y="1785140"/>
                    <a:pt x="143449" y="1785140"/>
                    <a:pt x="143449" y="1443558"/>
                  </a:cubicBezTo>
                  <a:cubicBezTo>
                    <a:pt x="143449" y="1422322"/>
                    <a:pt x="158285" y="1403812"/>
                    <a:pt x="178707" y="1399187"/>
                  </a:cubicBezTo>
                  <a:cubicBezTo>
                    <a:pt x="178707" y="1399187"/>
                    <a:pt x="178707" y="1399187"/>
                    <a:pt x="178707" y="1398235"/>
                  </a:cubicBezTo>
                  <a:cubicBezTo>
                    <a:pt x="178707" y="1398235"/>
                    <a:pt x="178707" y="1398235"/>
                    <a:pt x="179658" y="1398235"/>
                  </a:cubicBezTo>
                  <a:cubicBezTo>
                    <a:pt x="179658" y="1398235"/>
                    <a:pt x="179658" y="1398235"/>
                    <a:pt x="180488" y="1398235"/>
                  </a:cubicBezTo>
                  <a:cubicBezTo>
                    <a:pt x="180488" y="1398235"/>
                    <a:pt x="180488" y="1398235"/>
                    <a:pt x="181439" y="1398235"/>
                  </a:cubicBezTo>
                  <a:cubicBezTo>
                    <a:pt x="181439" y="1398235"/>
                    <a:pt x="181439" y="1398235"/>
                    <a:pt x="182390" y="1398235"/>
                  </a:cubicBezTo>
                  <a:cubicBezTo>
                    <a:pt x="182390" y="1398235"/>
                    <a:pt x="182390" y="1398235"/>
                    <a:pt x="183341" y="1398235"/>
                  </a:cubicBezTo>
                  <a:cubicBezTo>
                    <a:pt x="183341" y="1398235"/>
                    <a:pt x="183341" y="1398235"/>
                    <a:pt x="183341" y="1397287"/>
                  </a:cubicBezTo>
                  <a:cubicBezTo>
                    <a:pt x="183341" y="1397287"/>
                    <a:pt x="183341" y="1397287"/>
                    <a:pt x="184287" y="1397287"/>
                  </a:cubicBezTo>
                  <a:cubicBezTo>
                    <a:pt x="184287" y="1397287"/>
                    <a:pt x="184287" y="1397287"/>
                    <a:pt x="185117" y="1397287"/>
                  </a:cubicBezTo>
                  <a:cubicBezTo>
                    <a:pt x="185117" y="1397287"/>
                    <a:pt x="185117" y="1397287"/>
                    <a:pt x="186068" y="1397287"/>
                  </a:cubicBezTo>
                  <a:cubicBezTo>
                    <a:pt x="186068" y="1397287"/>
                    <a:pt x="186068" y="1397287"/>
                    <a:pt x="187019" y="1397287"/>
                  </a:cubicBezTo>
                  <a:cubicBezTo>
                    <a:pt x="187019" y="1397287"/>
                    <a:pt x="187019" y="1397287"/>
                    <a:pt x="187970" y="1397287"/>
                  </a:cubicBezTo>
                  <a:cubicBezTo>
                    <a:pt x="187970" y="1397287"/>
                    <a:pt x="187970" y="1397287"/>
                    <a:pt x="188921" y="1397287"/>
                  </a:cubicBezTo>
                  <a:cubicBezTo>
                    <a:pt x="188921" y="1397287"/>
                    <a:pt x="188921" y="1397287"/>
                    <a:pt x="189751" y="1397287"/>
                  </a:cubicBezTo>
                  <a:cubicBezTo>
                    <a:pt x="189751" y="1397287"/>
                    <a:pt x="189751" y="1397287"/>
                    <a:pt x="218244" y="1397287"/>
                  </a:cubicBezTo>
                  <a:lnTo>
                    <a:pt x="221825" y="1397287"/>
                  </a:lnTo>
                  <a:lnTo>
                    <a:pt x="205688" y="1328713"/>
                  </a:lnTo>
                  <a:cubicBezTo>
                    <a:pt x="193363" y="1249129"/>
                    <a:pt x="197750" y="1157173"/>
                    <a:pt x="229714" y="1082945"/>
                  </a:cubicBezTo>
                  <a:cubicBezTo>
                    <a:pt x="278746" y="967153"/>
                    <a:pt x="193502" y="671966"/>
                    <a:pt x="193502" y="601607"/>
                  </a:cubicBezTo>
                  <a:cubicBezTo>
                    <a:pt x="193502" y="570160"/>
                    <a:pt x="201935" y="544195"/>
                    <a:pt x="209297" y="527586"/>
                  </a:cubicBezTo>
                  <a:cubicBezTo>
                    <a:pt x="175935" y="471095"/>
                    <a:pt x="224137" y="457227"/>
                    <a:pt x="192671" y="389585"/>
                  </a:cubicBezTo>
                  <a:cubicBezTo>
                    <a:pt x="161212" y="322084"/>
                    <a:pt x="223183" y="341529"/>
                    <a:pt x="208342" y="247095"/>
                  </a:cubicBezTo>
                  <a:cubicBezTo>
                    <a:pt x="193502" y="162867"/>
                    <a:pt x="274111" y="207355"/>
                    <a:pt x="268652" y="136051"/>
                  </a:cubicBezTo>
                  <a:cubicBezTo>
                    <a:pt x="260282" y="48569"/>
                    <a:pt x="318091" y="2751"/>
                    <a:pt x="398704" y="12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wrap="square" lIns="121850" tIns="60925" rIns="121850" bIns="609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rtl="0">
                <a:spcBef>
                  <a:spcPts val="0"/>
                </a:spcBef>
                <a:buNone/>
              </a:pPr>
              <a:endParaRPr sz="36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pic>
          <p:nvPicPr>
            <p:cNvPr id="24" name="Graphic 23" descr="Handshake">
              <a:extLst>
                <a:ext uri="{FF2B5EF4-FFF2-40B4-BE49-F238E27FC236}">
                  <a16:creationId xmlns:a16="http://schemas.microsoft.com/office/drawing/2014/main" id="{74D1A814-DEA8-4C4E-8A4A-E942B2A9A2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719599" y="1518414"/>
              <a:ext cx="914400" cy="914400"/>
            </a:xfrm>
            <a:prstGeom prst="rect">
              <a:avLst/>
            </a:prstGeom>
          </p:spPr>
        </p:pic>
        <p:pic>
          <p:nvPicPr>
            <p:cNvPr id="26" name="Graphic 25" descr="Daily Calendar">
              <a:extLst>
                <a:ext uri="{FF2B5EF4-FFF2-40B4-BE49-F238E27FC236}">
                  <a16:creationId xmlns:a16="http://schemas.microsoft.com/office/drawing/2014/main" id="{D6B65515-EA39-4FF5-8E58-F1C4CFEE3AB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185724" y="3037318"/>
              <a:ext cx="914400" cy="914400"/>
            </a:xfrm>
            <a:prstGeom prst="rect">
              <a:avLst/>
            </a:prstGeom>
          </p:spPr>
        </p:pic>
        <p:pic>
          <p:nvPicPr>
            <p:cNvPr id="28" name="Graphic 27" descr="Pie chart">
              <a:extLst>
                <a:ext uri="{FF2B5EF4-FFF2-40B4-BE49-F238E27FC236}">
                  <a16:creationId xmlns:a16="http://schemas.microsoft.com/office/drawing/2014/main" id="{FA0CCF18-364F-4A91-AF58-9233DAC5F6A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719599" y="4577689"/>
              <a:ext cx="914400" cy="914400"/>
            </a:xfrm>
            <a:prstGeom prst="rect">
              <a:avLst/>
            </a:prstGeom>
          </p:spPr>
        </p:pic>
        <p:pic>
          <p:nvPicPr>
            <p:cNvPr id="30" name="Graphic 29" descr="Coins">
              <a:extLst>
                <a:ext uri="{FF2B5EF4-FFF2-40B4-BE49-F238E27FC236}">
                  <a16:creationId xmlns:a16="http://schemas.microsoft.com/office/drawing/2014/main" id="{24EDF5A8-FC79-4FB8-966D-C8279389295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7557931" y="1518414"/>
              <a:ext cx="914400" cy="914400"/>
            </a:xfrm>
            <a:prstGeom prst="rect">
              <a:avLst/>
            </a:prstGeom>
          </p:spPr>
        </p:pic>
        <p:pic>
          <p:nvPicPr>
            <p:cNvPr id="32" name="Graphic 31" descr="Clock">
              <a:extLst>
                <a:ext uri="{FF2B5EF4-FFF2-40B4-BE49-F238E27FC236}">
                  <a16:creationId xmlns:a16="http://schemas.microsoft.com/office/drawing/2014/main" id="{04CA6E55-18CE-4ED1-8A60-8EFFBBA9673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8091836" y="3037318"/>
              <a:ext cx="914400" cy="914400"/>
            </a:xfrm>
            <a:prstGeom prst="rect">
              <a:avLst/>
            </a:prstGeom>
          </p:spPr>
        </p:pic>
        <p:pic>
          <p:nvPicPr>
            <p:cNvPr id="121" name="Graphic 120" descr="Thumbs Up Sign">
              <a:extLst>
                <a:ext uri="{FF2B5EF4-FFF2-40B4-BE49-F238E27FC236}">
                  <a16:creationId xmlns:a16="http://schemas.microsoft.com/office/drawing/2014/main" id="{E135CDDD-C5FE-492B-B9D1-8C0745AC8E87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7557931" y="4577689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31861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7966</TotalTime>
  <Words>518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Source Sans Pro</vt:lpstr>
      <vt:lpstr>Template PresentationGo</vt:lpstr>
      <vt:lpstr>Template PresentationGo Dark</vt:lpstr>
      <vt:lpstr>Custom Design</vt:lpstr>
      <vt:lpstr>2 Business People Shake Hands for PowerPoint</vt:lpstr>
      <vt:lpstr>2 Business People Shake Hands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People Shake Hands for PowerPoint</dc:title>
  <dc:creator>PresentationGO.com</dc:creator>
  <dc:description>© Copyright PresentationGo.com</dc:description>
  <dcterms:created xsi:type="dcterms:W3CDTF">2014-11-26T05:14:11Z</dcterms:created>
  <dcterms:modified xsi:type="dcterms:W3CDTF">2017-11-30T17:24:50Z</dcterms:modified>
  <cp:category>Charts &amp; Diagrams</cp:category>
</cp:coreProperties>
</file>