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6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95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Business People Silhouettes for PowerPoint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B711B7-81AB-4ACC-BBAD-51600BFC1677}"/>
              </a:ext>
            </a:extLst>
          </p:cNvPr>
          <p:cNvGrpSpPr/>
          <p:nvPr/>
        </p:nvGrpSpPr>
        <p:grpSpPr>
          <a:xfrm>
            <a:off x="142731" y="1909302"/>
            <a:ext cx="2202816" cy="782413"/>
            <a:chOff x="340731" y="1335197"/>
            <a:chExt cx="2937088" cy="1043217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5E3C703A-0471-4046-9562-B054EAF2E8BA}"/>
                </a:ext>
              </a:extLst>
            </p:cNvPr>
            <p:cNvSpPr txBox="1"/>
            <p:nvPr/>
          </p:nvSpPr>
          <p:spPr>
            <a:xfrm>
              <a:off x="340731" y="133519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FA0C02FE-C73D-464F-806B-779D6EBD2329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40B903-1A8E-43F4-9194-237AB96F8A4E}"/>
              </a:ext>
            </a:extLst>
          </p:cNvPr>
          <p:cNvGrpSpPr/>
          <p:nvPr/>
        </p:nvGrpSpPr>
        <p:grpSpPr>
          <a:xfrm>
            <a:off x="142731" y="2748767"/>
            <a:ext cx="1934585" cy="920913"/>
            <a:chOff x="190308" y="2505012"/>
            <a:chExt cx="2937088" cy="1227883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304D256-04E6-4CC4-806A-9E3F131FC785}"/>
                </a:ext>
              </a:extLst>
            </p:cNvPr>
            <p:cNvSpPr txBox="1"/>
            <p:nvPr/>
          </p:nvSpPr>
          <p:spPr>
            <a:xfrm>
              <a:off x="190308" y="250501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5706C2F7-ACA9-4B87-AC56-FB7DA020B7A8}"/>
                </a:ext>
              </a:extLst>
            </p:cNvPr>
            <p:cNvSpPr txBox="1"/>
            <p:nvPr/>
          </p:nvSpPr>
          <p:spPr>
            <a:xfrm>
              <a:off x="198102" y="2871121"/>
              <a:ext cx="2929294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E00660F-2A9D-4D46-B38C-674F6CB92ACD}"/>
              </a:ext>
            </a:extLst>
          </p:cNvPr>
          <p:cNvGrpSpPr/>
          <p:nvPr/>
        </p:nvGrpSpPr>
        <p:grpSpPr>
          <a:xfrm>
            <a:off x="142731" y="3726732"/>
            <a:ext cx="1934585" cy="920913"/>
            <a:chOff x="156531" y="3629553"/>
            <a:chExt cx="2937088" cy="1227883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1A10C99B-83D7-4906-9F79-1E5767E0E4E5}"/>
                </a:ext>
              </a:extLst>
            </p:cNvPr>
            <p:cNvSpPr txBox="1"/>
            <p:nvPr/>
          </p:nvSpPr>
          <p:spPr>
            <a:xfrm>
              <a:off x="156531" y="3629553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DC9141BF-C629-4140-A213-11E3789ADE85}"/>
                </a:ext>
              </a:extLst>
            </p:cNvPr>
            <p:cNvSpPr txBox="1"/>
            <p:nvPr/>
          </p:nvSpPr>
          <p:spPr>
            <a:xfrm>
              <a:off x="164325" y="3995662"/>
              <a:ext cx="2929294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AD3D13-57E6-4D0B-AA07-03588F5F06BB}"/>
              </a:ext>
            </a:extLst>
          </p:cNvPr>
          <p:cNvGrpSpPr/>
          <p:nvPr/>
        </p:nvGrpSpPr>
        <p:grpSpPr>
          <a:xfrm>
            <a:off x="142731" y="4704696"/>
            <a:ext cx="2202816" cy="782413"/>
            <a:chOff x="716257" y="4612875"/>
            <a:chExt cx="2937088" cy="1043217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F394C5EA-DFA4-4F4A-84E5-D74FC1886654}"/>
                </a:ext>
              </a:extLst>
            </p:cNvPr>
            <p:cNvSpPr txBox="1"/>
            <p:nvPr/>
          </p:nvSpPr>
          <p:spPr>
            <a:xfrm>
              <a:off x="716257" y="4612875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E8081D1D-0403-4E8B-A37F-C2352507A9A5}"/>
                </a:ext>
              </a:extLst>
            </p:cNvPr>
            <p:cNvSpPr txBox="1"/>
            <p:nvPr/>
          </p:nvSpPr>
          <p:spPr>
            <a:xfrm>
              <a:off x="724052" y="4978984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1C7F7EF5-1AF6-492F-8583-B3C11A211DFF}"/>
              </a:ext>
            </a:extLst>
          </p:cNvPr>
          <p:cNvGrpSpPr/>
          <p:nvPr/>
        </p:nvGrpSpPr>
        <p:grpSpPr>
          <a:xfrm>
            <a:off x="6740608" y="1909302"/>
            <a:ext cx="2202816" cy="782413"/>
            <a:chOff x="340731" y="1335197"/>
            <a:chExt cx="2937088" cy="1043217"/>
          </a:xfrm>
        </p:grpSpPr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4581FAAE-17EB-4F39-A26F-8020294DC34F}"/>
                </a:ext>
              </a:extLst>
            </p:cNvPr>
            <p:cNvSpPr txBox="1"/>
            <p:nvPr/>
          </p:nvSpPr>
          <p:spPr>
            <a:xfrm>
              <a:off x="340731" y="133519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391033FC-B5D1-4DCD-8D90-B093AA6B90EA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03874819-8155-4E7A-992E-40AEB7B9A18E}"/>
              </a:ext>
            </a:extLst>
          </p:cNvPr>
          <p:cNvGrpSpPr/>
          <p:nvPr/>
        </p:nvGrpSpPr>
        <p:grpSpPr>
          <a:xfrm>
            <a:off x="7008839" y="2748767"/>
            <a:ext cx="1934585" cy="920913"/>
            <a:chOff x="190308" y="2505012"/>
            <a:chExt cx="2937088" cy="1227883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3D94DF09-076A-4C26-BEC6-68BEDC7F7834}"/>
                </a:ext>
              </a:extLst>
            </p:cNvPr>
            <p:cNvSpPr txBox="1"/>
            <p:nvPr/>
          </p:nvSpPr>
          <p:spPr>
            <a:xfrm>
              <a:off x="190308" y="250501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705681F-AA55-4782-B80C-0602A16AC138}"/>
                </a:ext>
              </a:extLst>
            </p:cNvPr>
            <p:cNvSpPr txBox="1"/>
            <p:nvPr/>
          </p:nvSpPr>
          <p:spPr>
            <a:xfrm>
              <a:off x="198102" y="2871121"/>
              <a:ext cx="2929294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72B9627E-F90B-41D8-8CF9-776AA51A3AB4}"/>
              </a:ext>
            </a:extLst>
          </p:cNvPr>
          <p:cNvGrpSpPr/>
          <p:nvPr/>
        </p:nvGrpSpPr>
        <p:grpSpPr>
          <a:xfrm>
            <a:off x="7008839" y="3726732"/>
            <a:ext cx="1934585" cy="920913"/>
            <a:chOff x="156531" y="3629553"/>
            <a:chExt cx="2937088" cy="1227883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C48F6C23-7569-4DC5-8787-55760CC5C0A7}"/>
                </a:ext>
              </a:extLst>
            </p:cNvPr>
            <p:cNvSpPr txBox="1"/>
            <p:nvPr/>
          </p:nvSpPr>
          <p:spPr>
            <a:xfrm>
              <a:off x="156531" y="3629553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BB2EA0D4-EFAE-45A6-ADBA-7E9DE05DDF86}"/>
                </a:ext>
              </a:extLst>
            </p:cNvPr>
            <p:cNvSpPr txBox="1"/>
            <p:nvPr/>
          </p:nvSpPr>
          <p:spPr>
            <a:xfrm>
              <a:off x="164325" y="3995662"/>
              <a:ext cx="2929294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6EF95E2E-C4A5-4B4F-9A1E-A2935E392E9E}"/>
              </a:ext>
            </a:extLst>
          </p:cNvPr>
          <p:cNvGrpSpPr/>
          <p:nvPr/>
        </p:nvGrpSpPr>
        <p:grpSpPr>
          <a:xfrm>
            <a:off x="6740608" y="4704696"/>
            <a:ext cx="2202816" cy="782413"/>
            <a:chOff x="716257" y="4612875"/>
            <a:chExt cx="2937088" cy="1043217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EDAC7556-47FF-4E4A-88C6-B064235249E6}"/>
                </a:ext>
              </a:extLst>
            </p:cNvPr>
            <p:cNvSpPr txBox="1"/>
            <p:nvPr/>
          </p:nvSpPr>
          <p:spPr>
            <a:xfrm>
              <a:off x="716257" y="4612875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6D976AAB-3D1E-4D03-8FD3-E7C5CEFB4541}"/>
                </a:ext>
              </a:extLst>
            </p:cNvPr>
            <p:cNvSpPr txBox="1"/>
            <p:nvPr/>
          </p:nvSpPr>
          <p:spPr>
            <a:xfrm>
              <a:off x="724052" y="4978984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F8E29C6-0793-4E57-87FE-C46F365DF1E2}"/>
              </a:ext>
            </a:extLst>
          </p:cNvPr>
          <p:cNvGrpSpPr/>
          <p:nvPr/>
        </p:nvGrpSpPr>
        <p:grpSpPr>
          <a:xfrm>
            <a:off x="2304776" y="1527237"/>
            <a:ext cx="4522292" cy="4137315"/>
            <a:chOff x="2557518" y="1621479"/>
            <a:chExt cx="4028964" cy="3685983"/>
          </a:xfrm>
        </p:grpSpPr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C1131957-6924-45B6-BD66-DB5AF6E8447B}"/>
                </a:ext>
              </a:extLst>
            </p:cNvPr>
            <p:cNvSpPr/>
            <p:nvPr/>
          </p:nvSpPr>
          <p:spPr>
            <a:xfrm>
              <a:off x="2794430" y="1750868"/>
              <a:ext cx="3556596" cy="3556594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156" name="Circle">
              <a:extLst>
                <a:ext uri="{FF2B5EF4-FFF2-40B4-BE49-F238E27FC236}">
                  <a16:creationId xmlns:a16="http://schemas.microsoft.com/office/drawing/2014/main" id="{C2B839CE-91DD-4E77-A3E8-15D1FCFF9AF8}"/>
                </a:ext>
              </a:extLst>
            </p:cNvPr>
            <p:cNvSpPr/>
            <p:nvPr/>
          </p:nvSpPr>
          <p:spPr>
            <a:xfrm>
              <a:off x="6001855" y="3668478"/>
              <a:ext cx="584627" cy="584626"/>
            </a:xfrm>
            <a:prstGeom prst="ellipse">
              <a:avLst/>
            </a:prstGeom>
            <a:solidFill>
              <a:srgbClr val="418AC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7" name="Circle">
              <a:extLst>
                <a:ext uri="{FF2B5EF4-FFF2-40B4-BE49-F238E27FC236}">
                  <a16:creationId xmlns:a16="http://schemas.microsoft.com/office/drawing/2014/main" id="{B40E6430-96D1-46DF-A145-AC87493BCCDF}"/>
                </a:ext>
              </a:extLst>
            </p:cNvPr>
            <p:cNvSpPr/>
            <p:nvPr/>
          </p:nvSpPr>
          <p:spPr>
            <a:xfrm>
              <a:off x="6056526" y="2890284"/>
              <a:ext cx="501526" cy="501526"/>
            </a:xfrm>
            <a:prstGeom prst="ellipse">
              <a:avLst/>
            </a:prstGeom>
            <a:solidFill>
              <a:srgbClr val="418AC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8" name="Circle">
              <a:extLst>
                <a:ext uri="{FF2B5EF4-FFF2-40B4-BE49-F238E27FC236}">
                  <a16:creationId xmlns:a16="http://schemas.microsoft.com/office/drawing/2014/main" id="{FCC0EA0F-A5DA-448E-BDE9-E999BF8E05BC}"/>
                </a:ext>
              </a:extLst>
            </p:cNvPr>
            <p:cNvSpPr/>
            <p:nvPr/>
          </p:nvSpPr>
          <p:spPr>
            <a:xfrm>
              <a:off x="5745194" y="2182802"/>
              <a:ext cx="430815" cy="430815"/>
            </a:xfrm>
            <a:prstGeom prst="ellipse">
              <a:avLst/>
            </a:prstGeom>
            <a:solidFill>
              <a:srgbClr val="418AC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9" name="Circle">
              <a:extLst>
                <a:ext uri="{FF2B5EF4-FFF2-40B4-BE49-F238E27FC236}">
                  <a16:creationId xmlns:a16="http://schemas.microsoft.com/office/drawing/2014/main" id="{4945F623-9BFB-401D-B0E4-3FE2F1ED0536}"/>
                </a:ext>
              </a:extLst>
            </p:cNvPr>
            <p:cNvSpPr/>
            <p:nvPr/>
          </p:nvSpPr>
          <p:spPr>
            <a:xfrm>
              <a:off x="5596179" y="4529770"/>
              <a:ext cx="501526" cy="501526"/>
            </a:xfrm>
            <a:prstGeom prst="ellipse">
              <a:avLst/>
            </a:prstGeom>
            <a:solidFill>
              <a:srgbClr val="418AC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0" name="Circle">
              <a:extLst>
                <a:ext uri="{FF2B5EF4-FFF2-40B4-BE49-F238E27FC236}">
                  <a16:creationId xmlns:a16="http://schemas.microsoft.com/office/drawing/2014/main" id="{4A7A6BCF-4ECF-4462-914F-5A5902C7735F}"/>
                </a:ext>
              </a:extLst>
            </p:cNvPr>
            <p:cNvSpPr/>
            <p:nvPr/>
          </p:nvSpPr>
          <p:spPr>
            <a:xfrm>
              <a:off x="2557518" y="3668613"/>
              <a:ext cx="584626" cy="584626"/>
            </a:xfrm>
            <a:prstGeom prst="ellipse">
              <a:avLst/>
            </a:prstGeom>
            <a:solidFill>
              <a:srgbClr val="D64D7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1" name="Circle">
              <a:extLst>
                <a:ext uri="{FF2B5EF4-FFF2-40B4-BE49-F238E27FC236}">
                  <a16:creationId xmlns:a16="http://schemas.microsoft.com/office/drawing/2014/main" id="{55D8A3D7-F7A4-47F4-8F4A-1250C5B520DA}"/>
                </a:ext>
              </a:extLst>
            </p:cNvPr>
            <p:cNvSpPr/>
            <p:nvPr/>
          </p:nvSpPr>
          <p:spPr>
            <a:xfrm>
              <a:off x="2593966" y="2890352"/>
              <a:ext cx="501526" cy="501526"/>
            </a:xfrm>
            <a:prstGeom prst="ellipse">
              <a:avLst/>
            </a:prstGeom>
            <a:solidFill>
              <a:srgbClr val="D64D7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2" name="Circle">
              <a:extLst>
                <a:ext uri="{FF2B5EF4-FFF2-40B4-BE49-F238E27FC236}">
                  <a16:creationId xmlns:a16="http://schemas.microsoft.com/office/drawing/2014/main" id="{F97B1FDF-22B0-4AF9-AD6E-B5E5637C0058}"/>
                </a:ext>
              </a:extLst>
            </p:cNvPr>
            <p:cNvSpPr/>
            <p:nvPr/>
          </p:nvSpPr>
          <p:spPr>
            <a:xfrm>
              <a:off x="2984587" y="2182802"/>
              <a:ext cx="430815" cy="430815"/>
            </a:xfrm>
            <a:prstGeom prst="ellipse">
              <a:avLst/>
            </a:prstGeom>
            <a:solidFill>
              <a:srgbClr val="D64D7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3" name="Circle">
              <a:extLst>
                <a:ext uri="{FF2B5EF4-FFF2-40B4-BE49-F238E27FC236}">
                  <a16:creationId xmlns:a16="http://schemas.microsoft.com/office/drawing/2014/main" id="{FA11D3B1-023F-4CC2-9516-8F2496CBA643}"/>
                </a:ext>
              </a:extLst>
            </p:cNvPr>
            <p:cNvSpPr/>
            <p:nvPr/>
          </p:nvSpPr>
          <p:spPr>
            <a:xfrm>
              <a:off x="3076075" y="4529974"/>
              <a:ext cx="501526" cy="501526"/>
            </a:xfrm>
            <a:prstGeom prst="ellipse">
              <a:avLst/>
            </a:prstGeom>
            <a:solidFill>
              <a:srgbClr val="D64D7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88" name="Picture 187">
              <a:extLst>
                <a:ext uri="{FF2B5EF4-FFF2-40B4-BE49-F238E27FC236}">
                  <a16:creationId xmlns:a16="http://schemas.microsoft.com/office/drawing/2014/main" id="{3B95ABEF-8E46-4C37-BA3C-082754AAB0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15634" y="1621479"/>
              <a:ext cx="2142512" cy="3198679"/>
            </a:xfrm>
            <a:prstGeom prst="rect">
              <a:avLst/>
            </a:prstGeom>
          </p:spPr>
        </p:pic>
        <p:pic>
          <p:nvPicPr>
            <p:cNvPr id="15" name="Graphic 14" descr="Chat">
              <a:extLst>
                <a:ext uri="{FF2B5EF4-FFF2-40B4-BE49-F238E27FC236}">
                  <a16:creationId xmlns:a16="http://schemas.microsoft.com/office/drawing/2014/main" id="{78B5E846-770C-4809-A10F-CEAF3854C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76615" y="4617034"/>
              <a:ext cx="361442" cy="361442"/>
            </a:xfrm>
            <a:prstGeom prst="rect">
              <a:avLst/>
            </a:prstGeom>
          </p:spPr>
        </p:pic>
        <p:pic>
          <p:nvPicPr>
            <p:cNvPr id="17" name="Graphic 16" descr="Pencil">
              <a:extLst>
                <a:ext uri="{FF2B5EF4-FFF2-40B4-BE49-F238E27FC236}">
                  <a16:creationId xmlns:a16="http://schemas.microsoft.com/office/drawing/2014/main" id="{A44AA836-F281-4F8C-BDFB-6168749DB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171926" y="4596696"/>
              <a:ext cx="361442" cy="361442"/>
            </a:xfrm>
            <a:prstGeom prst="rect">
              <a:avLst/>
            </a:prstGeom>
          </p:spPr>
        </p:pic>
        <p:pic>
          <p:nvPicPr>
            <p:cNvPr id="19" name="Graphic 18" descr="Signal">
              <a:extLst>
                <a:ext uri="{FF2B5EF4-FFF2-40B4-BE49-F238E27FC236}">
                  <a16:creationId xmlns:a16="http://schemas.microsoft.com/office/drawing/2014/main" id="{E76D58AD-5C4C-4AAF-A15B-F12F6EDBCBF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724342" y="2080086"/>
              <a:ext cx="446267" cy="446267"/>
            </a:xfrm>
            <a:prstGeom prst="rect">
              <a:avLst/>
            </a:prstGeom>
          </p:spPr>
        </p:pic>
        <p:pic>
          <p:nvPicPr>
            <p:cNvPr id="21" name="Graphic 20" descr="Marker">
              <a:extLst>
                <a:ext uri="{FF2B5EF4-FFF2-40B4-BE49-F238E27FC236}">
                  <a16:creationId xmlns:a16="http://schemas.microsoft.com/office/drawing/2014/main" id="{7F1ADE04-3BAA-4526-821D-89DAFA8A4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983937" y="2178469"/>
              <a:ext cx="446267" cy="446267"/>
            </a:xfrm>
            <a:prstGeom prst="rect">
              <a:avLst/>
            </a:prstGeom>
          </p:spPr>
        </p:pic>
        <p:pic>
          <p:nvPicPr>
            <p:cNvPr id="23" name="Graphic 22" descr="Fire">
              <a:extLst>
                <a:ext uri="{FF2B5EF4-FFF2-40B4-BE49-F238E27FC236}">
                  <a16:creationId xmlns:a16="http://schemas.microsoft.com/office/drawing/2014/main" id="{6031513E-C150-45BF-A1D5-90836838B9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2629993" y="2933363"/>
              <a:ext cx="397619" cy="397619"/>
            </a:xfrm>
            <a:prstGeom prst="rect">
              <a:avLst/>
            </a:prstGeom>
          </p:spPr>
        </p:pic>
        <p:pic>
          <p:nvPicPr>
            <p:cNvPr id="25" name="Graphic 24" descr="Thumbs up sign">
              <a:extLst>
                <a:ext uri="{FF2B5EF4-FFF2-40B4-BE49-F238E27FC236}">
                  <a16:creationId xmlns:a16="http://schemas.microsoft.com/office/drawing/2014/main" id="{ED2E7DE8-07E0-4715-8C4E-C4C168F7D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112562" y="2933363"/>
              <a:ext cx="397619" cy="397619"/>
            </a:xfrm>
            <a:prstGeom prst="rect">
              <a:avLst/>
            </a:prstGeom>
          </p:spPr>
        </p:pic>
        <p:pic>
          <p:nvPicPr>
            <p:cNvPr id="27" name="Graphic 26" descr="Raised hand">
              <a:extLst>
                <a:ext uri="{FF2B5EF4-FFF2-40B4-BE49-F238E27FC236}">
                  <a16:creationId xmlns:a16="http://schemas.microsoft.com/office/drawing/2014/main" id="{238B4D3C-8743-48BD-B806-F6DF04BD14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6097705" y="3738451"/>
              <a:ext cx="433235" cy="433235"/>
            </a:xfrm>
            <a:prstGeom prst="rect">
              <a:avLst/>
            </a:prstGeom>
          </p:spPr>
        </p:pic>
        <p:pic>
          <p:nvPicPr>
            <p:cNvPr id="29" name="Graphic 28" descr="Warning">
              <a:extLst>
                <a:ext uri="{FF2B5EF4-FFF2-40B4-BE49-F238E27FC236}">
                  <a16:creationId xmlns:a16="http://schemas.microsoft.com/office/drawing/2014/main" id="{03471701-D02E-40C3-A31F-8E44D0EFFC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2650134" y="3735799"/>
              <a:ext cx="433235" cy="4332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267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Business People Silhouettes for PowerPoint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B711B7-81AB-4ACC-BBAD-51600BFC1677}"/>
              </a:ext>
            </a:extLst>
          </p:cNvPr>
          <p:cNvGrpSpPr/>
          <p:nvPr/>
        </p:nvGrpSpPr>
        <p:grpSpPr>
          <a:xfrm>
            <a:off x="142731" y="1909302"/>
            <a:ext cx="2202816" cy="782413"/>
            <a:chOff x="340731" y="1335197"/>
            <a:chExt cx="2937088" cy="1043217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5E3C703A-0471-4046-9562-B054EAF2E8BA}"/>
                </a:ext>
              </a:extLst>
            </p:cNvPr>
            <p:cNvSpPr txBox="1"/>
            <p:nvPr/>
          </p:nvSpPr>
          <p:spPr>
            <a:xfrm>
              <a:off x="340731" y="133519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FA0C02FE-C73D-464F-806B-779D6EBD2329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40B903-1A8E-43F4-9194-237AB96F8A4E}"/>
              </a:ext>
            </a:extLst>
          </p:cNvPr>
          <p:cNvGrpSpPr/>
          <p:nvPr/>
        </p:nvGrpSpPr>
        <p:grpSpPr>
          <a:xfrm>
            <a:off x="142731" y="2748767"/>
            <a:ext cx="1934585" cy="920913"/>
            <a:chOff x="190308" y="2505012"/>
            <a:chExt cx="2937088" cy="1227883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304D256-04E6-4CC4-806A-9E3F131FC785}"/>
                </a:ext>
              </a:extLst>
            </p:cNvPr>
            <p:cNvSpPr txBox="1"/>
            <p:nvPr/>
          </p:nvSpPr>
          <p:spPr>
            <a:xfrm>
              <a:off x="190308" y="250501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5706C2F7-ACA9-4B87-AC56-FB7DA020B7A8}"/>
                </a:ext>
              </a:extLst>
            </p:cNvPr>
            <p:cNvSpPr txBox="1"/>
            <p:nvPr/>
          </p:nvSpPr>
          <p:spPr>
            <a:xfrm>
              <a:off x="198102" y="2871121"/>
              <a:ext cx="2929294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E00660F-2A9D-4D46-B38C-674F6CB92ACD}"/>
              </a:ext>
            </a:extLst>
          </p:cNvPr>
          <p:cNvGrpSpPr/>
          <p:nvPr/>
        </p:nvGrpSpPr>
        <p:grpSpPr>
          <a:xfrm>
            <a:off x="142731" y="3726732"/>
            <a:ext cx="1934585" cy="920913"/>
            <a:chOff x="156531" y="3629553"/>
            <a:chExt cx="2937088" cy="1227883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1A10C99B-83D7-4906-9F79-1E5767E0E4E5}"/>
                </a:ext>
              </a:extLst>
            </p:cNvPr>
            <p:cNvSpPr txBox="1"/>
            <p:nvPr/>
          </p:nvSpPr>
          <p:spPr>
            <a:xfrm>
              <a:off x="156531" y="3629553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DC9141BF-C629-4140-A213-11E3789ADE85}"/>
                </a:ext>
              </a:extLst>
            </p:cNvPr>
            <p:cNvSpPr txBox="1"/>
            <p:nvPr/>
          </p:nvSpPr>
          <p:spPr>
            <a:xfrm>
              <a:off x="164325" y="3995662"/>
              <a:ext cx="2929294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AD3D13-57E6-4D0B-AA07-03588F5F06BB}"/>
              </a:ext>
            </a:extLst>
          </p:cNvPr>
          <p:cNvGrpSpPr/>
          <p:nvPr/>
        </p:nvGrpSpPr>
        <p:grpSpPr>
          <a:xfrm>
            <a:off x="142731" y="4704696"/>
            <a:ext cx="2202816" cy="782413"/>
            <a:chOff x="716257" y="4612875"/>
            <a:chExt cx="2937088" cy="1043217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F394C5EA-DFA4-4F4A-84E5-D74FC1886654}"/>
                </a:ext>
              </a:extLst>
            </p:cNvPr>
            <p:cNvSpPr txBox="1"/>
            <p:nvPr/>
          </p:nvSpPr>
          <p:spPr>
            <a:xfrm>
              <a:off x="716257" y="4612875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E8081D1D-0403-4E8B-A37F-C2352507A9A5}"/>
                </a:ext>
              </a:extLst>
            </p:cNvPr>
            <p:cNvSpPr txBox="1"/>
            <p:nvPr/>
          </p:nvSpPr>
          <p:spPr>
            <a:xfrm>
              <a:off x="724052" y="4978984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1C7F7EF5-1AF6-492F-8583-B3C11A211DFF}"/>
              </a:ext>
            </a:extLst>
          </p:cNvPr>
          <p:cNvGrpSpPr/>
          <p:nvPr/>
        </p:nvGrpSpPr>
        <p:grpSpPr>
          <a:xfrm>
            <a:off x="6740608" y="1909302"/>
            <a:ext cx="2202816" cy="782413"/>
            <a:chOff x="340731" y="1335197"/>
            <a:chExt cx="2937088" cy="1043217"/>
          </a:xfrm>
        </p:grpSpPr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4581FAAE-17EB-4F39-A26F-8020294DC34F}"/>
                </a:ext>
              </a:extLst>
            </p:cNvPr>
            <p:cNvSpPr txBox="1"/>
            <p:nvPr/>
          </p:nvSpPr>
          <p:spPr>
            <a:xfrm>
              <a:off x="340731" y="133519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391033FC-B5D1-4DCD-8D90-B093AA6B90EA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03874819-8155-4E7A-992E-40AEB7B9A18E}"/>
              </a:ext>
            </a:extLst>
          </p:cNvPr>
          <p:cNvGrpSpPr/>
          <p:nvPr/>
        </p:nvGrpSpPr>
        <p:grpSpPr>
          <a:xfrm>
            <a:off x="7008839" y="2748767"/>
            <a:ext cx="1934585" cy="920913"/>
            <a:chOff x="190308" y="2505012"/>
            <a:chExt cx="2937088" cy="1227883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3D94DF09-076A-4C26-BEC6-68BEDC7F7834}"/>
                </a:ext>
              </a:extLst>
            </p:cNvPr>
            <p:cNvSpPr txBox="1"/>
            <p:nvPr/>
          </p:nvSpPr>
          <p:spPr>
            <a:xfrm>
              <a:off x="190308" y="250501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705681F-AA55-4782-B80C-0602A16AC138}"/>
                </a:ext>
              </a:extLst>
            </p:cNvPr>
            <p:cNvSpPr txBox="1"/>
            <p:nvPr/>
          </p:nvSpPr>
          <p:spPr>
            <a:xfrm>
              <a:off x="198102" y="2871121"/>
              <a:ext cx="2929294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72B9627E-F90B-41D8-8CF9-776AA51A3AB4}"/>
              </a:ext>
            </a:extLst>
          </p:cNvPr>
          <p:cNvGrpSpPr/>
          <p:nvPr/>
        </p:nvGrpSpPr>
        <p:grpSpPr>
          <a:xfrm>
            <a:off x="7008839" y="3726732"/>
            <a:ext cx="1934585" cy="920913"/>
            <a:chOff x="156531" y="3629553"/>
            <a:chExt cx="2937088" cy="1227883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C48F6C23-7569-4DC5-8787-55760CC5C0A7}"/>
                </a:ext>
              </a:extLst>
            </p:cNvPr>
            <p:cNvSpPr txBox="1"/>
            <p:nvPr/>
          </p:nvSpPr>
          <p:spPr>
            <a:xfrm>
              <a:off x="156531" y="3629553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BB2EA0D4-EFAE-45A6-ADBA-7E9DE05DDF86}"/>
                </a:ext>
              </a:extLst>
            </p:cNvPr>
            <p:cNvSpPr txBox="1"/>
            <p:nvPr/>
          </p:nvSpPr>
          <p:spPr>
            <a:xfrm>
              <a:off x="164325" y="3995662"/>
              <a:ext cx="2929294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6EF95E2E-C4A5-4B4F-9A1E-A2935E392E9E}"/>
              </a:ext>
            </a:extLst>
          </p:cNvPr>
          <p:cNvGrpSpPr/>
          <p:nvPr/>
        </p:nvGrpSpPr>
        <p:grpSpPr>
          <a:xfrm>
            <a:off x="6740608" y="4704696"/>
            <a:ext cx="2202816" cy="782413"/>
            <a:chOff x="716257" y="4612875"/>
            <a:chExt cx="2937088" cy="1043217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EDAC7556-47FF-4E4A-88C6-B064235249E6}"/>
                </a:ext>
              </a:extLst>
            </p:cNvPr>
            <p:cNvSpPr txBox="1"/>
            <p:nvPr/>
          </p:nvSpPr>
          <p:spPr>
            <a:xfrm>
              <a:off x="716257" y="4612875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6D976AAB-3D1E-4D03-8FD3-E7C5CEFB4541}"/>
                </a:ext>
              </a:extLst>
            </p:cNvPr>
            <p:cNvSpPr txBox="1"/>
            <p:nvPr/>
          </p:nvSpPr>
          <p:spPr>
            <a:xfrm>
              <a:off x="724052" y="4978984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sp>
        <p:nvSpPr>
          <p:cNvPr id="34" name="Circle">
            <a:extLst>
              <a:ext uri="{FF2B5EF4-FFF2-40B4-BE49-F238E27FC236}">
                <a16:creationId xmlns:a16="http://schemas.microsoft.com/office/drawing/2014/main" id="{C1131957-6924-45B6-BD66-DB5AF6E8447B}"/>
              </a:ext>
            </a:extLst>
          </p:cNvPr>
          <p:cNvSpPr/>
          <p:nvPr/>
        </p:nvSpPr>
        <p:spPr>
          <a:xfrm>
            <a:off x="2570697" y="1672469"/>
            <a:ext cx="3992085" cy="3992083"/>
          </a:xfrm>
          <a:prstGeom prst="ellipse">
            <a:avLst/>
          </a:prstGeom>
          <a:solidFill>
            <a:schemeClr val="bg2">
              <a:alpha val="28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156" name="Circle">
            <a:extLst>
              <a:ext uri="{FF2B5EF4-FFF2-40B4-BE49-F238E27FC236}">
                <a16:creationId xmlns:a16="http://schemas.microsoft.com/office/drawing/2014/main" id="{C2B839CE-91DD-4E77-A3E8-15D1FCFF9AF8}"/>
              </a:ext>
            </a:extLst>
          </p:cNvPr>
          <p:cNvSpPr/>
          <p:nvPr/>
        </p:nvSpPr>
        <p:spPr>
          <a:xfrm>
            <a:off x="6170856" y="3824882"/>
            <a:ext cx="656212" cy="656211"/>
          </a:xfrm>
          <a:prstGeom prst="ellipse">
            <a:avLst/>
          </a:prstGeom>
          <a:solidFill>
            <a:srgbClr val="418AC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7" name="Circle">
            <a:extLst>
              <a:ext uri="{FF2B5EF4-FFF2-40B4-BE49-F238E27FC236}">
                <a16:creationId xmlns:a16="http://schemas.microsoft.com/office/drawing/2014/main" id="{B40E6430-96D1-46DF-A145-AC87493BCCDF}"/>
              </a:ext>
            </a:extLst>
          </p:cNvPr>
          <p:cNvSpPr/>
          <p:nvPr/>
        </p:nvSpPr>
        <p:spPr>
          <a:xfrm>
            <a:off x="6232221" y="2951401"/>
            <a:ext cx="562936" cy="562936"/>
          </a:xfrm>
          <a:prstGeom prst="ellipse">
            <a:avLst/>
          </a:prstGeom>
          <a:solidFill>
            <a:srgbClr val="418AC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8" name="Circle">
            <a:extLst>
              <a:ext uri="{FF2B5EF4-FFF2-40B4-BE49-F238E27FC236}">
                <a16:creationId xmlns:a16="http://schemas.microsoft.com/office/drawing/2014/main" id="{FCC0EA0F-A5DA-448E-BDE9-E999BF8E05BC}"/>
              </a:ext>
            </a:extLst>
          </p:cNvPr>
          <p:cNvSpPr/>
          <p:nvPr/>
        </p:nvSpPr>
        <p:spPr>
          <a:xfrm>
            <a:off x="5882768" y="2157291"/>
            <a:ext cx="483566" cy="483566"/>
          </a:xfrm>
          <a:prstGeom prst="ellipse">
            <a:avLst/>
          </a:prstGeom>
          <a:solidFill>
            <a:srgbClr val="418AC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9" name="Circle">
            <a:extLst>
              <a:ext uri="{FF2B5EF4-FFF2-40B4-BE49-F238E27FC236}">
                <a16:creationId xmlns:a16="http://schemas.microsoft.com/office/drawing/2014/main" id="{4945F623-9BFB-401D-B0E4-3FE2F1ED0536}"/>
              </a:ext>
            </a:extLst>
          </p:cNvPr>
          <p:cNvSpPr/>
          <p:nvPr/>
        </p:nvSpPr>
        <p:spPr>
          <a:xfrm>
            <a:off x="5715507" y="4791635"/>
            <a:ext cx="562936" cy="562936"/>
          </a:xfrm>
          <a:prstGeom prst="ellipse">
            <a:avLst/>
          </a:prstGeom>
          <a:solidFill>
            <a:srgbClr val="418AC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0" name="Circle">
            <a:extLst>
              <a:ext uri="{FF2B5EF4-FFF2-40B4-BE49-F238E27FC236}">
                <a16:creationId xmlns:a16="http://schemas.microsoft.com/office/drawing/2014/main" id="{4A7A6BCF-4ECF-4462-914F-5A5902C7735F}"/>
              </a:ext>
            </a:extLst>
          </p:cNvPr>
          <p:cNvSpPr/>
          <p:nvPr/>
        </p:nvSpPr>
        <p:spPr>
          <a:xfrm>
            <a:off x="2304776" y="3825033"/>
            <a:ext cx="656211" cy="656211"/>
          </a:xfrm>
          <a:prstGeom prst="ellipse">
            <a:avLst/>
          </a:prstGeom>
          <a:solidFill>
            <a:srgbClr val="D64D7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1" name="Circle">
            <a:extLst>
              <a:ext uri="{FF2B5EF4-FFF2-40B4-BE49-F238E27FC236}">
                <a16:creationId xmlns:a16="http://schemas.microsoft.com/office/drawing/2014/main" id="{55D8A3D7-F7A4-47F4-8F4A-1250C5B520DA}"/>
              </a:ext>
            </a:extLst>
          </p:cNvPr>
          <p:cNvSpPr/>
          <p:nvPr/>
        </p:nvSpPr>
        <p:spPr>
          <a:xfrm>
            <a:off x="2345687" y="2951478"/>
            <a:ext cx="562936" cy="562936"/>
          </a:xfrm>
          <a:prstGeom prst="ellipse">
            <a:avLst/>
          </a:prstGeom>
          <a:solidFill>
            <a:srgbClr val="D64D7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2" name="Circle">
            <a:extLst>
              <a:ext uri="{FF2B5EF4-FFF2-40B4-BE49-F238E27FC236}">
                <a16:creationId xmlns:a16="http://schemas.microsoft.com/office/drawing/2014/main" id="{F97B1FDF-22B0-4AF9-AD6E-B5E5637C0058}"/>
              </a:ext>
            </a:extLst>
          </p:cNvPr>
          <p:cNvSpPr/>
          <p:nvPr/>
        </p:nvSpPr>
        <p:spPr>
          <a:xfrm>
            <a:off x="2784138" y="2157291"/>
            <a:ext cx="483566" cy="483566"/>
          </a:xfrm>
          <a:prstGeom prst="ellipse">
            <a:avLst/>
          </a:prstGeom>
          <a:solidFill>
            <a:srgbClr val="D64D7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3" name="Circle">
            <a:extLst>
              <a:ext uri="{FF2B5EF4-FFF2-40B4-BE49-F238E27FC236}">
                <a16:creationId xmlns:a16="http://schemas.microsoft.com/office/drawing/2014/main" id="{FA11D3B1-023F-4CC2-9516-8F2496CBA643}"/>
              </a:ext>
            </a:extLst>
          </p:cNvPr>
          <p:cNvSpPr/>
          <p:nvPr/>
        </p:nvSpPr>
        <p:spPr>
          <a:xfrm>
            <a:off x="2886828" y="4791864"/>
            <a:ext cx="562936" cy="562936"/>
          </a:xfrm>
          <a:prstGeom prst="ellipse">
            <a:avLst/>
          </a:prstGeom>
          <a:solidFill>
            <a:srgbClr val="D64D7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88" name="Picture 187">
            <a:extLst>
              <a:ext uri="{FF2B5EF4-FFF2-40B4-BE49-F238E27FC236}">
                <a16:creationId xmlns:a16="http://schemas.microsoft.com/office/drawing/2014/main" id="{3B95ABEF-8E46-4C37-BA3C-082754AAB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0209" y="1527237"/>
            <a:ext cx="2404853" cy="3590343"/>
          </a:xfrm>
          <a:prstGeom prst="rect">
            <a:avLst/>
          </a:prstGeom>
        </p:spPr>
      </p:pic>
      <p:pic>
        <p:nvPicPr>
          <p:cNvPr id="15" name="Graphic 14" descr="Chat">
            <a:extLst>
              <a:ext uri="{FF2B5EF4-FFF2-40B4-BE49-F238E27FC236}">
                <a16:creationId xmlns:a16="http://schemas.microsoft.com/office/drawing/2014/main" id="{78B5E846-770C-4809-A10F-CEAF3854CA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5792" y="4889584"/>
            <a:ext cx="405699" cy="405699"/>
          </a:xfrm>
          <a:prstGeom prst="rect">
            <a:avLst/>
          </a:prstGeom>
        </p:spPr>
      </p:pic>
      <p:pic>
        <p:nvPicPr>
          <p:cNvPr id="17" name="Graphic 16" descr="Pencil">
            <a:extLst>
              <a:ext uri="{FF2B5EF4-FFF2-40B4-BE49-F238E27FC236}">
                <a16:creationId xmlns:a16="http://schemas.microsoft.com/office/drawing/2014/main" id="{A44AA836-F281-4F8C-BDFB-6168749DB5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94415" y="4866756"/>
            <a:ext cx="405699" cy="405699"/>
          </a:xfrm>
          <a:prstGeom prst="rect">
            <a:avLst/>
          </a:prstGeom>
        </p:spPr>
      </p:pic>
      <p:pic>
        <p:nvPicPr>
          <p:cNvPr id="19" name="Graphic 18" descr="Signal">
            <a:extLst>
              <a:ext uri="{FF2B5EF4-FFF2-40B4-BE49-F238E27FC236}">
                <a16:creationId xmlns:a16="http://schemas.microsoft.com/office/drawing/2014/main" id="{E76D58AD-5C4C-4AAF-A15B-F12F6EDBCB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59363" y="2041998"/>
            <a:ext cx="500910" cy="500910"/>
          </a:xfrm>
          <a:prstGeom prst="rect">
            <a:avLst/>
          </a:prstGeom>
        </p:spPr>
      </p:pic>
      <p:pic>
        <p:nvPicPr>
          <p:cNvPr id="21" name="Graphic 20" descr="Marker">
            <a:extLst>
              <a:ext uri="{FF2B5EF4-FFF2-40B4-BE49-F238E27FC236}">
                <a16:creationId xmlns:a16="http://schemas.microsoft.com/office/drawing/2014/main" id="{7F1ADE04-3BAA-4526-821D-89DAFA8A48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83408" y="2152428"/>
            <a:ext cx="500910" cy="500910"/>
          </a:xfrm>
          <a:prstGeom prst="rect">
            <a:avLst/>
          </a:prstGeom>
        </p:spPr>
      </p:pic>
      <p:pic>
        <p:nvPicPr>
          <p:cNvPr id="23" name="Graphic 22" descr="Fire">
            <a:extLst>
              <a:ext uri="{FF2B5EF4-FFF2-40B4-BE49-F238E27FC236}">
                <a16:creationId xmlns:a16="http://schemas.microsoft.com/office/drawing/2014/main" id="{6031513E-C150-45BF-A1D5-90836838B9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386125" y="2999755"/>
            <a:ext cx="446306" cy="446306"/>
          </a:xfrm>
          <a:prstGeom prst="rect">
            <a:avLst/>
          </a:prstGeom>
        </p:spPr>
      </p:pic>
      <p:pic>
        <p:nvPicPr>
          <p:cNvPr id="25" name="Graphic 24" descr="Thumbs up sign">
            <a:extLst>
              <a:ext uri="{FF2B5EF4-FFF2-40B4-BE49-F238E27FC236}">
                <a16:creationId xmlns:a16="http://schemas.microsoft.com/office/drawing/2014/main" id="{ED2E7DE8-07E0-4715-8C4E-C4C168F7DA1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295119" y="2999755"/>
            <a:ext cx="446306" cy="446306"/>
          </a:xfrm>
          <a:prstGeom prst="rect">
            <a:avLst/>
          </a:prstGeom>
        </p:spPr>
      </p:pic>
      <p:pic>
        <p:nvPicPr>
          <p:cNvPr id="27" name="Graphic 26" descr="Raised hand">
            <a:extLst>
              <a:ext uri="{FF2B5EF4-FFF2-40B4-BE49-F238E27FC236}">
                <a16:creationId xmlns:a16="http://schemas.microsoft.com/office/drawing/2014/main" id="{238B4D3C-8743-48BD-B806-F6DF04BD145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278443" y="3903423"/>
            <a:ext cx="486283" cy="486283"/>
          </a:xfrm>
          <a:prstGeom prst="rect">
            <a:avLst/>
          </a:prstGeom>
        </p:spPr>
      </p:pic>
      <p:pic>
        <p:nvPicPr>
          <p:cNvPr id="29" name="Graphic 28" descr="Warning">
            <a:extLst>
              <a:ext uri="{FF2B5EF4-FFF2-40B4-BE49-F238E27FC236}">
                <a16:creationId xmlns:a16="http://schemas.microsoft.com/office/drawing/2014/main" id="{03471701-D02E-40C3-A31F-8E44D0EFFC0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408732" y="3900446"/>
            <a:ext cx="486283" cy="48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49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542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Business People Silhouettes for PowerPoint</vt:lpstr>
      <vt:lpstr>Business People Silhouettes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People Silhouettes for PowerPoint</dc:title>
  <dc:creator>PresentationGO.com</dc:creator>
  <dc:description>© Copyright PresentationGO.com</dc:description>
  <dcterms:created xsi:type="dcterms:W3CDTF">2014-11-26T05:14:11Z</dcterms:created>
  <dcterms:modified xsi:type="dcterms:W3CDTF">2019-04-02T19:07:04Z</dcterms:modified>
  <cp:category>Silhouettes &amp; People</cp:category>
</cp:coreProperties>
</file>