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6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0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People Silhouettes for PowerPoint</a:t>
            </a:r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C1131957-6924-45B6-BD66-DB5AF6E8447B}"/>
              </a:ext>
            </a:extLst>
          </p:cNvPr>
          <p:cNvSpPr/>
          <p:nvPr/>
        </p:nvSpPr>
        <p:spPr>
          <a:xfrm>
            <a:off x="3725907" y="1191490"/>
            <a:ext cx="4742128" cy="4742125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6" name="Circle">
            <a:extLst>
              <a:ext uri="{FF2B5EF4-FFF2-40B4-BE49-F238E27FC236}">
                <a16:creationId xmlns:a16="http://schemas.microsoft.com/office/drawing/2014/main" id="{C2B839CE-91DD-4E77-A3E8-15D1FCFF9AF8}"/>
              </a:ext>
            </a:extLst>
          </p:cNvPr>
          <p:cNvSpPr/>
          <p:nvPr/>
        </p:nvSpPr>
        <p:spPr>
          <a:xfrm>
            <a:off x="8002472" y="3748303"/>
            <a:ext cx="779503" cy="77950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Circle">
            <a:extLst>
              <a:ext uri="{FF2B5EF4-FFF2-40B4-BE49-F238E27FC236}">
                <a16:creationId xmlns:a16="http://schemas.microsoft.com/office/drawing/2014/main" id="{B40E6430-96D1-46DF-A145-AC87493BCCDF}"/>
              </a:ext>
            </a:extLst>
          </p:cNvPr>
          <p:cNvSpPr/>
          <p:nvPr/>
        </p:nvSpPr>
        <p:spPr>
          <a:xfrm>
            <a:off x="8075368" y="2710712"/>
            <a:ext cx="668701" cy="66870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8" name="Circle">
            <a:extLst>
              <a:ext uri="{FF2B5EF4-FFF2-40B4-BE49-F238E27FC236}">
                <a16:creationId xmlns:a16="http://schemas.microsoft.com/office/drawing/2014/main" id="{FCC0EA0F-A5DA-448E-BDE9-E999BF8E05BC}"/>
              </a:ext>
            </a:extLst>
          </p:cNvPr>
          <p:cNvSpPr/>
          <p:nvPr/>
        </p:nvSpPr>
        <p:spPr>
          <a:xfrm>
            <a:off x="7660259" y="1767402"/>
            <a:ext cx="574420" cy="574420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9" name="Circle">
            <a:extLst>
              <a:ext uri="{FF2B5EF4-FFF2-40B4-BE49-F238E27FC236}">
                <a16:creationId xmlns:a16="http://schemas.microsoft.com/office/drawing/2014/main" id="{4945F623-9BFB-401D-B0E4-3FE2F1ED0536}"/>
              </a:ext>
            </a:extLst>
          </p:cNvPr>
          <p:cNvSpPr/>
          <p:nvPr/>
        </p:nvSpPr>
        <p:spPr>
          <a:xfrm>
            <a:off x="7461572" y="4896693"/>
            <a:ext cx="668701" cy="66870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Circle">
            <a:extLst>
              <a:ext uri="{FF2B5EF4-FFF2-40B4-BE49-F238E27FC236}">
                <a16:creationId xmlns:a16="http://schemas.microsoft.com/office/drawing/2014/main" id="{4A7A6BCF-4ECF-4462-914F-5A5902C7735F}"/>
              </a:ext>
            </a:extLst>
          </p:cNvPr>
          <p:cNvSpPr/>
          <p:nvPr/>
        </p:nvSpPr>
        <p:spPr>
          <a:xfrm>
            <a:off x="3410024" y="3748483"/>
            <a:ext cx="779501" cy="77950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Circle">
            <a:extLst>
              <a:ext uri="{FF2B5EF4-FFF2-40B4-BE49-F238E27FC236}">
                <a16:creationId xmlns:a16="http://schemas.microsoft.com/office/drawing/2014/main" id="{55D8A3D7-F7A4-47F4-8F4A-1250C5B520DA}"/>
              </a:ext>
            </a:extLst>
          </p:cNvPr>
          <p:cNvSpPr/>
          <p:nvPr/>
        </p:nvSpPr>
        <p:spPr>
          <a:xfrm>
            <a:off x="3458621" y="2710802"/>
            <a:ext cx="668701" cy="66870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Circle">
            <a:extLst>
              <a:ext uri="{FF2B5EF4-FFF2-40B4-BE49-F238E27FC236}">
                <a16:creationId xmlns:a16="http://schemas.microsoft.com/office/drawing/2014/main" id="{F97B1FDF-22B0-4AF9-AD6E-B5E5637C0058}"/>
              </a:ext>
            </a:extLst>
          </p:cNvPr>
          <p:cNvSpPr/>
          <p:nvPr/>
        </p:nvSpPr>
        <p:spPr>
          <a:xfrm>
            <a:off x="3979449" y="1767402"/>
            <a:ext cx="574420" cy="574420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Circle">
            <a:extLst>
              <a:ext uri="{FF2B5EF4-FFF2-40B4-BE49-F238E27FC236}">
                <a16:creationId xmlns:a16="http://schemas.microsoft.com/office/drawing/2014/main" id="{FA11D3B1-023F-4CC2-9516-8F2496CBA643}"/>
              </a:ext>
            </a:extLst>
          </p:cNvPr>
          <p:cNvSpPr/>
          <p:nvPr/>
        </p:nvSpPr>
        <p:spPr>
          <a:xfrm>
            <a:off x="4101433" y="4896965"/>
            <a:ext cx="668701" cy="66870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8" name="Picture 187">
            <a:extLst>
              <a:ext uri="{FF2B5EF4-FFF2-40B4-BE49-F238E27FC236}">
                <a16:creationId xmlns:a16="http://schemas.microsoft.com/office/drawing/2014/main" id="{3B95ABEF-8E46-4C37-BA3C-082754AA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512" y="1018971"/>
            <a:ext cx="2856682" cy="426490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7B711B7-81AB-4ACC-BBAD-51600BFC1677}"/>
              </a:ext>
            </a:extLst>
          </p:cNvPr>
          <p:cNvGrpSpPr/>
          <p:nvPr/>
        </p:nvGrpSpPr>
        <p:grpSpPr>
          <a:xfrm>
            <a:off x="716257" y="1566974"/>
            <a:ext cx="2937088" cy="981662"/>
            <a:chOff x="340731" y="1365975"/>
            <a:chExt cx="2937088" cy="981662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E3C703A-0471-4046-9562-B054EAF2E8BA}"/>
                </a:ext>
              </a:extLst>
            </p:cNvPr>
            <p:cNvSpPr txBox="1"/>
            <p:nvPr/>
          </p:nvSpPr>
          <p:spPr>
            <a:xfrm>
              <a:off x="340731" y="136597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A0C02FE-C73D-464F-806B-779D6EBD2329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40B903-1A8E-43F4-9194-237AB96F8A4E}"/>
              </a:ext>
            </a:extLst>
          </p:cNvPr>
          <p:cNvGrpSpPr/>
          <p:nvPr/>
        </p:nvGrpSpPr>
        <p:grpSpPr>
          <a:xfrm>
            <a:off x="190308" y="2624639"/>
            <a:ext cx="2937088" cy="981662"/>
            <a:chOff x="190308" y="2535790"/>
            <a:chExt cx="2937088" cy="981662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304D256-04E6-4CC4-806A-9E3F131FC785}"/>
                </a:ext>
              </a:extLst>
            </p:cNvPr>
            <p:cNvSpPr txBox="1"/>
            <p:nvPr/>
          </p:nvSpPr>
          <p:spPr>
            <a:xfrm>
              <a:off x="190308" y="25357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706C2F7-ACA9-4B87-AC56-FB7DA020B7A8}"/>
                </a:ext>
              </a:extLst>
            </p:cNvPr>
            <p:cNvSpPr txBox="1"/>
            <p:nvPr/>
          </p:nvSpPr>
          <p:spPr>
            <a:xfrm>
              <a:off x="198103" y="287112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00660F-2A9D-4D46-B38C-674F6CB92ACD}"/>
              </a:ext>
            </a:extLst>
          </p:cNvPr>
          <p:cNvGrpSpPr/>
          <p:nvPr/>
        </p:nvGrpSpPr>
        <p:grpSpPr>
          <a:xfrm>
            <a:off x="190308" y="3682304"/>
            <a:ext cx="2937088" cy="981662"/>
            <a:chOff x="156531" y="3660331"/>
            <a:chExt cx="2937088" cy="981662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A10C99B-83D7-4906-9F79-1E5767E0E4E5}"/>
                </a:ext>
              </a:extLst>
            </p:cNvPr>
            <p:cNvSpPr txBox="1"/>
            <p:nvPr/>
          </p:nvSpPr>
          <p:spPr>
            <a:xfrm>
              <a:off x="156531" y="366033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C9141BF-C629-4140-A213-11E3789ADE85}"/>
                </a:ext>
              </a:extLst>
            </p:cNvPr>
            <p:cNvSpPr txBox="1"/>
            <p:nvPr/>
          </p:nvSpPr>
          <p:spPr>
            <a:xfrm>
              <a:off x="164326" y="39956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AD3D13-57E6-4D0B-AA07-03588F5F06BB}"/>
              </a:ext>
            </a:extLst>
          </p:cNvPr>
          <p:cNvGrpSpPr/>
          <p:nvPr/>
        </p:nvGrpSpPr>
        <p:grpSpPr>
          <a:xfrm>
            <a:off x="716257" y="4739968"/>
            <a:ext cx="2937088" cy="981662"/>
            <a:chOff x="716257" y="4643653"/>
            <a:chExt cx="2937088" cy="981662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F394C5EA-DFA4-4F4A-84E5-D74FC1886654}"/>
                </a:ext>
              </a:extLst>
            </p:cNvPr>
            <p:cNvSpPr txBox="1"/>
            <p:nvPr/>
          </p:nvSpPr>
          <p:spPr>
            <a:xfrm>
              <a:off x="716257" y="464365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E8081D1D-0403-4E8B-A37F-C2352507A9A5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1C7F7EF5-1AF6-492F-8583-B3C11A211DFF}"/>
              </a:ext>
            </a:extLst>
          </p:cNvPr>
          <p:cNvGrpSpPr/>
          <p:nvPr/>
        </p:nvGrpSpPr>
        <p:grpSpPr>
          <a:xfrm>
            <a:off x="8530241" y="1566974"/>
            <a:ext cx="2937088" cy="981662"/>
            <a:chOff x="340731" y="1365975"/>
            <a:chExt cx="2937088" cy="981662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581FAAE-17EB-4F39-A26F-8020294DC34F}"/>
                </a:ext>
              </a:extLst>
            </p:cNvPr>
            <p:cNvSpPr txBox="1"/>
            <p:nvPr/>
          </p:nvSpPr>
          <p:spPr>
            <a:xfrm>
              <a:off x="340731" y="136597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91033FC-B5D1-4DCD-8D90-B093AA6B90EA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3874819-8155-4E7A-992E-40AEB7B9A18E}"/>
              </a:ext>
            </a:extLst>
          </p:cNvPr>
          <p:cNvGrpSpPr/>
          <p:nvPr/>
        </p:nvGrpSpPr>
        <p:grpSpPr>
          <a:xfrm>
            <a:off x="9069742" y="2624639"/>
            <a:ext cx="2937088" cy="981662"/>
            <a:chOff x="190308" y="2535790"/>
            <a:chExt cx="2937088" cy="981662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D94DF09-076A-4C26-BEC6-68BEDC7F7834}"/>
                </a:ext>
              </a:extLst>
            </p:cNvPr>
            <p:cNvSpPr txBox="1"/>
            <p:nvPr/>
          </p:nvSpPr>
          <p:spPr>
            <a:xfrm>
              <a:off x="190308" y="25357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705681F-AA55-4782-B80C-0602A16AC138}"/>
                </a:ext>
              </a:extLst>
            </p:cNvPr>
            <p:cNvSpPr txBox="1"/>
            <p:nvPr/>
          </p:nvSpPr>
          <p:spPr>
            <a:xfrm>
              <a:off x="198103" y="287112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72B9627E-F90B-41D8-8CF9-776AA51A3AB4}"/>
              </a:ext>
            </a:extLst>
          </p:cNvPr>
          <p:cNvGrpSpPr/>
          <p:nvPr/>
        </p:nvGrpSpPr>
        <p:grpSpPr>
          <a:xfrm>
            <a:off x="9069742" y="3682304"/>
            <a:ext cx="2937088" cy="981662"/>
            <a:chOff x="156531" y="3660331"/>
            <a:chExt cx="2937088" cy="981662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C48F6C23-7569-4DC5-8787-55760CC5C0A7}"/>
                </a:ext>
              </a:extLst>
            </p:cNvPr>
            <p:cNvSpPr txBox="1"/>
            <p:nvPr/>
          </p:nvSpPr>
          <p:spPr>
            <a:xfrm>
              <a:off x="156531" y="366033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B2EA0D4-EFAE-45A6-ADBA-7E9DE05DDF86}"/>
                </a:ext>
              </a:extLst>
            </p:cNvPr>
            <p:cNvSpPr txBox="1"/>
            <p:nvPr/>
          </p:nvSpPr>
          <p:spPr>
            <a:xfrm>
              <a:off x="164326" y="39956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6EF95E2E-C4A5-4B4F-9A1E-A2935E392E9E}"/>
              </a:ext>
            </a:extLst>
          </p:cNvPr>
          <p:cNvGrpSpPr/>
          <p:nvPr/>
        </p:nvGrpSpPr>
        <p:grpSpPr>
          <a:xfrm>
            <a:off x="8530241" y="4739968"/>
            <a:ext cx="2937088" cy="981662"/>
            <a:chOff x="716257" y="4643653"/>
            <a:chExt cx="2937088" cy="981662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DAC7556-47FF-4E4A-88C6-B064235249E6}"/>
                </a:ext>
              </a:extLst>
            </p:cNvPr>
            <p:cNvSpPr txBox="1"/>
            <p:nvPr/>
          </p:nvSpPr>
          <p:spPr>
            <a:xfrm>
              <a:off x="716257" y="464365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D976AAB-3D1E-4D03-8FD3-E7C5CEFB4541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pic>
        <p:nvPicPr>
          <p:cNvPr id="15" name="Graphic 14" descr="Chat">
            <a:extLst>
              <a:ext uri="{FF2B5EF4-FFF2-40B4-BE49-F238E27FC236}">
                <a16:creationId xmlns:a16="http://schemas.microsoft.com/office/drawing/2014/main" id="{78B5E846-770C-4809-A10F-CEAF3854CA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68819" y="5013045"/>
            <a:ext cx="481923" cy="481923"/>
          </a:xfrm>
          <a:prstGeom prst="rect">
            <a:avLst/>
          </a:prstGeom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A44AA836-F281-4F8C-BDFB-6168749DB5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9234" y="4985927"/>
            <a:ext cx="481923" cy="481923"/>
          </a:xfrm>
          <a:prstGeom prst="rect">
            <a:avLst/>
          </a:prstGeom>
        </p:spPr>
      </p:pic>
      <p:pic>
        <p:nvPicPr>
          <p:cNvPr id="19" name="Graphic 18" descr="Signal">
            <a:extLst>
              <a:ext uri="{FF2B5EF4-FFF2-40B4-BE49-F238E27FC236}">
                <a16:creationId xmlns:a16="http://schemas.microsoft.com/office/drawing/2014/main" id="{E76D58AD-5C4C-4AAF-A15B-F12F6EDBCB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32456" y="1630448"/>
            <a:ext cx="595022" cy="595022"/>
          </a:xfrm>
          <a:prstGeom prst="rect">
            <a:avLst/>
          </a:prstGeom>
        </p:spPr>
      </p:pic>
      <p:pic>
        <p:nvPicPr>
          <p:cNvPr id="21" name="Graphic 20" descr="Marker">
            <a:extLst>
              <a:ext uri="{FF2B5EF4-FFF2-40B4-BE49-F238E27FC236}">
                <a16:creationId xmlns:a16="http://schemas.microsoft.com/office/drawing/2014/main" id="{7F1ADE04-3BAA-4526-821D-89DAFA8A48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8583" y="1761625"/>
            <a:ext cx="595022" cy="595022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6031513E-C150-45BF-A1D5-90836838B9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06657" y="2768151"/>
            <a:ext cx="530158" cy="530158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ED2E7DE8-07E0-4715-8C4E-C4C168F7DA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50083" y="2768151"/>
            <a:ext cx="530158" cy="530158"/>
          </a:xfrm>
          <a:prstGeom prst="rect">
            <a:avLst/>
          </a:prstGeom>
        </p:spPr>
      </p:pic>
      <p:pic>
        <p:nvPicPr>
          <p:cNvPr id="27" name="Graphic 26" descr="Raised hand">
            <a:extLst>
              <a:ext uri="{FF2B5EF4-FFF2-40B4-BE49-F238E27FC236}">
                <a16:creationId xmlns:a16="http://schemas.microsoft.com/office/drawing/2014/main" id="{238B4D3C-8743-48BD-B806-F6DF04BD145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30273" y="3841600"/>
            <a:ext cx="577647" cy="577647"/>
          </a:xfrm>
          <a:prstGeom prst="rect">
            <a:avLst/>
          </a:prstGeom>
        </p:spPr>
      </p:pic>
      <p:pic>
        <p:nvPicPr>
          <p:cNvPr id="29" name="Graphic 28" descr="Warning">
            <a:extLst>
              <a:ext uri="{FF2B5EF4-FFF2-40B4-BE49-F238E27FC236}">
                <a16:creationId xmlns:a16="http://schemas.microsoft.com/office/drawing/2014/main" id="{03471701-D02E-40C3-A31F-8E44D0EFFC0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533511" y="3838065"/>
            <a:ext cx="577647" cy="5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7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People Silhouettes for PowerPoint</a:t>
            </a:r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C1131957-6924-45B6-BD66-DB5AF6E8447B}"/>
              </a:ext>
            </a:extLst>
          </p:cNvPr>
          <p:cNvSpPr/>
          <p:nvPr/>
        </p:nvSpPr>
        <p:spPr>
          <a:xfrm>
            <a:off x="3725907" y="1191490"/>
            <a:ext cx="4742128" cy="4742125"/>
          </a:xfrm>
          <a:prstGeom prst="ellipse">
            <a:avLst/>
          </a:prstGeom>
          <a:solidFill>
            <a:schemeClr val="bg2">
              <a:alpha val="2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6" name="Circle">
            <a:extLst>
              <a:ext uri="{FF2B5EF4-FFF2-40B4-BE49-F238E27FC236}">
                <a16:creationId xmlns:a16="http://schemas.microsoft.com/office/drawing/2014/main" id="{C2B839CE-91DD-4E77-A3E8-15D1FCFF9AF8}"/>
              </a:ext>
            </a:extLst>
          </p:cNvPr>
          <p:cNvSpPr/>
          <p:nvPr/>
        </p:nvSpPr>
        <p:spPr>
          <a:xfrm>
            <a:off x="8002472" y="3748303"/>
            <a:ext cx="779503" cy="77950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Circle">
            <a:extLst>
              <a:ext uri="{FF2B5EF4-FFF2-40B4-BE49-F238E27FC236}">
                <a16:creationId xmlns:a16="http://schemas.microsoft.com/office/drawing/2014/main" id="{B40E6430-96D1-46DF-A145-AC87493BCCDF}"/>
              </a:ext>
            </a:extLst>
          </p:cNvPr>
          <p:cNvSpPr/>
          <p:nvPr/>
        </p:nvSpPr>
        <p:spPr>
          <a:xfrm>
            <a:off x="8075368" y="2710712"/>
            <a:ext cx="668701" cy="66870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8" name="Circle">
            <a:extLst>
              <a:ext uri="{FF2B5EF4-FFF2-40B4-BE49-F238E27FC236}">
                <a16:creationId xmlns:a16="http://schemas.microsoft.com/office/drawing/2014/main" id="{FCC0EA0F-A5DA-448E-BDE9-E999BF8E05BC}"/>
              </a:ext>
            </a:extLst>
          </p:cNvPr>
          <p:cNvSpPr/>
          <p:nvPr/>
        </p:nvSpPr>
        <p:spPr>
          <a:xfrm>
            <a:off x="7660259" y="1767402"/>
            <a:ext cx="574420" cy="574420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9" name="Circle">
            <a:extLst>
              <a:ext uri="{FF2B5EF4-FFF2-40B4-BE49-F238E27FC236}">
                <a16:creationId xmlns:a16="http://schemas.microsoft.com/office/drawing/2014/main" id="{4945F623-9BFB-401D-B0E4-3FE2F1ED0536}"/>
              </a:ext>
            </a:extLst>
          </p:cNvPr>
          <p:cNvSpPr/>
          <p:nvPr/>
        </p:nvSpPr>
        <p:spPr>
          <a:xfrm>
            <a:off x="7461572" y="4896693"/>
            <a:ext cx="668701" cy="668701"/>
          </a:xfrm>
          <a:prstGeom prst="ellipse">
            <a:avLst/>
          </a:prstGeom>
          <a:solidFill>
            <a:srgbClr val="418AC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Circle">
            <a:extLst>
              <a:ext uri="{FF2B5EF4-FFF2-40B4-BE49-F238E27FC236}">
                <a16:creationId xmlns:a16="http://schemas.microsoft.com/office/drawing/2014/main" id="{4A7A6BCF-4ECF-4462-914F-5A5902C7735F}"/>
              </a:ext>
            </a:extLst>
          </p:cNvPr>
          <p:cNvSpPr/>
          <p:nvPr/>
        </p:nvSpPr>
        <p:spPr>
          <a:xfrm>
            <a:off x="3410024" y="3748483"/>
            <a:ext cx="779501" cy="77950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Circle">
            <a:extLst>
              <a:ext uri="{FF2B5EF4-FFF2-40B4-BE49-F238E27FC236}">
                <a16:creationId xmlns:a16="http://schemas.microsoft.com/office/drawing/2014/main" id="{55D8A3D7-F7A4-47F4-8F4A-1250C5B520DA}"/>
              </a:ext>
            </a:extLst>
          </p:cNvPr>
          <p:cNvSpPr/>
          <p:nvPr/>
        </p:nvSpPr>
        <p:spPr>
          <a:xfrm>
            <a:off x="3458621" y="2710802"/>
            <a:ext cx="668701" cy="66870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Circle">
            <a:extLst>
              <a:ext uri="{FF2B5EF4-FFF2-40B4-BE49-F238E27FC236}">
                <a16:creationId xmlns:a16="http://schemas.microsoft.com/office/drawing/2014/main" id="{F97B1FDF-22B0-4AF9-AD6E-B5E5637C0058}"/>
              </a:ext>
            </a:extLst>
          </p:cNvPr>
          <p:cNvSpPr/>
          <p:nvPr/>
        </p:nvSpPr>
        <p:spPr>
          <a:xfrm>
            <a:off x="3979449" y="1767402"/>
            <a:ext cx="574420" cy="574420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Circle">
            <a:extLst>
              <a:ext uri="{FF2B5EF4-FFF2-40B4-BE49-F238E27FC236}">
                <a16:creationId xmlns:a16="http://schemas.microsoft.com/office/drawing/2014/main" id="{FA11D3B1-023F-4CC2-9516-8F2496CBA643}"/>
              </a:ext>
            </a:extLst>
          </p:cNvPr>
          <p:cNvSpPr/>
          <p:nvPr/>
        </p:nvSpPr>
        <p:spPr>
          <a:xfrm>
            <a:off x="4101433" y="4896965"/>
            <a:ext cx="668701" cy="668701"/>
          </a:xfrm>
          <a:prstGeom prst="ellipse">
            <a:avLst/>
          </a:prstGeom>
          <a:solidFill>
            <a:srgbClr val="D64D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8" name="Picture 187">
            <a:extLst>
              <a:ext uri="{FF2B5EF4-FFF2-40B4-BE49-F238E27FC236}">
                <a16:creationId xmlns:a16="http://schemas.microsoft.com/office/drawing/2014/main" id="{3B95ABEF-8E46-4C37-BA3C-082754AA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512" y="1018971"/>
            <a:ext cx="2856682" cy="426490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7B711B7-81AB-4ACC-BBAD-51600BFC1677}"/>
              </a:ext>
            </a:extLst>
          </p:cNvPr>
          <p:cNvGrpSpPr/>
          <p:nvPr/>
        </p:nvGrpSpPr>
        <p:grpSpPr>
          <a:xfrm>
            <a:off x="716257" y="1566974"/>
            <a:ext cx="2937088" cy="981662"/>
            <a:chOff x="340731" y="1365975"/>
            <a:chExt cx="2937088" cy="981662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E3C703A-0471-4046-9562-B054EAF2E8BA}"/>
                </a:ext>
              </a:extLst>
            </p:cNvPr>
            <p:cNvSpPr txBox="1"/>
            <p:nvPr/>
          </p:nvSpPr>
          <p:spPr>
            <a:xfrm>
              <a:off x="340731" y="136597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A0C02FE-C73D-464F-806B-779D6EBD2329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40B903-1A8E-43F4-9194-237AB96F8A4E}"/>
              </a:ext>
            </a:extLst>
          </p:cNvPr>
          <p:cNvGrpSpPr/>
          <p:nvPr/>
        </p:nvGrpSpPr>
        <p:grpSpPr>
          <a:xfrm>
            <a:off x="190308" y="2624639"/>
            <a:ext cx="2937088" cy="981662"/>
            <a:chOff x="190308" y="2535790"/>
            <a:chExt cx="2937088" cy="981662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304D256-04E6-4CC4-806A-9E3F131FC785}"/>
                </a:ext>
              </a:extLst>
            </p:cNvPr>
            <p:cNvSpPr txBox="1"/>
            <p:nvPr/>
          </p:nvSpPr>
          <p:spPr>
            <a:xfrm>
              <a:off x="190308" y="25357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706C2F7-ACA9-4B87-AC56-FB7DA020B7A8}"/>
                </a:ext>
              </a:extLst>
            </p:cNvPr>
            <p:cNvSpPr txBox="1"/>
            <p:nvPr/>
          </p:nvSpPr>
          <p:spPr>
            <a:xfrm>
              <a:off x="198103" y="287112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00660F-2A9D-4D46-B38C-674F6CB92ACD}"/>
              </a:ext>
            </a:extLst>
          </p:cNvPr>
          <p:cNvGrpSpPr/>
          <p:nvPr/>
        </p:nvGrpSpPr>
        <p:grpSpPr>
          <a:xfrm>
            <a:off x="190308" y="3682304"/>
            <a:ext cx="2937088" cy="981662"/>
            <a:chOff x="156531" y="3660331"/>
            <a:chExt cx="2937088" cy="981662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A10C99B-83D7-4906-9F79-1E5767E0E4E5}"/>
                </a:ext>
              </a:extLst>
            </p:cNvPr>
            <p:cNvSpPr txBox="1"/>
            <p:nvPr/>
          </p:nvSpPr>
          <p:spPr>
            <a:xfrm>
              <a:off x="156531" y="366033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C9141BF-C629-4140-A213-11E3789ADE85}"/>
                </a:ext>
              </a:extLst>
            </p:cNvPr>
            <p:cNvSpPr txBox="1"/>
            <p:nvPr/>
          </p:nvSpPr>
          <p:spPr>
            <a:xfrm>
              <a:off x="164326" y="39956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AD3D13-57E6-4D0B-AA07-03588F5F06BB}"/>
              </a:ext>
            </a:extLst>
          </p:cNvPr>
          <p:cNvGrpSpPr/>
          <p:nvPr/>
        </p:nvGrpSpPr>
        <p:grpSpPr>
          <a:xfrm>
            <a:off x="716257" y="4739968"/>
            <a:ext cx="2937088" cy="981662"/>
            <a:chOff x="716257" y="4643653"/>
            <a:chExt cx="2937088" cy="981662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F394C5EA-DFA4-4F4A-84E5-D74FC1886654}"/>
                </a:ext>
              </a:extLst>
            </p:cNvPr>
            <p:cNvSpPr txBox="1"/>
            <p:nvPr/>
          </p:nvSpPr>
          <p:spPr>
            <a:xfrm>
              <a:off x="716257" y="464365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E8081D1D-0403-4E8B-A37F-C2352507A9A5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1C7F7EF5-1AF6-492F-8583-B3C11A211DFF}"/>
              </a:ext>
            </a:extLst>
          </p:cNvPr>
          <p:cNvGrpSpPr/>
          <p:nvPr/>
        </p:nvGrpSpPr>
        <p:grpSpPr>
          <a:xfrm>
            <a:off x="8530241" y="1566974"/>
            <a:ext cx="2937088" cy="981662"/>
            <a:chOff x="340731" y="1365975"/>
            <a:chExt cx="2937088" cy="981662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581FAAE-17EB-4F39-A26F-8020294DC34F}"/>
                </a:ext>
              </a:extLst>
            </p:cNvPr>
            <p:cNvSpPr txBox="1"/>
            <p:nvPr/>
          </p:nvSpPr>
          <p:spPr>
            <a:xfrm>
              <a:off x="340731" y="136597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91033FC-B5D1-4DCD-8D90-B093AA6B90EA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3874819-8155-4E7A-992E-40AEB7B9A18E}"/>
              </a:ext>
            </a:extLst>
          </p:cNvPr>
          <p:cNvGrpSpPr/>
          <p:nvPr/>
        </p:nvGrpSpPr>
        <p:grpSpPr>
          <a:xfrm>
            <a:off x="9069742" y="2624639"/>
            <a:ext cx="2937088" cy="981662"/>
            <a:chOff x="190308" y="2535790"/>
            <a:chExt cx="2937088" cy="981662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D94DF09-076A-4C26-BEC6-68BEDC7F7834}"/>
                </a:ext>
              </a:extLst>
            </p:cNvPr>
            <p:cNvSpPr txBox="1"/>
            <p:nvPr/>
          </p:nvSpPr>
          <p:spPr>
            <a:xfrm>
              <a:off x="190308" y="25357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705681F-AA55-4782-B80C-0602A16AC138}"/>
                </a:ext>
              </a:extLst>
            </p:cNvPr>
            <p:cNvSpPr txBox="1"/>
            <p:nvPr/>
          </p:nvSpPr>
          <p:spPr>
            <a:xfrm>
              <a:off x="198103" y="287112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72B9627E-F90B-41D8-8CF9-776AA51A3AB4}"/>
              </a:ext>
            </a:extLst>
          </p:cNvPr>
          <p:cNvGrpSpPr/>
          <p:nvPr/>
        </p:nvGrpSpPr>
        <p:grpSpPr>
          <a:xfrm>
            <a:off x="9069742" y="3682304"/>
            <a:ext cx="2937088" cy="981662"/>
            <a:chOff x="156531" y="3660331"/>
            <a:chExt cx="2937088" cy="981662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C48F6C23-7569-4DC5-8787-55760CC5C0A7}"/>
                </a:ext>
              </a:extLst>
            </p:cNvPr>
            <p:cNvSpPr txBox="1"/>
            <p:nvPr/>
          </p:nvSpPr>
          <p:spPr>
            <a:xfrm>
              <a:off x="156531" y="366033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B2EA0D4-EFAE-45A6-ADBA-7E9DE05DDF86}"/>
                </a:ext>
              </a:extLst>
            </p:cNvPr>
            <p:cNvSpPr txBox="1"/>
            <p:nvPr/>
          </p:nvSpPr>
          <p:spPr>
            <a:xfrm>
              <a:off x="164326" y="39956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6EF95E2E-C4A5-4B4F-9A1E-A2935E392E9E}"/>
              </a:ext>
            </a:extLst>
          </p:cNvPr>
          <p:cNvGrpSpPr/>
          <p:nvPr/>
        </p:nvGrpSpPr>
        <p:grpSpPr>
          <a:xfrm>
            <a:off x="8530241" y="4739968"/>
            <a:ext cx="2937088" cy="981662"/>
            <a:chOff x="716257" y="4643653"/>
            <a:chExt cx="2937088" cy="981662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DAC7556-47FF-4E4A-88C6-B064235249E6}"/>
                </a:ext>
              </a:extLst>
            </p:cNvPr>
            <p:cNvSpPr txBox="1"/>
            <p:nvPr/>
          </p:nvSpPr>
          <p:spPr>
            <a:xfrm>
              <a:off x="716257" y="464365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D976AAB-3D1E-4D03-8FD3-E7C5CEFB4541}"/>
                </a:ext>
              </a:extLst>
            </p:cNvPr>
            <p:cNvSpPr txBox="1"/>
            <p:nvPr/>
          </p:nvSpPr>
          <p:spPr>
            <a:xfrm>
              <a:off x="724052" y="497898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</a:t>
              </a:r>
            </a:p>
          </p:txBody>
        </p:sp>
      </p:grpSp>
      <p:pic>
        <p:nvPicPr>
          <p:cNvPr id="15" name="Graphic 14" descr="Chat">
            <a:extLst>
              <a:ext uri="{FF2B5EF4-FFF2-40B4-BE49-F238E27FC236}">
                <a16:creationId xmlns:a16="http://schemas.microsoft.com/office/drawing/2014/main" id="{78B5E846-770C-4809-A10F-CEAF3854CA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68819" y="5013045"/>
            <a:ext cx="481923" cy="481923"/>
          </a:xfrm>
          <a:prstGeom prst="rect">
            <a:avLst/>
          </a:prstGeom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A44AA836-F281-4F8C-BDFB-6168749DB5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9234" y="4985927"/>
            <a:ext cx="481923" cy="481923"/>
          </a:xfrm>
          <a:prstGeom prst="rect">
            <a:avLst/>
          </a:prstGeom>
        </p:spPr>
      </p:pic>
      <p:pic>
        <p:nvPicPr>
          <p:cNvPr id="19" name="Graphic 18" descr="Signal">
            <a:extLst>
              <a:ext uri="{FF2B5EF4-FFF2-40B4-BE49-F238E27FC236}">
                <a16:creationId xmlns:a16="http://schemas.microsoft.com/office/drawing/2014/main" id="{E76D58AD-5C4C-4AAF-A15B-F12F6EDBCB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32456" y="1630448"/>
            <a:ext cx="595022" cy="595022"/>
          </a:xfrm>
          <a:prstGeom prst="rect">
            <a:avLst/>
          </a:prstGeom>
        </p:spPr>
      </p:pic>
      <p:pic>
        <p:nvPicPr>
          <p:cNvPr id="21" name="Graphic 20" descr="Marker">
            <a:extLst>
              <a:ext uri="{FF2B5EF4-FFF2-40B4-BE49-F238E27FC236}">
                <a16:creationId xmlns:a16="http://schemas.microsoft.com/office/drawing/2014/main" id="{7F1ADE04-3BAA-4526-821D-89DAFA8A48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8583" y="1761625"/>
            <a:ext cx="595022" cy="595022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6031513E-C150-45BF-A1D5-90836838B9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06657" y="2768151"/>
            <a:ext cx="530158" cy="530158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ED2E7DE8-07E0-4715-8C4E-C4C168F7DA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50083" y="2768151"/>
            <a:ext cx="530158" cy="530158"/>
          </a:xfrm>
          <a:prstGeom prst="rect">
            <a:avLst/>
          </a:prstGeom>
        </p:spPr>
      </p:pic>
      <p:pic>
        <p:nvPicPr>
          <p:cNvPr id="27" name="Graphic 26" descr="Raised hand">
            <a:extLst>
              <a:ext uri="{FF2B5EF4-FFF2-40B4-BE49-F238E27FC236}">
                <a16:creationId xmlns:a16="http://schemas.microsoft.com/office/drawing/2014/main" id="{238B4D3C-8743-48BD-B806-F6DF04BD145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30273" y="3841600"/>
            <a:ext cx="577647" cy="577647"/>
          </a:xfrm>
          <a:prstGeom prst="rect">
            <a:avLst/>
          </a:prstGeom>
        </p:spPr>
      </p:pic>
      <p:pic>
        <p:nvPicPr>
          <p:cNvPr id="29" name="Graphic 28" descr="Warning">
            <a:extLst>
              <a:ext uri="{FF2B5EF4-FFF2-40B4-BE49-F238E27FC236}">
                <a16:creationId xmlns:a16="http://schemas.microsoft.com/office/drawing/2014/main" id="{03471701-D02E-40C3-A31F-8E44D0EFFC0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533511" y="3838065"/>
            <a:ext cx="577647" cy="5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2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542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 People Silhouettes for PowerPoint</vt:lpstr>
      <vt:lpstr>Business People Silhouettes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People Silhouettes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2019-04-02T19:01:46Z</dcterms:modified>
  <cp:category>Silhouettes &amp; People</cp:category>
</cp:coreProperties>
</file>